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0" r:id="rId3"/>
    <p:sldId id="268" r:id="rId4"/>
    <p:sldId id="282" r:id="rId5"/>
    <p:sldId id="258" r:id="rId6"/>
    <p:sldId id="260" r:id="rId7"/>
    <p:sldId id="259" r:id="rId8"/>
    <p:sldId id="261" r:id="rId9"/>
    <p:sldId id="262" r:id="rId10"/>
    <p:sldId id="265" r:id="rId11"/>
    <p:sldId id="266" r:id="rId12"/>
    <p:sldId id="267" r:id="rId13"/>
    <p:sldId id="269" r:id="rId14"/>
    <p:sldId id="271" r:id="rId15"/>
    <p:sldId id="270" r:id="rId16"/>
    <p:sldId id="274" r:id="rId17"/>
    <p:sldId id="275" r:id="rId18"/>
    <p:sldId id="276" r:id="rId19"/>
    <p:sldId id="277" r:id="rId20"/>
    <p:sldId id="278" r:id="rId21"/>
    <p:sldId id="285" r:id="rId22"/>
    <p:sldId id="279" r:id="rId23"/>
    <p:sldId id="281" r:id="rId24"/>
    <p:sldId id="284" r:id="rId25"/>
    <p:sldId id="283" r:id="rId26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rantisek" initials="FS" lastIdx="5" clrIdx="0">
    <p:extLst>
      <p:ext uri="{19B8F6BF-5375-455C-9EA6-DF929625EA0E}">
        <p15:presenceInfo xmlns:p15="http://schemas.microsoft.com/office/powerpoint/2012/main" userId="Frantisek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72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ilosz\Desktop\IRSM\Seminars%20and%20presentation\Vienna%20presentation\peak%20frequency%20method%20descripction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ilosz\Desktop\IRSM\Seminars%20and%20presentation\Vienna%20presentation\peak%20frequency%20method%20descripction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ilosz\Desktop\IRSM\Seminars%20and%20presentation\Vienna%20presentation\peak%20frequency%20method%20descripction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ilosz\Desktop\IRSM\Seminars%20and%20presentation\Vienna%20presentation\peak%20frequency%20method%20descripction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pl-PL" dirty="0"/>
              <a:t>Source </a:t>
            </a:r>
            <a:r>
              <a:rPr lang="pl-PL" dirty="0" err="1"/>
              <a:t>displacement</a:t>
            </a:r>
            <a:r>
              <a:rPr lang="en-US" dirty="0"/>
              <a:t> </a:t>
            </a:r>
            <a:r>
              <a:rPr lang="en-US" dirty="0" err="1"/>
              <a:t>spectr</a:t>
            </a:r>
            <a:r>
              <a:rPr lang="pl-PL" dirty="0" err="1"/>
              <a:t>um</a:t>
            </a:r>
            <a:r>
              <a:rPr lang="pl-PL" dirty="0"/>
              <a:t> A</a:t>
            </a:r>
            <a:r>
              <a:rPr lang="pl-PL" baseline="-25000" dirty="0"/>
              <a:t>D</a:t>
            </a:r>
            <a:r>
              <a:rPr lang="pl-PL" sz="1800" b="1" i="0" u="none" strike="noStrike" baseline="0" dirty="0">
                <a:effectLst/>
              </a:rPr>
              <a:t>(f)</a:t>
            </a:r>
            <a:endParaRPr lang="en-US" dirty="0"/>
          </a:p>
        </c:rich>
      </c:tx>
      <c:overlay val="0"/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v>Displacement source spectra</c:v>
          </c:tx>
          <c:spPr>
            <a:ln w="38100">
              <a:solidFill>
                <a:srgbClr val="C00000"/>
              </a:solidFill>
            </a:ln>
          </c:spPr>
          <c:marker>
            <c:symbol val="none"/>
          </c:marker>
          <c:xVal>
            <c:numRef>
              <c:f>Sheet1!$A:$A</c:f>
              <c:numCache>
                <c:formatCode>General</c:formatCode>
                <c:ptCount val="104857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  <c:pt idx="366">
                  <c:v>367</c:v>
                </c:pt>
                <c:pt idx="367">
                  <c:v>368</c:v>
                </c:pt>
                <c:pt idx="368">
                  <c:v>369</c:v>
                </c:pt>
                <c:pt idx="369">
                  <c:v>370</c:v>
                </c:pt>
                <c:pt idx="370">
                  <c:v>371</c:v>
                </c:pt>
                <c:pt idx="371">
                  <c:v>372</c:v>
                </c:pt>
                <c:pt idx="372">
                  <c:v>373</c:v>
                </c:pt>
                <c:pt idx="373">
                  <c:v>374</c:v>
                </c:pt>
                <c:pt idx="374">
                  <c:v>375</c:v>
                </c:pt>
                <c:pt idx="375">
                  <c:v>376</c:v>
                </c:pt>
                <c:pt idx="376">
                  <c:v>377</c:v>
                </c:pt>
                <c:pt idx="377">
                  <c:v>378</c:v>
                </c:pt>
                <c:pt idx="378">
                  <c:v>379</c:v>
                </c:pt>
                <c:pt idx="379">
                  <c:v>380</c:v>
                </c:pt>
                <c:pt idx="380">
                  <c:v>381</c:v>
                </c:pt>
                <c:pt idx="381">
                  <c:v>382</c:v>
                </c:pt>
                <c:pt idx="382">
                  <c:v>383</c:v>
                </c:pt>
                <c:pt idx="383">
                  <c:v>384</c:v>
                </c:pt>
                <c:pt idx="384">
                  <c:v>385</c:v>
                </c:pt>
                <c:pt idx="385">
                  <c:v>386</c:v>
                </c:pt>
                <c:pt idx="386">
                  <c:v>387</c:v>
                </c:pt>
                <c:pt idx="387">
                  <c:v>388</c:v>
                </c:pt>
                <c:pt idx="388">
                  <c:v>389</c:v>
                </c:pt>
                <c:pt idx="389">
                  <c:v>390</c:v>
                </c:pt>
                <c:pt idx="390">
                  <c:v>391</c:v>
                </c:pt>
                <c:pt idx="391">
                  <c:v>392</c:v>
                </c:pt>
                <c:pt idx="392">
                  <c:v>393</c:v>
                </c:pt>
                <c:pt idx="393">
                  <c:v>394</c:v>
                </c:pt>
                <c:pt idx="394">
                  <c:v>395</c:v>
                </c:pt>
                <c:pt idx="395">
                  <c:v>396</c:v>
                </c:pt>
                <c:pt idx="396">
                  <c:v>397</c:v>
                </c:pt>
                <c:pt idx="397">
                  <c:v>398</c:v>
                </c:pt>
                <c:pt idx="398">
                  <c:v>399</c:v>
                </c:pt>
                <c:pt idx="399">
                  <c:v>400</c:v>
                </c:pt>
                <c:pt idx="400">
                  <c:v>401</c:v>
                </c:pt>
                <c:pt idx="401">
                  <c:v>402</c:v>
                </c:pt>
                <c:pt idx="402">
                  <c:v>403</c:v>
                </c:pt>
                <c:pt idx="403">
                  <c:v>404</c:v>
                </c:pt>
                <c:pt idx="404">
                  <c:v>405</c:v>
                </c:pt>
                <c:pt idx="405">
                  <c:v>406</c:v>
                </c:pt>
                <c:pt idx="406">
                  <c:v>407</c:v>
                </c:pt>
                <c:pt idx="407">
                  <c:v>408</c:v>
                </c:pt>
                <c:pt idx="408">
                  <c:v>409</c:v>
                </c:pt>
                <c:pt idx="409">
                  <c:v>410</c:v>
                </c:pt>
                <c:pt idx="410">
                  <c:v>411</c:v>
                </c:pt>
                <c:pt idx="411">
                  <c:v>412</c:v>
                </c:pt>
                <c:pt idx="412">
                  <c:v>413</c:v>
                </c:pt>
                <c:pt idx="413">
                  <c:v>414</c:v>
                </c:pt>
                <c:pt idx="414">
                  <c:v>415</c:v>
                </c:pt>
                <c:pt idx="415">
                  <c:v>416</c:v>
                </c:pt>
                <c:pt idx="416">
                  <c:v>417</c:v>
                </c:pt>
                <c:pt idx="417">
                  <c:v>418</c:v>
                </c:pt>
                <c:pt idx="418">
                  <c:v>419</c:v>
                </c:pt>
                <c:pt idx="419">
                  <c:v>420</c:v>
                </c:pt>
                <c:pt idx="420">
                  <c:v>421</c:v>
                </c:pt>
                <c:pt idx="421">
                  <c:v>422</c:v>
                </c:pt>
                <c:pt idx="422">
                  <c:v>423</c:v>
                </c:pt>
                <c:pt idx="423">
                  <c:v>424</c:v>
                </c:pt>
                <c:pt idx="424">
                  <c:v>425</c:v>
                </c:pt>
                <c:pt idx="425">
                  <c:v>426</c:v>
                </c:pt>
                <c:pt idx="426">
                  <c:v>427</c:v>
                </c:pt>
                <c:pt idx="427">
                  <c:v>428</c:v>
                </c:pt>
                <c:pt idx="428">
                  <c:v>429</c:v>
                </c:pt>
                <c:pt idx="429">
                  <c:v>430</c:v>
                </c:pt>
                <c:pt idx="430">
                  <c:v>431</c:v>
                </c:pt>
                <c:pt idx="431">
                  <c:v>432</c:v>
                </c:pt>
                <c:pt idx="432">
                  <c:v>433</c:v>
                </c:pt>
                <c:pt idx="433">
                  <c:v>434</c:v>
                </c:pt>
                <c:pt idx="434">
                  <c:v>435</c:v>
                </c:pt>
                <c:pt idx="435">
                  <c:v>436</c:v>
                </c:pt>
                <c:pt idx="436">
                  <c:v>437</c:v>
                </c:pt>
                <c:pt idx="437">
                  <c:v>438</c:v>
                </c:pt>
                <c:pt idx="438">
                  <c:v>439</c:v>
                </c:pt>
                <c:pt idx="439">
                  <c:v>440</c:v>
                </c:pt>
                <c:pt idx="440">
                  <c:v>441</c:v>
                </c:pt>
                <c:pt idx="441">
                  <c:v>442</c:v>
                </c:pt>
                <c:pt idx="442">
                  <c:v>443</c:v>
                </c:pt>
                <c:pt idx="443">
                  <c:v>444</c:v>
                </c:pt>
                <c:pt idx="444">
                  <c:v>445</c:v>
                </c:pt>
                <c:pt idx="445">
                  <c:v>446</c:v>
                </c:pt>
                <c:pt idx="446">
                  <c:v>447</c:v>
                </c:pt>
                <c:pt idx="447">
                  <c:v>448</c:v>
                </c:pt>
                <c:pt idx="448">
                  <c:v>449</c:v>
                </c:pt>
                <c:pt idx="449">
                  <c:v>450</c:v>
                </c:pt>
                <c:pt idx="450">
                  <c:v>451</c:v>
                </c:pt>
                <c:pt idx="451">
                  <c:v>452</c:v>
                </c:pt>
                <c:pt idx="452">
                  <c:v>453</c:v>
                </c:pt>
                <c:pt idx="453">
                  <c:v>454</c:v>
                </c:pt>
                <c:pt idx="454">
                  <c:v>455</c:v>
                </c:pt>
                <c:pt idx="455">
                  <c:v>456</c:v>
                </c:pt>
                <c:pt idx="456">
                  <c:v>457</c:v>
                </c:pt>
                <c:pt idx="457">
                  <c:v>458</c:v>
                </c:pt>
                <c:pt idx="458">
                  <c:v>459</c:v>
                </c:pt>
                <c:pt idx="459">
                  <c:v>460</c:v>
                </c:pt>
                <c:pt idx="460">
                  <c:v>461</c:v>
                </c:pt>
                <c:pt idx="461">
                  <c:v>462</c:v>
                </c:pt>
                <c:pt idx="462">
                  <c:v>463</c:v>
                </c:pt>
                <c:pt idx="463">
                  <c:v>464</c:v>
                </c:pt>
                <c:pt idx="464">
                  <c:v>465</c:v>
                </c:pt>
                <c:pt idx="465">
                  <c:v>466</c:v>
                </c:pt>
                <c:pt idx="466">
                  <c:v>467</c:v>
                </c:pt>
                <c:pt idx="467">
                  <c:v>468</c:v>
                </c:pt>
                <c:pt idx="468">
                  <c:v>469</c:v>
                </c:pt>
                <c:pt idx="469">
                  <c:v>470</c:v>
                </c:pt>
                <c:pt idx="470">
                  <c:v>471</c:v>
                </c:pt>
                <c:pt idx="471">
                  <c:v>472</c:v>
                </c:pt>
                <c:pt idx="472">
                  <c:v>473</c:v>
                </c:pt>
                <c:pt idx="473">
                  <c:v>474</c:v>
                </c:pt>
                <c:pt idx="474">
                  <c:v>475</c:v>
                </c:pt>
                <c:pt idx="475">
                  <c:v>476</c:v>
                </c:pt>
                <c:pt idx="476">
                  <c:v>477</c:v>
                </c:pt>
                <c:pt idx="477">
                  <c:v>478</c:v>
                </c:pt>
                <c:pt idx="478">
                  <c:v>479</c:v>
                </c:pt>
                <c:pt idx="479">
                  <c:v>480</c:v>
                </c:pt>
                <c:pt idx="480">
                  <c:v>481</c:v>
                </c:pt>
                <c:pt idx="481">
                  <c:v>482</c:v>
                </c:pt>
                <c:pt idx="482">
                  <c:v>483</c:v>
                </c:pt>
                <c:pt idx="483">
                  <c:v>484</c:v>
                </c:pt>
                <c:pt idx="484">
                  <c:v>485</c:v>
                </c:pt>
                <c:pt idx="485">
                  <c:v>486</c:v>
                </c:pt>
                <c:pt idx="486">
                  <c:v>487</c:v>
                </c:pt>
                <c:pt idx="487">
                  <c:v>488</c:v>
                </c:pt>
                <c:pt idx="488">
                  <c:v>489</c:v>
                </c:pt>
                <c:pt idx="489">
                  <c:v>490</c:v>
                </c:pt>
                <c:pt idx="490">
                  <c:v>491</c:v>
                </c:pt>
                <c:pt idx="491">
                  <c:v>492</c:v>
                </c:pt>
                <c:pt idx="492">
                  <c:v>493</c:v>
                </c:pt>
                <c:pt idx="493">
                  <c:v>494</c:v>
                </c:pt>
                <c:pt idx="494">
                  <c:v>495</c:v>
                </c:pt>
                <c:pt idx="495">
                  <c:v>496</c:v>
                </c:pt>
                <c:pt idx="496">
                  <c:v>497</c:v>
                </c:pt>
                <c:pt idx="497">
                  <c:v>498</c:v>
                </c:pt>
                <c:pt idx="498">
                  <c:v>499</c:v>
                </c:pt>
                <c:pt idx="499">
                  <c:v>500</c:v>
                </c:pt>
                <c:pt idx="500">
                  <c:v>501</c:v>
                </c:pt>
                <c:pt idx="501">
                  <c:v>502</c:v>
                </c:pt>
                <c:pt idx="502">
                  <c:v>503</c:v>
                </c:pt>
                <c:pt idx="503">
                  <c:v>504</c:v>
                </c:pt>
                <c:pt idx="504">
                  <c:v>505</c:v>
                </c:pt>
                <c:pt idx="505">
                  <c:v>506</c:v>
                </c:pt>
                <c:pt idx="506">
                  <c:v>507</c:v>
                </c:pt>
                <c:pt idx="507">
                  <c:v>508</c:v>
                </c:pt>
                <c:pt idx="508">
                  <c:v>509</c:v>
                </c:pt>
                <c:pt idx="509">
                  <c:v>510</c:v>
                </c:pt>
                <c:pt idx="510">
                  <c:v>511</c:v>
                </c:pt>
                <c:pt idx="511">
                  <c:v>512</c:v>
                </c:pt>
                <c:pt idx="512">
                  <c:v>513</c:v>
                </c:pt>
                <c:pt idx="513">
                  <c:v>514</c:v>
                </c:pt>
                <c:pt idx="514">
                  <c:v>515</c:v>
                </c:pt>
                <c:pt idx="515">
                  <c:v>516</c:v>
                </c:pt>
                <c:pt idx="516">
                  <c:v>517</c:v>
                </c:pt>
                <c:pt idx="517">
                  <c:v>518</c:v>
                </c:pt>
                <c:pt idx="518">
                  <c:v>519</c:v>
                </c:pt>
                <c:pt idx="519">
                  <c:v>520</c:v>
                </c:pt>
                <c:pt idx="520">
                  <c:v>521</c:v>
                </c:pt>
                <c:pt idx="521">
                  <c:v>522</c:v>
                </c:pt>
                <c:pt idx="522">
                  <c:v>523</c:v>
                </c:pt>
                <c:pt idx="523">
                  <c:v>524</c:v>
                </c:pt>
                <c:pt idx="524">
                  <c:v>525</c:v>
                </c:pt>
                <c:pt idx="525">
                  <c:v>526</c:v>
                </c:pt>
                <c:pt idx="526">
                  <c:v>527</c:v>
                </c:pt>
                <c:pt idx="527">
                  <c:v>528</c:v>
                </c:pt>
                <c:pt idx="528">
                  <c:v>529</c:v>
                </c:pt>
                <c:pt idx="529">
                  <c:v>530</c:v>
                </c:pt>
                <c:pt idx="530">
                  <c:v>531</c:v>
                </c:pt>
                <c:pt idx="531">
                  <c:v>532</c:v>
                </c:pt>
                <c:pt idx="532">
                  <c:v>533</c:v>
                </c:pt>
                <c:pt idx="533">
                  <c:v>534</c:v>
                </c:pt>
                <c:pt idx="534">
                  <c:v>535</c:v>
                </c:pt>
                <c:pt idx="535">
                  <c:v>536</c:v>
                </c:pt>
                <c:pt idx="536">
                  <c:v>537</c:v>
                </c:pt>
                <c:pt idx="537">
                  <c:v>538</c:v>
                </c:pt>
                <c:pt idx="538">
                  <c:v>539</c:v>
                </c:pt>
                <c:pt idx="539">
                  <c:v>540</c:v>
                </c:pt>
                <c:pt idx="540">
                  <c:v>541</c:v>
                </c:pt>
                <c:pt idx="541">
                  <c:v>542</c:v>
                </c:pt>
                <c:pt idx="542">
                  <c:v>543</c:v>
                </c:pt>
                <c:pt idx="543">
                  <c:v>544</c:v>
                </c:pt>
                <c:pt idx="544">
                  <c:v>545</c:v>
                </c:pt>
                <c:pt idx="545">
                  <c:v>546</c:v>
                </c:pt>
                <c:pt idx="546">
                  <c:v>547</c:v>
                </c:pt>
                <c:pt idx="547">
                  <c:v>548</c:v>
                </c:pt>
                <c:pt idx="548">
                  <c:v>549</c:v>
                </c:pt>
                <c:pt idx="549">
                  <c:v>550</c:v>
                </c:pt>
                <c:pt idx="550">
                  <c:v>551</c:v>
                </c:pt>
                <c:pt idx="551">
                  <c:v>552</c:v>
                </c:pt>
                <c:pt idx="552">
                  <c:v>553</c:v>
                </c:pt>
                <c:pt idx="553">
                  <c:v>554</c:v>
                </c:pt>
                <c:pt idx="554">
                  <c:v>555</c:v>
                </c:pt>
                <c:pt idx="555">
                  <c:v>556</c:v>
                </c:pt>
                <c:pt idx="556">
                  <c:v>557</c:v>
                </c:pt>
                <c:pt idx="557">
                  <c:v>558</c:v>
                </c:pt>
                <c:pt idx="558">
                  <c:v>559</c:v>
                </c:pt>
                <c:pt idx="559">
                  <c:v>560</c:v>
                </c:pt>
                <c:pt idx="560">
                  <c:v>561</c:v>
                </c:pt>
                <c:pt idx="561">
                  <c:v>562</c:v>
                </c:pt>
                <c:pt idx="562">
                  <c:v>563</c:v>
                </c:pt>
                <c:pt idx="563">
                  <c:v>564</c:v>
                </c:pt>
                <c:pt idx="564">
                  <c:v>565</c:v>
                </c:pt>
                <c:pt idx="565">
                  <c:v>566</c:v>
                </c:pt>
                <c:pt idx="566">
                  <c:v>567</c:v>
                </c:pt>
                <c:pt idx="567">
                  <c:v>568</c:v>
                </c:pt>
                <c:pt idx="568">
                  <c:v>569</c:v>
                </c:pt>
                <c:pt idx="569">
                  <c:v>570</c:v>
                </c:pt>
                <c:pt idx="570">
                  <c:v>571</c:v>
                </c:pt>
                <c:pt idx="571">
                  <c:v>572</c:v>
                </c:pt>
                <c:pt idx="572">
                  <c:v>573</c:v>
                </c:pt>
                <c:pt idx="573">
                  <c:v>574</c:v>
                </c:pt>
                <c:pt idx="574">
                  <c:v>575</c:v>
                </c:pt>
                <c:pt idx="575">
                  <c:v>576</c:v>
                </c:pt>
                <c:pt idx="576">
                  <c:v>577</c:v>
                </c:pt>
                <c:pt idx="577">
                  <c:v>578</c:v>
                </c:pt>
                <c:pt idx="578">
                  <c:v>579</c:v>
                </c:pt>
                <c:pt idx="579">
                  <c:v>580</c:v>
                </c:pt>
                <c:pt idx="580">
                  <c:v>581</c:v>
                </c:pt>
                <c:pt idx="581">
                  <c:v>582</c:v>
                </c:pt>
                <c:pt idx="582">
                  <c:v>583</c:v>
                </c:pt>
                <c:pt idx="583">
                  <c:v>584</c:v>
                </c:pt>
                <c:pt idx="584">
                  <c:v>585</c:v>
                </c:pt>
                <c:pt idx="585">
                  <c:v>586</c:v>
                </c:pt>
                <c:pt idx="586">
                  <c:v>587</c:v>
                </c:pt>
                <c:pt idx="587">
                  <c:v>588</c:v>
                </c:pt>
                <c:pt idx="588">
                  <c:v>589</c:v>
                </c:pt>
                <c:pt idx="589">
                  <c:v>590</c:v>
                </c:pt>
                <c:pt idx="590">
                  <c:v>591</c:v>
                </c:pt>
                <c:pt idx="591">
                  <c:v>592</c:v>
                </c:pt>
                <c:pt idx="592">
                  <c:v>593</c:v>
                </c:pt>
                <c:pt idx="593">
                  <c:v>594</c:v>
                </c:pt>
                <c:pt idx="594">
                  <c:v>595</c:v>
                </c:pt>
                <c:pt idx="595">
                  <c:v>596</c:v>
                </c:pt>
                <c:pt idx="596">
                  <c:v>597</c:v>
                </c:pt>
                <c:pt idx="597">
                  <c:v>598</c:v>
                </c:pt>
                <c:pt idx="598">
                  <c:v>599</c:v>
                </c:pt>
                <c:pt idx="599">
                  <c:v>600</c:v>
                </c:pt>
                <c:pt idx="600">
                  <c:v>601</c:v>
                </c:pt>
                <c:pt idx="601">
                  <c:v>602</c:v>
                </c:pt>
                <c:pt idx="602">
                  <c:v>603</c:v>
                </c:pt>
                <c:pt idx="603">
                  <c:v>604</c:v>
                </c:pt>
                <c:pt idx="604">
                  <c:v>605</c:v>
                </c:pt>
                <c:pt idx="605">
                  <c:v>606</c:v>
                </c:pt>
                <c:pt idx="606">
                  <c:v>607</c:v>
                </c:pt>
                <c:pt idx="607">
                  <c:v>608</c:v>
                </c:pt>
                <c:pt idx="608">
                  <c:v>609</c:v>
                </c:pt>
                <c:pt idx="609">
                  <c:v>610</c:v>
                </c:pt>
                <c:pt idx="610">
                  <c:v>611</c:v>
                </c:pt>
                <c:pt idx="611">
                  <c:v>612</c:v>
                </c:pt>
                <c:pt idx="612">
                  <c:v>613</c:v>
                </c:pt>
                <c:pt idx="613">
                  <c:v>614</c:v>
                </c:pt>
                <c:pt idx="614">
                  <c:v>615</c:v>
                </c:pt>
                <c:pt idx="615">
                  <c:v>616</c:v>
                </c:pt>
                <c:pt idx="616">
                  <c:v>617</c:v>
                </c:pt>
                <c:pt idx="617">
                  <c:v>618</c:v>
                </c:pt>
                <c:pt idx="618">
                  <c:v>619</c:v>
                </c:pt>
                <c:pt idx="619">
                  <c:v>620</c:v>
                </c:pt>
                <c:pt idx="620">
                  <c:v>621</c:v>
                </c:pt>
                <c:pt idx="621">
                  <c:v>622</c:v>
                </c:pt>
                <c:pt idx="622">
                  <c:v>623</c:v>
                </c:pt>
                <c:pt idx="623">
                  <c:v>624</c:v>
                </c:pt>
                <c:pt idx="624">
                  <c:v>625</c:v>
                </c:pt>
                <c:pt idx="625">
                  <c:v>626</c:v>
                </c:pt>
                <c:pt idx="626">
                  <c:v>627</c:v>
                </c:pt>
                <c:pt idx="627">
                  <c:v>628</c:v>
                </c:pt>
                <c:pt idx="628">
                  <c:v>629</c:v>
                </c:pt>
                <c:pt idx="629">
                  <c:v>630</c:v>
                </c:pt>
                <c:pt idx="630">
                  <c:v>631</c:v>
                </c:pt>
                <c:pt idx="631">
                  <c:v>632</c:v>
                </c:pt>
                <c:pt idx="632">
                  <c:v>633</c:v>
                </c:pt>
                <c:pt idx="633">
                  <c:v>634</c:v>
                </c:pt>
                <c:pt idx="634">
                  <c:v>635</c:v>
                </c:pt>
                <c:pt idx="635">
                  <c:v>636</c:v>
                </c:pt>
                <c:pt idx="636">
                  <c:v>637</c:v>
                </c:pt>
                <c:pt idx="637">
                  <c:v>638</c:v>
                </c:pt>
                <c:pt idx="638">
                  <c:v>639</c:v>
                </c:pt>
                <c:pt idx="639">
                  <c:v>640</c:v>
                </c:pt>
                <c:pt idx="640">
                  <c:v>641</c:v>
                </c:pt>
                <c:pt idx="641">
                  <c:v>642</c:v>
                </c:pt>
                <c:pt idx="642">
                  <c:v>643</c:v>
                </c:pt>
                <c:pt idx="643">
                  <c:v>644</c:v>
                </c:pt>
                <c:pt idx="644">
                  <c:v>645</c:v>
                </c:pt>
                <c:pt idx="645">
                  <c:v>646</c:v>
                </c:pt>
                <c:pt idx="646">
                  <c:v>647</c:v>
                </c:pt>
                <c:pt idx="647">
                  <c:v>648</c:v>
                </c:pt>
                <c:pt idx="648">
                  <c:v>649</c:v>
                </c:pt>
                <c:pt idx="649">
                  <c:v>650</c:v>
                </c:pt>
                <c:pt idx="650">
                  <c:v>651</c:v>
                </c:pt>
                <c:pt idx="651">
                  <c:v>652</c:v>
                </c:pt>
                <c:pt idx="652">
                  <c:v>653</c:v>
                </c:pt>
                <c:pt idx="653">
                  <c:v>654</c:v>
                </c:pt>
                <c:pt idx="654">
                  <c:v>655</c:v>
                </c:pt>
                <c:pt idx="655">
                  <c:v>656</c:v>
                </c:pt>
                <c:pt idx="656">
                  <c:v>657</c:v>
                </c:pt>
                <c:pt idx="657">
                  <c:v>658</c:v>
                </c:pt>
                <c:pt idx="658">
                  <c:v>659</c:v>
                </c:pt>
                <c:pt idx="659">
                  <c:v>660</c:v>
                </c:pt>
                <c:pt idx="660">
                  <c:v>661</c:v>
                </c:pt>
                <c:pt idx="661">
                  <c:v>662</c:v>
                </c:pt>
                <c:pt idx="662">
                  <c:v>663</c:v>
                </c:pt>
                <c:pt idx="663">
                  <c:v>664</c:v>
                </c:pt>
                <c:pt idx="664">
                  <c:v>665</c:v>
                </c:pt>
                <c:pt idx="665">
                  <c:v>666</c:v>
                </c:pt>
                <c:pt idx="666">
                  <c:v>667</c:v>
                </c:pt>
                <c:pt idx="667">
                  <c:v>668</c:v>
                </c:pt>
                <c:pt idx="668">
                  <c:v>669</c:v>
                </c:pt>
                <c:pt idx="669">
                  <c:v>670</c:v>
                </c:pt>
                <c:pt idx="670">
                  <c:v>671</c:v>
                </c:pt>
                <c:pt idx="671">
                  <c:v>672</c:v>
                </c:pt>
                <c:pt idx="672">
                  <c:v>673</c:v>
                </c:pt>
                <c:pt idx="673">
                  <c:v>674</c:v>
                </c:pt>
                <c:pt idx="674">
                  <c:v>675</c:v>
                </c:pt>
                <c:pt idx="675">
                  <c:v>676</c:v>
                </c:pt>
                <c:pt idx="676">
                  <c:v>677</c:v>
                </c:pt>
                <c:pt idx="677">
                  <c:v>678</c:v>
                </c:pt>
                <c:pt idx="678">
                  <c:v>679</c:v>
                </c:pt>
                <c:pt idx="679">
                  <c:v>680</c:v>
                </c:pt>
                <c:pt idx="680">
                  <c:v>681</c:v>
                </c:pt>
                <c:pt idx="681">
                  <c:v>682</c:v>
                </c:pt>
                <c:pt idx="682">
                  <c:v>683</c:v>
                </c:pt>
                <c:pt idx="683">
                  <c:v>684</c:v>
                </c:pt>
                <c:pt idx="684">
                  <c:v>685</c:v>
                </c:pt>
                <c:pt idx="685">
                  <c:v>686</c:v>
                </c:pt>
                <c:pt idx="686">
                  <c:v>687</c:v>
                </c:pt>
                <c:pt idx="687">
                  <c:v>688</c:v>
                </c:pt>
                <c:pt idx="688">
                  <c:v>689</c:v>
                </c:pt>
                <c:pt idx="689">
                  <c:v>690</c:v>
                </c:pt>
                <c:pt idx="690">
                  <c:v>691</c:v>
                </c:pt>
                <c:pt idx="691">
                  <c:v>692</c:v>
                </c:pt>
                <c:pt idx="692">
                  <c:v>693</c:v>
                </c:pt>
                <c:pt idx="693">
                  <c:v>694</c:v>
                </c:pt>
                <c:pt idx="694">
                  <c:v>695</c:v>
                </c:pt>
                <c:pt idx="695">
                  <c:v>696</c:v>
                </c:pt>
                <c:pt idx="696">
                  <c:v>697</c:v>
                </c:pt>
                <c:pt idx="697">
                  <c:v>698</c:v>
                </c:pt>
                <c:pt idx="698">
                  <c:v>699</c:v>
                </c:pt>
                <c:pt idx="699">
                  <c:v>700</c:v>
                </c:pt>
                <c:pt idx="700">
                  <c:v>701</c:v>
                </c:pt>
                <c:pt idx="701">
                  <c:v>702</c:v>
                </c:pt>
                <c:pt idx="702">
                  <c:v>703</c:v>
                </c:pt>
                <c:pt idx="703">
                  <c:v>704</c:v>
                </c:pt>
                <c:pt idx="704">
                  <c:v>705</c:v>
                </c:pt>
                <c:pt idx="705">
                  <c:v>706</c:v>
                </c:pt>
                <c:pt idx="706">
                  <c:v>707</c:v>
                </c:pt>
                <c:pt idx="707">
                  <c:v>708</c:v>
                </c:pt>
                <c:pt idx="708">
                  <c:v>709</c:v>
                </c:pt>
                <c:pt idx="709">
                  <c:v>710</c:v>
                </c:pt>
                <c:pt idx="710">
                  <c:v>711</c:v>
                </c:pt>
                <c:pt idx="711">
                  <c:v>712</c:v>
                </c:pt>
                <c:pt idx="712">
                  <c:v>713</c:v>
                </c:pt>
                <c:pt idx="713">
                  <c:v>714</c:v>
                </c:pt>
                <c:pt idx="714">
                  <c:v>715</c:v>
                </c:pt>
                <c:pt idx="715">
                  <c:v>716</c:v>
                </c:pt>
                <c:pt idx="716">
                  <c:v>717</c:v>
                </c:pt>
                <c:pt idx="717">
                  <c:v>718</c:v>
                </c:pt>
                <c:pt idx="718">
                  <c:v>719</c:v>
                </c:pt>
                <c:pt idx="719">
                  <c:v>720</c:v>
                </c:pt>
                <c:pt idx="720">
                  <c:v>721</c:v>
                </c:pt>
                <c:pt idx="721">
                  <c:v>722</c:v>
                </c:pt>
                <c:pt idx="722">
                  <c:v>723</c:v>
                </c:pt>
                <c:pt idx="723">
                  <c:v>724</c:v>
                </c:pt>
                <c:pt idx="724">
                  <c:v>725</c:v>
                </c:pt>
                <c:pt idx="725">
                  <c:v>726</c:v>
                </c:pt>
                <c:pt idx="726">
                  <c:v>727</c:v>
                </c:pt>
                <c:pt idx="727">
                  <c:v>728</c:v>
                </c:pt>
                <c:pt idx="728">
                  <c:v>729</c:v>
                </c:pt>
                <c:pt idx="729">
                  <c:v>730</c:v>
                </c:pt>
                <c:pt idx="730">
                  <c:v>731</c:v>
                </c:pt>
                <c:pt idx="731">
                  <c:v>732</c:v>
                </c:pt>
                <c:pt idx="732">
                  <c:v>733</c:v>
                </c:pt>
                <c:pt idx="733">
                  <c:v>734</c:v>
                </c:pt>
                <c:pt idx="734">
                  <c:v>735</c:v>
                </c:pt>
                <c:pt idx="735">
                  <c:v>736</c:v>
                </c:pt>
                <c:pt idx="736">
                  <c:v>737</c:v>
                </c:pt>
                <c:pt idx="737">
                  <c:v>738</c:v>
                </c:pt>
                <c:pt idx="738">
                  <c:v>739</c:v>
                </c:pt>
                <c:pt idx="739">
                  <c:v>740</c:v>
                </c:pt>
                <c:pt idx="740">
                  <c:v>741</c:v>
                </c:pt>
                <c:pt idx="741">
                  <c:v>742</c:v>
                </c:pt>
                <c:pt idx="742">
                  <c:v>743</c:v>
                </c:pt>
                <c:pt idx="743">
                  <c:v>744</c:v>
                </c:pt>
                <c:pt idx="744">
                  <c:v>745</c:v>
                </c:pt>
                <c:pt idx="745">
                  <c:v>746</c:v>
                </c:pt>
                <c:pt idx="746">
                  <c:v>747</c:v>
                </c:pt>
                <c:pt idx="747">
                  <c:v>748</c:v>
                </c:pt>
                <c:pt idx="748">
                  <c:v>749</c:v>
                </c:pt>
                <c:pt idx="749">
                  <c:v>750</c:v>
                </c:pt>
                <c:pt idx="750">
                  <c:v>751</c:v>
                </c:pt>
                <c:pt idx="751">
                  <c:v>752</c:v>
                </c:pt>
                <c:pt idx="752">
                  <c:v>753</c:v>
                </c:pt>
                <c:pt idx="753">
                  <c:v>754</c:v>
                </c:pt>
                <c:pt idx="754">
                  <c:v>755</c:v>
                </c:pt>
                <c:pt idx="755">
                  <c:v>756</c:v>
                </c:pt>
                <c:pt idx="756">
                  <c:v>757</c:v>
                </c:pt>
                <c:pt idx="757">
                  <c:v>758</c:v>
                </c:pt>
                <c:pt idx="758">
                  <c:v>759</c:v>
                </c:pt>
                <c:pt idx="759">
                  <c:v>760</c:v>
                </c:pt>
                <c:pt idx="760">
                  <c:v>761</c:v>
                </c:pt>
                <c:pt idx="761">
                  <c:v>762</c:v>
                </c:pt>
                <c:pt idx="762">
                  <c:v>763</c:v>
                </c:pt>
                <c:pt idx="763">
                  <c:v>764</c:v>
                </c:pt>
                <c:pt idx="764">
                  <c:v>765</c:v>
                </c:pt>
                <c:pt idx="765">
                  <c:v>766</c:v>
                </c:pt>
                <c:pt idx="766">
                  <c:v>767</c:v>
                </c:pt>
                <c:pt idx="767">
                  <c:v>768</c:v>
                </c:pt>
                <c:pt idx="768">
                  <c:v>769</c:v>
                </c:pt>
                <c:pt idx="769">
                  <c:v>770</c:v>
                </c:pt>
                <c:pt idx="770">
                  <c:v>771</c:v>
                </c:pt>
                <c:pt idx="771">
                  <c:v>772</c:v>
                </c:pt>
                <c:pt idx="772">
                  <c:v>773</c:v>
                </c:pt>
                <c:pt idx="773">
                  <c:v>774</c:v>
                </c:pt>
                <c:pt idx="774">
                  <c:v>775</c:v>
                </c:pt>
                <c:pt idx="775">
                  <c:v>776</c:v>
                </c:pt>
                <c:pt idx="776">
                  <c:v>777</c:v>
                </c:pt>
                <c:pt idx="777">
                  <c:v>778</c:v>
                </c:pt>
                <c:pt idx="778">
                  <c:v>779</c:v>
                </c:pt>
                <c:pt idx="779">
                  <c:v>780</c:v>
                </c:pt>
                <c:pt idx="780">
                  <c:v>781</c:v>
                </c:pt>
                <c:pt idx="781">
                  <c:v>782</c:v>
                </c:pt>
                <c:pt idx="782">
                  <c:v>783</c:v>
                </c:pt>
                <c:pt idx="783">
                  <c:v>784</c:v>
                </c:pt>
                <c:pt idx="784">
                  <c:v>785</c:v>
                </c:pt>
                <c:pt idx="785">
                  <c:v>786</c:v>
                </c:pt>
                <c:pt idx="786">
                  <c:v>787</c:v>
                </c:pt>
                <c:pt idx="787">
                  <c:v>788</c:v>
                </c:pt>
                <c:pt idx="788">
                  <c:v>789</c:v>
                </c:pt>
                <c:pt idx="789">
                  <c:v>790</c:v>
                </c:pt>
                <c:pt idx="790">
                  <c:v>791</c:v>
                </c:pt>
                <c:pt idx="791">
                  <c:v>792</c:v>
                </c:pt>
                <c:pt idx="792">
                  <c:v>793</c:v>
                </c:pt>
                <c:pt idx="793">
                  <c:v>794</c:v>
                </c:pt>
                <c:pt idx="794">
                  <c:v>795</c:v>
                </c:pt>
                <c:pt idx="795">
                  <c:v>796</c:v>
                </c:pt>
                <c:pt idx="796">
                  <c:v>797</c:v>
                </c:pt>
                <c:pt idx="797">
                  <c:v>798</c:v>
                </c:pt>
                <c:pt idx="798">
                  <c:v>799</c:v>
                </c:pt>
                <c:pt idx="799">
                  <c:v>800</c:v>
                </c:pt>
                <c:pt idx="800">
                  <c:v>801</c:v>
                </c:pt>
                <c:pt idx="801">
                  <c:v>802</c:v>
                </c:pt>
                <c:pt idx="802">
                  <c:v>803</c:v>
                </c:pt>
                <c:pt idx="803">
                  <c:v>804</c:v>
                </c:pt>
                <c:pt idx="804">
                  <c:v>805</c:v>
                </c:pt>
                <c:pt idx="805">
                  <c:v>806</c:v>
                </c:pt>
                <c:pt idx="806">
                  <c:v>807</c:v>
                </c:pt>
                <c:pt idx="807">
                  <c:v>808</c:v>
                </c:pt>
                <c:pt idx="808">
                  <c:v>809</c:v>
                </c:pt>
                <c:pt idx="809">
                  <c:v>810</c:v>
                </c:pt>
                <c:pt idx="810">
                  <c:v>811</c:v>
                </c:pt>
                <c:pt idx="811">
                  <c:v>812</c:v>
                </c:pt>
                <c:pt idx="812">
                  <c:v>813</c:v>
                </c:pt>
                <c:pt idx="813">
                  <c:v>814</c:v>
                </c:pt>
                <c:pt idx="814">
                  <c:v>815</c:v>
                </c:pt>
                <c:pt idx="815">
                  <c:v>816</c:v>
                </c:pt>
                <c:pt idx="816">
                  <c:v>817</c:v>
                </c:pt>
                <c:pt idx="817">
                  <c:v>818</c:v>
                </c:pt>
                <c:pt idx="818">
                  <c:v>819</c:v>
                </c:pt>
                <c:pt idx="819">
                  <c:v>820</c:v>
                </c:pt>
                <c:pt idx="820">
                  <c:v>821</c:v>
                </c:pt>
                <c:pt idx="821">
                  <c:v>822</c:v>
                </c:pt>
                <c:pt idx="822">
                  <c:v>823</c:v>
                </c:pt>
                <c:pt idx="823">
                  <c:v>824</c:v>
                </c:pt>
                <c:pt idx="824">
                  <c:v>825</c:v>
                </c:pt>
                <c:pt idx="825">
                  <c:v>826</c:v>
                </c:pt>
                <c:pt idx="826">
                  <c:v>827</c:v>
                </c:pt>
                <c:pt idx="827">
                  <c:v>828</c:v>
                </c:pt>
                <c:pt idx="828">
                  <c:v>829</c:v>
                </c:pt>
                <c:pt idx="829">
                  <c:v>830</c:v>
                </c:pt>
                <c:pt idx="830">
                  <c:v>831</c:v>
                </c:pt>
                <c:pt idx="831">
                  <c:v>832</c:v>
                </c:pt>
                <c:pt idx="832">
                  <c:v>833</c:v>
                </c:pt>
                <c:pt idx="833">
                  <c:v>834</c:v>
                </c:pt>
                <c:pt idx="834">
                  <c:v>835</c:v>
                </c:pt>
                <c:pt idx="835">
                  <c:v>836</c:v>
                </c:pt>
                <c:pt idx="836">
                  <c:v>837</c:v>
                </c:pt>
                <c:pt idx="837">
                  <c:v>838</c:v>
                </c:pt>
                <c:pt idx="838">
                  <c:v>839</c:v>
                </c:pt>
                <c:pt idx="839">
                  <c:v>840</c:v>
                </c:pt>
                <c:pt idx="840">
                  <c:v>841</c:v>
                </c:pt>
                <c:pt idx="841">
                  <c:v>842</c:v>
                </c:pt>
                <c:pt idx="842">
                  <c:v>843</c:v>
                </c:pt>
                <c:pt idx="843">
                  <c:v>844</c:v>
                </c:pt>
                <c:pt idx="844">
                  <c:v>845</c:v>
                </c:pt>
                <c:pt idx="845">
                  <c:v>846</c:v>
                </c:pt>
                <c:pt idx="846">
                  <c:v>847</c:v>
                </c:pt>
                <c:pt idx="847">
                  <c:v>848</c:v>
                </c:pt>
                <c:pt idx="848">
                  <c:v>849</c:v>
                </c:pt>
                <c:pt idx="849">
                  <c:v>850</c:v>
                </c:pt>
                <c:pt idx="850">
                  <c:v>851</c:v>
                </c:pt>
                <c:pt idx="851">
                  <c:v>852</c:v>
                </c:pt>
                <c:pt idx="852">
                  <c:v>853</c:v>
                </c:pt>
                <c:pt idx="853">
                  <c:v>854</c:v>
                </c:pt>
                <c:pt idx="854">
                  <c:v>855</c:v>
                </c:pt>
                <c:pt idx="855">
                  <c:v>856</c:v>
                </c:pt>
                <c:pt idx="856">
                  <c:v>857</c:v>
                </c:pt>
                <c:pt idx="857">
                  <c:v>858</c:v>
                </c:pt>
                <c:pt idx="858">
                  <c:v>859</c:v>
                </c:pt>
                <c:pt idx="859">
                  <c:v>860</c:v>
                </c:pt>
                <c:pt idx="860">
                  <c:v>861</c:v>
                </c:pt>
                <c:pt idx="861">
                  <c:v>862</c:v>
                </c:pt>
                <c:pt idx="862">
                  <c:v>863</c:v>
                </c:pt>
                <c:pt idx="863">
                  <c:v>864</c:v>
                </c:pt>
                <c:pt idx="864">
                  <c:v>865</c:v>
                </c:pt>
                <c:pt idx="865">
                  <c:v>866</c:v>
                </c:pt>
                <c:pt idx="866">
                  <c:v>867</c:v>
                </c:pt>
                <c:pt idx="867">
                  <c:v>868</c:v>
                </c:pt>
                <c:pt idx="868">
                  <c:v>869</c:v>
                </c:pt>
                <c:pt idx="869">
                  <c:v>870</c:v>
                </c:pt>
                <c:pt idx="870">
                  <c:v>871</c:v>
                </c:pt>
                <c:pt idx="871">
                  <c:v>872</c:v>
                </c:pt>
                <c:pt idx="872">
                  <c:v>873</c:v>
                </c:pt>
                <c:pt idx="873">
                  <c:v>874</c:v>
                </c:pt>
                <c:pt idx="874">
                  <c:v>875</c:v>
                </c:pt>
                <c:pt idx="875">
                  <c:v>876</c:v>
                </c:pt>
                <c:pt idx="876">
                  <c:v>877</c:v>
                </c:pt>
                <c:pt idx="877">
                  <c:v>878</c:v>
                </c:pt>
                <c:pt idx="878">
                  <c:v>879</c:v>
                </c:pt>
                <c:pt idx="879">
                  <c:v>880</c:v>
                </c:pt>
                <c:pt idx="880">
                  <c:v>881</c:v>
                </c:pt>
                <c:pt idx="881">
                  <c:v>882</c:v>
                </c:pt>
                <c:pt idx="882">
                  <c:v>883</c:v>
                </c:pt>
                <c:pt idx="883">
                  <c:v>884</c:v>
                </c:pt>
                <c:pt idx="884">
                  <c:v>885</c:v>
                </c:pt>
                <c:pt idx="885">
                  <c:v>886</c:v>
                </c:pt>
                <c:pt idx="886">
                  <c:v>887</c:v>
                </c:pt>
                <c:pt idx="887">
                  <c:v>888</c:v>
                </c:pt>
                <c:pt idx="888">
                  <c:v>889</c:v>
                </c:pt>
                <c:pt idx="889">
                  <c:v>890</c:v>
                </c:pt>
                <c:pt idx="890">
                  <c:v>891</c:v>
                </c:pt>
                <c:pt idx="891">
                  <c:v>892</c:v>
                </c:pt>
                <c:pt idx="892">
                  <c:v>893</c:v>
                </c:pt>
                <c:pt idx="893">
                  <c:v>894</c:v>
                </c:pt>
                <c:pt idx="894">
                  <c:v>895</c:v>
                </c:pt>
                <c:pt idx="895">
                  <c:v>896</c:v>
                </c:pt>
                <c:pt idx="896">
                  <c:v>897</c:v>
                </c:pt>
                <c:pt idx="897">
                  <c:v>898</c:v>
                </c:pt>
                <c:pt idx="898">
                  <c:v>899</c:v>
                </c:pt>
                <c:pt idx="899">
                  <c:v>900</c:v>
                </c:pt>
                <c:pt idx="900">
                  <c:v>901</c:v>
                </c:pt>
                <c:pt idx="901">
                  <c:v>902</c:v>
                </c:pt>
                <c:pt idx="902">
                  <c:v>903</c:v>
                </c:pt>
                <c:pt idx="903">
                  <c:v>904</c:v>
                </c:pt>
                <c:pt idx="904">
                  <c:v>905</c:v>
                </c:pt>
                <c:pt idx="905">
                  <c:v>906</c:v>
                </c:pt>
                <c:pt idx="906">
                  <c:v>907</c:v>
                </c:pt>
                <c:pt idx="907">
                  <c:v>908</c:v>
                </c:pt>
                <c:pt idx="908">
                  <c:v>909</c:v>
                </c:pt>
                <c:pt idx="909">
                  <c:v>910</c:v>
                </c:pt>
                <c:pt idx="910">
                  <c:v>911</c:v>
                </c:pt>
                <c:pt idx="911">
                  <c:v>912</c:v>
                </c:pt>
                <c:pt idx="912">
                  <c:v>913</c:v>
                </c:pt>
                <c:pt idx="913">
                  <c:v>914</c:v>
                </c:pt>
                <c:pt idx="914">
                  <c:v>915</c:v>
                </c:pt>
                <c:pt idx="915">
                  <c:v>916</c:v>
                </c:pt>
                <c:pt idx="916">
                  <c:v>917</c:v>
                </c:pt>
                <c:pt idx="917">
                  <c:v>918</c:v>
                </c:pt>
                <c:pt idx="918">
                  <c:v>919</c:v>
                </c:pt>
                <c:pt idx="919">
                  <c:v>920</c:v>
                </c:pt>
                <c:pt idx="920">
                  <c:v>921</c:v>
                </c:pt>
                <c:pt idx="921">
                  <c:v>922</c:v>
                </c:pt>
                <c:pt idx="922">
                  <c:v>923</c:v>
                </c:pt>
                <c:pt idx="923">
                  <c:v>924</c:v>
                </c:pt>
                <c:pt idx="924">
                  <c:v>925</c:v>
                </c:pt>
                <c:pt idx="925">
                  <c:v>926</c:v>
                </c:pt>
                <c:pt idx="926">
                  <c:v>927</c:v>
                </c:pt>
                <c:pt idx="927">
                  <c:v>928</c:v>
                </c:pt>
                <c:pt idx="928">
                  <c:v>929</c:v>
                </c:pt>
                <c:pt idx="929">
                  <c:v>930</c:v>
                </c:pt>
                <c:pt idx="930">
                  <c:v>931</c:v>
                </c:pt>
                <c:pt idx="931">
                  <c:v>932</c:v>
                </c:pt>
                <c:pt idx="932">
                  <c:v>933</c:v>
                </c:pt>
                <c:pt idx="933">
                  <c:v>934</c:v>
                </c:pt>
                <c:pt idx="934">
                  <c:v>935</c:v>
                </c:pt>
                <c:pt idx="935">
                  <c:v>936</c:v>
                </c:pt>
                <c:pt idx="936">
                  <c:v>937</c:v>
                </c:pt>
                <c:pt idx="937">
                  <c:v>938</c:v>
                </c:pt>
                <c:pt idx="938">
                  <c:v>939</c:v>
                </c:pt>
                <c:pt idx="939">
                  <c:v>940</c:v>
                </c:pt>
                <c:pt idx="940">
                  <c:v>941</c:v>
                </c:pt>
                <c:pt idx="941">
                  <c:v>942</c:v>
                </c:pt>
                <c:pt idx="942">
                  <c:v>943</c:v>
                </c:pt>
                <c:pt idx="943">
                  <c:v>944</c:v>
                </c:pt>
                <c:pt idx="944">
                  <c:v>945</c:v>
                </c:pt>
                <c:pt idx="945">
                  <c:v>946</c:v>
                </c:pt>
                <c:pt idx="946">
                  <c:v>947</c:v>
                </c:pt>
                <c:pt idx="947">
                  <c:v>948</c:v>
                </c:pt>
                <c:pt idx="948">
                  <c:v>949</c:v>
                </c:pt>
                <c:pt idx="949">
                  <c:v>950</c:v>
                </c:pt>
                <c:pt idx="950">
                  <c:v>951</c:v>
                </c:pt>
                <c:pt idx="951">
                  <c:v>952</c:v>
                </c:pt>
                <c:pt idx="952">
                  <c:v>953</c:v>
                </c:pt>
                <c:pt idx="953">
                  <c:v>954</c:v>
                </c:pt>
                <c:pt idx="954">
                  <c:v>955</c:v>
                </c:pt>
                <c:pt idx="955">
                  <c:v>956</c:v>
                </c:pt>
                <c:pt idx="956">
                  <c:v>957</c:v>
                </c:pt>
                <c:pt idx="957">
                  <c:v>958</c:v>
                </c:pt>
                <c:pt idx="958">
                  <c:v>959</c:v>
                </c:pt>
                <c:pt idx="959">
                  <c:v>960</c:v>
                </c:pt>
                <c:pt idx="960">
                  <c:v>961</c:v>
                </c:pt>
                <c:pt idx="961">
                  <c:v>962</c:v>
                </c:pt>
                <c:pt idx="962">
                  <c:v>963</c:v>
                </c:pt>
                <c:pt idx="963">
                  <c:v>964</c:v>
                </c:pt>
                <c:pt idx="964">
                  <c:v>965</c:v>
                </c:pt>
                <c:pt idx="965">
                  <c:v>966</c:v>
                </c:pt>
                <c:pt idx="966">
                  <c:v>967</c:v>
                </c:pt>
                <c:pt idx="967">
                  <c:v>968</c:v>
                </c:pt>
                <c:pt idx="968">
                  <c:v>969</c:v>
                </c:pt>
                <c:pt idx="969">
                  <c:v>970</c:v>
                </c:pt>
                <c:pt idx="970">
                  <c:v>971</c:v>
                </c:pt>
                <c:pt idx="971">
                  <c:v>972</c:v>
                </c:pt>
                <c:pt idx="972">
                  <c:v>973</c:v>
                </c:pt>
                <c:pt idx="973">
                  <c:v>974</c:v>
                </c:pt>
                <c:pt idx="974">
                  <c:v>975</c:v>
                </c:pt>
                <c:pt idx="975">
                  <c:v>976</c:v>
                </c:pt>
                <c:pt idx="976">
                  <c:v>977</c:v>
                </c:pt>
                <c:pt idx="977">
                  <c:v>978</c:v>
                </c:pt>
                <c:pt idx="978">
                  <c:v>979</c:v>
                </c:pt>
                <c:pt idx="979">
                  <c:v>980</c:v>
                </c:pt>
                <c:pt idx="980">
                  <c:v>981</c:v>
                </c:pt>
                <c:pt idx="981">
                  <c:v>982</c:v>
                </c:pt>
                <c:pt idx="982">
                  <c:v>983</c:v>
                </c:pt>
                <c:pt idx="983">
                  <c:v>984</c:v>
                </c:pt>
                <c:pt idx="984">
                  <c:v>985</c:v>
                </c:pt>
                <c:pt idx="985">
                  <c:v>986</c:v>
                </c:pt>
                <c:pt idx="986">
                  <c:v>987</c:v>
                </c:pt>
                <c:pt idx="987">
                  <c:v>988</c:v>
                </c:pt>
                <c:pt idx="988">
                  <c:v>989</c:v>
                </c:pt>
                <c:pt idx="989">
                  <c:v>990</c:v>
                </c:pt>
                <c:pt idx="990">
                  <c:v>991</c:v>
                </c:pt>
                <c:pt idx="991">
                  <c:v>992</c:v>
                </c:pt>
                <c:pt idx="992">
                  <c:v>993</c:v>
                </c:pt>
                <c:pt idx="993">
                  <c:v>994</c:v>
                </c:pt>
                <c:pt idx="994">
                  <c:v>995</c:v>
                </c:pt>
                <c:pt idx="995">
                  <c:v>996</c:v>
                </c:pt>
                <c:pt idx="996">
                  <c:v>997</c:v>
                </c:pt>
                <c:pt idx="997">
                  <c:v>998</c:v>
                </c:pt>
                <c:pt idx="998">
                  <c:v>999</c:v>
                </c:pt>
                <c:pt idx="999">
                  <c:v>1000</c:v>
                </c:pt>
                <c:pt idx="1000">
                  <c:v>1001</c:v>
                </c:pt>
                <c:pt idx="1001">
                  <c:v>1002</c:v>
                </c:pt>
                <c:pt idx="1002">
                  <c:v>1003</c:v>
                </c:pt>
                <c:pt idx="1003">
                  <c:v>1004</c:v>
                </c:pt>
                <c:pt idx="1004">
                  <c:v>1005</c:v>
                </c:pt>
                <c:pt idx="1005">
                  <c:v>1006</c:v>
                </c:pt>
                <c:pt idx="1006">
                  <c:v>1007</c:v>
                </c:pt>
                <c:pt idx="1007">
                  <c:v>1008</c:v>
                </c:pt>
                <c:pt idx="1008">
                  <c:v>1009</c:v>
                </c:pt>
                <c:pt idx="1009">
                  <c:v>1010</c:v>
                </c:pt>
                <c:pt idx="1010">
                  <c:v>1011</c:v>
                </c:pt>
                <c:pt idx="1011">
                  <c:v>1012</c:v>
                </c:pt>
                <c:pt idx="1012">
                  <c:v>1013</c:v>
                </c:pt>
                <c:pt idx="1013">
                  <c:v>1014</c:v>
                </c:pt>
                <c:pt idx="1014">
                  <c:v>1015</c:v>
                </c:pt>
                <c:pt idx="1015">
                  <c:v>1016</c:v>
                </c:pt>
                <c:pt idx="1016">
                  <c:v>1017</c:v>
                </c:pt>
                <c:pt idx="1017">
                  <c:v>1018</c:v>
                </c:pt>
                <c:pt idx="1018">
                  <c:v>1019</c:v>
                </c:pt>
                <c:pt idx="1019">
                  <c:v>1020</c:v>
                </c:pt>
                <c:pt idx="1020">
                  <c:v>1021</c:v>
                </c:pt>
                <c:pt idx="1021">
                  <c:v>1022</c:v>
                </c:pt>
                <c:pt idx="1022">
                  <c:v>1023</c:v>
                </c:pt>
                <c:pt idx="1023">
                  <c:v>1024</c:v>
                </c:pt>
                <c:pt idx="1024">
                  <c:v>1025</c:v>
                </c:pt>
                <c:pt idx="1025">
                  <c:v>1026</c:v>
                </c:pt>
                <c:pt idx="1026">
                  <c:v>1027</c:v>
                </c:pt>
                <c:pt idx="1027">
                  <c:v>1028</c:v>
                </c:pt>
                <c:pt idx="1028">
                  <c:v>1029</c:v>
                </c:pt>
                <c:pt idx="1029">
                  <c:v>1030</c:v>
                </c:pt>
                <c:pt idx="1030">
                  <c:v>1031</c:v>
                </c:pt>
                <c:pt idx="1031">
                  <c:v>1032</c:v>
                </c:pt>
                <c:pt idx="1032">
                  <c:v>1033</c:v>
                </c:pt>
                <c:pt idx="1033">
                  <c:v>1034</c:v>
                </c:pt>
                <c:pt idx="1034">
                  <c:v>1035</c:v>
                </c:pt>
                <c:pt idx="1035">
                  <c:v>1036</c:v>
                </c:pt>
                <c:pt idx="1036">
                  <c:v>1037</c:v>
                </c:pt>
                <c:pt idx="1037">
                  <c:v>1038</c:v>
                </c:pt>
                <c:pt idx="1038">
                  <c:v>1039</c:v>
                </c:pt>
                <c:pt idx="1039">
                  <c:v>1040</c:v>
                </c:pt>
                <c:pt idx="1040">
                  <c:v>1041</c:v>
                </c:pt>
                <c:pt idx="1041">
                  <c:v>1042</c:v>
                </c:pt>
                <c:pt idx="1042">
                  <c:v>1043</c:v>
                </c:pt>
                <c:pt idx="1043">
                  <c:v>1044</c:v>
                </c:pt>
                <c:pt idx="1044">
                  <c:v>1045</c:v>
                </c:pt>
                <c:pt idx="1045">
                  <c:v>1046</c:v>
                </c:pt>
                <c:pt idx="1046">
                  <c:v>1047</c:v>
                </c:pt>
                <c:pt idx="1047">
                  <c:v>1048</c:v>
                </c:pt>
                <c:pt idx="1048">
                  <c:v>1049</c:v>
                </c:pt>
                <c:pt idx="1049">
                  <c:v>1050</c:v>
                </c:pt>
                <c:pt idx="1050">
                  <c:v>1051</c:v>
                </c:pt>
                <c:pt idx="1051">
                  <c:v>1052</c:v>
                </c:pt>
                <c:pt idx="1052">
                  <c:v>1053</c:v>
                </c:pt>
                <c:pt idx="1053">
                  <c:v>1054</c:v>
                </c:pt>
                <c:pt idx="1054">
                  <c:v>1055</c:v>
                </c:pt>
                <c:pt idx="1055">
                  <c:v>1056</c:v>
                </c:pt>
                <c:pt idx="1056">
                  <c:v>1057</c:v>
                </c:pt>
                <c:pt idx="1057">
                  <c:v>1058</c:v>
                </c:pt>
                <c:pt idx="1058">
                  <c:v>1059</c:v>
                </c:pt>
                <c:pt idx="1059">
                  <c:v>1060</c:v>
                </c:pt>
                <c:pt idx="1060">
                  <c:v>1061</c:v>
                </c:pt>
                <c:pt idx="1061">
                  <c:v>1062</c:v>
                </c:pt>
                <c:pt idx="1062">
                  <c:v>1063</c:v>
                </c:pt>
                <c:pt idx="1063">
                  <c:v>1064</c:v>
                </c:pt>
                <c:pt idx="1064">
                  <c:v>1065</c:v>
                </c:pt>
                <c:pt idx="1065">
                  <c:v>1066</c:v>
                </c:pt>
                <c:pt idx="1066">
                  <c:v>1067</c:v>
                </c:pt>
                <c:pt idx="1067">
                  <c:v>1068</c:v>
                </c:pt>
                <c:pt idx="1068">
                  <c:v>1069</c:v>
                </c:pt>
                <c:pt idx="1069">
                  <c:v>1070</c:v>
                </c:pt>
                <c:pt idx="1070">
                  <c:v>1071</c:v>
                </c:pt>
                <c:pt idx="1071">
                  <c:v>1072</c:v>
                </c:pt>
                <c:pt idx="1072">
                  <c:v>1073</c:v>
                </c:pt>
                <c:pt idx="1073">
                  <c:v>1074</c:v>
                </c:pt>
                <c:pt idx="1074">
                  <c:v>1075</c:v>
                </c:pt>
                <c:pt idx="1075">
                  <c:v>1076</c:v>
                </c:pt>
                <c:pt idx="1076">
                  <c:v>1077</c:v>
                </c:pt>
                <c:pt idx="1077">
                  <c:v>1078</c:v>
                </c:pt>
                <c:pt idx="1078">
                  <c:v>1079</c:v>
                </c:pt>
                <c:pt idx="1079">
                  <c:v>1080</c:v>
                </c:pt>
                <c:pt idx="1080">
                  <c:v>1081</c:v>
                </c:pt>
                <c:pt idx="1081">
                  <c:v>1082</c:v>
                </c:pt>
                <c:pt idx="1082">
                  <c:v>1083</c:v>
                </c:pt>
                <c:pt idx="1083">
                  <c:v>1084</c:v>
                </c:pt>
                <c:pt idx="1084">
                  <c:v>1085</c:v>
                </c:pt>
                <c:pt idx="1085">
                  <c:v>1086</c:v>
                </c:pt>
                <c:pt idx="1086">
                  <c:v>1087</c:v>
                </c:pt>
                <c:pt idx="1087">
                  <c:v>1088</c:v>
                </c:pt>
                <c:pt idx="1088">
                  <c:v>1089</c:v>
                </c:pt>
                <c:pt idx="1089">
                  <c:v>1090</c:v>
                </c:pt>
                <c:pt idx="1090">
                  <c:v>1091</c:v>
                </c:pt>
                <c:pt idx="1091">
                  <c:v>1092</c:v>
                </c:pt>
                <c:pt idx="1092">
                  <c:v>1093</c:v>
                </c:pt>
                <c:pt idx="1093">
                  <c:v>1094</c:v>
                </c:pt>
                <c:pt idx="1094">
                  <c:v>1095</c:v>
                </c:pt>
                <c:pt idx="1095">
                  <c:v>1096</c:v>
                </c:pt>
                <c:pt idx="1096">
                  <c:v>1097</c:v>
                </c:pt>
                <c:pt idx="1097">
                  <c:v>1098</c:v>
                </c:pt>
                <c:pt idx="1098">
                  <c:v>1099</c:v>
                </c:pt>
                <c:pt idx="1099">
                  <c:v>1100</c:v>
                </c:pt>
                <c:pt idx="1100">
                  <c:v>1101</c:v>
                </c:pt>
                <c:pt idx="1101">
                  <c:v>1102</c:v>
                </c:pt>
                <c:pt idx="1102">
                  <c:v>1103</c:v>
                </c:pt>
                <c:pt idx="1103">
                  <c:v>1104</c:v>
                </c:pt>
                <c:pt idx="1104">
                  <c:v>1105</c:v>
                </c:pt>
                <c:pt idx="1105">
                  <c:v>1106</c:v>
                </c:pt>
                <c:pt idx="1106">
                  <c:v>1107</c:v>
                </c:pt>
                <c:pt idx="1107">
                  <c:v>1108</c:v>
                </c:pt>
                <c:pt idx="1108">
                  <c:v>1109</c:v>
                </c:pt>
                <c:pt idx="1109">
                  <c:v>1110</c:v>
                </c:pt>
                <c:pt idx="1110">
                  <c:v>1111</c:v>
                </c:pt>
                <c:pt idx="1111">
                  <c:v>1112</c:v>
                </c:pt>
                <c:pt idx="1112">
                  <c:v>1113</c:v>
                </c:pt>
                <c:pt idx="1113">
                  <c:v>1114</c:v>
                </c:pt>
                <c:pt idx="1114">
                  <c:v>1115</c:v>
                </c:pt>
                <c:pt idx="1115">
                  <c:v>1116</c:v>
                </c:pt>
                <c:pt idx="1116">
                  <c:v>1117</c:v>
                </c:pt>
                <c:pt idx="1117">
                  <c:v>1118</c:v>
                </c:pt>
                <c:pt idx="1118">
                  <c:v>1119</c:v>
                </c:pt>
                <c:pt idx="1119">
                  <c:v>1120</c:v>
                </c:pt>
                <c:pt idx="1120">
                  <c:v>1121</c:v>
                </c:pt>
                <c:pt idx="1121">
                  <c:v>1122</c:v>
                </c:pt>
                <c:pt idx="1122">
                  <c:v>1123</c:v>
                </c:pt>
                <c:pt idx="1123">
                  <c:v>1124</c:v>
                </c:pt>
                <c:pt idx="1124">
                  <c:v>1125</c:v>
                </c:pt>
                <c:pt idx="1125">
                  <c:v>1126</c:v>
                </c:pt>
                <c:pt idx="1126">
                  <c:v>1127</c:v>
                </c:pt>
                <c:pt idx="1127">
                  <c:v>1128</c:v>
                </c:pt>
                <c:pt idx="1128">
                  <c:v>1129</c:v>
                </c:pt>
                <c:pt idx="1129">
                  <c:v>1130</c:v>
                </c:pt>
                <c:pt idx="1130">
                  <c:v>1131</c:v>
                </c:pt>
                <c:pt idx="1131">
                  <c:v>1132</c:v>
                </c:pt>
                <c:pt idx="1132">
                  <c:v>1133</c:v>
                </c:pt>
                <c:pt idx="1133">
                  <c:v>1134</c:v>
                </c:pt>
                <c:pt idx="1134">
                  <c:v>1135</c:v>
                </c:pt>
                <c:pt idx="1135">
                  <c:v>1136</c:v>
                </c:pt>
                <c:pt idx="1136">
                  <c:v>1137</c:v>
                </c:pt>
                <c:pt idx="1137">
                  <c:v>1138</c:v>
                </c:pt>
                <c:pt idx="1138">
                  <c:v>1139</c:v>
                </c:pt>
                <c:pt idx="1139">
                  <c:v>1140</c:v>
                </c:pt>
                <c:pt idx="1140">
                  <c:v>1141</c:v>
                </c:pt>
                <c:pt idx="1141">
                  <c:v>1142</c:v>
                </c:pt>
                <c:pt idx="1142">
                  <c:v>1143</c:v>
                </c:pt>
                <c:pt idx="1143">
                  <c:v>1144</c:v>
                </c:pt>
                <c:pt idx="1144">
                  <c:v>1145</c:v>
                </c:pt>
                <c:pt idx="1145">
                  <c:v>1146</c:v>
                </c:pt>
                <c:pt idx="1146">
                  <c:v>1147</c:v>
                </c:pt>
                <c:pt idx="1147">
                  <c:v>1148</c:v>
                </c:pt>
                <c:pt idx="1148">
                  <c:v>1149</c:v>
                </c:pt>
                <c:pt idx="1149">
                  <c:v>1150</c:v>
                </c:pt>
                <c:pt idx="1150">
                  <c:v>1151</c:v>
                </c:pt>
                <c:pt idx="1151">
                  <c:v>1152</c:v>
                </c:pt>
                <c:pt idx="1152">
                  <c:v>1153</c:v>
                </c:pt>
                <c:pt idx="1153">
                  <c:v>1154</c:v>
                </c:pt>
                <c:pt idx="1154">
                  <c:v>1155</c:v>
                </c:pt>
                <c:pt idx="1155">
                  <c:v>1156</c:v>
                </c:pt>
                <c:pt idx="1156">
                  <c:v>1157</c:v>
                </c:pt>
                <c:pt idx="1157">
                  <c:v>1158</c:v>
                </c:pt>
                <c:pt idx="1158">
                  <c:v>1159</c:v>
                </c:pt>
                <c:pt idx="1159">
                  <c:v>1160</c:v>
                </c:pt>
                <c:pt idx="1160">
                  <c:v>1161</c:v>
                </c:pt>
                <c:pt idx="1161">
                  <c:v>1162</c:v>
                </c:pt>
                <c:pt idx="1162">
                  <c:v>1163</c:v>
                </c:pt>
                <c:pt idx="1163">
                  <c:v>1164</c:v>
                </c:pt>
                <c:pt idx="1164">
                  <c:v>1165</c:v>
                </c:pt>
                <c:pt idx="1165">
                  <c:v>1166</c:v>
                </c:pt>
                <c:pt idx="1166">
                  <c:v>1167</c:v>
                </c:pt>
                <c:pt idx="1167">
                  <c:v>1168</c:v>
                </c:pt>
                <c:pt idx="1168">
                  <c:v>1169</c:v>
                </c:pt>
                <c:pt idx="1169">
                  <c:v>1170</c:v>
                </c:pt>
                <c:pt idx="1170">
                  <c:v>1171</c:v>
                </c:pt>
                <c:pt idx="1171">
                  <c:v>1172</c:v>
                </c:pt>
                <c:pt idx="1172">
                  <c:v>1173</c:v>
                </c:pt>
                <c:pt idx="1173">
                  <c:v>1174</c:v>
                </c:pt>
                <c:pt idx="1174">
                  <c:v>1175</c:v>
                </c:pt>
                <c:pt idx="1175">
                  <c:v>1176</c:v>
                </c:pt>
                <c:pt idx="1176">
                  <c:v>1177</c:v>
                </c:pt>
                <c:pt idx="1177">
                  <c:v>1178</c:v>
                </c:pt>
                <c:pt idx="1178">
                  <c:v>1179</c:v>
                </c:pt>
                <c:pt idx="1179">
                  <c:v>1180</c:v>
                </c:pt>
                <c:pt idx="1180">
                  <c:v>1181</c:v>
                </c:pt>
                <c:pt idx="1181">
                  <c:v>1182</c:v>
                </c:pt>
                <c:pt idx="1182">
                  <c:v>1183</c:v>
                </c:pt>
                <c:pt idx="1183">
                  <c:v>1184</c:v>
                </c:pt>
                <c:pt idx="1184">
                  <c:v>1185</c:v>
                </c:pt>
                <c:pt idx="1185">
                  <c:v>1186</c:v>
                </c:pt>
                <c:pt idx="1186">
                  <c:v>1187</c:v>
                </c:pt>
                <c:pt idx="1187">
                  <c:v>1188</c:v>
                </c:pt>
                <c:pt idx="1188">
                  <c:v>1189</c:v>
                </c:pt>
                <c:pt idx="1189">
                  <c:v>1190</c:v>
                </c:pt>
                <c:pt idx="1190">
                  <c:v>1191</c:v>
                </c:pt>
                <c:pt idx="1191">
                  <c:v>1192</c:v>
                </c:pt>
                <c:pt idx="1192">
                  <c:v>1193</c:v>
                </c:pt>
                <c:pt idx="1193">
                  <c:v>1194</c:v>
                </c:pt>
                <c:pt idx="1194">
                  <c:v>1195</c:v>
                </c:pt>
                <c:pt idx="1195">
                  <c:v>1196</c:v>
                </c:pt>
                <c:pt idx="1196">
                  <c:v>1197</c:v>
                </c:pt>
                <c:pt idx="1197">
                  <c:v>1198</c:v>
                </c:pt>
                <c:pt idx="1198">
                  <c:v>1199</c:v>
                </c:pt>
                <c:pt idx="1199">
                  <c:v>1200</c:v>
                </c:pt>
                <c:pt idx="1200">
                  <c:v>1201</c:v>
                </c:pt>
                <c:pt idx="1201">
                  <c:v>1202</c:v>
                </c:pt>
                <c:pt idx="1202">
                  <c:v>1203</c:v>
                </c:pt>
                <c:pt idx="1203">
                  <c:v>1204</c:v>
                </c:pt>
                <c:pt idx="1204">
                  <c:v>1205</c:v>
                </c:pt>
                <c:pt idx="1205">
                  <c:v>1206</c:v>
                </c:pt>
                <c:pt idx="1206">
                  <c:v>1207</c:v>
                </c:pt>
                <c:pt idx="1207">
                  <c:v>1208</c:v>
                </c:pt>
                <c:pt idx="1208">
                  <c:v>1209</c:v>
                </c:pt>
                <c:pt idx="1209">
                  <c:v>1210</c:v>
                </c:pt>
                <c:pt idx="1210">
                  <c:v>1211</c:v>
                </c:pt>
                <c:pt idx="1211">
                  <c:v>1212</c:v>
                </c:pt>
                <c:pt idx="1212">
                  <c:v>1213</c:v>
                </c:pt>
                <c:pt idx="1213">
                  <c:v>1214</c:v>
                </c:pt>
                <c:pt idx="1214">
                  <c:v>1215</c:v>
                </c:pt>
                <c:pt idx="1215">
                  <c:v>1216</c:v>
                </c:pt>
                <c:pt idx="1216">
                  <c:v>1217</c:v>
                </c:pt>
                <c:pt idx="1217">
                  <c:v>1218</c:v>
                </c:pt>
                <c:pt idx="1218">
                  <c:v>1219</c:v>
                </c:pt>
                <c:pt idx="1219">
                  <c:v>1220</c:v>
                </c:pt>
                <c:pt idx="1220">
                  <c:v>1221</c:v>
                </c:pt>
                <c:pt idx="1221">
                  <c:v>1222</c:v>
                </c:pt>
                <c:pt idx="1222">
                  <c:v>1223</c:v>
                </c:pt>
                <c:pt idx="1223">
                  <c:v>1224</c:v>
                </c:pt>
                <c:pt idx="1224">
                  <c:v>1225</c:v>
                </c:pt>
                <c:pt idx="1225">
                  <c:v>1226</c:v>
                </c:pt>
                <c:pt idx="1226">
                  <c:v>1227</c:v>
                </c:pt>
                <c:pt idx="1227">
                  <c:v>1228</c:v>
                </c:pt>
                <c:pt idx="1228">
                  <c:v>1229</c:v>
                </c:pt>
                <c:pt idx="1229">
                  <c:v>1230</c:v>
                </c:pt>
                <c:pt idx="1230">
                  <c:v>1231</c:v>
                </c:pt>
                <c:pt idx="1231">
                  <c:v>1232</c:v>
                </c:pt>
                <c:pt idx="1232">
                  <c:v>1233</c:v>
                </c:pt>
                <c:pt idx="1233">
                  <c:v>1234</c:v>
                </c:pt>
                <c:pt idx="1234">
                  <c:v>1235</c:v>
                </c:pt>
                <c:pt idx="1235">
                  <c:v>1236</c:v>
                </c:pt>
                <c:pt idx="1236">
                  <c:v>1237</c:v>
                </c:pt>
                <c:pt idx="1237">
                  <c:v>1238</c:v>
                </c:pt>
                <c:pt idx="1238">
                  <c:v>1239</c:v>
                </c:pt>
                <c:pt idx="1239">
                  <c:v>1240</c:v>
                </c:pt>
                <c:pt idx="1240">
                  <c:v>1241</c:v>
                </c:pt>
                <c:pt idx="1241">
                  <c:v>1242</c:v>
                </c:pt>
                <c:pt idx="1242">
                  <c:v>1243</c:v>
                </c:pt>
                <c:pt idx="1243">
                  <c:v>1244</c:v>
                </c:pt>
                <c:pt idx="1244">
                  <c:v>1245</c:v>
                </c:pt>
                <c:pt idx="1245">
                  <c:v>1246</c:v>
                </c:pt>
                <c:pt idx="1246">
                  <c:v>1247</c:v>
                </c:pt>
                <c:pt idx="1247">
                  <c:v>1248</c:v>
                </c:pt>
                <c:pt idx="1248">
                  <c:v>1249</c:v>
                </c:pt>
                <c:pt idx="1249">
                  <c:v>1250</c:v>
                </c:pt>
                <c:pt idx="1250">
                  <c:v>1251</c:v>
                </c:pt>
                <c:pt idx="1251">
                  <c:v>1252</c:v>
                </c:pt>
                <c:pt idx="1252">
                  <c:v>1253</c:v>
                </c:pt>
                <c:pt idx="1253">
                  <c:v>1254</c:v>
                </c:pt>
                <c:pt idx="1254">
                  <c:v>1255</c:v>
                </c:pt>
                <c:pt idx="1255">
                  <c:v>1256</c:v>
                </c:pt>
                <c:pt idx="1256">
                  <c:v>1257</c:v>
                </c:pt>
                <c:pt idx="1257">
                  <c:v>1258</c:v>
                </c:pt>
                <c:pt idx="1258">
                  <c:v>1259</c:v>
                </c:pt>
                <c:pt idx="1259">
                  <c:v>1260</c:v>
                </c:pt>
                <c:pt idx="1260">
                  <c:v>1261</c:v>
                </c:pt>
                <c:pt idx="1261">
                  <c:v>1262</c:v>
                </c:pt>
                <c:pt idx="1262">
                  <c:v>1263</c:v>
                </c:pt>
                <c:pt idx="1263">
                  <c:v>1264</c:v>
                </c:pt>
                <c:pt idx="1264">
                  <c:v>1265</c:v>
                </c:pt>
                <c:pt idx="1265">
                  <c:v>1266</c:v>
                </c:pt>
                <c:pt idx="1266">
                  <c:v>1267</c:v>
                </c:pt>
                <c:pt idx="1267">
                  <c:v>1268</c:v>
                </c:pt>
                <c:pt idx="1268">
                  <c:v>1269</c:v>
                </c:pt>
                <c:pt idx="1269">
                  <c:v>1270</c:v>
                </c:pt>
                <c:pt idx="1270">
                  <c:v>1271</c:v>
                </c:pt>
                <c:pt idx="1271">
                  <c:v>1272</c:v>
                </c:pt>
                <c:pt idx="1272">
                  <c:v>1273</c:v>
                </c:pt>
                <c:pt idx="1273">
                  <c:v>1274</c:v>
                </c:pt>
                <c:pt idx="1274">
                  <c:v>1275</c:v>
                </c:pt>
                <c:pt idx="1275">
                  <c:v>1276</c:v>
                </c:pt>
                <c:pt idx="1276">
                  <c:v>1277</c:v>
                </c:pt>
                <c:pt idx="1277">
                  <c:v>1278</c:v>
                </c:pt>
                <c:pt idx="1278">
                  <c:v>1279</c:v>
                </c:pt>
                <c:pt idx="1279">
                  <c:v>1280</c:v>
                </c:pt>
                <c:pt idx="1280">
                  <c:v>1281</c:v>
                </c:pt>
                <c:pt idx="1281">
                  <c:v>1282</c:v>
                </c:pt>
                <c:pt idx="1282">
                  <c:v>1283</c:v>
                </c:pt>
                <c:pt idx="1283">
                  <c:v>1284</c:v>
                </c:pt>
                <c:pt idx="1284">
                  <c:v>1285</c:v>
                </c:pt>
                <c:pt idx="1285">
                  <c:v>1286</c:v>
                </c:pt>
                <c:pt idx="1286">
                  <c:v>1287</c:v>
                </c:pt>
                <c:pt idx="1287">
                  <c:v>1288</c:v>
                </c:pt>
                <c:pt idx="1288">
                  <c:v>1289</c:v>
                </c:pt>
                <c:pt idx="1289">
                  <c:v>1290</c:v>
                </c:pt>
                <c:pt idx="1290">
                  <c:v>1291</c:v>
                </c:pt>
                <c:pt idx="1291">
                  <c:v>1292</c:v>
                </c:pt>
                <c:pt idx="1292">
                  <c:v>1293</c:v>
                </c:pt>
                <c:pt idx="1293">
                  <c:v>1294</c:v>
                </c:pt>
                <c:pt idx="1294">
                  <c:v>1295</c:v>
                </c:pt>
                <c:pt idx="1295">
                  <c:v>1296</c:v>
                </c:pt>
                <c:pt idx="1296">
                  <c:v>1297</c:v>
                </c:pt>
                <c:pt idx="1297">
                  <c:v>1298</c:v>
                </c:pt>
                <c:pt idx="1298">
                  <c:v>1299</c:v>
                </c:pt>
                <c:pt idx="1299">
                  <c:v>1300</c:v>
                </c:pt>
                <c:pt idx="1300">
                  <c:v>1301</c:v>
                </c:pt>
                <c:pt idx="1301">
                  <c:v>1302</c:v>
                </c:pt>
                <c:pt idx="1302">
                  <c:v>1303</c:v>
                </c:pt>
                <c:pt idx="1303">
                  <c:v>1304</c:v>
                </c:pt>
                <c:pt idx="1304">
                  <c:v>1305</c:v>
                </c:pt>
                <c:pt idx="1305">
                  <c:v>1306</c:v>
                </c:pt>
                <c:pt idx="1306">
                  <c:v>1307</c:v>
                </c:pt>
                <c:pt idx="1307">
                  <c:v>1308</c:v>
                </c:pt>
                <c:pt idx="1308">
                  <c:v>1309</c:v>
                </c:pt>
                <c:pt idx="1309">
                  <c:v>1310</c:v>
                </c:pt>
                <c:pt idx="1310">
                  <c:v>1311</c:v>
                </c:pt>
                <c:pt idx="1311">
                  <c:v>1312</c:v>
                </c:pt>
                <c:pt idx="1312">
                  <c:v>1313</c:v>
                </c:pt>
                <c:pt idx="1313">
                  <c:v>1314</c:v>
                </c:pt>
                <c:pt idx="1314">
                  <c:v>1315</c:v>
                </c:pt>
                <c:pt idx="1315">
                  <c:v>1316</c:v>
                </c:pt>
                <c:pt idx="1316">
                  <c:v>1317</c:v>
                </c:pt>
                <c:pt idx="1317">
                  <c:v>1318</c:v>
                </c:pt>
                <c:pt idx="1318">
                  <c:v>1319</c:v>
                </c:pt>
                <c:pt idx="1319">
                  <c:v>1320</c:v>
                </c:pt>
                <c:pt idx="1320">
                  <c:v>1321</c:v>
                </c:pt>
                <c:pt idx="1321">
                  <c:v>1322</c:v>
                </c:pt>
                <c:pt idx="1322">
                  <c:v>1323</c:v>
                </c:pt>
                <c:pt idx="1323">
                  <c:v>1324</c:v>
                </c:pt>
                <c:pt idx="1324">
                  <c:v>1325</c:v>
                </c:pt>
                <c:pt idx="1325">
                  <c:v>1326</c:v>
                </c:pt>
                <c:pt idx="1326">
                  <c:v>1327</c:v>
                </c:pt>
                <c:pt idx="1327">
                  <c:v>1328</c:v>
                </c:pt>
                <c:pt idx="1328">
                  <c:v>1329</c:v>
                </c:pt>
                <c:pt idx="1329">
                  <c:v>1330</c:v>
                </c:pt>
                <c:pt idx="1330">
                  <c:v>1331</c:v>
                </c:pt>
                <c:pt idx="1331">
                  <c:v>1332</c:v>
                </c:pt>
                <c:pt idx="1332">
                  <c:v>1333</c:v>
                </c:pt>
                <c:pt idx="1333">
                  <c:v>1334</c:v>
                </c:pt>
                <c:pt idx="1334">
                  <c:v>1335</c:v>
                </c:pt>
                <c:pt idx="1335">
                  <c:v>1336</c:v>
                </c:pt>
                <c:pt idx="1336">
                  <c:v>1337</c:v>
                </c:pt>
                <c:pt idx="1337">
                  <c:v>1338</c:v>
                </c:pt>
                <c:pt idx="1338">
                  <c:v>1339</c:v>
                </c:pt>
                <c:pt idx="1339">
                  <c:v>1340</c:v>
                </c:pt>
                <c:pt idx="1340">
                  <c:v>1341</c:v>
                </c:pt>
                <c:pt idx="1341">
                  <c:v>1342</c:v>
                </c:pt>
                <c:pt idx="1342">
                  <c:v>1343</c:v>
                </c:pt>
                <c:pt idx="1343">
                  <c:v>1344</c:v>
                </c:pt>
                <c:pt idx="1344">
                  <c:v>1345</c:v>
                </c:pt>
                <c:pt idx="1345">
                  <c:v>1346</c:v>
                </c:pt>
                <c:pt idx="1346">
                  <c:v>1347</c:v>
                </c:pt>
                <c:pt idx="1347">
                  <c:v>1348</c:v>
                </c:pt>
                <c:pt idx="1348">
                  <c:v>1349</c:v>
                </c:pt>
                <c:pt idx="1349">
                  <c:v>1350</c:v>
                </c:pt>
                <c:pt idx="1350">
                  <c:v>1351</c:v>
                </c:pt>
                <c:pt idx="1351">
                  <c:v>1352</c:v>
                </c:pt>
                <c:pt idx="1352">
                  <c:v>1353</c:v>
                </c:pt>
                <c:pt idx="1353">
                  <c:v>1354</c:v>
                </c:pt>
                <c:pt idx="1354">
                  <c:v>1355</c:v>
                </c:pt>
                <c:pt idx="1355">
                  <c:v>1356</c:v>
                </c:pt>
                <c:pt idx="1356">
                  <c:v>1357</c:v>
                </c:pt>
                <c:pt idx="1357">
                  <c:v>1358</c:v>
                </c:pt>
                <c:pt idx="1358">
                  <c:v>1359</c:v>
                </c:pt>
                <c:pt idx="1359">
                  <c:v>1360</c:v>
                </c:pt>
                <c:pt idx="1360">
                  <c:v>1361</c:v>
                </c:pt>
                <c:pt idx="1361">
                  <c:v>1362</c:v>
                </c:pt>
                <c:pt idx="1362">
                  <c:v>1363</c:v>
                </c:pt>
                <c:pt idx="1363">
                  <c:v>1364</c:v>
                </c:pt>
                <c:pt idx="1364">
                  <c:v>1365</c:v>
                </c:pt>
                <c:pt idx="1365">
                  <c:v>1366</c:v>
                </c:pt>
                <c:pt idx="1366">
                  <c:v>1367</c:v>
                </c:pt>
                <c:pt idx="1367">
                  <c:v>1368</c:v>
                </c:pt>
                <c:pt idx="1368">
                  <c:v>1369</c:v>
                </c:pt>
                <c:pt idx="1369">
                  <c:v>1370</c:v>
                </c:pt>
                <c:pt idx="1370">
                  <c:v>1371</c:v>
                </c:pt>
                <c:pt idx="1371">
                  <c:v>1372</c:v>
                </c:pt>
                <c:pt idx="1372">
                  <c:v>1373</c:v>
                </c:pt>
                <c:pt idx="1373">
                  <c:v>1374</c:v>
                </c:pt>
                <c:pt idx="1374">
                  <c:v>1375</c:v>
                </c:pt>
                <c:pt idx="1375">
                  <c:v>1376</c:v>
                </c:pt>
                <c:pt idx="1376">
                  <c:v>1377</c:v>
                </c:pt>
                <c:pt idx="1377">
                  <c:v>1378</c:v>
                </c:pt>
                <c:pt idx="1378">
                  <c:v>1379</c:v>
                </c:pt>
                <c:pt idx="1379">
                  <c:v>1380</c:v>
                </c:pt>
                <c:pt idx="1380">
                  <c:v>1381</c:v>
                </c:pt>
                <c:pt idx="1381">
                  <c:v>1382</c:v>
                </c:pt>
                <c:pt idx="1382">
                  <c:v>1383</c:v>
                </c:pt>
                <c:pt idx="1383">
                  <c:v>1384</c:v>
                </c:pt>
                <c:pt idx="1384">
                  <c:v>1385</c:v>
                </c:pt>
                <c:pt idx="1385">
                  <c:v>1386</c:v>
                </c:pt>
                <c:pt idx="1386">
                  <c:v>1387</c:v>
                </c:pt>
                <c:pt idx="1387">
                  <c:v>1388</c:v>
                </c:pt>
                <c:pt idx="1388">
                  <c:v>1389</c:v>
                </c:pt>
                <c:pt idx="1389">
                  <c:v>1390</c:v>
                </c:pt>
                <c:pt idx="1390">
                  <c:v>1391</c:v>
                </c:pt>
                <c:pt idx="1391">
                  <c:v>1392</c:v>
                </c:pt>
                <c:pt idx="1392">
                  <c:v>1393</c:v>
                </c:pt>
                <c:pt idx="1393">
                  <c:v>1394</c:v>
                </c:pt>
                <c:pt idx="1394">
                  <c:v>1395</c:v>
                </c:pt>
                <c:pt idx="1395">
                  <c:v>1396</c:v>
                </c:pt>
                <c:pt idx="1396">
                  <c:v>1397</c:v>
                </c:pt>
                <c:pt idx="1397">
                  <c:v>1398</c:v>
                </c:pt>
                <c:pt idx="1398">
                  <c:v>1399</c:v>
                </c:pt>
                <c:pt idx="1399">
                  <c:v>1400</c:v>
                </c:pt>
                <c:pt idx="1400">
                  <c:v>1401</c:v>
                </c:pt>
                <c:pt idx="1401">
                  <c:v>1402</c:v>
                </c:pt>
                <c:pt idx="1402">
                  <c:v>1403</c:v>
                </c:pt>
                <c:pt idx="1403">
                  <c:v>1404</c:v>
                </c:pt>
                <c:pt idx="1404">
                  <c:v>1405</c:v>
                </c:pt>
                <c:pt idx="1405">
                  <c:v>1406</c:v>
                </c:pt>
                <c:pt idx="1406">
                  <c:v>1407</c:v>
                </c:pt>
                <c:pt idx="1407">
                  <c:v>1408</c:v>
                </c:pt>
                <c:pt idx="1408">
                  <c:v>1409</c:v>
                </c:pt>
                <c:pt idx="1409">
                  <c:v>1410</c:v>
                </c:pt>
                <c:pt idx="1410">
                  <c:v>1411</c:v>
                </c:pt>
                <c:pt idx="1411">
                  <c:v>1412</c:v>
                </c:pt>
                <c:pt idx="1412">
                  <c:v>1413</c:v>
                </c:pt>
                <c:pt idx="1413">
                  <c:v>1414</c:v>
                </c:pt>
                <c:pt idx="1414">
                  <c:v>1415</c:v>
                </c:pt>
                <c:pt idx="1415">
                  <c:v>1416</c:v>
                </c:pt>
                <c:pt idx="1416">
                  <c:v>1417</c:v>
                </c:pt>
                <c:pt idx="1417">
                  <c:v>1418</c:v>
                </c:pt>
                <c:pt idx="1418">
                  <c:v>1419</c:v>
                </c:pt>
                <c:pt idx="1419">
                  <c:v>1420</c:v>
                </c:pt>
                <c:pt idx="1420">
                  <c:v>1421</c:v>
                </c:pt>
                <c:pt idx="1421">
                  <c:v>1422</c:v>
                </c:pt>
                <c:pt idx="1422">
                  <c:v>1423</c:v>
                </c:pt>
                <c:pt idx="1423">
                  <c:v>1424</c:v>
                </c:pt>
                <c:pt idx="1424">
                  <c:v>1425</c:v>
                </c:pt>
                <c:pt idx="1425">
                  <c:v>1426</c:v>
                </c:pt>
                <c:pt idx="1426">
                  <c:v>1427</c:v>
                </c:pt>
                <c:pt idx="1427">
                  <c:v>1428</c:v>
                </c:pt>
                <c:pt idx="1428">
                  <c:v>1429</c:v>
                </c:pt>
                <c:pt idx="1429">
                  <c:v>1430</c:v>
                </c:pt>
                <c:pt idx="1430">
                  <c:v>1431</c:v>
                </c:pt>
                <c:pt idx="1431">
                  <c:v>1432</c:v>
                </c:pt>
                <c:pt idx="1432">
                  <c:v>1433</c:v>
                </c:pt>
                <c:pt idx="1433">
                  <c:v>1434</c:v>
                </c:pt>
                <c:pt idx="1434">
                  <c:v>1435</c:v>
                </c:pt>
                <c:pt idx="1435">
                  <c:v>1436</c:v>
                </c:pt>
                <c:pt idx="1436">
                  <c:v>1437</c:v>
                </c:pt>
                <c:pt idx="1437">
                  <c:v>1438</c:v>
                </c:pt>
                <c:pt idx="1438">
                  <c:v>1439</c:v>
                </c:pt>
                <c:pt idx="1439">
                  <c:v>1440</c:v>
                </c:pt>
                <c:pt idx="1440">
                  <c:v>1441</c:v>
                </c:pt>
                <c:pt idx="1441">
                  <c:v>1442</c:v>
                </c:pt>
                <c:pt idx="1442">
                  <c:v>1443</c:v>
                </c:pt>
                <c:pt idx="1443">
                  <c:v>1444</c:v>
                </c:pt>
                <c:pt idx="1444">
                  <c:v>1445</c:v>
                </c:pt>
                <c:pt idx="1445">
                  <c:v>1446</c:v>
                </c:pt>
                <c:pt idx="1446">
                  <c:v>1447</c:v>
                </c:pt>
                <c:pt idx="1447">
                  <c:v>1448</c:v>
                </c:pt>
                <c:pt idx="1448">
                  <c:v>1449</c:v>
                </c:pt>
                <c:pt idx="1449">
                  <c:v>1450</c:v>
                </c:pt>
                <c:pt idx="1450">
                  <c:v>1451</c:v>
                </c:pt>
                <c:pt idx="1451">
                  <c:v>1452</c:v>
                </c:pt>
                <c:pt idx="1452">
                  <c:v>1453</c:v>
                </c:pt>
                <c:pt idx="1453">
                  <c:v>1454</c:v>
                </c:pt>
                <c:pt idx="1454">
                  <c:v>1455</c:v>
                </c:pt>
                <c:pt idx="1455">
                  <c:v>1456</c:v>
                </c:pt>
                <c:pt idx="1456">
                  <c:v>1457</c:v>
                </c:pt>
                <c:pt idx="1457">
                  <c:v>1458</c:v>
                </c:pt>
                <c:pt idx="1458">
                  <c:v>1459</c:v>
                </c:pt>
                <c:pt idx="1459">
                  <c:v>1460</c:v>
                </c:pt>
                <c:pt idx="1460">
                  <c:v>1461</c:v>
                </c:pt>
                <c:pt idx="1461">
                  <c:v>1462</c:v>
                </c:pt>
                <c:pt idx="1462">
                  <c:v>1463</c:v>
                </c:pt>
                <c:pt idx="1463">
                  <c:v>1464</c:v>
                </c:pt>
                <c:pt idx="1464">
                  <c:v>1465</c:v>
                </c:pt>
                <c:pt idx="1465">
                  <c:v>1466</c:v>
                </c:pt>
                <c:pt idx="1466">
                  <c:v>1467</c:v>
                </c:pt>
                <c:pt idx="1467">
                  <c:v>1468</c:v>
                </c:pt>
                <c:pt idx="1468">
                  <c:v>1469</c:v>
                </c:pt>
                <c:pt idx="1469">
                  <c:v>1470</c:v>
                </c:pt>
                <c:pt idx="1470">
                  <c:v>1471</c:v>
                </c:pt>
                <c:pt idx="1471">
                  <c:v>1472</c:v>
                </c:pt>
                <c:pt idx="1472">
                  <c:v>1473</c:v>
                </c:pt>
                <c:pt idx="1473">
                  <c:v>1474</c:v>
                </c:pt>
                <c:pt idx="1474">
                  <c:v>1475</c:v>
                </c:pt>
                <c:pt idx="1475">
                  <c:v>1476</c:v>
                </c:pt>
                <c:pt idx="1476">
                  <c:v>1477</c:v>
                </c:pt>
                <c:pt idx="1477">
                  <c:v>1478</c:v>
                </c:pt>
                <c:pt idx="1478">
                  <c:v>1479</c:v>
                </c:pt>
                <c:pt idx="1479">
                  <c:v>1480</c:v>
                </c:pt>
                <c:pt idx="1480">
                  <c:v>1481</c:v>
                </c:pt>
                <c:pt idx="1481">
                  <c:v>1482</c:v>
                </c:pt>
                <c:pt idx="1482">
                  <c:v>1483</c:v>
                </c:pt>
                <c:pt idx="1483">
                  <c:v>1484</c:v>
                </c:pt>
                <c:pt idx="1484">
                  <c:v>1485</c:v>
                </c:pt>
                <c:pt idx="1485">
                  <c:v>1486</c:v>
                </c:pt>
                <c:pt idx="1486">
                  <c:v>1487</c:v>
                </c:pt>
                <c:pt idx="1487">
                  <c:v>1488</c:v>
                </c:pt>
                <c:pt idx="1488">
                  <c:v>1489</c:v>
                </c:pt>
                <c:pt idx="1489">
                  <c:v>1490</c:v>
                </c:pt>
                <c:pt idx="1490">
                  <c:v>1491</c:v>
                </c:pt>
                <c:pt idx="1491">
                  <c:v>1492</c:v>
                </c:pt>
                <c:pt idx="1492">
                  <c:v>1493</c:v>
                </c:pt>
                <c:pt idx="1493">
                  <c:v>1494</c:v>
                </c:pt>
                <c:pt idx="1494">
                  <c:v>1495</c:v>
                </c:pt>
                <c:pt idx="1495">
                  <c:v>1496</c:v>
                </c:pt>
                <c:pt idx="1496">
                  <c:v>1497</c:v>
                </c:pt>
                <c:pt idx="1497">
                  <c:v>1498</c:v>
                </c:pt>
                <c:pt idx="1498">
                  <c:v>1499</c:v>
                </c:pt>
                <c:pt idx="1499">
                  <c:v>1500</c:v>
                </c:pt>
                <c:pt idx="1500">
                  <c:v>1501</c:v>
                </c:pt>
                <c:pt idx="1501">
                  <c:v>1502</c:v>
                </c:pt>
                <c:pt idx="1502">
                  <c:v>1503</c:v>
                </c:pt>
                <c:pt idx="1503">
                  <c:v>1504</c:v>
                </c:pt>
                <c:pt idx="1504">
                  <c:v>1505</c:v>
                </c:pt>
                <c:pt idx="1505">
                  <c:v>1506</c:v>
                </c:pt>
                <c:pt idx="1506">
                  <c:v>1507</c:v>
                </c:pt>
                <c:pt idx="1507">
                  <c:v>1508</c:v>
                </c:pt>
                <c:pt idx="1508">
                  <c:v>1509</c:v>
                </c:pt>
                <c:pt idx="1509">
                  <c:v>1510</c:v>
                </c:pt>
                <c:pt idx="1510">
                  <c:v>1511</c:v>
                </c:pt>
                <c:pt idx="1511">
                  <c:v>1512</c:v>
                </c:pt>
                <c:pt idx="1512">
                  <c:v>1513</c:v>
                </c:pt>
                <c:pt idx="1513">
                  <c:v>1514</c:v>
                </c:pt>
                <c:pt idx="1514">
                  <c:v>1515</c:v>
                </c:pt>
                <c:pt idx="1515">
                  <c:v>1516</c:v>
                </c:pt>
                <c:pt idx="1516">
                  <c:v>1517</c:v>
                </c:pt>
                <c:pt idx="1517">
                  <c:v>1518</c:v>
                </c:pt>
                <c:pt idx="1518">
                  <c:v>1519</c:v>
                </c:pt>
                <c:pt idx="1519">
                  <c:v>1520</c:v>
                </c:pt>
                <c:pt idx="1520">
                  <c:v>1521</c:v>
                </c:pt>
                <c:pt idx="1521">
                  <c:v>1522</c:v>
                </c:pt>
                <c:pt idx="1522">
                  <c:v>1523</c:v>
                </c:pt>
                <c:pt idx="1523">
                  <c:v>1524</c:v>
                </c:pt>
                <c:pt idx="1524">
                  <c:v>1525</c:v>
                </c:pt>
                <c:pt idx="1525">
                  <c:v>1526</c:v>
                </c:pt>
                <c:pt idx="1526">
                  <c:v>1527</c:v>
                </c:pt>
                <c:pt idx="1527">
                  <c:v>1528</c:v>
                </c:pt>
                <c:pt idx="1528">
                  <c:v>1529</c:v>
                </c:pt>
                <c:pt idx="1529">
                  <c:v>1530</c:v>
                </c:pt>
                <c:pt idx="1530">
                  <c:v>1531</c:v>
                </c:pt>
                <c:pt idx="1531">
                  <c:v>1532</c:v>
                </c:pt>
                <c:pt idx="1532">
                  <c:v>1533</c:v>
                </c:pt>
                <c:pt idx="1533">
                  <c:v>1534</c:v>
                </c:pt>
                <c:pt idx="1534">
                  <c:v>1535</c:v>
                </c:pt>
                <c:pt idx="1535">
                  <c:v>1536</c:v>
                </c:pt>
                <c:pt idx="1536">
                  <c:v>1537</c:v>
                </c:pt>
                <c:pt idx="1537">
                  <c:v>1538</c:v>
                </c:pt>
                <c:pt idx="1538">
                  <c:v>1539</c:v>
                </c:pt>
                <c:pt idx="1539">
                  <c:v>1540</c:v>
                </c:pt>
                <c:pt idx="1540">
                  <c:v>1541</c:v>
                </c:pt>
                <c:pt idx="1541">
                  <c:v>1542</c:v>
                </c:pt>
                <c:pt idx="1542">
                  <c:v>1543</c:v>
                </c:pt>
                <c:pt idx="1543">
                  <c:v>1544</c:v>
                </c:pt>
                <c:pt idx="1544">
                  <c:v>1545</c:v>
                </c:pt>
                <c:pt idx="1545">
                  <c:v>1546</c:v>
                </c:pt>
                <c:pt idx="1546">
                  <c:v>1547</c:v>
                </c:pt>
                <c:pt idx="1547">
                  <c:v>1548</c:v>
                </c:pt>
                <c:pt idx="1548">
                  <c:v>1549</c:v>
                </c:pt>
                <c:pt idx="1549">
                  <c:v>1550</c:v>
                </c:pt>
                <c:pt idx="1550">
                  <c:v>1551</c:v>
                </c:pt>
                <c:pt idx="1551">
                  <c:v>1552</c:v>
                </c:pt>
                <c:pt idx="1552">
                  <c:v>1553</c:v>
                </c:pt>
                <c:pt idx="1553">
                  <c:v>1554</c:v>
                </c:pt>
                <c:pt idx="1554">
                  <c:v>1555</c:v>
                </c:pt>
                <c:pt idx="1555">
                  <c:v>1556</c:v>
                </c:pt>
                <c:pt idx="1556">
                  <c:v>1557</c:v>
                </c:pt>
                <c:pt idx="1557">
                  <c:v>1558</c:v>
                </c:pt>
                <c:pt idx="1558">
                  <c:v>1559</c:v>
                </c:pt>
                <c:pt idx="1559">
                  <c:v>1560</c:v>
                </c:pt>
                <c:pt idx="1560">
                  <c:v>1561</c:v>
                </c:pt>
                <c:pt idx="1561">
                  <c:v>1562</c:v>
                </c:pt>
                <c:pt idx="1562">
                  <c:v>1563</c:v>
                </c:pt>
                <c:pt idx="1563">
                  <c:v>1564</c:v>
                </c:pt>
                <c:pt idx="1564">
                  <c:v>1565</c:v>
                </c:pt>
                <c:pt idx="1565">
                  <c:v>1566</c:v>
                </c:pt>
                <c:pt idx="1566">
                  <c:v>1567</c:v>
                </c:pt>
                <c:pt idx="1567">
                  <c:v>1568</c:v>
                </c:pt>
                <c:pt idx="1568">
                  <c:v>1569</c:v>
                </c:pt>
                <c:pt idx="1569">
                  <c:v>1570</c:v>
                </c:pt>
                <c:pt idx="1570">
                  <c:v>1571</c:v>
                </c:pt>
                <c:pt idx="1571">
                  <c:v>1572</c:v>
                </c:pt>
                <c:pt idx="1572">
                  <c:v>1573</c:v>
                </c:pt>
                <c:pt idx="1573">
                  <c:v>1574</c:v>
                </c:pt>
                <c:pt idx="1574">
                  <c:v>1575</c:v>
                </c:pt>
                <c:pt idx="1575">
                  <c:v>1576</c:v>
                </c:pt>
                <c:pt idx="1576">
                  <c:v>1577</c:v>
                </c:pt>
                <c:pt idx="1577">
                  <c:v>1578</c:v>
                </c:pt>
                <c:pt idx="1578">
                  <c:v>1579</c:v>
                </c:pt>
                <c:pt idx="1579">
                  <c:v>1580</c:v>
                </c:pt>
                <c:pt idx="1580">
                  <c:v>1581</c:v>
                </c:pt>
                <c:pt idx="1581">
                  <c:v>1582</c:v>
                </c:pt>
                <c:pt idx="1582">
                  <c:v>1583</c:v>
                </c:pt>
                <c:pt idx="1583">
                  <c:v>1584</c:v>
                </c:pt>
                <c:pt idx="1584">
                  <c:v>1585</c:v>
                </c:pt>
                <c:pt idx="1585">
                  <c:v>1586</c:v>
                </c:pt>
                <c:pt idx="1586">
                  <c:v>1587</c:v>
                </c:pt>
                <c:pt idx="1587">
                  <c:v>1588</c:v>
                </c:pt>
                <c:pt idx="1588">
                  <c:v>1589</c:v>
                </c:pt>
                <c:pt idx="1589">
                  <c:v>1590</c:v>
                </c:pt>
                <c:pt idx="1590">
                  <c:v>1591</c:v>
                </c:pt>
                <c:pt idx="1591">
                  <c:v>1592</c:v>
                </c:pt>
                <c:pt idx="1592">
                  <c:v>1593</c:v>
                </c:pt>
                <c:pt idx="1593">
                  <c:v>1594</c:v>
                </c:pt>
                <c:pt idx="1594">
                  <c:v>1595</c:v>
                </c:pt>
                <c:pt idx="1595">
                  <c:v>1596</c:v>
                </c:pt>
                <c:pt idx="1596">
                  <c:v>1597</c:v>
                </c:pt>
                <c:pt idx="1597">
                  <c:v>1598</c:v>
                </c:pt>
                <c:pt idx="1598">
                  <c:v>1599</c:v>
                </c:pt>
                <c:pt idx="1599">
                  <c:v>1600</c:v>
                </c:pt>
                <c:pt idx="1600">
                  <c:v>1601</c:v>
                </c:pt>
                <c:pt idx="1601">
                  <c:v>1602</c:v>
                </c:pt>
                <c:pt idx="1602">
                  <c:v>1603</c:v>
                </c:pt>
                <c:pt idx="1603">
                  <c:v>1604</c:v>
                </c:pt>
                <c:pt idx="1604">
                  <c:v>1605</c:v>
                </c:pt>
                <c:pt idx="1605">
                  <c:v>1606</c:v>
                </c:pt>
                <c:pt idx="1606">
                  <c:v>1607</c:v>
                </c:pt>
                <c:pt idx="1607">
                  <c:v>1608</c:v>
                </c:pt>
                <c:pt idx="1608">
                  <c:v>1609</c:v>
                </c:pt>
                <c:pt idx="1609">
                  <c:v>1610</c:v>
                </c:pt>
                <c:pt idx="1610">
                  <c:v>1611</c:v>
                </c:pt>
                <c:pt idx="1611">
                  <c:v>1612</c:v>
                </c:pt>
                <c:pt idx="1612">
                  <c:v>1613</c:v>
                </c:pt>
                <c:pt idx="1613">
                  <c:v>1614</c:v>
                </c:pt>
                <c:pt idx="1614">
                  <c:v>1615</c:v>
                </c:pt>
                <c:pt idx="1615">
                  <c:v>1616</c:v>
                </c:pt>
                <c:pt idx="1616">
                  <c:v>1617</c:v>
                </c:pt>
                <c:pt idx="1617">
                  <c:v>1618</c:v>
                </c:pt>
                <c:pt idx="1618">
                  <c:v>1619</c:v>
                </c:pt>
                <c:pt idx="1619">
                  <c:v>1620</c:v>
                </c:pt>
                <c:pt idx="1620">
                  <c:v>1621</c:v>
                </c:pt>
                <c:pt idx="1621">
                  <c:v>1622</c:v>
                </c:pt>
                <c:pt idx="1622">
                  <c:v>1623</c:v>
                </c:pt>
                <c:pt idx="1623">
                  <c:v>1624</c:v>
                </c:pt>
                <c:pt idx="1624">
                  <c:v>1625</c:v>
                </c:pt>
                <c:pt idx="1625">
                  <c:v>1626</c:v>
                </c:pt>
                <c:pt idx="1626">
                  <c:v>1627</c:v>
                </c:pt>
                <c:pt idx="1627">
                  <c:v>1628</c:v>
                </c:pt>
                <c:pt idx="1628">
                  <c:v>1629</c:v>
                </c:pt>
                <c:pt idx="1629">
                  <c:v>1630</c:v>
                </c:pt>
                <c:pt idx="1630">
                  <c:v>1631</c:v>
                </c:pt>
                <c:pt idx="1631">
                  <c:v>1632</c:v>
                </c:pt>
                <c:pt idx="1632">
                  <c:v>1633</c:v>
                </c:pt>
                <c:pt idx="1633">
                  <c:v>1634</c:v>
                </c:pt>
                <c:pt idx="1634">
                  <c:v>1635</c:v>
                </c:pt>
                <c:pt idx="1635">
                  <c:v>1636</c:v>
                </c:pt>
                <c:pt idx="1636">
                  <c:v>1637</c:v>
                </c:pt>
                <c:pt idx="1637">
                  <c:v>1638</c:v>
                </c:pt>
                <c:pt idx="1638">
                  <c:v>1639</c:v>
                </c:pt>
                <c:pt idx="1639">
                  <c:v>1640</c:v>
                </c:pt>
                <c:pt idx="1640">
                  <c:v>1641</c:v>
                </c:pt>
                <c:pt idx="1641">
                  <c:v>1642</c:v>
                </c:pt>
                <c:pt idx="1642">
                  <c:v>1643</c:v>
                </c:pt>
                <c:pt idx="1643">
                  <c:v>1644</c:v>
                </c:pt>
                <c:pt idx="1644">
                  <c:v>1645</c:v>
                </c:pt>
                <c:pt idx="1645">
                  <c:v>1646</c:v>
                </c:pt>
                <c:pt idx="1646">
                  <c:v>1647</c:v>
                </c:pt>
                <c:pt idx="1647">
                  <c:v>1648</c:v>
                </c:pt>
                <c:pt idx="1648">
                  <c:v>1649</c:v>
                </c:pt>
                <c:pt idx="1649">
                  <c:v>1650</c:v>
                </c:pt>
                <c:pt idx="1650">
                  <c:v>1651</c:v>
                </c:pt>
                <c:pt idx="1651">
                  <c:v>1652</c:v>
                </c:pt>
                <c:pt idx="1652">
                  <c:v>1653</c:v>
                </c:pt>
                <c:pt idx="1653">
                  <c:v>1654</c:v>
                </c:pt>
                <c:pt idx="1654">
                  <c:v>1655</c:v>
                </c:pt>
                <c:pt idx="1655">
                  <c:v>1656</c:v>
                </c:pt>
                <c:pt idx="1656">
                  <c:v>1657</c:v>
                </c:pt>
                <c:pt idx="1657">
                  <c:v>1658</c:v>
                </c:pt>
                <c:pt idx="1658">
                  <c:v>1659</c:v>
                </c:pt>
                <c:pt idx="1659">
                  <c:v>1660</c:v>
                </c:pt>
                <c:pt idx="1660">
                  <c:v>1661</c:v>
                </c:pt>
                <c:pt idx="1661">
                  <c:v>1662</c:v>
                </c:pt>
                <c:pt idx="1662">
                  <c:v>1663</c:v>
                </c:pt>
                <c:pt idx="1663">
                  <c:v>1664</c:v>
                </c:pt>
                <c:pt idx="1664">
                  <c:v>1665</c:v>
                </c:pt>
                <c:pt idx="1665">
                  <c:v>1666</c:v>
                </c:pt>
                <c:pt idx="1666">
                  <c:v>1667</c:v>
                </c:pt>
                <c:pt idx="1667">
                  <c:v>1668</c:v>
                </c:pt>
                <c:pt idx="1668">
                  <c:v>1669</c:v>
                </c:pt>
                <c:pt idx="1669">
                  <c:v>1670</c:v>
                </c:pt>
                <c:pt idx="1670">
                  <c:v>1671</c:v>
                </c:pt>
                <c:pt idx="1671">
                  <c:v>1672</c:v>
                </c:pt>
                <c:pt idx="1672">
                  <c:v>1673</c:v>
                </c:pt>
                <c:pt idx="1673">
                  <c:v>1674</c:v>
                </c:pt>
                <c:pt idx="1674">
                  <c:v>1675</c:v>
                </c:pt>
                <c:pt idx="1675">
                  <c:v>1676</c:v>
                </c:pt>
                <c:pt idx="1676">
                  <c:v>1677</c:v>
                </c:pt>
                <c:pt idx="1677">
                  <c:v>1678</c:v>
                </c:pt>
                <c:pt idx="1678">
                  <c:v>1679</c:v>
                </c:pt>
                <c:pt idx="1679">
                  <c:v>1680</c:v>
                </c:pt>
                <c:pt idx="1680">
                  <c:v>1681</c:v>
                </c:pt>
                <c:pt idx="1681">
                  <c:v>1682</c:v>
                </c:pt>
                <c:pt idx="1682">
                  <c:v>1683</c:v>
                </c:pt>
                <c:pt idx="1683">
                  <c:v>1684</c:v>
                </c:pt>
                <c:pt idx="1684">
                  <c:v>1685</c:v>
                </c:pt>
                <c:pt idx="1685">
                  <c:v>1686</c:v>
                </c:pt>
                <c:pt idx="1686">
                  <c:v>1687</c:v>
                </c:pt>
                <c:pt idx="1687">
                  <c:v>1688</c:v>
                </c:pt>
                <c:pt idx="1688">
                  <c:v>1689</c:v>
                </c:pt>
                <c:pt idx="1689">
                  <c:v>1690</c:v>
                </c:pt>
                <c:pt idx="1690">
                  <c:v>1691</c:v>
                </c:pt>
                <c:pt idx="1691">
                  <c:v>1692</c:v>
                </c:pt>
                <c:pt idx="1692">
                  <c:v>1693</c:v>
                </c:pt>
                <c:pt idx="1693">
                  <c:v>1694</c:v>
                </c:pt>
                <c:pt idx="1694">
                  <c:v>1695</c:v>
                </c:pt>
                <c:pt idx="1695">
                  <c:v>1696</c:v>
                </c:pt>
                <c:pt idx="1696">
                  <c:v>1697</c:v>
                </c:pt>
                <c:pt idx="1697">
                  <c:v>1698</c:v>
                </c:pt>
                <c:pt idx="1698">
                  <c:v>1699</c:v>
                </c:pt>
                <c:pt idx="1699">
                  <c:v>1700</c:v>
                </c:pt>
                <c:pt idx="1700">
                  <c:v>1701</c:v>
                </c:pt>
                <c:pt idx="1701">
                  <c:v>1702</c:v>
                </c:pt>
                <c:pt idx="1702">
                  <c:v>1703</c:v>
                </c:pt>
                <c:pt idx="1703">
                  <c:v>1704</c:v>
                </c:pt>
                <c:pt idx="1704">
                  <c:v>1705</c:v>
                </c:pt>
                <c:pt idx="1705">
                  <c:v>1706</c:v>
                </c:pt>
                <c:pt idx="1706">
                  <c:v>1707</c:v>
                </c:pt>
                <c:pt idx="1707">
                  <c:v>1708</c:v>
                </c:pt>
                <c:pt idx="1708">
                  <c:v>1709</c:v>
                </c:pt>
                <c:pt idx="1709">
                  <c:v>1710</c:v>
                </c:pt>
                <c:pt idx="1710">
                  <c:v>1711</c:v>
                </c:pt>
                <c:pt idx="1711">
                  <c:v>1712</c:v>
                </c:pt>
                <c:pt idx="1712">
                  <c:v>1713</c:v>
                </c:pt>
                <c:pt idx="1713">
                  <c:v>1714</c:v>
                </c:pt>
                <c:pt idx="1714">
                  <c:v>1715</c:v>
                </c:pt>
                <c:pt idx="1715">
                  <c:v>1716</c:v>
                </c:pt>
                <c:pt idx="1716">
                  <c:v>1717</c:v>
                </c:pt>
                <c:pt idx="1717">
                  <c:v>1718</c:v>
                </c:pt>
                <c:pt idx="1718">
                  <c:v>1719</c:v>
                </c:pt>
                <c:pt idx="1719">
                  <c:v>1720</c:v>
                </c:pt>
                <c:pt idx="1720">
                  <c:v>1721</c:v>
                </c:pt>
                <c:pt idx="1721">
                  <c:v>1722</c:v>
                </c:pt>
                <c:pt idx="1722">
                  <c:v>1723</c:v>
                </c:pt>
                <c:pt idx="1723">
                  <c:v>1724</c:v>
                </c:pt>
                <c:pt idx="1724">
                  <c:v>1725</c:v>
                </c:pt>
                <c:pt idx="1725">
                  <c:v>1726</c:v>
                </c:pt>
                <c:pt idx="1726">
                  <c:v>1727</c:v>
                </c:pt>
                <c:pt idx="1727">
                  <c:v>1728</c:v>
                </c:pt>
                <c:pt idx="1728">
                  <c:v>1729</c:v>
                </c:pt>
                <c:pt idx="1729">
                  <c:v>1730</c:v>
                </c:pt>
                <c:pt idx="1730">
                  <c:v>1731</c:v>
                </c:pt>
                <c:pt idx="1731">
                  <c:v>1732</c:v>
                </c:pt>
                <c:pt idx="1732">
                  <c:v>1733</c:v>
                </c:pt>
                <c:pt idx="1733">
                  <c:v>1734</c:v>
                </c:pt>
                <c:pt idx="1734">
                  <c:v>1735</c:v>
                </c:pt>
                <c:pt idx="1735">
                  <c:v>1736</c:v>
                </c:pt>
                <c:pt idx="1736">
                  <c:v>1737</c:v>
                </c:pt>
                <c:pt idx="1737">
                  <c:v>1738</c:v>
                </c:pt>
                <c:pt idx="1738">
                  <c:v>1739</c:v>
                </c:pt>
                <c:pt idx="1739">
                  <c:v>1740</c:v>
                </c:pt>
                <c:pt idx="1740">
                  <c:v>1741</c:v>
                </c:pt>
                <c:pt idx="1741">
                  <c:v>1742</c:v>
                </c:pt>
                <c:pt idx="1742">
                  <c:v>1743</c:v>
                </c:pt>
                <c:pt idx="1743">
                  <c:v>1744</c:v>
                </c:pt>
                <c:pt idx="1744">
                  <c:v>1745</c:v>
                </c:pt>
                <c:pt idx="1745">
                  <c:v>1746</c:v>
                </c:pt>
                <c:pt idx="1746">
                  <c:v>1747</c:v>
                </c:pt>
                <c:pt idx="1747">
                  <c:v>1748</c:v>
                </c:pt>
                <c:pt idx="1748">
                  <c:v>1749</c:v>
                </c:pt>
                <c:pt idx="1749">
                  <c:v>1750</c:v>
                </c:pt>
                <c:pt idx="1750">
                  <c:v>1751</c:v>
                </c:pt>
                <c:pt idx="1751">
                  <c:v>1752</c:v>
                </c:pt>
                <c:pt idx="1752">
                  <c:v>1753</c:v>
                </c:pt>
                <c:pt idx="1753">
                  <c:v>1754</c:v>
                </c:pt>
                <c:pt idx="1754">
                  <c:v>1755</c:v>
                </c:pt>
                <c:pt idx="1755">
                  <c:v>1756</c:v>
                </c:pt>
                <c:pt idx="1756">
                  <c:v>1757</c:v>
                </c:pt>
                <c:pt idx="1757">
                  <c:v>1758</c:v>
                </c:pt>
                <c:pt idx="1758">
                  <c:v>1759</c:v>
                </c:pt>
                <c:pt idx="1759">
                  <c:v>1760</c:v>
                </c:pt>
                <c:pt idx="1760">
                  <c:v>1761</c:v>
                </c:pt>
                <c:pt idx="1761">
                  <c:v>1762</c:v>
                </c:pt>
                <c:pt idx="1762">
                  <c:v>1763</c:v>
                </c:pt>
                <c:pt idx="1763">
                  <c:v>1764</c:v>
                </c:pt>
                <c:pt idx="1764">
                  <c:v>1765</c:v>
                </c:pt>
                <c:pt idx="1765">
                  <c:v>1766</c:v>
                </c:pt>
                <c:pt idx="1766">
                  <c:v>1767</c:v>
                </c:pt>
                <c:pt idx="1767">
                  <c:v>1768</c:v>
                </c:pt>
                <c:pt idx="1768">
                  <c:v>1769</c:v>
                </c:pt>
                <c:pt idx="1769">
                  <c:v>1770</c:v>
                </c:pt>
                <c:pt idx="1770">
                  <c:v>1771</c:v>
                </c:pt>
                <c:pt idx="1771">
                  <c:v>1772</c:v>
                </c:pt>
                <c:pt idx="1772">
                  <c:v>1773</c:v>
                </c:pt>
                <c:pt idx="1773">
                  <c:v>1774</c:v>
                </c:pt>
                <c:pt idx="1774">
                  <c:v>1775</c:v>
                </c:pt>
                <c:pt idx="1775">
                  <c:v>1776</c:v>
                </c:pt>
                <c:pt idx="1776">
                  <c:v>1777</c:v>
                </c:pt>
                <c:pt idx="1777">
                  <c:v>1778</c:v>
                </c:pt>
                <c:pt idx="1778">
                  <c:v>1779</c:v>
                </c:pt>
                <c:pt idx="1779">
                  <c:v>1780</c:v>
                </c:pt>
                <c:pt idx="1780">
                  <c:v>1781</c:v>
                </c:pt>
                <c:pt idx="1781">
                  <c:v>1782</c:v>
                </c:pt>
                <c:pt idx="1782">
                  <c:v>1783</c:v>
                </c:pt>
                <c:pt idx="1783">
                  <c:v>1784</c:v>
                </c:pt>
                <c:pt idx="1784">
                  <c:v>1785</c:v>
                </c:pt>
                <c:pt idx="1785">
                  <c:v>1786</c:v>
                </c:pt>
                <c:pt idx="1786">
                  <c:v>1787</c:v>
                </c:pt>
                <c:pt idx="1787">
                  <c:v>1788</c:v>
                </c:pt>
                <c:pt idx="1788">
                  <c:v>1789</c:v>
                </c:pt>
                <c:pt idx="1789">
                  <c:v>1790</c:v>
                </c:pt>
                <c:pt idx="1790">
                  <c:v>1791</c:v>
                </c:pt>
                <c:pt idx="1791">
                  <c:v>1792</c:v>
                </c:pt>
                <c:pt idx="1792">
                  <c:v>1793</c:v>
                </c:pt>
                <c:pt idx="1793">
                  <c:v>1794</c:v>
                </c:pt>
                <c:pt idx="1794">
                  <c:v>1795</c:v>
                </c:pt>
                <c:pt idx="1795">
                  <c:v>1796</c:v>
                </c:pt>
                <c:pt idx="1796">
                  <c:v>1797</c:v>
                </c:pt>
                <c:pt idx="1797">
                  <c:v>1798</c:v>
                </c:pt>
                <c:pt idx="1798">
                  <c:v>1799</c:v>
                </c:pt>
                <c:pt idx="1799">
                  <c:v>1800</c:v>
                </c:pt>
                <c:pt idx="1800">
                  <c:v>1801</c:v>
                </c:pt>
                <c:pt idx="1801">
                  <c:v>1802</c:v>
                </c:pt>
                <c:pt idx="1802">
                  <c:v>1803</c:v>
                </c:pt>
                <c:pt idx="1803">
                  <c:v>1804</c:v>
                </c:pt>
                <c:pt idx="1804">
                  <c:v>1805</c:v>
                </c:pt>
                <c:pt idx="1805">
                  <c:v>1806</c:v>
                </c:pt>
                <c:pt idx="1806">
                  <c:v>1807</c:v>
                </c:pt>
                <c:pt idx="1807">
                  <c:v>1808</c:v>
                </c:pt>
                <c:pt idx="1808">
                  <c:v>1809</c:v>
                </c:pt>
                <c:pt idx="1809">
                  <c:v>1810</c:v>
                </c:pt>
                <c:pt idx="1810">
                  <c:v>1811</c:v>
                </c:pt>
                <c:pt idx="1811">
                  <c:v>1812</c:v>
                </c:pt>
                <c:pt idx="1812">
                  <c:v>1813</c:v>
                </c:pt>
                <c:pt idx="1813">
                  <c:v>1814</c:v>
                </c:pt>
                <c:pt idx="1814">
                  <c:v>1815</c:v>
                </c:pt>
                <c:pt idx="1815">
                  <c:v>1816</c:v>
                </c:pt>
                <c:pt idx="1816">
                  <c:v>1817</c:v>
                </c:pt>
                <c:pt idx="1817">
                  <c:v>1818</c:v>
                </c:pt>
                <c:pt idx="1818">
                  <c:v>1819</c:v>
                </c:pt>
                <c:pt idx="1819">
                  <c:v>1820</c:v>
                </c:pt>
                <c:pt idx="1820">
                  <c:v>1821</c:v>
                </c:pt>
                <c:pt idx="1821">
                  <c:v>1822</c:v>
                </c:pt>
                <c:pt idx="1822">
                  <c:v>1823</c:v>
                </c:pt>
                <c:pt idx="1823">
                  <c:v>1824</c:v>
                </c:pt>
                <c:pt idx="1824">
                  <c:v>1825</c:v>
                </c:pt>
                <c:pt idx="1825">
                  <c:v>1826</c:v>
                </c:pt>
                <c:pt idx="1826">
                  <c:v>1827</c:v>
                </c:pt>
                <c:pt idx="1827">
                  <c:v>1828</c:v>
                </c:pt>
                <c:pt idx="1828">
                  <c:v>1829</c:v>
                </c:pt>
                <c:pt idx="1829">
                  <c:v>1830</c:v>
                </c:pt>
                <c:pt idx="1830">
                  <c:v>1831</c:v>
                </c:pt>
                <c:pt idx="1831">
                  <c:v>1832</c:v>
                </c:pt>
                <c:pt idx="1832">
                  <c:v>1833</c:v>
                </c:pt>
                <c:pt idx="1833">
                  <c:v>1834</c:v>
                </c:pt>
                <c:pt idx="1834">
                  <c:v>1835</c:v>
                </c:pt>
                <c:pt idx="1835">
                  <c:v>1836</c:v>
                </c:pt>
                <c:pt idx="1836">
                  <c:v>1837</c:v>
                </c:pt>
                <c:pt idx="1837">
                  <c:v>1838</c:v>
                </c:pt>
                <c:pt idx="1838">
                  <c:v>1839</c:v>
                </c:pt>
                <c:pt idx="1839">
                  <c:v>1840</c:v>
                </c:pt>
                <c:pt idx="1840">
                  <c:v>1841</c:v>
                </c:pt>
                <c:pt idx="1841">
                  <c:v>1842</c:v>
                </c:pt>
                <c:pt idx="1842">
                  <c:v>1843</c:v>
                </c:pt>
                <c:pt idx="1843">
                  <c:v>1844</c:v>
                </c:pt>
                <c:pt idx="1844">
                  <c:v>1845</c:v>
                </c:pt>
                <c:pt idx="1845">
                  <c:v>1846</c:v>
                </c:pt>
                <c:pt idx="1846">
                  <c:v>1847</c:v>
                </c:pt>
                <c:pt idx="1847">
                  <c:v>1848</c:v>
                </c:pt>
                <c:pt idx="1848">
                  <c:v>1849</c:v>
                </c:pt>
                <c:pt idx="1849">
                  <c:v>1850</c:v>
                </c:pt>
                <c:pt idx="1850">
                  <c:v>1851</c:v>
                </c:pt>
                <c:pt idx="1851">
                  <c:v>1852</c:v>
                </c:pt>
                <c:pt idx="1852">
                  <c:v>1853</c:v>
                </c:pt>
                <c:pt idx="1853">
                  <c:v>1854</c:v>
                </c:pt>
                <c:pt idx="1854">
                  <c:v>1855</c:v>
                </c:pt>
                <c:pt idx="1855">
                  <c:v>1856</c:v>
                </c:pt>
                <c:pt idx="1856">
                  <c:v>1857</c:v>
                </c:pt>
                <c:pt idx="1857">
                  <c:v>1858</c:v>
                </c:pt>
                <c:pt idx="1858">
                  <c:v>1859</c:v>
                </c:pt>
                <c:pt idx="1859">
                  <c:v>1860</c:v>
                </c:pt>
                <c:pt idx="1860">
                  <c:v>1861</c:v>
                </c:pt>
                <c:pt idx="1861">
                  <c:v>1862</c:v>
                </c:pt>
                <c:pt idx="1862">
                  <c:v>1863</c:v>
                </c:pt>
                <c:pt idx="1863">
                  <c:v>1864</c:v>
                </c:pt>
                <c:pt idx="1864">
                  <c:v>1865</c:v>
                </c:pt>
                <c:pt idx="1865">
                  <c:v>1866</c:v>
                </c:pt>
                <c:pt idx="1866">
                  <c:v>1867</c:v>
                </c:pt>
                <c:pt idx="1867">
                  <c:v>1868</c:v>
                </c:pt>
                <c:pt idx="1868">
                  <c:v>1869</c:v>
                </c:pt>
                <c:pt idx="1869">
                  <c:v>1870</c:v>
                </c:pt>
                <c:pt idx="1870">
                  <c:v>1871</c:v>
                </c:pt>
                <c:pt idx="1871">
                  <c:v>1872</c:v>
                </c:pt>
                <c:pt idx="1872">
                  <c:v>1873</c:v>
                </c:pt>
                <c:pt idx="1873">
                  <c:v>1874</c:v>
                </c:pt>
                <c:pt idx="1874">
                  <c:v>1875</c:v>
                </c:pt>
                <c:pt idx="1875">
                  <c:v>1876</c:v>
                </c:pt>
                <c:pt idx="1876">
                  <c:v>1877</c:v>
                </c:pt>
                <c:pt idx="1877">
                  <c:v>1878</c:v>
                </c:pt>
                <c:pt idx="1878">
                  <c:v>1879</c:v>
                </c:pt>
                <c:pt idx="1879">
                  <c:v>1880</c:v>
                </c:pt>
                <c:pt idx="1880">
                  <c:v>1881</c:v>
                </c:pt>
                <c:pt idx="1881">
                  <c:v>1882</c:v>
                </c:pt>
                <c:pt idx="1882">
                  <c:v>1883</c:v>
                </c:pt>
                <c:pt idx="1883">
                  <c:v>1884</c:v>
                </c:pt>
                <c:pt idx="1884">
                  <c:v>1885</c:v>
                </c:pt>
                <c:pt idx="1885">
                  <c:v>1886</c:v>
                </c:pt>
                <c:pt idx="1886">
                  <c:v>1887</c:v>
                </c:pt>
                <c:pt idx="1887">
                  <c:v>1888</c:v>
                </c:pt>
                <c:pt idx="1888">
                  <c:v>1889</c:v>
                </c:pt>
                <c:pt idx="1889">
                  <c:v>1890</c:v>
                </c:pt>
                <c:pt idx="1890">
                  <c:v>1891</c:v>
                </c:pt>
                <c:pt idx="1891">
                  <c:v>1892</c:v>
                </c:pt>
                <c:pt idx="1892">
                  <c:v>1893</c:v>
                </c:pt>
                <c:pt idx="1893">
                  <c:v>1894</c:v>
                </c:pt>
                <c:pt idx="1894">
                  <c:v>1895</c:v>
                </c:pt>
                <c:pt idx="1895">
                  <c:v>1896</c:v>
                </c:pt>
                <c:pt idx="1896">
                  <c:v>1897</c:v>
                </c:pt>
                <c:pt idx="1897">
                  <c:v>1898</c:v>
                </c:pt>
                <c:pt idx="1898">
                  <c:v>1899</c:v>
                </c:pt>
                <c:pt idx="1899">
                  <c:v>1900</c:v>
                </c:pt>
                <c:pt idx="1900">
                  <c:v>1901</c:v>
                </c:pt>
                <c:pt idx="1901">
                  <c:v>1902</c:v>
                </c:pt>
                <c:pt idx="1902">
                  <c:v>1903</c:v>
                </c:pt>
                <c:pt idx="1903">
                  <c:v>1904</c:v>
                </c:pt>
                <c:pt idx="1904">
                  <c:v>1905</c:v>
                </c:pt>
                <c:pt idx="1905">
                  <c:v>1906</c:v>
                </c:pt>
                <c:pt idx="1906">
                  <c:v>1907</c:v>
                </c:pt>
                <c:pt idx="1907">
                  <c:v>1908</c:v>
                </c:pt>
                <c:pt idx="1908">
                  <c:v>1909</c:v>
                </c:pt>
                <c:pt idx="1909">
                  <c:v>1910</c:v>
                </c:pt>
                <c:pt idx="1910">
                  <c:v>1911</c:v>
                </c:pt>
                <c:pt idx="1911">
                  <c:v>1912</c:v>
                </c:pt>
                <c:pt idx="1912">
                  <c:v>1913</c:v>
                </c:pt>
                <c:pt idx="1913">
                  <c:v>1914</c:v>
                </c:pt>
                <c:pt idx="1914">
                  <c:v>1915</c:v>
                </c:pt>
                <c:pt idx="1915">
                  <c:v>1916</c:v>
                </c:pt>
                <c:pt idx="1916">
                  <c:v>1917</c:v>
                </c:pt>
                <c:pt idx="1917">
                  <c:v>1918</c:v>
                </c:pt>
                <c:pt idx="1918">
                  <c:v>1919</c:v>
                </c:pt>
                <c:pt idx="1919">
                  <c:v>1920</c:v>
                </c:pt>
                <c:pt idx="1920">
                  <c:v>1921</c:v>
                </c:pt>
                <c:pt idx="1921">
                  <c:v>1922</c:v>
                </c:pt>
                <c:pt idx="1922">
                  <c:v>1923</c:v>
                </c:pt>
                <c:pt idx="1923">
                  <c:v>1924</c:v>
                </c:pt>
                <c:pt idx="1924">
                  <c:v>1925</c:v>
                </c:pt>
                <c:pt idx="1925">
                  <c:v>1926</c:v>
                </c:pt>
                <c:pt idx="1926">
                  <c:v>1927</c:v>
                </c:pt>
                <c:pt idx="1927">
                  <c:v>1928</c:v>
                </c:pt>
                <c:pt idx="1928">
                  <c:v>1929</c:v>
                </c:pt>
                <c:pt idx="1929">
                  <c:v>1930</c:v>
                </c:pt>
                <c:pt idx="1930">
                  <c:v>1931</c:v>
                </c:pt>
                <c:pt idx="1931">
                  <c:v>1932</c:v>
                </c:pt>
                <c:pt idx="1932">
                  <c:v>1933</c:v>
                </c:pt>
                <c:pt idx="1933">
                  <c:v>1934</c:v>
                </c:pt>
                <c:pt idx="1934">
                  <c:v>1935</c:v>
                </c:pt>
                <c:pt idx="1935">
                  <c:v>1936</c:v>
                </c:pt>
                <c:pt idx="1936">
                  <c:v>1937</c:v>
                </c:pt>
                <c:pt idx="1937">
                  <c:v>1938</c:v>
                </c:pt>
                <c:pt idx="1938">
                  <c:v>1939</c:v>
                </c:pt>
                <c:pt idx="1939">
                  <c:v>1940</c:v>
                </c:pt>
                <c:pt idx="1940">
                  <c:v>1941</c:v>
                </c:pt>
                <c:pt idx="1941">
                  <c:v>1942</c:v>
                </c:pt>
                <c:pt idx="1942">
                  <c:v>1943</c:v>
                </c:pt>
                <c:pt idx="1943">
                  <c:v>1944</c:v>
                </c:pt>
                <c:pt idx="1944">
                  <c:v>1945</c:v>
                </c:pt>
                <c:pt idx="1945">
                  <c:v>1946</c:v>
                </c:pt>
                <c:pt idx="1946">
                  <c:v>1947</c:v>
                </c:pt>
                <c:pt idx="1947">
                  <c:v>1948</c:v>
                </c:pt>
                <c:pt idx="1948">
                  <c:v>1949</c:v>
                </c:pt>
                <c:pt idx="1949">
                  <c:v>1950</c:v>
                </c:pt>
                <c:pt idx="1950">
                  <c:v>1951</c:v>
                </c:pt>
                <c:pt idx="1951">
                  <c:v>1952</c:v>
                </c:pt>
                <c:pt idx="1952">
                  <c:v>1953</c:v>
                </c:pt>
                <c:pt idx="1953">
                  <c:v>1954</c:v>
                </c:pt>
                <c:pt idx="1954">
                  <c:v>1955</c:v>
                </c:pt>
                <c:pt idx="1955">
                  <c:v>1956</c:v>
                </c:pt>
                <c:pt idx="1956">
                  <c:v>1957</c:v>
                </c:pt>
                <c:pt idx="1957">
                  <c:v>1958</c:v>
                </c:pt>
                <c:pt idx="1958">
                  <c:v>1959</c:v>
                </c:pt>
                <c:pt idx="1959">
                  <c:v>1960</c:v>
                </c:pt>
                <c:pt idx="1960">
                  <c:v>1961</c:v>
                </c:pt>
                <c:pt idx="1961">
                  <c:v>1962</c:v>
                </c:pt>
                <c:pt idx="1962">
                  <c:v>1963</c:v>
                </c:pt>
                <c:pt idx="1963">
                  <c:v>1964</c:v>
                </c:pt>
                <c:pt idx="1964">
                  <c:v>1965</c:v>
                </c:pt>
                <c:pt idx="1965">
                  <c:v>1966</c:v>
                </c:pt>
                <c:pt idx="1966">
                  <c:v>1967</c:v>
                </c:pt>
                <c:pt idx="1967">
                  <c:v>1968</c:v>
                </c:pt>
                <c:pt idx="1968">
                  <c:v>1969</c:v>
                </c:pt>
                <c:pt idx="1969">
                  <c:v>1970</c:v>
                </c:pt>
                <c:pt idx="1970">
                  <c:v>1971</c:v>
                </c:pt>
                <c:pt idx="1971">
                  <c:v>1972</c:v>
                </c:pt>
                <c:pt idx="1972">
                  <c:v>1973</c:v>
                </c:pt>
                <c:pt idx="1973">
                  <c:v>1974</c:v>
                </c:pt>
                <c:pt idx="1974">
                  <c:v>1975</c:v>
                </c:pt>
                <c:pt idx="1975">
                  <c:v>1976</c:v>
                </c:pt>
                <c:pt idx="1976">
                  <c:v>1977</c:v>
                </c:pt>
                <c:pt idx="1977">
                  <c:v>1978</c:v>
                </c:pt>
                <c:pt idx="1978">
                  <c:v>1979</c:v>
                </c:pt>
                <c:pt idx="1979">
                  <c:v>1980</c:v>
                </c:pt>
                <c:pt idx="1980">
                  <c:v>1981</c:v>
                </c:pt>
                <c:pt idx="1981">
                  <c:v>1982</c:v>
                </c:pt>
                <c:pt idx="1982">
                  <c:v>1983</c:v>
                </c:pt>
                <c:pt idx="1983">
                  <c:v>1984</c:v>
                </c:pt>
                <c:pt idx="1984">
                  <c:v>1985</c:v>
                </c:pt>
                <c:pt idx="1985">
                  <c:v>1986</c:v>
                </c:pt>
                <c:pt idx="1986">
                  <c:v>1987</c:v>
                </c:pt>
                <c:pt idx="1987">
                  <c:v>1988</c:v>
                </c:pt>
                <c:pt idx="1988">
                  <c:v>1989</c:v>
                </c:pt>
                <c:pt idx="1989">
                  <c:v>1990</c:v>
                </c:pt>
                <c:pt idx="1990">
                  <c:v>1991</c:v>
                </c:pt>
                <c:pt idx="1991">
                  <c:v>1992</c:v>
                </c:pt>
                <c:pt idx="1992">
                  <c:v>1993</c:v>
                </c:pt>
                <c:pt idx="1993">
                  <c:v>1994</c:v>
                </c:pt>
                <c:pt idx="1994">
                  <c:v>1995</c:v>
                </c:pt>
                <c:pt idx="1995">
                  <c:v>1996</c:v>
                </c:pt>
                <c:pt idx="1996">
                  <c:v>1997</c:v>
                </c:pt>
                <c:pt idx="1997">
                  <c:v>1998</c:v>
                </c:pt>
                <c:pt idx="1998">
                  <c:v>1999</c:v>
                </c:pt>
                <c:pt idx="1999">
                  <c:v>2000</c:v>
                </c:pt>
                <c:pt idx="2000">
                  <c:v>2001</c:v>
                </c:pt>
                <c:pt idx="2001">
                  <c:v>2002</c:v>
                </c:pt>
                <c:pt idx="2002">
                  <c:v>2003</c:v>
                </c:pt>
                <c:pt idx="2003">
                  <c:v>2004</c:v>
                </c:pt>
                <c:pt idx="2004">
                  <c:v>2005</c:v>
                </c:pt>
                <c:pt idx="2005">
                  <c:v>2006</c:v>
                </c:pt>
                <c:pt idx="2006">
                  <c:v>2007</c:v>
                </c:pt>
                <c:pt idx="2007">
                  <c:v>2008</c:v>
                </c:pt>
                <c:pt idx="2008">
                  <c:v>2009</c:v>
                </c:pt>
                <c:pt idx="2009">
                  <c:v>2010</c:v>
                </c:pt>
                <c:pt idx="2010">
                  <c:v>2011</c:v>
                </c:pt>
                <c:pt idx="2011">
                  <c:v>2012</c:v>
                </c:pt>
                <c:pt idx="2012">
                  <c:v>2013</c:v>
                </c:pt>
                <c:pt idx="2013">
                  <c:v>2014</c:v>
                </c:pt>
                <c:pt idx="2014">
                  <c:v>2015</c:v>
                </c:pt>
                <c:pt idx="2015">
                  <c:v>2016</c:v>
                </c:pt>
                <c:pt idx="2016">
                  <c:v>2017</c:v>
                </c:pt>
                <c:pt idx="2017">
                  <c:v>2018</c:v>
                </c:pt>
                <c:pt idx="2018">
                  <c:v>2019</c:v>
                </c:pt>
                <c:pt idx="2019">
                  <c:v>2020</c:v>
                </c:pt>
                <c:pt idx="2020">
                  <c:v>2021</c:v>
                </c:pt>
                <c:pt idx="2021">
                  <c:v>2022</c:v>
                </c:pt>
                <c:pt idx="2022">
                  <c:v>2023</c:v>
                </c:pt>
                <c:pt idx="2023">
                  <c:v>2024</c:v>
                </c:pt>
                <c:pt idx="2024">
                  <c:v>2025</c:v>
                </c:pt>
                <c:pt idx="2025">
                  <c:v>2026</c:v>
                </c:pt>
                <c:pt idx="2026">
                  <c:v>2027</c:v>
                </c:pt>
                <c:pt idx="2027">
                  <c:v>2028</c:v>
                </c:pt>
                <c:pt idx="2028">
                  <c:v>2029</c:v>
                </c:pt>
                <c:pt idx="2029">
                  <c:v>2030</c:v>
                </c:pt>
                <c:pt idx="2030">
                  <c:v>2031</c:v>
                </c:pt>
                <c:pt idx="2031">
                  <c:v>2032</c:v>
                </c:pt>
                <c:pt idx="2032">
                  <c:v>2033</c:v>
                </c:pt>
                <c:pt idx="2033">
                  <c:v>2034</c:v>
                </c:pt>
                <c:pt idx="2034">
                  <c:v>2035</c:v>
                </c:pt>
                <c:pt idx="2035">
                  <c:v>2036</c:v>
                </c:pt>
                <c:pt idx="2036">
                  <c:v>2037</c:v>
                </c:pt>
                <c:pt idx="2037">
                  <c:v>2038</c:v>
                </c:pt>
                <c:pt idx="2038">
                  <c:v>2039</c:v>
                </c:pt>
                <c:pt idx="2039">
                  <c:v>2040</c:v>
                </c:pt>
                <c:pt idx="2040">
                  <c:v>2041</c:v>
                </c:pt>
                <c:pt idx="2041">
                  <c:v>2042</c:v>
                </c:pt>
                <c:pt idx="2042">
                  <c:v>2043</c:v>
                </c:pt>
                <c:pt idx="2043">
                  <c:v>2044</c:v>
                </c:pt>
                <c:pt idx="2044">
                  <c:v>2045</c:v>
                </c:pt>
                <c:pt idx="2045">
                  <c:v>2046</c:v>
                </c:pt>
                <c:pt idx="2046">
                  <c:v>2047</c:v>
                </c:pt>
                <c:pt idx="2047">
                  <c:v>2048</c:v>
                </c:pt>
                <c:pt idx="2048">
                  <c:v>2049</c:v>
                </c:pt>
                <c:pt idx="2049">
                  <c:v>2050</c:v>
                </c:pt>
                <c:pt idx="2050">
                  <c:v>2051</c:v>
                </c:pt>
                <c:pt idx="2051">
                  <c:v>2052</c:v>
                </c:pt>
                <c:pt idx="2052">
                  <c:v>2053</c:v>
                </c:pt>
                <c:pt idx="2053">
                  <c:v>2054</c:v>
                </c:pt>
                <c:pt idx="2054">
                  <c:v>2055</c:v>
                </c:pt>
                <c:pt idx="2055">
                  <c:v>2056</c:v>
                </c:pt>
                <c:pt idx="2056">
                  <c:v>2057</c:v>
                </c:pt>
                <c:pt idx="2057">
                  <c:v>2058</c:v>
                </c:pt>
                <c:pt idx="2058">
                  <c:v>2059</c:v>
                </c:pt>
                <c:pt idx="2059">
                  <c:v>2060</c:v>
                </c:pt>
                <c:pt idx="2060">
                  <c:v>2061</c:v>
                </c:pt>
                <c:pt idx="2061">
                  <c:v>2062</c:v>
                </c:pt>
                <c:pt idx="2062">
                  <c:v>2063</c:v>
                </c:pt>
                <c:pt idx="2063">
                  <c:v>2064</c:v>
                </c:pt>
                <c:pt idx="2064">
                  <c:v>2065</c:v>
                </c:pt>
                <c:pt idx="2065">
                  <c:v>2066</c:v>
                </c:pt>
                <c:pt idx="2066">
                  <c:v>2067</c:v>
                </c:pt>
                <c:pt idx="2067">
                  <c:v>2068</c:v>
                </c:pt>
                <c:pt idx="2068">
                  <c:v>2069</c:v>
                </c:pt>
                <c:pt idx="2069">
                  <c:v>2070</c:v>
                </c:pt>
                <c:pt idx="2070">
                  <c:v>2071</c:v>
                </c:pt>
                <c:pt idx="2071">
                  <c:v>2072</c:v>
                </c:pt>
                <c:pt idx="2072">
                  <c:v>2073</c:v>
                </c:pt>
                <c:pt idx="2073">
                  <c:v>2074</c:v>
                </c:pt>
                <c:pt idx="2074">
                  <c:v>2075</c:v>
                </c:pt>
                <c:pt idx="2075">
                  <c:v>2076</c:v>
                </c:pt>
                <c:pt idx="2076">
                  <c:v>2077</c:v>
                </c:pt>
                <c:pt idx="2077">
                  <c:v>2078</c:v>
                </c:pt>
                <c:pt idx="2078">
                  <c:v>2079</c:v>
                </c:pt>
                <c:pt idx="2079">
                  <c:v>2080</c:v>
                </c:pt>
                <c:pt idx="2080">
                  <c:v>2081</c:v>
                </c:pt>
                <c:pt idx="2081">
                  <c:v>2082</c:v>
                </c:pt>
                <c:pt idx="2082">
                  <c:v>2083</c:v>
                </c:pt>
                <c:pt idx="2083">
                  <c:v>2084</c:v>
                </c:pt>
                <c:pt idx="2084">
                  <c:v>2085</c:v>
                </c:pt>
                <c:pt idx="2085">
                  <c:v>2086</c:v>
                </c:pt>
                <c:pt idx="2086">
                  <c:v>2087</c:v>
                </c:pt>
                <c:pt idx="2087">
                  <c:v>2088</c:v>
                </c:pt>
                <c:pt idx="2088">
                  <c:v>2089</c:v>
                </c:pt>
                <c:pt idx="2089">
                  <c:v>2090</c:v>
                </c:pt>
                <c:pt idx="2090">
                  <c:v>2091</c:v>
                </c:pt>
                <c:pt idx="2091">
                  <c:v>2092</c:v>
                </c:pt>
                <c:pt idx="2092">
                  <c:v>2093</c:v>
                </c:pt>
                <c:pt idx="2093">
                  <c:v>2094</c:v>
                </c:pt>
                <c:pt idx="2094">
                  <c:v>2095</c:v>
                </c:pt>
                <c:pt idx="2095">
                  <c:v>2096</c:v>
                </c:pt>
                <c:pt idx="2096">
                  <c:v>2097</c:v>
                </c:pt>
                <c:pt idx="2097">
                  <c:v>2098</c:v>
                </c:pt>
                <c:pt idx="2098">
                  <c:v>2099</c:v>
                </c:pt>
                <c:pt idx="2099">
                  <c:v>2100</c:v>
                </c:pt>
                <c:pt idx="2100">
                  <c:v>2101</c:v>
                </c:pt>
                <c:pt idx="2101">
                  <c:v>2102</c:v>
                </c:pt>
                <c:pt idx="2102">
                  <c:v>2103</c:v>
                </c:pt>
                <c:pt idx="2103">
                  <c:v>2104</c:v>
                </c:pt>
                <c:pt idx="2104">
                  <c:v>2105</c:v>
                </c:pt>
                <c:pt idx="2105">
                  <c:v>2106</c:v>
                </c:pt>
                <c:pt idx="2106">
                  <c:v>2107</c:v>
                </c:pt>
                <c:pt idx="2107">
                  <c:v>2108</c:v>
                </c:pt>
                <c:pt idx="2108">
                  <c:v>2109</c:v>
                </c:pt>
                <c:pt idx="2109">
                  <c:v>2110</c:v>
                </c:pt>
                <c:pt idx="2110">
                  <c:v>2111</c:v>
                </c:pt>
                <c:pt idx="2111">
                  <c:v>2112</c:v>
                </c:pt>
                <c:pt idx="2112">
                  <c:v>2113</c:v>
                </c:pt>
                <c:pt idx="2113">
                  <c:v>2114</c:v>
                </c:pt>
                <c:pt idx="2114">
                  <c:v>2115</c:v>
                </c:pt>
                <c:pt idx="2115">
                  <c:v>2116</c:v>
                </c:pt>
                <c:pt idx="2116">
                  <c:v>2117</c:v>
                </c:pt>
                <c:pt idx="2117">
                  <c:v>2118</c:v>
                </c:pt>
                <c:pt idx="2118">
                  <c:v>2119</c:v>
                </c:pt>
                <c:pt idx="2119">
                  <c:v>2120</c:v>
                </c:pt>
                <c:pt idx="2120">
                  <c:v>2121</c:v>
                </c:pt>
                <c:pt idx="2121">
                  <c:v>2122</c:v>
                </c:pt>
                <c:pt idx="2122">
                  <c:v>2123</c:v>
                </c:pt>
                <c:pt idx="2123">
                  <c:v>2124</c:v>
                </c:pt>
                <c:pt idx="2124">
                  <c:v>2125</c:v>
                </c:pt>
                <c:pt idx="2125">
                  <c:v>2126</c:v>
                </c:pt>
                <c:pt idx="2126">
                  <c:v>2127</c:v>
                </c:pt>
                <c:pt idx="2127">
                  <c:v>2128</c:v>
                </c:pt>
                <c:pt idx="2128">
                  <c:v>2129</c:v>
                </c:pt>
                <c:pt idx="2129">
                  <c:v>2130</c:v>
                </c:pt>
                <c:pt idx="2130">
                  <c:v>2131</c:v>
                </c:pt>
                <c:pt idx="2131">
                  <c:v>2132</c:v>
                </c:pt>
                <c:pt idx="2132">
                  <c:v>2133</c:v>
                </c:pt>
                <c:pt idx="2133">
                  <c:v>2134</c:v>
                </c:pt>
                <c:pt idx="2134">
                  <c:v>2135</c:v>
                </c:pt>
                <c:pt idx="2135">
                  <c:v>2136</c:v>
                </c:pt>
                <c:pt idx="2136">
                  <c:v>2137</c:v>
                </c:pt>
                <c:pt idx="2137">
                  <c:v>2138</c:v>
                </c:pt>
                <c:pt idx="2138">
                  <c:v>2139</c:v>
                </c:pt>
                <c:pt idx="2139">
                  <c:v>2140</c:v>
                </c:pt>
                <c:pt idx="2140">
                  <c:v>2141</c:v>
                </c:pt>
                <c:pt idx="2141">
                  <c:v>2142</c:v>
                </c:pt>
                <c:pt idx="2142">
                  <c:v>2143</c:v>
                </c:pt>
                <c:pt idx="2143">
                  <c:v>2144</c:v>
                </c:pt>
                <c:pt idx="2144">
                  <c:v>2145</c:v>
                </c:pt>
                <c:pt idx="2145">
                  <c:v>2146</c:v>
                </c:pt>
                <c:pt idx="2146">
                  <c:v>2147</c:v>
                </c:pt>
                <c:pt idx="2147">
                  <c:v>2148</c:v>
                </c:pt>
                <c:pt idx="2148">
                  <c:v>2149</c:v>
                </c:pt>
                <c:pt idx="2149">
                  <c:v>2150</c:v>
                </c:pt>
                <c:pt idx="2150">
                  <c:v>2151</c:v>
                </c:pt>
                <c:pt idx="2151">
                  <c:v>2152</c:v>
                </c:pt>
                <c:pt idx="2152">
                  <c:v>2153</c:v>
                </c:pt>
                <c:pt idx="2153">
                  <c:v>2154</c:v>
                </c:pt>
                <c:pt idx="2154">
                  <c:v>2155</c:v>
                </c:pt>
                <c:pt idx="2155">
                  <c:v>2156</c:v>
                </c:pt>
                <c:pt idx="2156">
                  <c:v>2157</c:v>
                </c:pt>
                <c:pt idx="2157">
                  <c:v>2158</c:v>
                </c:pt>
                <c:pt idx="2158">
                  <c:v>2159</c:v>
                </c:pt>
                <c:pt idx="2159">
                  <c:v>2160</c:v>
                </c:pt>
                <c:pt idx="2160">
                  <c:v>2161</c:v>
                </c:pt>
                <c:pt idx="2161">
                  <c:v>2162</c:v>
                </c:pt>
                <c:pt idx="2162">
                  <c:v>2163</c:v>
                </c:pt>
                <c:pt idx="2163">
                  <c:v>2164</c:v>
                </c:pt>
                <c:pt idx="2164">
                  <c:v>2165</c:v>
                </c:pt>
                <c:pt idx="2165">
                  <c:v>2166</c:v>
                </c:pt>
                <c:pt idx="2166">
                  <c:v>2167</c:v>
                </c:pt>
                <c:pt idx="2167">
                  <c:v>2168</c:v>
                </c:pt>
                <c:pt idx="2168">
                  <c:v>2169</c:v>
                </c:pt>
                <c:pt idx="2169">
                  <c:v>2170</c:v>
                </c:pt>
                <c:pt idx="2170">
                  <c:v>2171</c:v>
                </c:pt>
                <c:pt idx="2171">
                  <c:v>2172</c:v>
                </c:pt>
                <c:pt idx="2172">
                  <c:v>2173</c:v>
                </c:pt>
                <c:pt idx="2173">
                  <c:v>2174</c:v>
                </c:pt>
                <c:pt idx="2174">
                  <c:v>2175</c:v>
                </c:pt>
                <c:pt idx="2175">
                  <c:v>2176</c:v>
                </c:pt>
                <c:pt idx="2176">
                  <c:v>2177</c:v>
                </c:pt>
                <c:pt idx="2177">
                  <c:v>2178</c:v>
                </c:pt>
                <c:pt idx="2178">
                  <c:v>2179</c:v>
                </c:pt>
                <c:pt idx="2179">
                  <c:v>2180</c:v>
                </c:pt>
                <c:pt idx="2180">
                  <c:v>2181</c:v>
                </c:pt>
                <c:pt idx="2181">
                  <c:v>2182</c:v>
                </c:pt>
                <c:pt idx="2182">
                  <c:v>2183</c:v>
                </c:pt>
                <c:pt idx="2183">
                  <c:v>2184</c:v>
                </c:pt>
                <c:pt idx="2184">
                  <c:v>2185</c:v>
                </c:pt>
                <c:pt idx="2185">
                  <c:v>2186</c:v>
                </c:pt>
                <c:pt idx="2186">
                  <c:v>2187</c:v>
                </c:pt>
                <c:pt idx="2187">
                  <c:v>2188</c:v>
                </c:pt>
                <c:pt idx="2188">
                  <c:v>2189</c:v>
                </c:pt>
                <c:pt idx="2189">
                  <c:v>2190</c:v>
                </c:pt>
                <c:pt idx="2190">
                  <c:v>2191</c:v>
                </c:pt>
                <c:pt idx="2191">
                  <c:v>2192</c:v>
                </c:pt>
                <c:pt idx="2192">
                  <c:v>2193</c:v>
                </c:pt>
                <c:pt idx="2193">
                  <c:v>2194</c:v>
                </c:pt>
                <c:pt idx="2194">
                  <c:v>2195</c:v>
                </c:pt>
                <c:pt idx="2195">
                  <c:v>2196</c:v>
                </c:pt>
                <c:pt idx="2196">
                  <c:v>2197</c:v>
                </c:pt>
                <c:pt idx="2197">
                  <c:v>2198</c:v>
                </c:pt>
                <c:pt idx="2198">
                  <c:v>2199</c:v>
                </c:pt>
                <c:pt idx="2199">
                  <c:v>2200</c:v>
                </c:pt>
                <c:pt idx="2200">
                  <c:v>2201</c:v>
                </c:pt>
                <c:pt idx="2201">
                  <c:v>2202</c:v>
                </c:pt>
                <c:pt idx="2202">
                  <c:v>2203</c:v>
                </c:pt>
                <c:pt idx="2203">
                  <c:v>2204</c:v>
                </c:pt>
                <c:pt idx="2204">
                  <c:v>2205</c:v>
                </c:pt>
                <c:pt idx="2205">
                  <c:v>2206</c:v>
                </c:pt>
                <c:pt idx="2206">
                  <c:v>2207</c:v>
                </c:pt>
                <c:pt idx="2207">
                  <c:v>2208</c:v>
                </c:pt>
                <c:pt idx="2208">
                  <c:v>2209</c:v>
                </c:pt>
                <c:pt idx="2209">
                  <c:v>2210</c:v>
                </c:pt>
                <c:pt idx="2210">
                  <c:v>2211</c:v>
                </c:pt>
                <c:pt idx="2211">
                  <c:v>2212</c:v>
                </c:pt>
                <c:pt idx="2212">
                  <c:v>2213</c:v>
                </c:pt>
                <c:pt idx="2213">
                  <c:v>2214</c:v>
                </c:pt>
                <c:pt idx="2214">
                  <c:v>2215</c:v>
                </c:pt>
                <c:pt idx="2215">
                  <c:v>2216</c:v>
                </c:pt>
                <c:pt idx="2216">
                  <c:v>2217</c:v>
                </c:pt>
                <c:pt idx="2217">
                  <c:v>2218</c:v>
                </c:pt>
                <c:pt idx="2218">
                  <c:v>2219</c:v>
                </c:pt>
                <c:pt idx="2219">
                  <c:v>2220</c:v>
                </c:pt>
                <c:pt idx="2220">
                  <c:v>2221</c:v>
                </c:pt>
                <c:pt idx="2221">
                  <c:v>2222</c:v>
                </c:pt>
                <c:pt idx="2222">
                  <c:v>2223</c:v>
                </c:pt>
                <c:pt idx="2223">
                  <c:v>2224</c:v>
                </c:pt>
                <c:pt idx="2224">
                  <c:v>2225</c:v>
                </c:pt>
                <c:pt idx="2225">
                  <c:v>2226</c:v>
                </c:pt>
                <c:pt idx="2226">
                  <c:v>2227</c:v>
                </c:pt>
                <c:pt idx="2227">
                  <c:v>2228</c:v>
                </c:pt>
                <c:pt idx="2228">
                  <c:v>2229</c:v>
                </c:pt>
                <c:pt idx="2229">
                  <c:v>2230</c:v>
                </c:pt>
                <c:pt idx="2230">
                  <c:v>2231</c:v>
                </c:pt>
                <c:pt idx="2231">
                  <c:v>2232</c:v>
                </c:pt>
                <c:pt idx="2232">
                  <c:v>2233</c:v>
                </c:pt>
                <c:pt idx="2233">
                  <c:v>2234</c:v>
                </c:pt>
                <c:pt idx="2234">
                  <c:v>2235</c:v>
                </c:pt>
                <c:pt idx="2235">
                  <c:v>2236</c:v>
                </c:pt>
                <c:pt idx="2236">
                  <c:v>2237</c:v>
                </c:pt>
                <c:pt idx="2237">
                  <c:v>2238</c:v>
                </c:pt>
                <c:pt idx="2238">
                  <c:v>2239</c:v>
                </c:pt>
                <c:pt idx="2239">
                  <c:v>2240</c:v>
                </c:pt>
                <c:pt idx="2240">
                  <c:v>2241</c:v>
                </c:pt>
                <c:pt idx="2241">
                  <c:v>2242</c:v>
                </c:pt>
                <c:pt idx="2242">
                  <c:v>2243</c:v>
                </c:pt>
                <c:pt idx="2243">
                  <c:v>2244</c:v>
                </c:pt>
                <c:pt idx="2244">
                  <c:v>2245</c:v>
                </c:pt>
                <c:pt idx="2245">
                  <c:v>2246</c:v>
                </c:pt>
                <c:pt idx="2246">
                  <c:v>2247</c:v>
                </c:pt>
                <c:pt idx="2247">
                  <c:v>2248</c:v>
                </c:pt>
                <c:pt idx="2248">
                  <c:v>2249</c:v>
                </c:pt>
                <c:pt idx="2249">
                  <c:v>2250</c:v>
                </c:pt>
                <c:pt idx="2250">
                  <c:v>2251</c:v>
                </c:pt>
                <c:pt idx="2251">
                  <c:v>2252</c:v>
                </c:pt>
                <c:pt idx="2252">
                  <c:v>2253</c:v>
                </c:pt>
                <c:pt idx="2253">
                  <c:v>2254</c:v>
                </c:pt>
                <c:pt idx="2254">
                  <c:v>2255</c:v>
                </c:pt>
                <c:pt idx="2255">
                  <c:v>2256</c:v>
                </c:pt>
                <c:pt idx="2256">
                  <c:v>2257</c:v>
                </c:pt>
                <c:pt idx="2257">
                  <c:v>2258</c:v>
                </c:pt>
                <c:pt idx="2258">
                  <c:v>2259</c:v>
                </c:pt>
                <c:pt idx="2259">
                  <c:v>2260</c:v>
                </c:pt>
                <c:pt idx="2260">
                  <c:v>2261</c:v>
                </c:pt>
                <c:pt idx="2261">
                  <c:v>2262</c:v>
                </c:pt>
                <c:pt idx="2262">
                  <c:v>2263</c:v>
                </c:pt>
                <c:pt idx="2263">
                  <c:v>2264</c:v>
                </c:pt>
                <c:pt idx="2264">
                  <c:v>2265</c:v>
                </c:pt>
                <c:pt idx="2265">
                  <c:v>2266</c:v>
                </c:pt>
                <c:pt idx="2266">
                  <c:v>2267</c:v>
                </c:pt>
                <c:pt idx="2267">
                  <c:v>2268</c:v>
                </c:pt>
                <c:pt idx="2268">
                  <c:v>2269</c:v>
                </c:pt>
                <c:pt idx="2269">
                  <c:v>2270</c:v>
                </c:pt>
                <c:pt idx="2270">
                  <c:v>2271</c:v>
                </c:pt>
                <c:pt idx="2271">
                  <c:v>2272</c:v>
                </c:pt>
                <c:pt idx="2272">
                  <c:v>2273</c:v>
                </c:pt>
                <c:pt idx="2273">
                  <c:v>2274</c:v>
                </c:pt>
                <c:pt idx="2274">
                  <c:v>2275</c:v>
                </c:pt>
                <c:pt idx="2275">
                  <c:v>2276</c:v>
                </c:pt>
                <c:pt idx="2276">
                  <c:v>2277</c:v>
                </c:pt>
                <c:pt idx="2277">
                  <c:v>2278</c:v>
                </c:pt>
                <c:pt idx="2278">
                  <c:v>2279</c:v>
                </c:pt>
                <c:pt idx="2279">
                  <c:v>2280</c:v>
                </c:pt>
                <c:pt idx="2280">
                  <c:v>2281</c:v>
                </c:pt>
                <c:pt idx="2281">
                  <c:v>2282</c:v>
                </c:pt>
                <c:pt idx="2282">
                  <c:v>2283</c:v>
                </c:pt>
                <c:pt idx="2283">
                  <c:v>2284</c:v>
                </c:pt>
                <c:pt idx="2284">
                  <c:v>2285</c:v>
                </c:pt>
                <c:pt idx="2285">
                  <c:v>2286</c:v>
                </c:pt>
                <c:pt idx="2286">
                  <c:v>2287</c:v>
                </c:pt>
                <c:pt idx="2287">
                  <c:v>2288</c:v>
                </c:pt>
                <c:pt idx="2288">
                  <c:v>2289</c:v>
                </c:pt>
                <c:pt idx="2289">
                  <c:v>2290</c:v>
                </c:pt>
                <c:pt idx="2290">
                  <c:v>2291</c:v>
                </c:pt>
                <c:pt idx="2291">
                  <c:v>2292</c:v>
                </c:pt>
                <c:pt idx="2292">
                  <c:v>2293</c:v>
                </c:pt>
                <c:pt idx="2293">
                  <c:v>2294</c:v>
                </c:pt>
                <c:pt idx="2294">
                  <c:v>2295</c:v>
                </c:pt>
                <c:pt idx="2295">
                  <c:v>2296</c:v>
                </c:pt>
                <c:pt idx="2296">
                  <c:v>2297</c:v>
                </c:pt>
                <c:pt idx="2297">
                  <c:v>2298</c:v>
                </c:pt>
                <c:pt idx="2298">
                  <c:v>2299</c:v>
                </c:pt>
                <c:pt idx="2299">
                  <c:v>2300</c:v>
                </c:pt>
                <c:pt idx="2300">
                  <c:v>2301</c:v>
                </c:pt>
                <c:pt idx="2301">
                  <c:v>2302</c:v>
                </c:pt>
                <c:pt idx="2302">
                  <c:v>2303</c:v>
                </c:pt>
                <c:pt idx="2303">
                  <c:v>2304</c:v>
                </c:pt>
                <c:pt idx="2304">
                  <c:v>2305</c:v>
                </c:pt>
                <c:pt idx="2305">
                  <c:v>2306</c:v>
                </c:pt>
                <c:pt idx="2306">
                  <c:v>2307</c:v>
                </c:pt>
                <c:pt idx="2307">
                  <c:v>2308</c:v>
                </c:pt>
                <c:pt idx="2308">
                  <c:v>2309</c:v>
                </c:pt>
                <c:pt idx="2309">
                  <c:v>2310</c:v>
                </c:pt>
                <c:pt idx="2310">
                  <c:v>2311</c:v>
                </c:pt>
                <c:pt idx="2311">
                  <c:v>2312</c:v>
                </c:pt>
                <c:pt idx="2312">
                  <c:v>2313</c:v>
                </c:pt>
                <c:pt idx="2313">
                  <c:v>2314</c:v>
                </c:pt>
                <c:pt idx="2314">
                  <c:v>2315</c:v>
                </c:pt>
                <c:pt idx="2315">
                  <c:v>2316</c:v>
                </c:pt>
                <c:pt idx="2316">
                  <c:v>2317</c:v>
                </c:pt>
                <c:pt idx="2317">
                  <c:v>2318</c:v>
                </c:pt>
                <c:pt idx="2318">
                  <c:v>2319</c:v>
                </c:pt>
                <c:pt idx="2319">
                  <c:v>2320</c:v>
                </c:pt>
                <c:pt idx="2320">
                  <c:v>2321</c:v>
                </c:pt>
                <c:pt idx="2321">
                  <c:v>2322</c:v>
                </c:pt>
                <c:pt idx="2322">
                  <c:v>2323</c:v>
                </c:pt>
                <c:pt idx="2323">
                  <c:v>2324</c:v>
                </c:pt>
                <c:pt idx="2324">
                  <c:v>2325</c:v>
                </c:pt>
                <c:pt idx="2325">
                  <c:v>2326</c:v>
                </c:pt>
                <c:pt idx="2326">
                  <c:v>2327</c:v>
                </c:pt>
                <c:pt idx="2327">
                  <c:v>2328</c:v>
                </c:pt>
                <c:pt idx="2328">
                  <c:v>2329</c:v>
                </c:pt>
                <c:pt idx="2329">
                  <c:v>2330</c:v>
                </c:pt>
                <c:pt idx="2330">
                  <c:v>2331</c:v>
                </c:pt>
                <c:pt idx="2331">
                  <c:v>2332</c:v>
                </c:pt>
                <c:pt idx="2332">
                  <c:v>2333</c:v>
                </c:pt>
                <c:pt idx="2333">
                  <c:v>2334</c:v>
                </c:pt>
                <c:pt idx="2334">
                  <c:v>2335</c:v>
                </c:pt>
                <c:pt idx="2335">
                  <c:v>2336</c:v>
                </c:pt>
                <c:pt idx="2336">
                  <c:v>2337</c:v>
                </c:pt>
                <c:pt idx="2337">
                  <c:v>2338</c:v>
                </c:pt>
                <c:pt idx="2338">
                  <c:v>2339</c:v>
                </c:pt>
                <c:pt idx="2339">
                  <c:v>2340</c:v>
                </c:pt>
                <c:pt idx="2340">
                  <c:v>2341</c:v>
                </c:pt>
                <c:pt idx="2341">
                  <c:v>2342</c:v>
                </c:pt>
                <c:pt idx="2342">
                  <c:v>2343</c:v>
                </c:pt>
                <c:pt idx="2343">
                  <c:v>2344</c:v>
                </c:pt>
                <c:pt idx="2344">
                  <c:v>2345</c:v>
                </c:pt>
                <c:pt idx="2345">
                  <c:v>2346</c:v>
                </c:pt>
                <c:pt idx="2346">
                  <c:v>2347</c:v>
                </c:pt>
                <c:pt idx="2347">
                  <c:v>2348</c:v>
                </c:pt>
                <c:pt idx="2348">
                  <c:v>2349</c:v>
                </c:pt>
                <c:pt idx="2349">
                  <c:v>2350</c:v>
                </c:pt>
                <c:pt idx="2350">
                  <c:v>2351</c:v>
                </c:pt>
                <c:pt idx="2351">
                  <c:v>2352</c:v>
                </c:pt>
                <c:pt idx="2352">
                  <c:v>2353</c:v>
                </c:pt>
                <c:pt idx="2353">
                  <c:v>2354</c:v>
                </c:pt>
                <c:pt idx="2354">
                  <c:v>2355</c:v>
                </c:pt>
                <c:pt idx="2355">
                  <c:v>2356</c:v>
                </c:pt>
                <c:pt idx="2356">
                  <c:v>2357</c:v>
                </c:pt>
                <c:pt idx="2357">
                  <c:v>2358</c:v>
                </c:pt>
                <c:pt idx="2358">
                  <c:v>2359</c:v>
                </c:pt>
                <c:pt idx="2359">
                  <c:v>2360</c:v>
                </c:pt>
                <c:pt idx="2360">
                  <c:v>2361</c:v>
                </c:pt>
                <c:pt idx="2361">
                  <c:v>2362</c:v>
                </c:pt>
                <c:pt idx="2362">
                  <c:v>2363</c:v>
                </c:pt>
                <c:pt idx="2363">
                  <c:v>2364</c:v>
                </c:pt>
                <c:pt idx="2364">
                  <c:v>2365</c:v>
                </c:pt>
                <c:pt idx="2365">
                  <c:v>2366</c:v>
                </c:pt>
                <c:pt idx="2366">
                  <c:v>2367</c:v>
                </c:pt>
                <c:pt idx="2367">
                  <c:v>2368</c:v>
                </c:pt>
                <c:pt idx="2368">
                  <c:v>2369</c:v>
                </c:pt>
                <c:pt idx="2369">
                  <c:v>2370</c:v>
                </c:pt>
                <c:pt idx="2370">
                  <c:v>2371</c:v>
                </c:pt>
                <c:pt idx="2371">
                  <c:v>2372</c:v>
                </c:pt>
                <c:pt idx="2372">
                  <c:v>2373</c:v>
                </c:pt>
                <c:pt idx="2373">
                  <c:v>2374</c:v>
                </c:pt>
                <c:pt idx="2374">
                  <c:v>2375</c:v>
                </c:pt>
                <c:pt idx="2375">
                  <c:v>2376</c:v>
                </c:pt>
                <c:pt idx="2376">
                  <c:v>2377</c:v>
                </c:pt>
                <c:pt idx="2377">
                  <c:v>2378</c:v>
                </c:pt>
                <c:pt idx="2378">
                  <c:v>2379</c:v>
                </c:pt>
                <c:pt idx="2379">
                  <c:v>2380</c:v>
                </c:pt>
                <c:pt idx="2380">
                  <c:v>2381</c:v>
                </c:pt>
                <c:pt idx="2381">
                  <c:v>2382</c:v>
                </c:pt>
                <c:pt idx="2382">
                  <c:v>2383</c:v>
                </c:pt>
                <c:pt idx="2383">
                  <c:v>2384</c:v>
                </c:pt>
                <c:pt idx="2384">
                  <c:v>2385</c:v>
                </c:pt>
                <c:pt idx="2385">
                  <c:v>2386</c:v>
                </c:pt>
                <c:pt idx="2386">
                  <c:v>2387</c:v>
                </c:pt>
                <c:pt idx="2387">
                  <c:v>2388</c:v>
                </c:pt>
                <c:pt idx="2388">
                  <c:v>2389</c:v>
                </c:pt>
                <c:pt idx="2389">
                  <c:v>2390</c:v>
                </c:pt>
                <c:pt idx="2390">
                  <c:v>2391</c:v>
                </c:pt>
                <c:pt idx="2391">
                  <c:v>2392</c:v>
                </c:pt>
                <c:pt idx="2392">
                  <c:v>2393</c:v>
                </c:pt>
                <c:pt idx="2393">
                  <c:v>2394</c:v>
                </c:pt>
                <c:pt idx="2394">
                  <c:v>2395</c:v>
                </c:pt>
                <c:pt idx="2395">
                  <c:v>2396</c:v>
                </c:pt>
                <c:pt idx="2396">
                  <c:v>2397</c:v>
                </c:pt>
                <c:pt idx="2397">
                  <c:v>2398</c:v>
                </c:pt>
                <c:pt idx="2398">
                  <c:v>2399</c:v>
                </c:pt>
                <c:pt idx="2399">
                  <c:v>2400</c:v>
                </c:pt>
                <c:pt idx="2400">
                  <c:v>2401</c:v>
                </c:pt>
                <c:pt idx="2401">
                  <c:v>2402</c:v>
                </c:pt>
                <c:pt idx="2402">
                  <c:v>2403</c:v>
                </c:pt>
                <c:pt idx="2403">
                  <c:v>2404</c:v>
                </c:pt>
                <c:pt idx="2404">
                  <c:v>2405</c:v>
                </c:pt>
                <c:pt idx="2405">
                  <c:v>2406</c:v>
                </c:pt>
                <c:pt idx="2406">
                  <c:v>2407</c:v>
                </c:pt>
                <c:pt idx="2407">
                  <c:v>2408</c:v>
                </c:pt>
                <c:pt idx="2408">
                  <c:v>2409</c:v>
                </c:pt>
                <c:pt idx="2409">
                  <c:v>2410</c:v>
                </c:pt>
                <c:pt idx="2410">
                  <c:v>2411</c:v>
                </c:pt>
                <c:pt idx="2411">
                  <c:v>2412</c:v>
                </c:pt>
                <c:pt idx="2412">
                  <c:v>2413</c:v>
                </c:pt>
                <c:pt idx="2413">
                  <c:v>2414</c:v>
                </c:pt>
                <c:pt idx="2414">
                  <c:v>2415</c:v>
                </c:pt>
                <c:pt idx="2415">
                  <c:v>2416</c:v>
                </c:pt>
                <c:pt idx="2416">
                  <c:v>2417</c:v>
                </c:pt>
                <c:pt idx="2417">
                  <c:v>2418</c:v>
                </c:pt>
                <c:pt idx="2418">
                  <c:v>2419</c:v>
                </c:pt>
                <c:pt idx="2419">
                  <c:v>2420</c:v>
                </c:pt>
                <c:pt idx="2420">
                  <c:v>2421</c:v>
                </c:pt>
                <c:pt idx="2421">
                  <c:v>2422</c:v>
                </c:pt>
                <c:pt idx="2422">
                  <c:v>2423</c:v>
                </c:pt>
                <c:pt idx="2423">
                  <c:v>2424</c:v>
                </c:pt>
                <c:pt idx="2424">
                  <c:v>2425</c:v>
                </c:pt>
                <c:pt idx="2425">
                  <c:v>2426</c:v>
                </c:pt>
                <c:pt idx="2426">
                  <c:v>2427</c:v>
                </c:pt>
                <c:pt idx="2427">
                  <c:v>2428</c:v>
                </c:pt>
                <c:pt idx="2428">
                  <c:v>2429</c:v>
                </c:pt>
                <c:pt idx="2429">
                  <c:v>2430</c:v>
                </c:pt>
                <c:pt idx="2430">
                  <c:v>2431</c:v>
                </c:pt>
                <c:pt idx="2431">
                  <c:v>2432</c:v>
                </c:pt>
                <c:pt idx="2432">
                  <c:v>2433</c:v>
                </c:pt>
                <c:pt idx="2433">
                  <c:v>2434</c:v>
                </c:pt>
                <c:pt idx="2434">
                  <c:v>2435</c:v>
                </c:pt>
                <c:pt idx="2435">
                  <c:v>2436</c:v>
                </c:pt>
                <c:pt idx="2436">
                  <c:v>2437</c:v>
                </c:pt>
                <c:pt idx="2437">
                  <c:v>2438</c:v>
                </c:pt>
                <c:pt idx="2438">
                  <c:v>2439</c:v>
                </c:pt>
                <c:pt idx="2439">
                  <c:v>2440</c:v>
                </c:pt>
                <c:pt idx="2440">
                  <c:v>2441</c:v>
                </c:pt>
                <c:pt idx="2441">
                  <c:v>2442</c:v>
                </c:pt>
                <c:pt idx="2442">
                  <c:v>2443</c:v>
                </c:pt>
                <c:pt idx="2443">
                  <c:v>2444</c:v>
                </c:pt>
                <c:pt idx="2444">
                  <c:v>2445</c:v>
                </c:pt>
                <c:pt idx="2445">
                  <c:v>2446</c:v>
                </c:pt>
                <c:pt idx="2446">
                  <c:v>2447</c:v>
                </c:pt>
                <c:pt idx="2447">
                  <c:v>2448</c:v>
                </c:pt>
                <c:pt idx="2448">
                  <c:v>2449</c:v>
                </c:pt>
                <c:pt idx="2449">
                  <c:v>2450</c:v>
                </c:pt>
                <c:pt idx="2450">
                  <c:v>2451</c:v>
                </c:pt>
                <c:pt idx="2451">
                  <c:v>2452</c:v>
                </c:pt>
                <c:pt idx="2452">
                  <c:v>2453</c:v>
                </c:pt>
                <c:pt idx="2453">
                  <c:v>2454</c:v>
                </c:pt>
                <c:pt idx="2454">
                  <c:v>2455</c:v>
                </c:pt>
                <c:pt idx="2455">
                  <c:v>2456</c:v>
                </c:pt>
                <c:pt idx="2456">
                  <c:v>2457</c:v>
                </c:pt>
                <c:pt idx="2457">
                  <c:v>2458</c:v>
                </c:pt>
                <c:pt idx="2458">
                  <c:v>2459</c:v>
                </c:pt>
                <c:pt idx="2459">
                  <c:v>2460</c:v>
                </c:pt>
                <c:pt idx="2460">
                  <c:v>2461</c:v>
                </c:pt>
                <c:pt idx="2461">
                  <c:v>2462</c:v>
                </c:pt>
                <c:pt idx="2462">
                  <c:v>2463</c:v>
                </c:pt>
                <c:pt idx="2463">
                  <c:v>2464</c:v>
                </c:pt>
                <c:pt idx="2464">
                  <c:v>2465</c:v>
                </c:pt>
                <c:pt idx="2465">
                  <c:v>2466</c:v>
                </c:pt>
                <c:pt idx="2466">
                  <c:v>2467</c:v>
                </c:pt>
                <c:pt idx="2467">
                  <c:v>2468</c:v>
                </c:pt>
                <c:pt idx="2468">
                  <c:v>2469</c:v>
                </c:pt>
                <c:pt idx="2469">
                  <c:v>2470</c:v>
                </c:pt>
                <c:pt idx="2470">
                  <c:v>2471</c:v>
                </c:pt>
                <c:pt idx="2471">
                  <c:v>2472</c:v>
                </c:pt>
                <c:pt idx="2472">
                  <c:v>2473</c:v>
                </c:pt>
                <c:pt idx="2473">
                  <c:v>2474</c:v>
                </c:pt>
                <c:pt idx="2474">
                  <c:v>2475</c:v>
                </c:pt>
                <c:pt idx="2475">
                  <c:v>2476</c:v>
                </c:pt>
                <c:pt idx="2476">
                  <c:v>2477</c:v>
                </c:pt>
                <c:pt idx="2477">
                  <c:v>2478</c:v>
                </c:pt>
                <c:pt idx="2478">
                  <c:v>2479</c:v>
                </c:pt>
                <c:pt idx="2479">
                  <c:v>2480</c:v>
                </c:pt>
                <c:pt idx="2480">
                  <c:v>2481</c:v>
                </c:pt>
                <c:pt idx="2481">
                  <c:v>2482</c:v>
                </c:pt>
                <c:pt idx="2482">
                  <c:v>2483</c:v>
                </c:pt>
                <c:pt idx="2483">
                  <c:v>2484</c:v>
                </c:pt>
                <c:pt idx="2484">
                  <c:v>2485</c:v>
                </c:pt>
                <c:pt idx="2485">
                  <c:v>2486</c:v>
                </c:pt>
                <c:pt idx="2486">
                  <c:v>2487</c:v>
                </c:pt>
                <c:pt idx="2487">
                  <c:v>2488</c:v>
                </c:pt>
                <c:pt idx="2488">
                  <c:v>2489</c:v>
                </c:pt>
                <c:pt idx="2489">
                  <c:v>2490</c:v>
                </c:pt>
                <c:pt idx="2490">
                  <c:v>2491</c:v>
                </c:pt>
                <c:pt idx="2491">
                  <c:v>2492</c:v>
                </c:pt>
                <c:pt idx="2492">
                  <c:v>2493</c:v>
                </c:pt>
                <c:pt idx="2493">
                  <c:v>2494</c:v>
                </c:pt>
                <c:pt idx="2494">
                  <c:v>2495</c:v>
                </c:pt>
                <c:pt idx="2495">
                  <c:v>2496</c:v>
                </c:pt>
                <c:pt idx="2496">
                  <c:v>2497</c:v>
                </c:pt>
                <c:pt idx="2497">
                  <c:v>2498</c:v>
                </c:pt>
                <c:pt idx="2498">
                  <c:v>2499</c:v>
                </c:pt>
                <c:pt idx="2499">
                  <c:v>2500</c:v>
                </c:pt>
                <c:pt idx="2500">
                  <c:v>2501</c:v>
                </c:pt>
                <c:pt idx="2501">
                  <c:v>2502</c:v>
                </c:pt>
                <c:pt idx="2502">
                  <c:v>2503</c:v>
                </c:pt>
                <c:pt idx="2503">
                  <c:v>2504</c:v>
                </c:pt>
                <c:pt idx="2504">
                  <c:v>2505</c:v>
                </c:pt>
                <c:pt idx="2505">
                  <c:v>2506</c:v>
                </c:pt>
                <c:pt idx="2506">
                  <c:v>2507</c:v>
                </c:pt>
                <c:pt idx="2507">
                  <c:v>2508</c:v>
                </c:pt>
                <c:pt idx="2508">
                  <c:v>2509</c:v>
                </c:pt>
                <c:pt idx="2509">
                  <c:v>2510</c:v>
                </c:pt>
                <c:pt idx="2510">
                  <c:v>2511</c:v>
                </c:pt>
                <c:pt idx="2511">
                  <c:v>2512</c:v>
                </c:pt>
                <c:pt idx="2512">
                  <c:v>2513</c:v>
                </c:pt>
                <c:pt idx="2513">
                  <c:v>2514</c:v>
                </c:pt>
                <c:pt idx="2514">
                  <c:v>2515</c:v>
                </c:pt>
                <c:pt idx="2515">
                  <c:v>2516</c:v>
                </c:pt>
                <c:pt idx="2516">
                  <c:v>2517</c:v>
                </c:pt>
                <c:pt idx="2517">
                  <c:v>2518</c:v>
                </c:pt>
                <c:pt idx="2518">
                  <c:v>2519</c:v>
                </c:pt>
                <c:pt idx="2519">
                  <c:v>2520</c:v>
                </c:pt>
                <c:pt idx="2520">
                  <c:v>2521</c:v>
                </c:pt>
                <c:pt idx="2521">
                  <c:v>2522</c:v>
                </c:pt>
                <c:pt idx="2522">
                  <c:v>2523</c:v>
                </c:pt>
                <c:pt idx="2523">
                  <c:v>2524</c:v>
                </c:pt>
                <c:pt idx="2524">
                  <c:v>2525</c:v>
                </c:pt>
                <c:pt idx="2525">
                  <c:v>2526</c:v>
                </c:pt>
                <c:pt idx="2526">
                  <c:v>2527</c:v>
                </c:pt>
                <c:pt idx="2527">
                  <c:v>2528</c:v>
                </c:pt>
                <c:pt idx="2528">
                  <c:v>2529</c:v>
                </c:pt>
                <c:pt idx="2529">
                  <c:v>2530</c:v>
                </c:pt>
                <c:pt idx="2530">
                  <c:v>2531</c:v>
                </c:pt>
                <c:pt idx="2531">
                  <c:v>2532</c:v>
                </c:pt>
                <c:pt idx="2532">
                  <c:v>2533</c:v>
                </c:pt>
                <c:pt idx="2533">
                  <c:v>2534</c:v>
                </c:pt>
                <c:pt idx="2534">
                  <c:v>2535</c:v>
                </c:pt>
                <c:pt idx="2535">
                  <c:v>2536</c:v>
                </c:pt>
                <c:pt idx="2536">
                  <c:v>2537</c:v>
                </c:pt>
                <c:pt idx="2537">
                  <c:v>2538</c:v>
                </c:pt>
                <c:pt idx="2538">
                  <c:v>2539</c:v>
                </c:pt>
                <c:pt idx="2539">
                  <c:v>2540</c:v>
                </c:pt>
                <c:pt idx="2540">
                  <c:v>2541</c:v>
                </c:pt>
                <c:pt idx="2541">
                  <c:v>2542</c:v>
                </c:pt>
                <c:pt idx="2542">
                  <c:v>2543</c:v>
                </c:pt>
                <c:pt idx="2543">
                  <c:v>2544</c:v>
                </c:pt>
                <c:pt idx="2544">
                  <c:v>2545</c:v>
                </c:pt>
                <c:pt idx="2545">
                  <c:v>2546</c:v>
                </c:pt>
                <c:pt idx="2546">
                  <c:v>2547</c:v>
                </c:pt>
                <c:pt idx="2547">
                  <c:v>2548</c:v>
                </c:pt>
                <c:pt idx="2548">
                  <c:v>2549</c:v>
                </c:pt>
                <c:pt idx="2549">
                  <c:v>2550</c:v>
                </c:pt>
                <c:pt idx="2550">
                  <c:v>2551</c:v>
                </c:pt>
                <c:pt idx="2551">
                  <c:v>2552</c:v>
                </c:pt>
                <c:pt idx="2552">
                  <c:v>2553</c:v>
                </c:pt>
                <c:pt idx="2553">
                  <c:v>2554</c:v>
                </c:pt>
                <c:pt idx="2554">
                  <c:v>2555</c:v>
                </c:pt>
                <c:pt idx="2555">
                  <c:v>2556</c:v>
                </c:pt>
                <c:pt idx="2556">
                  <c:v>2557</c:v>
                </c:pt>
                <c:pt idx="2557">
                  <c:v>2558</c:v>
                </c:pt>
                <c:pt idx="2558">
                  <c:v>2559</c:v>
                </c:pt>
                <c:pt idx="2559">
                  <c:v>2560</c:v>
                </c:pt>
                <c:pt idx="2560">
                  <c:v>2561</c:v>
                </c:pt>
                <c:pt idx="2561">
                  <c:v>2562</c:v>
                </c:pt>
                <c:pt idx="2562">
                  <c:v>2563</c:v>
                </c:pt>
                <c:pt idx="2563">
                  <c:v>2564</c:v>
                </c:pt>
                <c:pt idx="2564">
                  <c:v>2565</c:v>
                </c:pt>
                <c:pt idx="2565">
                  <c:v>2566</c:v>
                </c:pt>
                <c:pt idx="2566">
                  <c:v>2567</c:v>
                </c:pt>
                <c:pt idx="2567">
                  <c:v>2568</c:v>
                </c:pt>
                <c:pt idx="2568">
                  <c:v>2569</c:v>
                </c:pt>
                <c:pt idx="2569">
                  <c:v>2570</c:v>
                </c:pt>
                <c:pt idx="2570">
                  <c:v>2571</c:v>
                </c:pt>
                <c:pt idx="2571">
                  <c:v>2572</c:v>
                </c:pt>
                <c:pt idx="2572">
                  <c:v>2573</c:v>
                </c:pt>
                <c:pt idx="2573">
                  <c:v>2574</c:v>
                </c:pt>
                <c:pt idx="2574">
                  <c:v>2575</c:v>
                </c:pt>
                <c:pt idx="2575">
                  <c:v>2576</c:v>
                </c:pt>
                <c:pt idx="2576">
                  <c:v>2577</c:v>
                </c:pt>
                <c:pt idx="2577">
                  <c:v>2578</c:v>
                </c:pt>
                <c:pt idx="2578">
                  <c:v>2579</c:v>
                </c:pt>
                <c:pt idx="2579">
                  <c:v>2580</c:v>
                </c:pt>
                <c:pt idx="2580">
                  <c:v>2581</c:v>
                </c:pt>
                <c:pt idx="2581">
                  <c:v>2582</c:v>
                </c:pt>
                <c:pt idx="2582">
                  <c:v>2583</c:v>
                </c:pt>
                <c:pt idx="2583">
                  <c:v>2584</c:v>
                </c:pt>
                <c:pt idx="2584">
                  <c:v>2585</c:v>
                </c:pt>
                <c:pt idx="2585">
                  <c:v>2586</c:v>
                </c:pt>
                <c:pt idx="2586">
                  <c:v>2587</c:v>
                </c:pt>
                <c:pt idx="2587">
                  <c:v>2588</c:v>
                </c:pt>
                <c:pt idx="2588">
                  <c:v>2589</c:v>
                </c:pt>
                <c:pt idx="2589">
                  <c:v>2590</c:v>
                </c:pt>
                <c:pt idx="2590">
                  <c:v>2591</c:v>
                </c:pt>
                <c:pt idx="2591">
                  <c:v>2592</c:v>
                </c:pt>
                <c:pt idx="2592">
                  <c:v>2593</c:v>
                </c:pt>
                <c:pt idx="2593">
                  <c:v>2594</c:v>
                </c:pt>
                <c:pt idx="2594">
                  <c:v>2595</c:v>
                </c:pt>
                <c:pt idx="2595">
                  <c:v>2596</c:v>
                </c:pt>
                <c:pt idx="2596">
                  <c:v>2597</c:v>
                </c:pt>
                <c:pt idx="2597">
                  <c:v>2598</c:v>
                </c:pt>
                <c:pt idx="2598">
                  <c:v>2599</c:v>
                </c:pt>
                <c:pt idx="2599">
                  <c:v>2600</c:v>
                </c:pt>
                <c:pt idx="2600">
                  <c:v>2601</c:v>
                </c:pt>
                <c:pt idx="2601">
                  <c:v>2602</c:v>
                </c:pt>
                <c:pt idx="2602">
                  <c:v>2603</c:v>
                </c:pt>
                <c:pt idx="2603">
                  <c:v>2604</c:v>
                </c:pt>
                <c:pt idx="2604">
                  <c:v>2605</c:v>
                </c:pt>
                <c:pt idx="2605">
                  <c:v>2606</c:v>
                </c:pt>
                <c:pt idx="2606">
                  <c:v>2607</c:v>
                </c:pt>
                <c:pt idx="2607">
                  <c:v>2608</c:v>
                </c:pt>
                <c:pt idx="2608">
                  <c:v>2609</c:v>
                </c:pt>
                <c:pt idx="2609">
                  <c:v>2610</c:v>
                </c:pt>
                <c:pt idx="2610">
                  <c:v>2611</c:v>
                </c:pt>
                <c:pt idx="2611">
                  <c:v>2612</c:v>
                </c:pt>
                <c:pt idx="2612">
                  <c:v>2613</c:v>
                </c:pt>
                <c:pt idx="2613">
                  <c:v>2614</c:v>
                </c:pt>
                <c:pt idx="2614">
                  <c:v>2615</c:v>
                </c:pt>
                <c:pt idx="2615">
                  <c:v>2616</c:v>
                </c:pt>
                <c:pt idx="2616">
                  <c:v>2617</c:v>
                </c:pt>
                <c:pt idx="2617">
                  <c:v>2618</c:v>
                </c:pt>
                <c:pt idx="2618">
                  <c:v>2619</c:v>
                </c:pt>
                <c:pt idx="2619">
                  <c:v>2620</c:v>
                </c:pt>
                <c:pt idx="2620">
                  <c:v>2621</c:v>
                </c:pt>
                <c:pt idx="2621">
                  <c:v>2622</c:v>
                </c:pt>
                <c:pt idx="2622">
                  <c:v>2623</c:v>
                </c:pt>
                <c:pt idx="2623">
                  <c:v>2624</c:v>
                </c:pt>
                <c:pt idx="2624">
                  <c:v>2625</c:v>
                </c:pt>
                <c:pt idx="2625">
                  <c:v>2626</c:v>
                </c:pt>
                <c:pt idx="2626">
                  <c:v>2627</c:v>
                </c:pt>
                <c:pt idx="2627">
                  <c:v>2628</c:v>
                </c:pt>
                <c:pt idx="2628">
                  <c:v>2629</c:v>
                </c:pt>
                <c:pt idx="2629">
                  <c:v>2630</c:v>
                </c:pt>
                <c:pt idx="2630">
                  <c:v>2631</c:v>
                </c:pt>
                <c:pt idx="2631">
                  <c:v>2632</c:v>
                </c:pt>
                <c:pt idx="2632">
                  <c:v>2633</c:v>
                </c:pt>
                <c:pt idx="2633">
                  <c:v>2634</c:v>
                </c:pt>
                <c:pt idx="2634">
                  <c:v>2635</c:v>
                </c:pt>
                <c:pt idx="2635">
                  <c:v>2636</c:v>
                </c:pt>
                <c:pt idx="2636">
                  <c:v>2637</c:v>
                </c:pt>
                <c:pt idx="2637">
                  <c:v>2638</c:v>
                </c:pt>
                <c:pt idx="2638">
                  <c:v>2639</c:v>
                </c:pt>
                <c:pt idx="2639">
                  <c:v>2640</c:v>
                </c:pt>
                <c:pt idx="2640">
                  <c:v>2641</c:v>
                </c:pt>
                <c:pt idx="2641">
                  <c:v>2642</c:v>
                </c:pt>
                <c:pt idx="2642">
                  <c:v>2643</c:v>
                </c:pt>
                <c:pt idx="2643">
                  <c:v>2644</c:v>
                </c:pt>
                <c:pt idx="2644">
                  <c:v>2645</c:v>
                </c:pt>
                <c:pt idx="2645">
                  <c:v>2646</c:v>
                </c:pt>
                <c:pt idx="2646">
                  <c:v>2647</c:v>
                </c:pt>
                <c:pt idx="2647">
                  <c:v>2648</c:v>
                </c:pt>
                <c:pt idx="2648">
                  <c:v>2649</c:v>
                </c:pt>
                <c:pt idx="2649">
                  <c:v>2650</c:v>
                </c:pt>
                <c:pt idx="2650">
                  <c:v>2651</c:v>
                </c:pt>
                <c:pt idx="2651">
                  <c:v>2652</c:v>
                </c:pt>
                <c:pt idx="2652">
                  <c:v>2653</c:v>
                </c:pt>
                <c:pt idx="2653">
                  <c:v>2654</c:v>
                </c:pt>
                <c:pt idx="2654">
                  <c:v>2655</c:v>
                </c:pt>
                <c:pt idx="2655">
                  <c:v>2656</c:v>
                </c:pt>
                <c:pt idx="2656">
                  <c:v>2657</c:v>
                </c:pt>
                <c:pt idx="2657">
                  <c:v>2658</c:v>
                </c:pt>
                <c:pt idx="2658">
                  <c:v>2659</c:v>
                </c:pt>
                <c:pt idx="2659">
                  <c:v>2660</c:v>
                </c:pt>
                <c:pt idx="2660">
                  <c:v>2661</c:v>
                </c:pt>
                <c:pt idx="2661">
                  <c:v>2662</c:v>
                </c:pt>
                <c:pt idx="2662">
                  <c:v>2663</c:v>
                </c:pt>
                <c:pt idx="2663">
                  <c:v>2664</c:v>
                </c:pt>
                <c:pt idx="2664">
                  <c:v>2665</c:v>
                </c:pt>
                <c:pt idx="2665">
                  <c:v>2666</c:v>
                </c:pt>
                <c:pt idx="2666">
                  <c:v>2667</c:v>
                </c:pt>
                <c:pt idx="2667">
                  <c:v>2668</c:v>
                </c:pt>
                <c:pt idx="2668">
                  <c:v>2669</c:v>
                </c:pt>
                <c:pt idx="2669">
                  <c:v>2670</c:v>
                </c:pt>
                <c:pt idx="2670">
                  <c:v>2671</c:v>
                </c:pt>
                <c:pt idx="2671">
                  <c:v>2672</c:v>
                </c:pt>
                <c:pt idx="2672">
                  <c:v>2673</c:v>
                </c:pt>
                <c:pt idx="2673">
                  <c:v>2674</c:v>
                </c:pt>
                <c:pt idx="2674">
                  <c:v>2675</c:v>
                </c:pt>
                <c:pt idx="2675">
                  <c:v>2676</c:v>
                </c:pt>
                <c:pt idx="2676">
                  <c:v>2677</c:v>
                </c:pt>
                <c:pt idx="2677">
                  <c:v>2678</c:v>
                </c:pt>
                <c:pt idx="2678">
                  <c:v>2679</c:v>
                </c:pt>
                <c:pt idx="2679">
                  <c:v>2680</c:v>
                </c:pt>
                <c:pt idx="2680">
                  <c:v>2681</c:v>
                </c:pt>
                <c:pt idx="2681">
                  <c:v>2682</c:v>
                </c:pt>
                <c:pt idx="2682">
                  <c:v>2683</c:v>
                </c:pt>
                <c:pt idx="2683">
                  <c:v>2684</c:v>
                </c:pt>
                <c:pt idx="2684">
                  <c:v>2685</c:v>
                </c:pt>
                <c:pt idx="2685">
                  <c:v>2686</c:v>
                </c:pt>
                <c:pt idx="2686">
                  <c:v>2687</c:v>
                </c:pt>
                <c:pt idx="2687">
                  <c:v>2688</c:v>
                </c:pt>
                <c:pt idx="2688">
                  <c:v>2689</c:v>
                </c:pt>
                <c:pt idx="2689">
                  <c:v>2690</c:v>
                </c:pt>
                <c:pt idx="2690">
                  <c:v>2691</c:v>
                </c:pt>
                <c:pt idx="2691">
                  <c:v>2692</c:v>
                </c:pt>
                <c:pt idx="2692">
                  <c:v>2693</c:v>
                </c:pt>
                <c:pt idx="2693">
                  <c:v>2694</c:v>
                </c:pt>
                <c:pt idx="2694">
                  <c:v>2695</c:v>
                </c:pt>
                <c:pt idx="2695">
                  <c:v>2696</c:v>
                </c:pt>
                <c:pt idx="2696">
                  <c:v>2697</c:v>
                </c:pt>
                <c:pt idx="2697">
                  <c:v>2698</c:v>
                </c:pt>
                <c:pt idx="2698">
                  <c:v>2699</c:v>
                </c:pt>
                <c:pt idx="2699">
                  <c:v>2700</c:v>
                </c:pt>
                <c:pt idx="2700">
                  <c:v>2701</c:v>
                </c:pt>
                <c:pt idx="2701">
                  <c:v>2702</c:v>
                </c:pt>
                <c:pt idx="2702">
                  <c:v>2703</c:v>
                </c:pt>
                <c:pt idx="2703">
                  <c:v>2704</c:v>
                </c:pt>
                <c:pt idx="2704">
                  <c:v>2705</c:v>
                </c:pt>
                <c:pt idx="2705">
                  <c:v>2706</c:v>
                </c:pt>
                <c:pt idx="2706">
                  <c:v>2707</c:v>
                </c:pt>
                <c:pt idx="2707">
                  <c:v>2708</c:v>
                </c:pt>
                <c:pt idx="2708">
                  <c:v>2709</c:v>
                </c:pt>
                <c:pt idx="2709">
                  <c:v>2710</c:v>
                </c:pt>
                <c:pt idx="2710">
                  <c:v>2711</c:v>
                </c:pt>
                <c:pt idx="2711">
                  <c:v>2712</c:v>
                </c:pt>
                <c:pt idx="2712">
                  <c:v>2713</c:v>
                </c:pt>
                <c:pt idx="2713">
                  <c:v>2714</c:v>
                </c:pt>
                <c:pt idx="2714">
                  <c:v>2715</c:v>
                </c:pt>
                <c:pt idx="2715">
                  <c:v>2716</c:v>
                </c:pt>
                <c:pt idx="2716">
                  <c:v>2717</c:v>
                </c:pt>
                <c:pt idx="2717">
                  <c:v>2718</c:v>
                </c:pt>
                <c:pt idx="2718">
                  <c:v>2719</c:v>
                </c:pt>
                <c:pt idx="2719">
                  <c:v>2720</c:v>
                </c:pt>
                <c:pt idx="2720">
                  <c:v>2721</c:v>
                </c:pt>
                <c:pt idx="2721">
                  <c:v>2722</c:v>
                </c:pt>
                <c:pt idx="2722">
                  <c:v>2723</c:v>
                </c:pt>
                <c:pt idx="2723">
                  <c:v>2724</c:v>
                </c:pt>
                <c:pt idx="2724">
                  <c:v>2725</c:v>
                </c:pt>
                <c:pt idx="2725">
                  <c:v>2726</c:v>
                </c:pt>
                <c:pt idx="2726">
                  <c:v>2727</c:v>
                </c:pt>
                <c:pt idx="2727">
                  <c:v>2728</c:v>
                </c:pt>
                <c:pt idx="2728">
                  <c:v>2729</c:v>
                </c:pt>
                <c:pt idx="2729">
                  <c:v>2730</c:v>
                </c:pt>
                <c:pt idx="2730">
                  <c:v>2731</c:v>
                </c:pt>
                <c:pt idx="2731">
                  <c:v>2732</c:v>
                </c:pt>
                <c:pt idx="2732">
                  <c:v>2733</c:v>
                </c:pt>
                <c:pt idx="2733">
                  <c:v>2734</c:v>
                </c:pt>
                <c:pt idx="2734">
                  <c:v>2735</c:v>
                </c:pt>
                <c:pt idx="2735">
                  <c:v>2736</c:v>
                </c:pt>
                <c:pt idx="2736">
                  <c:v>2737</c:v>
                </c:pt>
                <c:pt idx="2737">
                  <c:v>2738</c:v>
                </c:pt>
                <c:pt idx="2738">
                  <c:v>2739</c:v>
                </c:pt>
                <c:pt idx="2739">
                  <c:v>2740</c:v>
                </c:pt>
                <c:pt idx="2740">
                  <c:v>2741</c:v>
                </c:pt>
                <c:pt idx="2741">
                  <c:v>2742</c:v>
                </c:pt>
                <c:pt idx="2742">
                  <c:v>2743</c:v>
                </c:pt>
                <c:pt idx="2743">
                  <c:v>2744</c:v>
                </c:pt>
                <c:pt idx="2744">
                  <c:v>2745</c:v>
                </c:pt>
                <c:pt idx="2745">
                  <c:v>2746</c:v>
                </c:pt>
                <c:pt idx="2746">
                  <c:v>2747</c:v>
                </c:pt>
                <c:pt idx="2747">
                  <c:v>2748</c:v>
                </c:pt>
                <c:pt idx="2748">
                  <c:v>2749</c:v>
                </c:pt>
                <c:pt idx="2749">
                  <c:v>2750</c:v>
                </c:pt>
                <c:pt idx="2750">
                  <c:v>2751</c:v>
                </c:pt>
                <c:pt idx="2751">
                  <c:v>2752</c:v>
                </c:pt>
                <c:pt idx="2752">
                  <c:v>2753</c:v>
                </c:pt>
                <c:pt idx="2753">
                  <c:v>2754</c:v>
                </c:pt>
                <c:pt idx="2754">
                  <c:v>2755</c:v>
                </c:pt>
                <c:pt idx="2755">
                  <c:v>2756</c:v>
                </c:pt>
                <c:pt idx="2756">
                  <c:v>2757</c:v>
                </c:pt>
                <c:pt idx="2757">
                  <c:v>2758</c:v>
                </c:pt>
                <c:pt idx="2758">
                  <c:v>2759</c:v>
                </c:pt>
                <c:pt idx="2759">
                  <c:v>2760</c:v>
                </c:pt>
                <c:pt idx="2760">
                  <c:v>2761</c:v>
                </c:pt>
                <c:pt idx="2761">
                  <c:v>2762</c:v>
                </c:pt>
                <c:pt idx="2762">
                  <c:v>2763</c:v>
                </c:pt>
                <c:pt idx="2763">
                  <c:v>2764</c:v>
                </c:pt>
                <c:pt idx="2764">
                  <c:v>2765</c:v>
                </c:pt>
                <c:pt idx="2765">
                  <c:v>2766</c:v>
                </c:pt>
                <c:pt idx="2766">
                  <c:v>2767</c:v>
                </c:pt>
                <c:pt idx="2767">
                  <c:v>2768</c:v>
                </c:pt>
                <c:pt idx="2768">
                  <c:v>2769</c:v>
                </c:pt>
                <c:pt idx="2769">
                  <c:v>2770</c:v>
                </c:pt>
                <c:pt idx="2770">
                  <c:v>2771</c:v>
                </c:pt>
                <c:pt idx="2771">
                  <c:v>2772</c:v>
                </c:pt>
                <c:pt idx="2772">
                  <c:v>2773</c:v>
                </c:pt>
                <c:pt idx="2773">
                  <c:v>2774</c:v>
                </c:pt>
                <c:pt idx="2774">
                  <c:v>2775</c:v>
                </c:pt>
                <c:pt idx="2775">
                  <c:v>2776</c:v>
                </c:pt>
                <c:pt idx="2776">
                  <c:v>2777</c:v>
                </c:pt>
                <c:pt idx="2777">
                  <c:v>2778</c:v>
                </c:pt>
                <c:pt idx="2778">
                  <c:v>2779</c:v>
                </c:pt>
                <c:pt idx="2779">
                  <c:v>2780</c:v>
                </c:pt>
                <c:pt idx="2780">
                  <c:v>2781</c:v>
                </c:pt>
                <c:pt idx="2781">
                  <c:v>2782</c:v>
                </c:pt>
                <c:pt idx="2782">
                  <c:v>2783</c:v>
                </c:pt>
                <c:pt idx="2783">
                  <c:v>2784</c:v>
                </c:pt>
                <c:pt idx="2784">
                  <c:v>2785</c:v>
                </c:pt>
                <c:pt idx="2785">
                  <c:v>2786</c:v>
                </c:pt>
                <c:pt idx="2786">
                  <c:v>2787</c:v>
                </c:pt>
                <c:pt idx="2787">
                  <c:v>2788</c:v>
                </c:pt>
                <c:pt idx="2788">
                  <c:v>2789</c:v>
                </c:pt>
                <c:pt idx="2789">
                  <c:v>2790</c:v>
                </c:pt>
                <c:pt idx="2790">
                  <c:v>2791</c:v>
                </c:pt>
                <c:pt idx="2791">
                  <c:v>2792</c:v>
                </c:pt>
                <c:pt idx="2792">
                  <c:v>2793</c:v>
                </c:pt>
                <c:pt idx="2793">
                  <c:v>2794</c:v>
                </c:pt>
                <c:pt idx="2794">
                  <c:v>2795</c:v>
                </c:pt>
                <c:pt idx="2795">
                  <c:v>2796</c:v>
                </c:pt>
                <c:pt idx="2796">
                  <c:v>2797</c:v>
                </c:pt>
                <c:pt idx="2797">
                  <c:v>2798</c:v>
                </c:pt>
                <c:pt idx="2798">
                  <c:v>2799</c:v>
                </c:pt>
                <c:pt idx="2799">
                  <c:v>2800</c:v>
                </c:pt>
                <c:pt idx="2800">
                  <c:v>2801</c:v>
                </c:pt>
                <c:pt idx="2801">
                  <c:v>2802</c:v>
                </c:pt>
                <c:pt idx="2802">
                  <c:v>2803</c:v>
                </c:pt>
                <c:pt idx="2803">
                  <c:v>2804</c:v>
                </c:pt>
                <c:pt idx="2804">
                  <c:v>2805</c:v>
                </c:pt>
                <c:pt idx="2805">
                  <c:v>2806</c:v>
                </c:pt>
                <c:pt idx="2806">
                  <c:v>2807</c:v>
                </c:pt>
                <c:pt idx="2807">
                  <c:v>2808</c:v>
                </c:pt>
                <c:pt idx="2808">
                  <c:v>2809</c:v>
                </c:pt>
                <c:pt idx="2809">
                  <c:v>2810</c:v>
                </c:pt>
                <c:pt idx="2810">
                  <c:v>2811</c:v>
                </c:pt>
                <c:pt idx="2811">
                  <c:v>2812</c:v>
                </c:pt>
                <c:pt idx="2812">
                  <c:v>2813</c:v>
                </c:pt>
                <c:pt idx="2813">
                  <c:v>2814</c:v>
                </c:pt>
                <c:pt idx="2814">
                  <c:v>2815</c:v>
                </c:pt>
                <c:pt idx="2815">
                  <c:v>2816</c:v>
                </c:pt>
                <c:pt idx="2816">
                  <c:v>2817</c:v>
                </c:pt>
                <c:pt idx="2817">
                  <c:v>2818</c:v>
                </c:pt>
                <c:pt idx="2818">
                  <c:v>2819</c:v>
                </c:pt>
                <c:pt idx="2819">
                  <c:v>2820</c:v>
                </c:pt>
                <c:pt idx="2820">
                  <c:v>2821</c:v>
                </c:pt>
                <c:pt idx="2821">
                  <c:v>2822</c:v>
                </c:pt>
                <c:pt idx="2822">
                  <c:v>2823</c:v>
                </c:pt>
                <c:pt idx="2823">
                  <c:v>2824</c:v>
                </c:pt>
                <c:pt idx="2824">
                  <c:v>2825</c:v>
                </c:pt>
                <c:pt idx="2825">
                  <c:v>2826</c:v>
                </c:pt>
                <c:pt idx="2826">
                  <c:v>2827</c:v>
                </c:pt>
                <c:pt idx="2827">
                  <c:v>2828</c:v>
                </c:pt>
                <c:pt idx="2828">
                  <c:v>2829</c:v>
                </c:pt>
                <c:pt idx="2829">
                  <c:v>2830</c:v>
                </c:pt>
                <c:pt idx="2830">
                  <c:v>2831</c:v>
                </c:pt>
                <c:pt idx="2831">
                  <c:v>2832</c:v>
                </c:pt>
                <c:pt idx="2832">
                  <c:v>2833</c:v>
                </c:pt>
                <c:pt idx="2833">
                  <c:v>2834</c:v>
                </c:pt>
                <c:pt idx="2834">
                  <c:v>2835</c:v>
                </c:pt>
                <c:pt idx="2835">
                  <c:v>2836</c:v>
                </c:pt>
                <c:pt idx="2836">
                  <c:v>2837</c:v>
                </c:pt>
                <c:pt idx="2837">
                  <c:v>2838</c:v>
                </c:pt>
                <c:pt idx="2838">
                  <c:v>2839</c:v>
                </c:pt>
                <c:pt idx="2839">
                  <c:v>2840</c:v>
                </c:pt>
                <c:pt idx="2840">
                  <c:v>2841</c:v>
                </c:pt>
                <c:pt idx="2841">
                  <c:v>2842</c:v>
                </c:pt>
                <c:pt idx="2842">
                  <c:v>2843</c:v>
                </c:pt>
                <c:pt idx="2843">
                  <c:v>2844</c:v>
                </c:pt>
                <c:pt idx="2844">
                  <c:v>2845</c:v>
                </c:pt>
                <c:pt idx="2845">
                  <c:v>2846</c:v>
                </c:pt>
                <c:pt idx="2846">
                  <c:v>2847</c:v>
                </c:pt>
                <c:pt idx="2847">
                  <c:v>2848</c:v>
                </c:pt>
                <c:pt idx="2848">
                  <c:v>2849</c:v>
                </c:pt>
                <c:pt idx="2849">
                  <c:v>2850</c:v>
                </c:pt>
                <c:pt idx="2850">
                  <c:v>2851</c:v>
                </c:pt>
                <c:pt idx="2851">
                  <c:v>2852</c:v>
                </c:pt>
                <c:pt idx="2852">
                  <c:v>2853</c:v>
                </c:pt>
                <c:pt idx="2853">
                  <c:v>2854</c:v>
                </c:pt>
                <c:pt idx="2854">
                  <c:v>2855</c:v>
                </c:pt>
                <c:pt idx="2855">
                  <c:v>2856</c:v>
                </c:pt>
                <c:pt idx="2856">
                  <c:v>2857</c:v>
                </c:pt>
                <c:pt idx="2857">
                  <c:v>2858</c:v>
                </c:pt>
                <c:pt idx="2858">
                  <c:v>2859</c:v>
                </c:pt>
                <c:pt idx="2859">
                  <c:v>2860</c:v>
                </c:pt>
                <c:pt idx="2860">
                  <c:v>2861</c:v>
                </c:pt>
                <c:pt idx="2861">
                  <c:v>2862</c:v>
                </c:pt>
                <c:pt idx="2862">
                  <c:v>2863</c:v>
                </c:pt>
                <c:pt idx="2863">
                  <c:v>2864</c:v>
                </c:pt>
                <c:pt idx="2864">
                  <c:v>2865</c:v>
                </c:pt>
                <c:pt idx="2865">
                  <c:v>2866</c:v>
                </c:pt>
                <c:pt idx="2866">
                  <c:v>2867</c:v>
                </c:pt>
                <c:pt idx="2867">
                  <c:v>2868</c:v>
                </c:pt>
                <c:pt idx="2868">
                  <c:v>2869</c:v>
                </c:pt>
                <c:pt idx="2869">
                  <c:v>2870</c:v>
                </c:pt>
                <c:pt idx="2870">
                  <c:v>2871</c:v>
                </c:pt>
                <c:pt idx="2871">
                  <c:v>2872</c:v>
                </c:pt>
                <c:pt idx="2872">
                  <c:v>2873</c:v>
                </c:pt>
                <c:pt idx="2873">
                  <c:v>2874</c:v>
                </c:pt>
                <c:pt idx="2874">
                  <c:v>2875</c:v>
                </c:pt>
                <c:pt idx="2875">
                  <c:v>2876</c:v>
                </c:pt>
                <c:pt idx="2876">
                  <c:v>2877</c:v>
                </c:pt>
                <c:pt idx="2877">
                  <c:v>2878</c:v>
                </c:pt>
                <c:pt idx="2878">
                  <c:v>2879</c:v>
                </c:pt>
                <c:pt idx="2879">
                  <c:v>2880</c:v>
                </c:pt>
                <c:pt idx="2880">
                  <c:v>2881</c:v>
                </c:pt>
                <c:pt idx="2881">
                  <c:v>2882</c:v>
                </c:pt>
                <c:pt idx="2882">
                  <c:v>2883</c:v>
                </c:pt>
                <c:pt idx="2883">
                  <c:v>2884</c:v>
                </c:pt>
                <c:pt idx="2884">
                  <c:v>2885</c:v>
                </c:pt>
                <c:pt idx="2885">
                  <c:v>2886</c:v>
                </c:pt>
                <c:pt idx="2886">
                  <c:v>2887</c:v>
                </c:pt>
                <c:pt idx="2887">
                  <c:v>2888</c:v>
                </c:pt>
                <c:pt idx="2888">
                  <c:v>2889</c:v>
                </c:pt>
                <c:pt idx="2889">
                  <c:v>2890</c:v>
                </c:pt>
                <c:pt idx="2890">
                  <c:v>2891</c:v>
                </c:pt>
                <c:pt idx="2891">
                  <c:v>2892</c:v>
                </c:pt>
                <c:pt idx="2892">
                  <c:v>2893</c:v>
                </c:pt>
                <c:pt idx="2893">
                  <c:v>2894</c:v>
                </c:pt>
                <c:pt idx="2894">
                  <c:v>2895</c:v>
                </c:pt>
                <c:pt idx="2895">
                  <c:v>2896</c:v>
                </c:pt>
                <c:pt idx="2896">
                  <c:v>2897</c:v>
                </c:pt>
                <c:pt idx="2897">
                  <c:v>2898</c:v>
                </c:pt>
                <c:pt idx="2898">
                  <c:v>2899</c:v>
                </c:pt>
                <c:pt idx="2899">
                  <c:v>2900</c:v>
                </c:pt>
                <c:pt idx="2900">
                  <c:v>2901</c:v>
                </c:pt>
                <c:pt idx="2901">
                  <c:v>2902</c:v>
                </c:pt>
                <c:pt idx="2902">
                  <c:v>2903</c:v>
                </c:pt>
                <c:pt idx="2903">
                  <c:v>2904</c:v>
                </c:pt>
                <c:pt idx="2904">
                  <c:v>2905</c:v>
                </c:pt>
                <c:pt idx="2905">
                  <c:v>2906</c:v>
                </c:pt>
                <c:pt idx="2906">
                  <c:v>2907</c:v>
                </c:pt>
                <c:pt idx="2907">
                  <c:v>2908</c:v>
                </c:pt>
                <c:pt idx="2908">
                  <c:v>2909</c:v>
                </c:pt>
                <c:pt idx="2909">
                  <c:v>2910</c:v>
                </c:pt>
                <c:pt idx="2910">
                  <c:v>2911</c:v>
                </c:pt>
                <c:pt idx="2911">
                  <c:v>2912</c:v>
                </c:pt>
                <c:pt idx="2912">
                  <c:v>2913</c:v>
                </c:pt>
                <c:pt idx="2913">
                  <c:v>2914</c:v>
                </c:pt>
                <c:pt idx="2914">
                  <c:v>2915</c:v>
                </c:pt>
                <c:pt idx="2915">
                  <c:v>2916</c:v>
                </c:pt>
                <c:pt idx="2916">
                  <c:v>2917</c:v>
                </c:pt>
                <c:pt idx="2917">
                  <c:v>2918</c:v>
                </c:pt>
                <c:pt idx="2918">
                  <c:v>2919</c:v>
                </c:pt>
                <c:pt idx="2919">
                  <c:v>2920</c:v>
                </c:pt>
                <c:pt idx="2920">
                  <c:v>2921</c:v>
                </c:pt>
                <c:pt idx="2921">
                  <c:v>2922</c:v>
                </c:pt>
                <c:pt idx="2922">
                  <c:v>2923</c:v>
                </c:pt>
                <c:pt idx="2923">
                  <c:v>2924</c:v>
                </c:pt>
                <c:pt idx="2924">
                  <c:v>2925</c:v>
                </c:pt>
                <c:pt idx="2925">
                  <c:v>2926</c:v>
                </c:pt>
                <c:pt idx="2926">
                  <c:v>2927</c:v>
                </c:pt>
                <c:pt idx="2927">
                  <c:v>2928</c:v>
                </c:pt>
                <c:pt idx="2928">
                  <c:v>2929</c:v>
                </c:pt>
                <c:pt idx="2929">
                  <c:v>2930</c:v>
                </c:pt>
                <c:pt idx="2930">
                  <c:v>2931</c:v>
                </c:pt>
                <c:pt idx="2931">
                  <c:v>2932</c:v>
                </c:pt>
                <c:pt idx="2932">
                  <c:v>2933</c:v>
                </c:pt>
                <c:pt idx="2933">
                  <c:v>2934</c:v>
                </c:pt>
                <c:pt idx="2934">
                  <c:v>2935</c:v>
                </c:pt>
                <c:pt idx="2935">
                  <c:v>2936</c:v>
                </c:pt>
                <c:pt idx="2936">
                  <c:v>2937</c:v>
                </c:pt>
                <c:pt idx="2937">
                  <c:v>2938</c:v>
                </c:pt>
                <c:pt idx="2938">
                  <c:v>2939</c:v>
                </c:pt>
                <c:pt idx="2939">
                  <c:v>2940</c:v>
                </c:pt>
                <c:pt idx="2940">
                  <c:v>2941</c:v>
                </c:pt>
                <c:pt idx="2941">
                  <c:v>2942</c:v>
                </c:pt>
                <c:pt idx="2942">
                  <c:v>2943</c:v>
                </c:pt>
                <c:pt idx="2943">
                  <c:v>2944</c:v>
                </c:pt>
                <c:pt idx="2944">
                  <c:v>2945</c:v>
                </c:pt>
                <c:pt idx="2945">
                  <c:v>2946</c:v>
                </c:pt>
                <c:pt idx="2946">
                  <c:v>2947</c:v>
                </c:pt>
                <c:pt idx="2947">
                  <c:v>2948</c:v>
                </c:pt>
                <c:pt idx="2948">
                  <c:v>2949</c:v>
                </c:pt>
                <c:pt idx="2949">
                  <c:v>2950</c:v>
                </c:pt>
                <c:pt idx="2950">
                  <c:v>2951</c:v>
                </c:pt>
                <c:pt idx="2951">
                  <c:v>2952</c:v>
                </c:pt>
                <c:pt idx="2952">
                  <c:v>2953</c:v>
                </c:pt>
                <c:pt idx="2953">
                  <c:v>2954</c:v>
                </c:pt>
                <c:pt idx="2954">
                  <c:v>2955</c:v>
                </c:pt>
                <c:pt idx="2955">
                  <c:v>2956</c:v>
                </c:pt>
                <c:pt idx="2956">
                  <c:v>2957</c:v>
                </c:pt>
                <c:pt idx="2957">
                  <c:v>2958</c:v>
                </c:pt>
                <c:pt idx="2958">
                  <c:v>2959</c:v>
                </c:pt>
                <c:pt idx="2959">
                  <c:v>2960</c:v>
                </c:pt>
                <c:pt idx="2960">
                  <c:v>2961</c:v>
                </c:pt>
                <c:pt idx="2961">
                  <c:v>2962</c:v>
                </c:pt>
                <c:pt idx="2962">
                  <c:v>2963</c:v>
                </c:pt>
                <c:pt idx="2963">
                  <c:v>2964</c:v>
                </c:pt>
                <c:pt idx="2964">
                  <c:v>2965</c:v>
                </c:pt>
                <c:pt idx="2965">
                  <c:v>2966</c:v>
                </c:pt>
                <c:pt idx="2966">
                  <c:v>2967</c:v>
                </c:pt>
                <c:pt idx="2967">
                  <c:v>2968</c:v>
                </c:pt>
                <c:pt idx="2968">
                  <c:v>2969</c:v>
                </c:pt>
                <c:pt idx="2969">
                  <c:v>2970</c:v>
                </c:pt>
                <c:pt idx="2970">
                  <c:v>2971</c:v>
                </c:pt>
                <c:pt idx="2971">
                  <c:v>2972</c:v>
                </c:pt>
                <c:pt idx="2972">
                  <c:v>2973</c:v>
                </c:pt>
                <c:pt idx="2973">
                  <c:v>2974</c:v>
                </c:pt>
                <c:pt idx="2974">
                  <c:v>2975</c:v>
                </c:pt>
                <c:pt idx="2975">
                  <c:v>2976</c:v>
                </c:pt>
                <c:pt idx="2976">
                  <c:v>2977</c:v>
                </c:pt>
                <c:pt idx="2977">
                  <c:v>2978</c:v>
                </c:pt>
                <c:pt idx="2978">
                  <c:v>2979</c:v>
                </c:pt>
                <c:pt idx="2979">
                  <c:v>2980</c:v>
                </c:pt>
                <c:pt idx="2980">
                  <c:v>2981</c:v>
                </c:pt>
                <c:pt idx="2981">
                  <c:v>2982</c:v>
                </c:pt>
                <c:pt idx="2982">
                  <c:v>2983</c:v>
                </c:pt>
                <c:pt idx="2983">
                  <c:v>2984</c:v>
                </c:pt>
                <c:pt idx="2984">
                  <c:v>2985</c:v>
                </c:pt>
                <c:pt idx="2985">
                  <c:v>2986</c:v>
                </c:pt>
                <c:pt idx="2986">
                  <c:v>2987</c:v>
                </c:pt>
                <c:pt idx="2987">
                  <c:v>2988</c:v>
                </c:pt>
                <c:pt idx="2988">
                  <c:v>2989</c:v>
                </c:pt>
                <c:pt idx="2989">
                  <c:v>2990</c:v>
                </c:pt>
                <c:pt idx="2990">
                  <c:v>2991</c:v>
                </c:pt>
                <c:pt idx="2991">
                  <c:v>2992</c:v>
                </c:pt>
                <c:pt idx="2992">
                  <c:v>2993</c:v>
                </c:pt>
                <c:pt idx="2993">
                  <c:v>2994</c:v>
                </c:pt>
                <c:pt idx="2994">
                  <c:v>2995</c:v>
                </c:pt>
                <c:pt idx="2995">
                  <c:v>2996</c:v>
                </c:pt>
                <c:pt idx="2996">
                  <c:v>2997</c:v>
                </c:pt>
                <c:pt idx="2997">
                  <c:v>2998</c:v>
                </c:pt>
                <c:pt idx="2998">
                  <c:v>2999</c:v>
                </c:pt>
                <c:pt idx="2999">
                  <c:v>3000</c:v>
                </c:pt>
                <c:pt idx="3000">
                  <c:v>3001</c:v>
                </c:pt>
                <c:pt idx="3001">
                  <c:v>3002</c:v>
                </c:pt>
                <c:pt idx="3002">
                  <c:v>3003</c:v>
                </c:pt>
                <c:pt idx="3003">
                  <c:v>3004</c:v>
                </c:pt>
                <c:pt idx="3004">
                  <c:v>3005</c:v>
                </c:pt>
                <c:pt idx="3005">
                  <c:v>3006</c:v>
                </c:pt>
                <c:pt idx="3006">
                  <c:v>3007</c:v>
                </c:pt>
                <c:pt idx="3007">
                  <c:v>3008</c:v>
                </c:pt>
                <c:pt idx="3008">
                  <c:v>3009</c:v>
                </c:pt>
                <c:pt idx="3009">
                  <c:v>3010</c:v>
                </c:pt>
                <c:pt idx="3010">
                  <c:v>3011</c:v>
                </c:pt>
                <c:pt idx="3011">
                  <c:v>3012</c:v>
                </c:pt>
                <c:pt idx="3012">
                  <c:v>3013</c:v>
                </c:pt>
                <c:pt idx="3013">
                  <c:v>3014</c:v>
                </c:pt>
                <c:pt idx="3014">
                  <c:v>3015</c:v>
                </c:pt>
                <c:pt idx="3015">
                  <c:v>3016</c:v>
                </c:pt>
                <c:pt idx="3016">
                  <c:v>3017</c:v>
                </c:pt>
                <c:pt idx="3017">
                  <c:v>3018</c:v>
                </c:pt>
                <c:pt idx="3018">
                  <c:v>3019</c:v>
                </c:pt>
                <c:pt idx="3019">
                  <c:v>3020</c:v>
                </c:pt>
                <c:pt idx="3020">
                  <c:v>3021</c:v>
                </c:pt>
                <c:pt idx="3021">
                  <c:v>3022</c:v>
                </c:pt>
                <c:pt idx="3022">
                  <c:v>3023</c:v>
                </c:pt>
                <c:pt idx="3023">
                  <c:v>3024</c:v>
                </c:pt>
                <c:pt idx="3024">
                  <c:v>3025</c:v>
                </c:pt>
                <c:pt idx="3025">
                  <c:v>3026</c:v>
                </c:pt>
                <c:pt idx="3026">
                  <c:v>3027</c:v>
                </c:pt>
                <c:pt idx="3027">
                  <c:v>3028</c:v>
                </c:pt>
                <c:pt idx="3028">
                  <c:v>3029</c:v>
                </c:pt>
                <c:pt idx="3029">
                  <c:v>3030</c:v>
                </c:pt>
                <c:pt idx="3030">
                  <c:v>3031</c:v>
                </c:pt>
                <c:pt idx="3031">
                  <c:v>3032</c:v>
                </c:pt>
                <c:pt idx="3032">
                  <c:v>3033</c:v>
                </c:pt>
                <c:pt idx="3033">
                  <c:v>3034</c:v>
                </c:pt>
                <c:pt idx="3034">
                  <c:v>3035</c:v>
                </c:pt>
                <c:pt idx="3035">
                  <c:v>3036</c:v>
                </c:pt>
                <c:pt idx="3036">
                  <c:v>3037</c:v>
                </c:pt>
                <c:pt idx="3037">
                  <c:v>3038</c:v>
                </c:pt>
                <c:pt idx="3038">
                  <c:v>3039</c:v>
                </c:pt>
                <c:pt idx="3039">
                  <c:v>3040</c:v>
                </c:pt>
                <c:pt idx="3040">
                  <c:v>3041</c:v>
                </c:pt>
                <c:pt idx="3041">
                  <c:v>3042</c:v>
                </c:pt>
                <c:pt idx="3042">
                  <c:v>3043</c:v>
                </c:pt>
                <c:pt idx="3043">
                  <c:v>3044</c:v>
                </c:pt>
                <c:pt idx="3044">
                  <c:v>3045</c:v>
                </c:pt>
                <c:pt idx="3045">
                  <c:v>3046</c:v>
                </c:pt>
                <c:pt idx="3046">
                  <c:v>3047</c:v>
                </c:pt>
                <c:pt idx="3047">
                  <c:v>3048</c:v>
                </c:pt>
                <c:pt idx="3048">
                  <c:v>3049</c:v>
                </c:pt>
                <c:pt idx="3049">
                  <c:v>3050</c:v>
                </c:pt>
                <c:pt idx="3050">
                  <c:v>3051</c:v>
                </c:pt>
                <c:pt idx="3051">
                  <c:v>3052</c:v>
                </c:pt>
                <c:pt idx="3052">
                  <c:v>3053</c:v>
                </c:pt>
                <c:pt idx="3053">
                  <c:v>3054</c:v>
                </c:pt>
                <c:pt idx="3054">
                  <c:v>3055</c:v>
                </c:pt>
                <c:pt idx="3055">
                  <c:v>3056</c:v>
                </c:pt>
                <c:pt idx="3056">
                  <c:v>3057</c:v>
                </c:pt>
                <c:pt idx="3057">
                  <c:v>3058</c:v>
                </c:pt>
                <c:pt idx="3058">
                  <c:v>3059</c:v>
                </c:pt>
                <c:pt idx="3059">
                  <c:v>3060</c:v>
                </c:pt>
                <c:pt idx="3060">
                  <c:v>3061</c:v>
                </c:pt>
                <c:pt idx="3061">
                  <c:v>3062</c:v>
                </c:pt>
                <c:pt idx="3062">
                  <c:v>3063</c:v>
                </c:pt>
                <c:pt idx="3063">
                  <c:v>3064</c:v>
                </c:pt>
                <c:pt idx="3064">
                  <c:v>3065</c:v>
                </c:pt>
                <c:pt idx="3065">
                  <c:v>3066</c:v>
                </c:pt>
                <c:pt idx="3066">
                  <c:v>3067</c:v>
                </c:pt>
                <c:pt idx="3067">
                  <c:v>3068</c:v>
                </c:pt>
                <c:pt idx="3068">
                  <c:v>3069</c:v>
                </c:pt>
                <c:pt idx="3069">
                  <c:v>3070</c:v>
                </c:pt>
                <c:pt idx="3070">
                  <c:v>3071</c:v>
                </c:pt>
                <c:pt idx="3071">
                  <c:v>3072</c:v>
                </c:pt>
                <c:pt idx="3072">
                  <c:v>3073</c:v>
                </c:pt>
                <c:pt idx="3073">
                  <c:v>3074</c:v>
                </c:pt>
                <c:pt idx="3074">
                  <c:v>3075</c:v>
                </c:pt>
                <c:pt idx="3075">
                  <c:v>3076</c:v>
                </c:pt>
                <c:pt idx="3076">
                  <c:v>3077</c:v>
                </c:pt>
                <c:pt idx="3077">
                  <c:v>3078</c:v>
                </c:pt>
                <c:pt idx="3078">
                  <c:v>3079</c:v>
                </c:pt>
                <c:pt idx="3079">
                  <c:v>3080</c:v>
                </c:pt>
                <c:pt idx="3080">
                  <c:v>3081</c:v>
                </c:pt>
                <c:pt idx="3081">
                  <c:v>3082</c:v>
                </c:pt>
                <c:pt idx="3082">
                  <c:v>3083</c:v>
                </c:pt>
                <c:pt idx="3083">
                  <c:v>3084</c:v>
                </c:pt>
                <c:pt idx="3084">
                  <c:v>3085</c:v>
                </c:pt>
                <c:pt idx="3085">
                  <c:v>3086</c:v>
                </c:pt>
                <c:pt idx="3086">
                  <c:v>3087</c:v>
                </c:pt>
                <c:pt idx="3087">
                  <c:v>3088</c:v>
                </c:pt>
                <c:pt idx="3088">
                  <c:v>3089</c:v>
                </c:pt>
                <c:pt idx="3089">
                  <c:v>3090</c:v>
                </c:pt>
                <c:pt idx="3090">
                  <c:v>3091</c:v>
                </c:pt>
                <c:pt idx="3091">
                  <c:v>3092</c:v>
                </c:pt>
                <c:pt idx="3092">
                  <c:v>3093</c:v>
                </c:pt>
                <c:pt idx="3093">
                  <c:v>3094</c:v>
                </c:pt>
                <c:pt idx="3094">
                  <c:v>3095</c:v>
                </c:pt>
                <c:pt idx="3095">
                  <c:v>3096</c:v>
                </c:pt>
                <c:pt idx="3096">
                  <c:v>3097</c:v>
                </c:pt>
                <c:pt idx="3097">
                  <c:v>3098</c:v>
                </c:pt>
                <c:pt idx="3098">
                  <c:v>3099</c:v>
                </c:pt>
                <c:pt idx="3099">
                  <c:v>3100</c:v>
                </c:pt>
                <c:pt idx="3100">
                  <c:v>3101</c:v>
                </c:pt>
                <c:pt idx="3101">
                  <c:v>3102</c:v>
                </c:pt>
                <c:pt idx="3102">
                  <c:v>3103</c:v>
                </c:pt>
                <c:pt idx="3103">
                  <c:v>3104</c:v>
                </c:pt>
                <c:pt idx="3104">
                  <c:v>3105</c:v>
                </c:pt>
                <c:pt idx="3105">
                  <c:v>3106</c:v>
                </c:pt>
                <c:pt idx="3106">
                  <c:v>3107</c:v>
                </c:pt>
                <c:pt idx="3107">
                  <c:v>3108</c:v>
                </c:pt>
                <c:pt idx="3108">
                  <c:v>3109</c:v>
                </c:pt>
                <c:pt idx="3109">
                  <c:v>3110</c:v>
                </c:pt>
                <c:pt idx="3110">
                  <c:v>3111</c:v>
                </c:pt>
                <c:pt idx="3111">
                  <c:v>3112</c:v>
                </c:pt>
                <c:pt idx="3112">
                  <c:v>3113</c:v>
                </c:pt>
                <c:pt idx="3113">
                  <c:v>3114</c:v>
                </c:pt>
                <c:pt idx="3114">
                  <c:v>3115</c:v>
                </c:pt>
                <c:pt idx="3115">
                  <c:v>3116</c:v>
                </c:pt>
                <c:pt idx="3116">
                  <c:v>3117</c:v>
                </c:pt>
                <c:pt idx="3117">
                  <c:v>3118</c:v>
                </c:pt>
                <c:pt idx="3118">
                  <c:v>3119</c:v>
                </c:pt>
                <c:pt idx="3119">
                  <c:v>3120</c:v>
                </c:pt>
                <c:pt idx="3120">
                  <c:v>3121</c:v>
                </c:pt>
                <c:pt idx="3121">
                  <c:v>3122</c:v>
                </c:pt>
                <c:pt idx="3122">
                  <c:v>3123</c:v>
                </c:pt>
                <c:pt idx="3123">
                  <c:v>3124</c:v>
                </c:pt>
                <c:pt idx="3124">
                  <c:v>3125</c:v>
                </c:pt>
                <c:pt idx="3125">
                  <c:v>3126</c:v>
                </c:pt>
                <c:pt idx="3126">
                  <c:v>3127</c:v>
                </c:pt>
                <c:pt idx="3127">
                  <c:v>3128</c:v>
                </c:pt>
                <c:pt idx="3128">
                  <c:v>3129</c:v>
                </c:pt>
                <c:pt idx="3129">
                  <c:v>3130</c:v>
                </c:pt>
                <c:pt idx="3130">
                  <c:v>3131</c:v>
                </c:pt>
                <c:pt idx="3131">
                  <c:v>3132</c:v>
                </c:pt>
                <c:pt idx="3132">
                  <c:v>3133</c:v>
                </c:pt>
                <c:pt idx="3133">
                  <c:v>3134</c:v>
                </c:pt>
                <c:pt idx="3134">
                  <c:v>3135</c:v>
                </c:pt>
                <c:pt idx="3135">
                  <c:v>3136</c:v>
                </c:pt>
                <c:pt idx="3136">
                  <c:v>3137</c:v>
                </c:pt>
                <c:pt idx="3137">
                  <c:v>3138</c:v>
                </c:pt>
                <c:pt idx="3138">
                  <c:v>3139</c:v>
                </c:pt>
                <c:pt idx="3139">
                  <c:v>3140</c:v>
                </c:pt>
                <c:pt idx="3140">
                  <c:v>3141</c:v>
                </c:pt>
                <c:pt idx="3141">
                  <c:v>3142</c:v>
                </c:pt>
                <c:pt idx="3142">
                  <c:v>3143</c:v>
                </c:pt>
                <c:pt idx="3143">
                  <c:v>3144</c:v>
                </c:pt>
                <c:pt idx="3144">
                  <c:v>3145</c:v>
                </c:pt>
                <c:pt idx="3145">
                  <c:v>3146</c:v>
                </c:pt>
                <c:pt idx="3146">
                  <c:v>3147</c:v>
                </c:pt>
                <c:pt idx="3147">
                  <c:v>3148</c:v>
                </c:pt>
                <c:pt idx="3148">
                  <c:v>3149</c:v>
                </c:pt>
                <c:pt idx="3149">
                  <c:v>3150</c:v>
                </c:pt>
                <c:pt idx="3150">
                  <c:v>3151</c:v>
                </c:pt>
                <c:pt idx="3151">
                  <c:v>3152</c:v>
                </c:pt>
                <c:pt idx="3152">
                  <c:v>3153</c:v>
                </c:pt>
                <c:pt idx="3153">
                  <c:v>3154</c:v>
                </c:pt>
                <c:pt idx="3154">
                  <c:v>3155</c:v>
                </c:pt>
                <c:pt idx="3155">
                  <c:v>3156</c:v>
                </c:pt>
                <c:pt idx="3156">
                  <c:v>3157</c:v>
                </c:pt>
                <c:pt idx="3157">
                  <c:v>3158</c:v>
                </c:pt>
                <c:pt idx="3158">
                  <c:v>3159</c:v>
                </c:pt>
                <c:pt idx="3159">
                  <c:v>3160</c:v>
                </c:pt>
                <c:pt idx="3160">
                  <c:v>3161</c:v>
                </c:pt>
                <c:pt idx="3161">
                  <c:v>3162</c:v>
                </c:pt>
                <c:pt idx="3162">
                  <c:v>3163</c:v>
                </c:pt>
                <c:pt idx="3163">
                  <c:v>3164</c:v>
                </c:pt>
                <c:pt idx="3164">
                  <c:v>3165</c:v>
                </c:pt>
                <c:pt idx="3165">
                  <c:v>3166</c:v>
                </c:pt>
                <c:pt idx="3166">
                  <c:v>3167</c:v>
                </c:pt>
                <c:pt idx="3167">
                  <c:v>3168</c:v>
                </c:pt>
                <c:pt idx="3168">
                  <c:v>3169</c:v>
                </c:pt>
                <c:pt idx="3169">
                  <c:v>3170</c:v>
                </c:pt>
                <c:pt idx="3170">
                  <c:v>3171</c:v>
                </c:pt>
                <c:pt idx="3171">
                  <c:v>3172</c:v>
                </c:pt>
                <c:pt idx="3172">
                  <c:v>3173</c:v>
                </c:pt>
                <c:pt idx="3173">
                  <c:v>3174</c:v>
                </c:pt>
                <c:pt idx="3174">
                  <c:v>3175</c:v>
                </c:pt>
                <c:pt idx="3175">
                  <c:v>3176</c:v>
                </c:pt>
                <c:pt idx="3176">
                  <c:v>3177</c:v>
                </c:pt>
                <c:pt idx="3177">
                  <c:v>3178</c:v>
                </c:pt>
                <c:pt idx="3178">
                  <c:v>3179</c:v>
                </c:pt>
                <c:pt idx="3179">
                  <c:v>3180</c:v>
                </c:pt>
                <c:pt idx="3180">
                  <c:v>3181</c:v>
                </c:pt>
                <c:pt idx="3181">
                  <c:v>3182</c:v>
                </c:pt>
                <c:pt idx="3182">
                  <c:v>3183</c:v>
                </c:pt>
                <c:pt idx="3183">
                  <c:v>3184</c:v>
                </c:pt>
                <c:pt idx="3184">
                  <c:v>3185</c:v>
                </c:pt>
                <c:pt idx="3185">
                  <c:v>3186</c:v>
                </c:pt>
                <c:pt idx="3186">
                  <c:v>3187</c:v>
                </c:pt>
                <c:pt idx="3187">
                  <c:v>3188</c:v>
                </c:pt>
                <c:pt idx="3188">
                  <c:v>3189</c:v>
                </c:pt>
                <c:pt idx="3189">
                  <c:v>3190</c:v>
                </c:pt>
                <c:pt idx="3190">
                  <c:v>3191</c:v>
                </c:pt>
                <c:pt idx="3191">
                  <c:v>3192</c:v>
                </c:pt>
                <c:pt idx="3192">
                  <c:v>3193</c:v>
                </c:pt>
                <c:pt idx="3193">
                  <c:v>3194</c:v>
                </c:pt>
                <c:pt idx="3194">
                  <c:v>3195</c:v>
                </c:pt>
                <c:pt idx="3195">
                  <c:v>3196</c:v>
                </c:pt>
                <c:pt idx="3196">
                  <c:v>3197</c:v>
                </c:pt>
                <c:pt idx="3197">
                  <c:v>3198</c:v>
                </c:pt>
                <c:pt idx="3198">
                  <c:v>3199</c:v>
                </c:pt>
                <c:pt idx="3199">
                  <c:v>3200</c:v>
                </c:pt>
                <c:pt idx="3200">
                  <c:v>3201</c:v>
                </c:pt>
                <c:pt idx="3201">
                  <c:v>3202</c:v>
                </c:pt>
                <c:pt idx="3202">
                  <c:v>3203</c:v>
                </c:pt>
                <c:pt idx="3203">
                  <c:v>3204</c:v>
                </c:pt>
                <c:pt idx="3204">
                  <c:v>3205</c:v>
                </c:pt>
                <c:pt idx="3205">
                  <c:v>3206</c:v>
                </c:pt>
                <c:pt idx="3206">
                  <c:v>3207</c:v>
                </c:pt>
                <c:pt idx="3207">
                  <c:v>3208</c:v>
                </c:pt>
                <c:pt idx="3208">
                  <c:v>3209</c:v>
                </c:pt>
                <c:pt idx="3209">
                  <c:v>3210</c:v>
                </c:pt>
                <c:pt idx="3210">
                  <c:v>3211</c:v>
                </c:pt>
                <c:pt idx="3211">
                  <c:v>3212</c:v>
                </c:pt>
                <c:pt idx="3212">
                  <c:v>3213</c:v>
                </c:pt>
                <c:pt idx="3213">
                  <c:v>3214</c:v>
                </c:pt>
                <c:pt idx="3214">
                  <c:v>3215</c:v>
                </c:pt>
                <c:pt idx="3215">
                  <c:v>3216</c:v>
                </c:pt>
                <c:pt idx="3216">
                  <c:v>3217</c:v>
                </c:pt>
                <c:pt idx="3217">
                  <c:v>3218</c:v>
                </c:pt>
                <c:pt idx="3218">
                  <c:v>3219</c:v>
                </c:pt>
                <c:pt idx="3219">
                  <c:v>3220</c:v>
                </c:pt>
                <c:pt idx="3220">
                  <c:v>3221</c:v>
                </c:pt>
                <c:pt idx="3221">
                  <c:v>3222</c:v>
                </c:pt>
                <c:pt idx="3222">
                  <c:v>3223</c:v>
                </c:pt>
                <c:pt idx="3223">
                  <c:v>3224</c:v>
                </c:pt>
                <c:pt idx="3224">
                  <c:v>3225</c:v>
                </c:pt>
                <c:pt idx="3225">
                  <c:v>3226</c:v>
                </c:pt>
                <c:pt idx="3226">
                  <c:v>3227</c:v>
                </c:pt>
                <c:pt idx="3227">
                  <c:v>3228</c:v>
                </c:pt>
                <c:pt idx="3228">
                  <c:v>3229</c:v>
                </c:pt>
                <c:pt idx="3229">
                  <c:v>3230</c:v>
                </c:pt>
                <c:pt idx="3230">
                  <c:v>3231</c:v>
                </c:pt>
                <c:pt idx="3231">
                  <c:v>3232</c:v>
                </c:pt>
                <c:pt idx="3232">
                  <c:v>3233</c:v>
                </c:pt>
                <c:pt idx="3233">
                  <c:v>3234</c:v>
                </c:pt>
                <c:pt idx="3234">
                  <c:v>3235</c:v>
                </c:pt>
                <c:pt idx="3235">
                  <c:v>3236</c:v>
                </c:pt>
                <c:pt idx="3236">
                  <c:v>3237</c:v>
                </c:pt>
                <c:pt idx="3237">
                  <c:v>3238</c:v>
                </c:pt>
                <c:pt idx="3238">
                  <c:v>3239</c:v>
                </c:pt>
                <c:pt idx="3239">
                  <c:v>3240</c:v>
                </c:pt>
                <c:pt idx="3240">
                  <c:v>3241</c:v>
                </c:pt>
                <c:pt idx="3241">
                  <c:v>3242</c:v>
                </c:pt>
                <c:pt idx="3242">
                  <c:v>3243</c:v>
                </c:pt>
                <c:pt idx="3243">
                  <c:v>3244</c:v>
                </c:pt>
                <c:pt idx="3244">
                  <c:v>3245</c:v>
                </c:pt>
                <c:pt idx="3245">
                  <c:v>3246</c:v>
                </c:pt>
                <c:pt idx="3246">
                  <c:v>3247</c:v>
                </c:pt>
                <c:pt idx="3247">
                  <c:v>3248</c:v>
                </c:pt>
                <c:pt idx="3248">
                  <c:v>3249</c:v>
                </c:pt>
                <c:pt idx="3249">
                  <c:v>3250</c:v>
                </c:pt>
                <c:pt idx="3250">
                  <c:v>3251</c:v>
                </c:pt>
                <c:pt idx="3251">
                  <c:v>3252</c:v>
                </c:pt>
                <c:pt idx="3252">
                  <c:v>3253</c:v>
                </c:pt>
                <c:pt idx="3253">
                  <c:v>3254</c:v>
                </c:pt>
                <c:pt idx="3254">
                  <c:v>3255</c:v>
                </c:pt>
                <c:pt idx="3255">
                  <c:v>3256</c:v>
                </c:pt>
                <c:pt idx="3256">
                  <c:v>3257</c:v>
                </c:pt>
                <c:pt idx="3257">
                  <c:v>3258</c:v>
                </c:pt>
                <c:pt idx="3258">
                  <c:v>3259</c:v>
                </c:pt>
                <c:pt idx="3259">
                  <c:v>3260</c:v>
                </c:pt>
                <c:pt idx="3260">
                  <c:v>3261</c:v>
                </c:pt>
                <c:pt idx="3261">
                  <c:v>3262</c:v>
                </c:pt>
                <c:pt idx="3262">
                  <c:v>3263</c:v>
                </c:pt>
                <c:pt idx="3263">
                  <c:v>3264</c:v>
                </c:pt>
                <c:pt idx="3264">
                  <c:v>3265</c:v>
                </c:pt>
                <c:pt idx="3265">
                  <c:v>3266</c:v>
                </c:pt>
                <c:pt idx="3266">
                  <c:v>3267</c:v>
                </c:pt>
                <c:pt idx="3267">
                  <c:v>3268</c:v>
                </c:pt>
                <c:pt idx="3268">
                  <c:v>3269</c:v>
                </c:pt>
                <c:pt idx="3269">
                  <c:v>3270</c:v>
                </c:pt>
                <c:pt idx="3270">
                  <c:v>3271</c:v>
                </c:pt>
                <c:pt idx="3271">
                  <c:v>3272</c:v>
                </c:pt>
                <c:pt idx="3272">
                  <c:v>3273</c:v>
                </c:pt>
                <c:pt idx="3273">
                  <c:v>3274</c:v>
                </c:pt>
                <c:pt idx="3274">
                  <c:v>3275</c:v>
                </c:pt>
                <c:pt idx="3275">
                  <c:v>3276</c:v>
                </c:pt>
                <c:pt idx="3276">
                  <c:v>3277</c:v>
                </c:pt>
                <c:pt idx="3277">
                  <c:v>3278</c:v>
                </c:pt>
                <c:pt idx="3278">
                  <c:v>3279</c:v>
                </c:pt>
                <c:pt idx="3279">
                  <c:v>3280</c:v>
                </c:pt>
                <c:pt idx="3280">
                  <c:v>3281</c:v>
                </c:pt>
                <c:pt idx="3281">
                  <c:v>3282</c:v>
                </c:pt>
                <c:pt idx="3282">
                  <c:v>3283</c:v>
                </c:pt>
                <c:pt idx="3283">
                  <c:v>3284</c:v>
                </c:pt>
                <c:pt idx="3284">
                  <c:v>3285</c:v>
                </c:pt>
                <c:pt idx="3285">
                  <c:v>3286</c:v>
                </c:pt>
                <c:pt idx="3286">
                  <c:v>3287</c:v>
                </c:pt>
                <c:pt idx="3287">
                  <c:v>3288</c:v>
                </c:pt>
                <c:pt idx="3288">
                  <c:v>3289</c:v>
                </c:pt>
                <c:pt idx="3289">
                  <c:v>3290</c:v>
                </c:pt>
                <c:pt idx="3290">
                  <c:v>3291</c:v>
                </c:pt>
                <c:pt idx="3291">
                  <c:v>3292</c:v>
                </c:pt>
                <c:pt idx="3292">
                  <c:v>3293</c:v>
                </c:pt>
                <c:pt idx="3293">
                  <c:v>3294</c:v>
                </c:pt>
                <c:pt idx="3294">
                  <c:v>3295</c:v>
                </c:pt>
                <c:pt idx="3295">
                  <c:v>3296</c:v>
                </c:pt>
                <c:pt idx="3296">
                  <c:v>3297</c:v>
                </c:pt>
                <c:pt idx="3297">
                  <c:v>3298</c:v>
                </c:pt>
                <c:pt idx="3298">
                  <c:v>3299</c:v>
                </c:pt>
                <c:pt idx="3299">
                  <c:v>3300</c:v>
                </c:pt>
                <c:pt idx="3300">
                  <c:v>3301</c:v>
                </c:pt>
                <c:pt idx="3301">
                  <c:v>3302</c:v>
                </c:pt>
                <c:pt idx="3302">
                  <c:v>3303</c:v>
                </c:pt>
                <c:pt idx="3303">
                  <c:v>3304</c:v>
                </c:pt>
                <c:pt idx="3304">
                  <c:v>3305</c:v>
                </c:pt>
                <c:pt idx="3305">
                  <c:v>3306</c:v>
                </c:pt>
                <c:pt idx="3306">
                  <c:v>3307</c:v>
                </c:pt>
                <c:pt idx="3307">
                  <c:v>3308</c:v>
                </c:pt>
                <c:pt idx="3308">
                  <c:v>3309</c:v>
                </c:pt>
                <c:pt idx="3309">
                  <c:v>3310</c:v>
                </c:pt>
                <c:pt idx="3310">
                  <c:v>3311</c:v>
                </c:pt>
                <c:pt idx="3311">
                  <c:v>3312</c:v>
                </c:pt>
                <c:pt idx="3312">
                  <c:v>3313</c:v>
                </c:pt>
                <c:pt idx="3313">
                  <c:v>3314</c:v>
                </c:pt>
                <c:pt idx="3314">
                  <c:v>3315</c:v>
                </c:pt>
                <c:pt idx="3315">
                  <c:v>3316</c:v>
                </c:pt>
                <c:pt idx="3316">
                  <c:v>3317</c:v>
                </c:pt>
                <c:pt idx="3317">
                  <c:v>3318</c:v>
                </c:pt>
                <c:pt idx="3318">
                  <c:v>3319</c:v>
                </c:pt>
                <c:pt idx="3319">
                  <c:v>3320</c:v>
                </c:pt>
                <c:pt idx="3320">
                  <c:v>3321</c:v>
                </c:pt>
                <c:pt idx="3321">
                  <c:v>3322</c:v>
                </c:pt>
                <c:pt idx="3322">
                  <c:v>3323</c:v>
                </c:pt>
                <c:pt idx="3323">
                  <c:v>3324</c:v>
                </c:pt>
                <c:pt idx="3324">
                  <c:v>3325</c:v>
                </c:pt>
                <c:pt idx="3325">
                  <c:v>3326</c:v>
                </c:pt>
                <c:pt idx="3326">
                  <c:v>3327</c:v>
                </c:pt>
                <c:pt idx="3327">
                  <c:v>3328</c:v>
                </c:pt>
                <c:pt idx="3328">
                  <c:v>3329</c:v>
                </c:pt>
                <c:pt idx="3329">
                  <c:v>3330</c:v>
                </c:pt>
                <c:pt idx="3330">
                  <c:v>3331</c:v>
                </c:pt>
                <c:pt idx="3331">
                  <c:v>3332</c:v>
                </c:pt>
                <c:pt idx="3332">
                  <c:v>3333</c:v>
                </c:pt>
                <c:pt idx="3333">
                  <c:v>3334</c:v>
                </c:pt>
                <c:pt idx="3334">
                  <c:v>3335</c:v>
                </c:pt>
                <c:pt idx="3335">
                  <c:v>3336</c:v>
                </c:pt>
                <c:pt idx="3336">
                  <c:v>3337</c:v>
                </c:pt>
                <c:pt idx="3337">
                  <c:v>3338</c:v>
                </c:pt>
                <c:pt idx="3338">
                  <c:v>3339</c:v>
                </c:pt>
                <c:pt idx="3339">
                  <c:v>3340</c:v>
                </c:pt>
                <c:pt idx="3340">
                  <c:v>3341</c:v>
                </c:pt>
                <c:pt idx="3341">
                  <c:v>3342</c:v>
                </c:pt>
                <c:pt idx="3342">
                  <c:v>3343</c:v>
                </c:pt>
                <c:pt idx="3343">
                  <c:v>3344</c:v>
                </c:pt>
                <c:pt idx="3344">
                  <c:v>3345</c:v>
                </c:pt>
                <c:pt idx="3345">
                  <c:v>3346</c:v>
                </c:pt>
                <c:pt idx="3346">
                  <c:v>3347</c:v>
                </c:pt>
                <c:pt idx="3347">
                  <c:v>3348</c:v>
                </c:pt>
                <c:pt idx="3348">
                  <c:v>3349</c:v>
                </c:pt>
                <c:pt idx="3349">
                  <c:v>3350</c:v>
                </c:pt>
                <c:pt idx="3350">
                  <c:v>3351</c:v>
                </c:pt>
                <c:pt idx="3351">
                  <c:v>3352</c:v>
                </c:pt>
                <c:pt idx="3352">
                  <c:v>3353</c:v>
                </c:pt>
                <c:pt idx="3353">
                  <c:v>3354</c:v>
                </c:pt>
                <c:pt idx="3354">
                  <c:v>3355</c:v>
                </c:pt>
                <c:pt idx="3355">
                  <c:v>3356</c:v>
                </c:pt>
                <c:pt idx="3356">
                  <c:v>3357</c:v>
                </c:pt>
                <c:pt idx="3357">
                  <c:v>3358</c:v>
                </c:pt>
                <c:pt idx="3358">
                  <c:v>3359</c:v>
                </c:pt>
                <c:pt idx="3359">
                  <c:v>3360</c:v>
                </c:pt>
                <c:pt idx="3360">
                  <c:v>3361</c:v>
                </c:pt>
                <c:pt idx="3361">
                  <c:v>3362</c:v>
                </c:pt>
                <c:pt idx="3362">
                  <c:v>3363</c:v>
                </c:pt>
                <c:pt idx="3363">
                  <c:v>3364</c:v>
                </c:pt>
                <c:pt idx="3364">
                  <c:v>3365</c:v>
                </c:pt>
                <c:pt idx="3365">
                  <c:v>3366</c:v>
                </c:pt>
                <c:pt idx="3366">
                  <c:v>3367</c:v>
                </c:pt>
                <c:pt idx="3367">
                  <c:v>3368</c:v>
                </c:pt>
                <c:pt idx="3368">
                  <c:v>3369</c:v>
                </c:pt>
                <c:pt idx="3369">
                  <c:v>3370</c:v>
                </c:pt>
                <c:pt idx="3370">
                  <c:v>3371</c:v>
                </c:pt>
                <c:pt idx="3371">
                  <c:v>3372</c:v>
                </c:pt>
                <c:pt idx="3372">
                  <c:v>3373</c:v>
                </c:pt>
                <c:pt idx="3373">
                  <c:v>3374</c:v>
                </c:pt>
                <c:pt idx="3374">
                  <c:v>3375</c:v>
                </c:pt>
                <c:pt idx="3375">
                  <c:v>3376</c:v>
                </c:pt>
                <c:pt idx="3376">
                  <c:v>3377</c:v>
                </c:pt>
                <c:pt idx="3377">
                  <c:v>3378</c:v>
                </c:pt>
                <c:pt idx="3378">
                  <c:v>3379</c:v>
                </c:pt>
                <c:pt idx="3379">
                  <c:v>3380</c:v>
                </c:pt>
                <c:pt idx="3380">
                  <c:v>3381</c:v>
                </c:pt>
                <c:pt idx="3381">
                  <c:v>3382</c:v>
                </c:pt>
                <c:pt idx="3382">
                  <c:v>3383</c:v>
                </c:pt>
                <c:pt idx="3383">
                  <c:v>3384</c:v>
                </c:pt>
                <c:pt idx="3384">
                  <c:v>3385</c:v>
                </c:pt>
                <c:pt idx="3385">
                  <c:v>3386</c:v>
                </c:pt>
                <c:pt idx="3386">
                  <c:v>3387</c:v>
                </c:pt>
                <c:pt idx="3387">
                  <c:v>3388</c:v>
                </c:pt>
                <c:pt idx="3388">
                  <c:v>3389</c:v>
                </c:pt>
                <c:pt idx="3389">
                  <c:v>3390</c:v>
                </c:pt>
                <c:pt idx="3390">
                  <c:v>3391</c:v>
                </c:pt>
                <c:pt idx="3391">
                  <c:v>3392</c:v>
                </c:pt>
                <c:pt idx="3392">
                  <c:v>3393</c:v>
                </c:pt>
                <c:pt idx="3393">
                  <c:v>3394</c:v>
                </c:pt>
                <c:pt idx="3394">
                  <c:v>3395</c:v>
                </c:pt>
                <c:pt idx="3395">
                  <c:v>3396</c:v>
                </c:pt>
                <c:pt idx="3396">
                  <c:v>3397</c:v>
                </c:pt>
                <c:pt idx="3397">
                  <c:v>3398</c:v>
                </c:pt>
                <c:pt idx="3398">
                  <c:v>3399</c:v>
                </c:pt>
                <c:pt idx="3399">
                  <c:v>3400</c:v>
                </c:pt>
                <c:pt idx="3400">
                  <c:v>3401</c:v>
                </c:pt>
                <c:pt idx="3401">
                  <c:v>3402</c:v>
                </c:pt>
                <c:pt idx="3402">
                  <c:v>3403</c:v>
                </c:pt>
                <c:pt idx="3403">
                  <c:v>3404</c:v>
                </c:pt>
                <c:pt idx="3404">
                  <c:v>3405</c:v>
                </c:pt>
                <c:pt idx="3405">
                  <c:v>3406</c:v>
                </c:pt>
                <c:pt idx="3406">
                  <c:v>3407</c:v>
                </c:pt>
                <c:pt idx="3407">
                  <c:v>3408</c:v>
                </c:pt>
                <c:pt idx="3408">
                  <c:v>3409</c:v>
                </c:pt>
                <c:pt idx="3409">
                  <c:v>3410</c:v>
                </c:pt>
                <c:pt idx="3410">
                  <c:v>3411</c:v>
                </c:pt>
                <c:pt idx="3411">
                  <c:v>3412</c:v>
                </c:pt>
                <c:pt idx="3412">
                  <c:v>3413</c:v>
                </c:pt>
                <c:pt idx="3413">
                  <c:v>3414</c:v>
                </c:pt>
                <c:pt idx="3414">
                  <c:v>3415</c:v>
                </c:pt>
                <c:pt idx="3415">
                  <c:v>3416</c:v>
                </c:pt>
                <c:pt idx="3416">
                  <c:v>3417</c:v>
                </c:pt>
                <c:pt idx="3417">
                  <c:v>3418</c:v>
                </c:pt>
                <c:pt idx="3418">
                  <c:v>3419</c:v>
                </c:pt>
                <c:pt idx="3419">
                  <c:v>3420</c:v>
                </c:pt>
                <c:pt idx="3420">
                  <c:v>3421</c:v>
                </c:pt>
                <c:pt idx="3421">
                  <c:v>3422</c:v>
                </c:pt>
                <c:pt idx="3422">
                  <c:v>3423</c:v>
                </c:pt>
                <c:pt idx="3423">
                  <c:v>3424</c:v>
                </c:pt>
                <c:pt idx="3424">
                  <c:v>3425</c:v>
                </c:pt>
                <c:pt idx="3425">
                  <c:v>3426</c:v>
                </c:pt>
                <c:pt idx="3426">
                  <c:v>3427</c:v>
                </c:pt>
                <c:pt idx="3427">
                  <c:v>3428</c:v>
                </c:pt>
                <c:pt idx="3428">
                  <c:v>3429</c:v>
                </c:pt>
                <c:pt idx="3429">
                  <c:v>3430</c:v>
                </c:pt>
                <c:pt idx="3430">
                  <c:v>3431</c:v>
                </c:pt>
                <c:pt idx="3431">
                  <c:v>3432</c:v>
                </c:pt>
                <c:pt idx="3432">
                  <c:v>3433</c:v>
                </c:pt>
                <c:pt idx="3433">
                  <c:v>3434</c:v>
                </c:pt>
                <c:pt idx="3434">
                  <c:v>3435</c:v>
                </c:pt>
                <c:pt idx="3435">
                  <c:v>3436</c:v>
                </c:pt>
                <c:pt idx="3436">
                  <c:v>3437</c:v>
                </c:pt>
                <c:pt idx="3437">
                  <c:v>3438</c:v>
                </c:pt>
                <c:pt idx="3438">
                  <c:v>3439</c:v>
                </c:pt>
                <c:pt idx="3439">
                  <c:v>3440</c:v>
                </c:pt>
                <c:pt idx="3440">
                  <c:v>3441</c:v>
                </c:pt>
                <c:pt idx="3441">
                  <c:v>3442</c:v>
                </c:pt>
                <c:pt idx="3442">
                  <c:v>3443</c:v>
                </c:pt>
                <c:pt idx="3443">
                  <c:v>3444</c:v>
                </c:pt>
                <c:pt idx="3444">
                  <c:v>3445</c:v>
                </c:pt>
                <c:pt idx="3445">
                  <c:v>3446</c:v>
                </c:pt>
                <c:pt idx="3446">
                  <c:v>3447</c:v>
                </c:pt>
                <c:pt idx="3447">
                  <c:v>3448</c:v>
                </c:pt>
                <c:pt idx="3448">
                  <c:v>3449</c:v>
                </c:pt>
                <c:pt idx="3449">
                  <c:v>3450</c:v>
                </c:pt>
                <c:pt idx="3450">
                  <c:v>3451</c:v>
                </c:pt>
                <c:pt idx="3451">
                  <c:v>3452</c:v>
                </c:pt>
                <c:pt idx="3452">
                  <c:v>3453</c:v>
                </c:pt>
                <c:pt idx="3453">
                  <c:v>3454</c:v>
                </c:pt>
                <c:pt idx="3454">
                  <c:v>3455</c:v>
                </c:pt>
                <c:pt idx="3455">
                  <c:v>3456</c:v>
                </c:pt>
                <c:pt idx="3456">
                  <c:v>3457</c:v>
                </c:pt>
                <c:pt idx="3457">
                  <c:v>3458</c:v>
                </c:pt>
                <c:pt idx="3458">
                  <c:v>3459</c:v>
                </c:pt>
                <c:pt idx="3459">
                  <c:v>3460</c:v>
                </c:pt>
                <c:pt idx="3460">
                  <c:v>3461</c:v>
                </c:pt>
                <c:pt idx="3461">
                  <c:v>3462</c:v>
                </c:pt>
                <c:pt idx="3462">
                  <c:v>3463</c:v>
                </c:pt>
                <c:pt idx="3463">
                  <c:v>3464</c:v>
                </c:pt>
                <c:pt idx="3464">
                  <c:v>3465</c:v>
                </c:pt>
                <c:pt idx="3465">
                  <c:v>3466</c:v>
                </c:pt>
                <c:pt idx="3466">
                  <c:v>3467</c:v>
                </c:pt>
                <c:pt idx="3467">
                  <c:v>3468</c:v>
                </c:pt>
                <c:pt idx="3468">
                  <c:v>3469</c:v>
                </c:pt>
                <c:pt idx="3469">
                  <c:v>3470</c:v>
                </c:pt>
                <c:pt idx="3470">
                  <c:v>3471</c:v>
                </c:pt>
                <c:pt idx="3471">
                  <c:v>3472</c:v>
                </c:pt>
                <c:pt idx="3472">
                  <c:v>3473</c:v>
                </c:pt>
                <c:pt idx="3473">
                  <c:v>3474</c:v>
                </c:pt>
                <c:pt idx="3474">
                  <c:v>3475</c:v>
                </c:pt>
                <c:pt idx="3475">
                  <c:v>3476</c:v>
                </c:pt>
                <c:pt idx="3476">
                  <c:v>3477</c:v>
                </c:pt>
                <c:pt idx="3477">
                  <c:v>3478</c:v>
                </c:pt>
                <c:pt idx="3478">
                  <c:v>3479</c:v>
                </c:pt>
                <c:pt idx="3479">
                  <c:v>3480</c:v>
                </c:pt>
                <c:pt idx="3480">
                  <c:v>3481</c:v>
                </c:pt>
                <c:pt idx="3481">
                  <c:v>3482</c:v>
                </c:pt>
                <c:pt idx="3482">
                  <c:v>3483</c:v>
                </c:pt>
                <c:pt idx="3483">
                  <c:v>3484</c:v>
                </c:pt>
                <c:pt idx="3484">
                  <c:v>3485</c:v>
                </c:pt>
                <c:pt idx="3485">
                  <c:v>3486</c:v>
                </c:pt>
                <c:pt idx="3486">
                  <c:v>3487</c:v>
                </c:pt>
                <c:pt idx="3487">
                  <c:v>3488</c:v>
                </c:pt>
                <c:pt idx="3488">
                  <c:v>3489</c:v>
                </c:pt>
                <c:pt idx="3489">
                  <c:v>3490</c:v>
                </c:pt>
                <c:pt idx="3490">
                  <c:v>3491</c:v>
                </c:pt>
                <c:pt idx="3491">
                  <c:v>3492</c:v>
                </c:pt>
                <c:pt idx="3492">
                  <c:v>3493</c:v>
                </c:pt>
                <c:pt idx="3493">
                  <c:v>3494</c:v>
                </c:pt>
                <c:pt idx="3494">
                  <c:v>3495</c:v>
                </c:pt>
                <c:pt idx="3495">
                  <c:v>3496</c:v>
                </c:pt>
                <c:pt idx="3496">
                  <c:v>3497</c:v>
                </c:pt>
                <c:pt idx="3497">
                  <c:v>3498</c:v>
                </c:pt>
                <c:pt idx="3498">
                  <c:v>3499</c:v>
                </c:pt>
                <c:pt idx="3499">
                  <c:v>3500</c:v>
                </c:pt>
                <c:pt idx="3500">
                  <c:v>3501</c:v>
                </c:pt>
                <c:pt idx="3501">
                  <c:v>3502</c:v>
                </c:pt>
                <c:pt idx="3502">
                  <c:v>3503</c:v>
                </c:pt>
                <c:pt idx="3503">
                  <c:v>3504</c:v>
                </c:pt>
                <c:pt idx="3504">
                  <c:v>3505</c:v>
                </c:pt>
                <c:pt idx="3505">
                  <c:v>3506</c:v>
                </c:pt>
                <c:pt idx="3506">
                  <c:v>3507</c:v>
                </c:pt>
                <c:pt idx="3507">
                  <c:v>3508</c:v>
                </c:pt>
                <c:pt idx="3508">
                  <c:v>3509</c:v>
                </c:pt>
                <c:pt idx="3509">
                  <c:v>3510</c:v>
                </c:pt>
                <c:pt idx="3510">
                  <c:v>3511</c:v>
                </c:pt>
                <c:pt idx="3511">
                  <c:v>3512</c:v>
                </c:pt>
                <c:pt idx="3512">
                  <c:v>3513</c:v>
                </c:pt>
                <c:pt idx="3513">
                  <c:v>3514</c:v>
                </c:pt>
                <c:pt idx="3514">
                  <c:v>3515</c:v>
                </c:pt>
                <c:pt idx="3515">
                  <c:v>3516</c:v>
                </c:pt>
                <c:pt idx="3516">
                  <c:v>3517</c:v>
                </c:pt>
                <c:pt idx="3517">
                  <c:v>3518</c:v>
                </c:pt>
                <c:pt idx="3518">
                  <c:v>3519</c:v>
                </c:pt>
                <c:pt idx="3519">
                  <c:v>3520</c:v>
                </c:pt>
                <c:pt idx="3520">
                  <c:v>3521</c:v>
                </c:pt>
                <c:pt idx="3521">
                  <c:v>3522</c:v>
                </c:pt>
                <c:pt idx="3522">
                  <c:v>3523</c:v>
                </c:pt>
                <c:pt idx="3523">
                  <c:v>3524</c:v>
                </c:pt>
                <c:pt idx="3524">
                  <c:v>3525</c:v>
                </c:pt>
                <c:pt idx="3525">
                  <c:v>3526</c:v>
                </c:pt>
                <c:pt idx="3526">
                  <c:v>3527</c:v>
                </c:pt>
                <c:pt idx="3527">
                  <c:v>3528</c:v>
                </c:pt>
                <c:pt idx="3528">
                  <c:v>3529</c:v>
                </c:pt>
                <c:pt idx="3529">
                  <c:v>3530</c:v>
                </c:pt>
                <c:pt idx="3530">
                  <c:v>3531</c:v>
                </c:pt>
                <c:pt idx="3531">
                  <c:v>3532</c:v>
                </c:pt>
                <c:pt idx="3532">
                  <c:v>3533</c:v>
                </c:pt>
                <c:pt idx="3533">
                  <c:v>3534</c:v>
                </c:pt>
                <c:pt idx="3534">
                  <c:v>3535</c:v>
                </c:pt>
                <c:pt idx="3535">
                  <c:v>3536</c:v>
                </c:pt>
                <c:pt idx="3536">
                  <c:v>3537</c:v>
                </c:pt>
                <c:pt idx="3537">
                  <c:v>3538</c:v>
                </c:pt>
                <c:pt idx="3538">
                  <c:v>3539</c:v>
                </c:pt>
                <c:pt idx="3539">
                  <c:v>3540</c:v>
                </c:pt>
                <c:pt idx="3540">
                  <c:v>3541</c:v>
                </c:pt>
                <c:pt idx="3541">
                  <c:v>3542</c:v>
                </c:pt>
                <c:pt idx="3542">
                  <c:v>3543</c:v>
                </c:pt>
                <c:pt idx="3543">
                  <c:v>3544</c:v>
                </c:pt>
                <c:pt idx="3544">
                  <c:v>3545</c:v>
                </c:pt>
                <c:pt idx="3545">
                  <c:v>3546</c:v>
                </c:pt>
                <c:pt idx="3546">
                  <c:v>3547</c:v>
                </c:pt>
                <c:pt idx="3547">
                  <c:v>3548</c:v>
                </c:pt>
                <c:pt idx="3548">
                  <c:v>3549</c:v>
                </c:pt>
                <c:pt idx="3549">
                  <c:v>3550</c:v>
                </c:pt>
                <c:pt idx="3550">
                  <c:v>3551</c:v>
                </c:pt>
                <c:pt idx="3551">
                  <c:v>3552</c:v>
                </c:pt>
                <c:pt idx="3552">
                  <c:v>3553</c:v>
                </c:pt>
                <c:pt idx="3553">
                  <c:v>3554</c:v>
                </c:pt>
                <c:pt idx="3554">
                  <c:v>3555</c:v>
                </c:pt>
                <c:pt idx="3555">
                  <c:v>3556</c:v>
                </c:pt>
                <c:pt idx="3556">
                  <c:v>3557</c:v>
                </c:pt>
                <c:pt idx="3557">
                  <c:v>3558</c:v>
                </c:pt>
                <c:pt idx="3558">
                  <c:v>3559</c:v>
                </c:pt>
                <c:pt idx="3559">
                  <c:v>3560</c:v>
                </c:pt>
                <c:pt idx="3560">
                  <c:v>3561</c:v>
                </c:pt>
                <c:pt idx="3561">
                  <c:v>3562</c:v>
                </c:pt>
                <c:pt idx="3562">
                  <c:v>3563</c:v>
                </c:pt>
                <c:pt idx="3563">
                  <c:v>3564</c:v>
                </c:pt>
                <c:pt idx="3564">
                  <c:v>3565</c:v>
                </c:pt>
                <c:pt idx="3565">
                  <c:v>3566</c:v>
                </c:pt>
                <c:pt idx="3566">
                  <c:v>3567</c:v>
                </c:pt>
                <c:pt idx="3567">
                  <c:v>3568</c:v>
                </c:pt>
                <c:pt idx="3568">
                  <c:v>3569</c:v>
                </c:pt>
                <c:pt idx="3569">
                  <c:v>3570</c:v>
                </c:pt>
                <c:pt idx="3570">
                  <c:v>3571</c:v>
                </c:pt>
                <c:pt idx="3571">
                  <c:v>3572</c:v>
                </c:pt>
                <c:pt idx="3572">
                  <c:v>3573</c:v>
                </c:pt>
                <c:pt idx="3573">
                  <c:v>3574</c:v>
                </c:pt>
                <c:pt idx="3574">
                  <c:v>3575</c:v>
                </c:pt>
                <c:pt idx="3575">
                  <c:v>3576</c:v>
                </c:pt>
                <c:pt idx="3576">
                  <c:v>3577</c:v>
                </c:pt>
                <c:pt idx="3577">
                  <c:v>3578</c:v>
                </c:pt>
                <c:pt idx="3578">
                  <c:v>3579</c:v>
                </c:pt>
                <c:pt idx="3579">
                  <c:v>3580</c:v>
                </c:pt>
                <c:pt idx="3580">
                  <c:v>3581</c:v>
                </c:pt>
                <c:pt idx="3581">
                  <c:v>3582</c:v>
                </c:pt>
                <c:pt idx="3582">
                  <c:v>3583</c:v>
                </c:pt>
                <c:pt idx="3583">
                  <c:v>3584</c:v>
                </c:pt>
                <c:pt idx="3584">
                  <c:v>3585</c:v>
                </c:pt>
                <c:pt idx="3585">
                  <c:v>3586</c:v>
                </c:pt>
                <c:pt idx="3586">
                  <c:v>3587</c:v>
                </c:pt>
                <c:pt idx="3587">
                  <c:v>3588</c:v>
                </c:pt>
                <c:pt idx="3588">
                  <c:v>3589</c:v>
                </c:pt>
                <c:pt idx="3589">
                  <c:v>3590</c:v>
                </c:pt>
                <c:pt idx="3590">
                  <c:v>3591</c:v>
                </c:pt>
                <c:pt idx="3591">
                  <c:v>3592</c:v>
                </c:pt>
                <c:pt idx="3592">
                  <c:v>3593</c:v>
                </c:pt>
                <c:pt idx="3593">
                  <c:v>3594</c:v>
                </c:pt>
                <c:pt idx="3594">
                  <c:v>3595</c:v>
                </c:pt>
                <c:pt idx="3595">
                  <c:v>3596</c:v>
                </c:pt>
                <c:pt idx="3596">
                  <c:v>3597</c:v>
                </c:pt>
                <c:pt idx="3597">
                  <c:v>3598</c:v>
                </c:pt>
                <c:pt idx="3598">
                  <c:v>3599</c:v>
                </c:pt>
                <c:pt idx="3599">
                  <c:v>3600</c:v>
                </c:pt>
                <c:pt idx="3600">
                  <c:v>3601</c:v>
                </c:pt>
                <c:pt idx="3601">
                  <c:v>3602</c:v>
                </c:pt>
                <c:pt idx="3602">
                  <c:v>3603</c:v>
                </c:pt>
                <c:pt idx="3603">
                  <c:v>3604</c:v>
                </c:pt>
                <c:pt idx="3604">
                  <c:v>3605</c:v>
                </c:pt>
                <c:pt idx="3605">
                  <c:v>3606</c:v>
                </c:pt>
                <c:pt idx="3606">
                  <c:v>3607</c:v>
                </c:pt>
                <c:pt idx="3607">
                  <c:v>3608</c:v>
                </c:pt>
                <c:pt idx="3608">
                  <c:v>3609</c:v>
                </c:pt>
                <c:pt idx="3609">
                  <c:v>3610</c:v>
                </c:pt>
                <c:pt idx="3610">
                  <c:v>3611</c:v>
                </c:pt>
                <c:pt idx="3611">
                  <c:v>3612</c:v>
                </c:pt>
                <c:pt idx="3612">
                  <c:v>3613</c:v>
                </c:pt>
                <c:pt idx="3613">
                  <c:v>3614</c:v>
                </c:pt>
                <c:pt idx="3614">
                  <c:v>3615</c:v>
                </c:pt>
                <c:pt idx="3615">
                  <c:v>3616</c:v>
                </c:pt>
                <c:pt idx="3616">
                  <c:v>3617</c:v>
                </c:pt>
                <c:pt idx="3617">
                  <c:v>3618</c:v>
                </c:pt>
                <c:pt idx="3618">
                  <c:v>3619</c:v>
                </c:pt>
                <c:pt idx="3619">
                  <c:v>3620</c:v>
                </c:pt>
                <c:pt idx="3620">
                  <c:v>3621</c:v>
                </c:pt>
                <c:pt idx="3621">
                  <c:v>3622</c:v>
                </c:pt>
                <c:pt idx="3622">
                  <c:v>3623</c:v>
                </c:pt>
                <c:pt idx="3623">
                  <c:v>3624</c:v>
                </c:pt>
                <c:pt idx="3624">
                  <c:v>3625</c:v>
                </c:pt>
                <c:pt idx="3625">
                  <c:v>3626</c:v>
                </c:pt>
                <c:pt idx="3626">
                  <c:v>3627</c:v>
                </c:pt>
                <c:pt idx="3627">
                  <c:v>3628</c:v>
                </c:pt>
                <c:pt idx="3628">
                  <c:v>3629</c:v>
                </c:pt>
                <c:pt idx="3629">
                  <c:v>3630</c:v>
                </c:pt>
                <c:pt idx="3630">
                  <c:v>3631</c:v>
                </c:pt>
                <c:pt idx="3631">
                  <c:v>3632</c:v>
                </c:pt>
                <c:pt idx="3632">
                  <c:v>3633</c:v>
                </c:pt>
                <c:pt idx="3633">
                  <c:v>3634</c:v>
                </c:pt>
                <c:pt idx="3634">
                  <c:v>3635</c:v>
                </c:pt>
                <c:pt idx="3635">
                  <c:v>3636</c:v>
                </c:pt>
                <c:pt idx="3636">
                  <c:v>3637</c:v>
                </c:pt>
                <c:pt idx="3637">
                  <c:v>3638</c:v>
                </c:pt>
                <c:pt idx="3638">
                  <c:v>3639</c:v>
                </c:pt>
                <c:pt idx="3639">
                  <c:v>3640</c:v>
                </c:pt>
                <c:pt idx="3640">
                  <c:v>3641</c:v>
                </c:pt>
                <c:pt idx="3641">
                  <c:v>3642</c:v>
                </c:pt>
                <c:pt idx="3642">
                  <c:v>3643</c:v>
                </c:pt>
                <c:pt idx="3643">
                  <c:v>3644</c:v>
                </c:pt>
                <c:pt idx="3644">
                  <c:v>3645</c:v>
                </c:pt>
                <c:pt idx="3645">
                  <c:v>3646</c:v>
                </c:pt>
                <c:pt idx="3646">
                  <c:v>3647</c:v>
                </c:pt>
                <c:pt idx="3647">
                  <c:v>3648</c:v>
                </c:pt>
                <c:pt idx="3648">
                  <c:v>3649</c:v>
                </c:pt>
                <c:pt idx="3649">
                  <c:v>3650</c:v>
                </c:pt>
                <c:pt idx="3650">
                  <c:v>3651</c:v>
                </c:pt>
                <c:pt idx="3651">
                  <c:v>3652</c:v>
                </c:pt>
                <c:pt idx="3652">
                  <c:v>3653</c:v>
                </c:pt>
                <c:pt idx="3653">
                  <c:v>3654</c:v>
                </c:pt>
                <c:pt idx="3654">
                  <c:v>3655</c:v>
                </c:pt>
                <c:pt idx="3655">
                  <c:v>3656</c:v>
                </c:pt>
                <c:pt idx="3656">
                  <c:v>3657</c:v>
                </c:pt>
                <c:pt idx="3657">
                  <c:v>3658</c:v>
                </c:pt>
                <c:pt idx="3658">
                  <c:v>3659</c:v>
                </c:pt>
                <c:pt idx="3659">
                  <c:v>3660</c:v>
                </c:pt>
                <c:pt idx="3660">
                  <c:v>3661</c:v>
                </c:pt>
                <c:pt idx="3661">
                  <c:v>3662</c:v>
                </c:pt>
                <c:pt idx="3662">
                  <c:v>3663</c:v>
                </c:pt>
                <c:pt idx="3663">
                  <c:v>3664</c:v>
                </c:pt>
                <c:pt idx="3664">
                  <c:v>3665</c:v>
                </c:pt>
                <c:pt idx="3665">
                  <c:v>3666</c:v>
                </c:pt>
                <c:pt idx="3666">
                  <c:v>3667</c:v>
                </c:pt>
                <c:pt idx="3667">
                  <c:v>3668</c:v>
                </c:pt>
                <c:pt idx="3668">
                  <c:v>3669</c:v>
                </c:pt>
                <c:pt idx="3669">
                  <c:v>3670</c:v>
                </c:pt>
                <c:pt idx="3670">
                  <c:v>3671</c:v>
                </c:pt>
                <c:pt idx="3671">
                  <c:v>3672</c:v>
                </c:pt>
                <c:pt idx="3672">
                  <c:v>3673</c:v>
                </c:pt>
                <c:pt idx="3673">
                  <c:v>3674</c:v>
                </c:pt>
                <c:pt idx="3674">
                  <c:v>3675</c:v>
                </c:pt>
                <c:pt idx="3675">
                  <c:v>3676</c:v>
                </c:pt>
                <c:pt idx="3676">
                  <c:v>3677</c:v>
                </c:pt>
                <c:pt idx="3677">
                  <c:v>3678</c:v>
                </c:pt>
                <c:pt idx="3678">
                  <c:v>3679</c:v>
                </c:pt>
                <c:pt idx="3679">
                  <c:v>3680</c:v>
                </c:pt>
                <c:pt idx="3680">
                  <c:v>3681</c:v>
                </c:pt>
                <c:pt idx="3681">
                  <c:v>3682</c:v>
                </c:pt>
                <c:pt idx="3682">
                  <c:v>3683</c:v>
                </c:pt>
                <c:pt idx="3683">
                  <c:v>3684</c:v>
                </c:pt>
                <c:pt idx="3684">
                  <c:v>3685</c:v>
                </c:pt>
                <c:pt idx="3685">
                  <c:v>3686</c:v>
                </c:pt>
                <c:pt idx="3686">
                  <c:v>3687</c:v>
                </c:pt>
                <c:pt idx="3687">
                  <c:v>3688</c:v>
                </c:pt>
                <c:pt idx="3688">
                  <c:v>3689</c:v>
                </c:pt>
                <c:pt idx="3689">
                  <c:v>3690</c:v>
                </c:pt>
                <c:pt idx="3690">
                  <c:v>3691</c:v>
                </c:pt>
                <c:pt idx="3691">
                  <c:v>3692</c:v>
                </c:pt>
                <c:pt idx="3692">
                  <c:v>3693</c:v>
                </c:pt>
                <c:pt idx="3693">
                  <c:v>3694</c:v>
                </c:pt>
                <c:pt idx="3694">
                  <c:v>3695</c:v>
                </c:pt>
                <c:pt idx="3695">
                  <c:v>3696</c:v>
                </c:pt>
                <c:pt idx="3696">
                  <c:v>3697</c:v>
                </c:pt>
                <c:pt idx="3697">
                  <c:v>3698</c:v>
                </c:pt>
                <c:pt idx="3698">
                  <c:v>3699</c:v>
                </c:pt>
                <c:pt idx="3699">
                  <c:v>3700</c:v>
                </c:pt>
                <c:pt idx="3700">
                  <c:v>3701</c:v>
                </c:pt>
                <c:pt idx="3701">
                  <c:v>3702</c:v>
                </c:pt>
                <c:pt idx="3702">
                  <c:v>3703</c:v>
                </c:pt>
                <c:pt idx="3703">
                  <c:v>3704</c:v>
                </c:pt>
                <c:pt idx="3704">
                  <c:v>3705</c:v>
                </c:pt>
                <c:pt idx="3705">
                  <c:v>3706</c:v>
                </c:pt>
                <c:pt idx="3706">
                  <c:v>3707</c:v>
                </c:pt>
                <c:pt idx="3707">
                  <c:v>3708</c:v>
                </c:pt>
                <c:pt idx="3708">
                  <c:v>3709</c:v>
                </c:pt>
                <c:pt idx="3709">
                  <c:v>3710</c:v>
                </c:pt>
                <c:pt idx="3710">
                  <c:v>3711</c:v>
                </c:pt>
                <c:pt idx="3711">
                  <c:v>3712</c:v>
                </c:pt>
                <c:pt idx="3712">
                  <c:v>3713</c:v>
                </c:pt>
                <c:pt idx="3713">
                  <c:v>3714</c:v>
                </c:pt>
                <c:pt idx="3714">
                  <c:v>3715</c:v>
                </c:pt>
                <c:pt idx="3715">
                  <c:v>3716</c:v>
                </c:pt>
                <c:pt idx="3716">
                  <c:v>3717</c:v>
                </c:pt>
                <c:pt idx="3717">
                  <c:v>3718</c:v>
                </c:pt>
                <c:pt idx="3718">
                  <c:v>3719</c:v>
                </c:pt>
                <c:pt idx="3719">
                  <c:v>3720</c:v>
                </c:pt>
                <c:pt idx="3720">
                  <c:v>3721</c:v>
                </c:pt>
                <c:pt idx="3721">
                  <c:v>3722</c:v>
                </c:pt>
                <c:pt idx="3722">
                  <c:v>3723</c:v>
                </c:pt>
                <c:pt idx="3723">
                  <c:v>3724</c:v>
                </c:pt>
                <c:pt idx="3724">
                  <c:v>3725</c:v>
                </c:pt>
                <c:pt idx="3725">
                  <c:v>3726</c:v>
                </c:pt>
                <c:pt idx="3726">
                  <c:v>3727</c:v>
                </c:pt>
                <c:pt idx="3727">
                  <c:v>3728</c:v>
                </c:pt>
                <c:pt idx="3728">
                  <c:v>3729</c:v>
                </c:pt>
                <c:pt idx="3729">
                  <c:v>3730</c:v>
                </c:pt>
                <c:pt idx="3730">
                  <c:v>3731</c:v>
                </c:pt>
                <c:pt idx="3731">
                  <c:v>3732</c:v>
                </c:pt>
                <c:pt idx="3732">
                  <c:v>3733</c:v>
                </c:pt>
                <c:pt idx="3733">
                  <c:v>3734</c:v>
                </c:pt>
                <c:pt idx="3734">
                  <c:v>3735</c:v>
                </c:pt>
                <c:pt idx="3735">
                  <c:v>3736</c:v>
                </c:pt>
                <c:pt idx="3736">
                  <c:v>3737</c:v>
                </c:pt>
                <c:pt idx="3737">
                  <c:v>3738</c:v>
                </c:pt>
                <c:pt idx="3738">
                  <c:v>3739</c:v>
                </c:pt>
                <c:pt idx="3739">
                  <c:v>3740</c:v>
                </c:pt>
                <c:pt idx="3740">
                  <c:v>3741</c:v>
                </c:pt>
                <c:pt idx="3741">
                  <c:v>3742</c:v>
                </c:pt>
                <c:pt idx="3742">
                  <c:v>3743</c:v>
                </c:pt>
                <c:pt idx="3743">
                  <c:v>3744</c:v>
                </c:pt>
                <c:pt idx="3744">
                  <c:v>3745</c:v>
                </c:pt>
                <c:pt idx="3745">
                  <c:v>3746</c:v>
                </c:pt>
                <c:pt idx="3746">
                  <c:v>3747</c:v>
                </c:pt>
                <c:pt idx="3747">
                  <c:v>3748</c:v>
                </c:pt>
                <c:pt idx="3748">
                  <c:v>3749</c:v>
                </c:pt>
                <c:pt idx="3749">
                  <c:v>3750</c:v>
                </c:pt>
                <c:pt idx="3750">
                  <c:v>3751</c:v>
                </c:pt>
                <c:pt idx="3751">
                  <c:v>3752</c:v>
                </c:pt>
                <c:pt idx="3752">
                  <c:v>3753</c:v>
                </c:pt>
                <c:pt idx="3753">
                  <c:v>3754</c:v>
                </c:pt>
                <c:pt idx="3754">
                  <c:v>3755</c:v>
                </c:pt>
                <c:pt idx="3755">
                  <c:v>3756</c:v>
                </c:pt>
                <c:pt idx="3756">
                  <c:v>3757</c:v>
                </c:pt>
                <c:pt idx="3757">
                  <c:v>3758</c:v>
                </c:pt>
                <c:pt idx="3758">
                  <c:v>3759</c:v>
                </c:pt>
                <c:pt idx="3759">
                  <c:v>3760</c:v>
                </c:pt>
                <c:pt idx="3760">
                  <c:v>3761</c:v>
                </c:pt>
                <c:pt idx="3761">
                  <c:v>3762</c:v>
                </c:pt>
                <c:pt idx="3762">
                  <c:v>3763</c:v>
                </c:pt>
                <c:pt idx="3763">
                  <c:v>3764</c:v>
                </c:pt>
                <c:pt idx="3764">
                  <c:v>3765</c:v>
                </c:pt>
                <c:pt idx="3765">
                  <c:v>3766</c:v>
                </c:pt>
                <c:pt idx="3766">
                  <c:v>3767</c:v>
                </c:pt>
                <c:pt idx="3767">
                  <c:v>3768</c:v>
                </c:pt>
                <c:pt idx="3768">
                  <c:v>3769</c:v>
                </c:pt>
                <c:pt idx="3769">
                  <c:v>3770</c:v>
                </c:pt>
                <c:pt idx="3770">
                  <c:v>3771</c:v>
                </c:pt>
                <c:pt idx="3771">
                  <c:v>3772</c:v>
                </c:pt>
                <c:pt idx="3772">
                  <c:v>3773</c:v>
                </c:pt>
                <c:pt idx="3773">
                  <c:v>3774</c:v>
                </c:pt>
                <c:pt idx="3774">
                  <c:v>3775</c:v>
                </c:pt>
                <c:pt idx="3775">
                  <c:v>3776</c:v>
                </c:pt>
                <c:pt idx="3776">
                  <c:v>3777</c:v>
                </c:pt>
                <c:pt idx="3777">
                  <c:v>3778</c:v>
                </c:pt>
                <c:pt idx="3778">
                  <c:v>3779</c:v>
                </c:pt>
                <c:pt idx="3779">
                  <c:v>3780</c:v>
                </c:pt>
                <c:pt idx="3780">
                  <c:v>3781</c:v>
                </c:pt>
                <c:pt idx="3781">
                  <c:v>3782</c:v>
                </c:pt>
                <c:pt idx="3782">
                  <c:v>3783</c:v>
                </c:pt>
                <c:pt idx="3783">
                  <c:v>3784</c:v>
                </c:pt>
                <c:pt idx="3784">
                  <c:v>3785</c:v>
                </c:pt>
                <c:pt idx="3785">
                  <c:v>3786</c:v>
                </c:pt>
                <c:pt idx="3786">
                  <c:v>3787</c:v>
                </c:pt>
                <c:pt idx="3787">
                  <c:v>3788</c:v>
                </c:pt>
                <c:pt idx="3788">
                  <c:v>3789</c:v>
                </c:pt>
                <c:pt idx="3789">
                  <c:v>3790</c:v>
                </c:pt>
                <c:pt idx="3790">
                  <c:v>3791</c:v>
                </c:pt>
                <c:pt idx="3791">
                  <c:v>3792</c:v>
                </c:pt>
                <c:pt idx="3792">
                  <c:v>3793</c:v>
                </c:pt>
                <c:pt idx="3793">
                  <c:v>3794</c:v>
                </c:pt>
                <c:pt idx="3794">
                  <c:v>3795</c:v>
                </c:pt>
                <c:pt idx="3795">
                  <c:v>3796</c:v>
                </c:pt>
                <c:pt idx="3796">
                  <c:v>3797</c:v>
                </c:pt>
                <c:pt idx="3797">
                  <c:v>3798</c:v>
                </c:pt>
                <c:pt idx="3798">
                  <c:v>3799</c:v>
                </c:pt>
                <c:pt idx="3799">
                  <c:v>3800</c:v>
                </c:pt>
                <c:pt idx="3800">
                  <c:v>3801</c:v>
                </c:pt>
                <c:pt idx="3801">
                  <c:v>3802</c:v>
                </c:pt>
                <c:pt idx="3802">
                  <c:v>3803</c:v>
                </c:pt>
                <c:pt idx="3803">
                  <c:v>3804</c:v>
                </c:pt>
                <c:pt idx="3804">
                  <c:v>3805</c:v>
                </c:pt>
                <c:pt idx="3805">
                  <c:v>3806</c:v>
                </c:pt>
                <c:pt idx="3806">
                  <c:v>3807</c:v>
                </c:pt>
                <c:pt idx="3807">
                  <c:v>3808</c:v>
                </c:pt>
                <c:pt idx="3808">
                  <c:v>3809</c:v>
                </c:pt>
                <c:pt idx="3809">
                  <c:v>3810</c:v>
                </c:pt>
                <c:pt idx="3810">
                  <c:v>3811</c:v>
                </c:pt>
                <c:pt idx="3811">
                  <c:v>3812</c:v>
                </c:pt>
                <c:pt idx="3812">
                  <c:v>3813</c:v>
                </c:pt>
                <c:pt idx="3813">
                  <c:v>3814</c:v>
                </c:pt>
                <c:pt idx="3814">
                  <c:v>3815</c:v>
                </c:pt>
                <c:pt idx="3815">
                  <c:v>3816</c:v>
                </c:pt>
                <c:pt idx="3816">
                  <c:v>3817</c:v>
                </c:pt>
                <c:pt idx="3817">
                  <c:v>3818</c:v>
                </c:pt>
                <c:pt idx="3818">
                  <c:v>3819</c:v>
                </c:pt>
                <c:pt idx="3819">
                  <c:v>3820</c:v>
                </c:pt>
                <c:pt idx="3820">
                  <c:v>3821</c:v>
                </c:pt>
                <c:pt idx="3821">
                  <c:v>3822</c:v>
                </c:pt>
                <c:pt idx="3822">
                  <c:v>3823</c:v>
                </c:pt>
                <c:pt idx="3823">
                  <c:v>3824</c:v>
                </c:pt>
                <c:pt idx="3824">
                  <c:v>3825</c:v>
                </c:pt>
                <c:pt idx="3825">
                  <c:v>3826</c:v>
                </c:pt>
                <c:pt idx="3826">
                  <c:v>3827</c:v>
                </c:pt>
                <c:pt idx="3827">
                  <c:v>3828</c:v>
                </c:pt>
                <c:pt idx="3828">
                  <c:v>3829</c:v>
                </c:pt>
                <c:pt idx="3829">
                  <c:v>3830</c:v>
                </c:pt>
                <c:pt idx="3830">
                  <c:v>3831</c:v>
                </c:pt>
                <c:pt idx="3831">
                  <c:v>3832</c:v>
                </c:pt>
                <c:pt idx="3832">
                  <c:v>3833</c:v>
                </c:pt>
                <c:pt idx="3833">
                  <c:v>3834</c:v>
                </c:pt>
                <c:pt idx="3834">
                  <c:v>3835</c:v>
                </c:pt>
                <c:pt idx="3835">
                  <c:v>3836</c:v>
                </c:pt>
                <c:pt idx="3836">
                  <c:v>3837</c:v>
                </c:pt>
                <c:pt idx="3837">
                  <c:v>3838</c:v>
                </c:pt>
                <c:pt idx="3838">
                  <c:v>3839</c:v>
                </c:pt>
                <c:pt idx="3839">
                  <c:v>3840</c:v>
                </c:pt>
                <c:pt idx="3840">
                  <c:v>3841</c:v>
                </c:pt>
                <c:pt idx="3841">
                  <c:v>3842</c:v>
                </c:pt>
                <c:pt idx="3842">
                  <c:v>3843</c:v>
                </c:pt>
                <c:pt idx="3843">
                  <c:v>3844</c:v>
                </c:pt>
                <c:pt idx="3844">
                  <c:v>3845</c:v>
                </c:pt>
                <c:pt idx="3845">
                  <c:v>3846</c:v>
                </c:pt>
                <c:pt idx="3846">
                  <c:v>3847</c:v>
                </c:pt>
                <c:pt idx="3847">
                  <c:v>3848</c:v>
                </c:pt>
                <c:pt idx="3848">
                  <c:v>3849</c:v>
                </c:pt>
                <c:pt idx="3849">
                  <c:v>3850</c:v>
                </c:pt>
                <c:pt idx="3850">
                  <c:v>3851</c:v>
                </c:pt>
                <c:pt idx="3851">
                  <c:v>3852</c:v>
                </c:pt>
                <c:pt idx="3852">
                  <c:v>3853</c:v>
                </c:pt>
                <c:pt idx="3853">
                  <c:v>3854</c:v>
                </c:pt>
                <c:pt idx="3854">
                  <c:v>3855</c:v>
                </c:pt>
                <c:pt idx="3855">
                  <c:v>3856</c:v>
                </c:pt>
                <c:pt idx="3856">
                  <c:v>3857</c:v>
                </c:pt>
                <c:pt idx="3857">
                  <c:v>3858</c:v>
                </c:pt>
                <c:pt idx="3858">
                  <c:v>3859</c:v>
                </c:pt>
                <c:pt idx="3859">
                  <c:v>3860</c:v>
                </c:pt>
                <c:pt idx="3860">
                  <c:v>3861</c:v>
                </c:pt>
                <c:pt idx="3861">
                  <c:v>3862</c:v>
                </c:pt>
                <c:pt idx="3862">
                  <c:v>3863</c:v>
                </c:pt>
                <c:pt idx="3863">
                  <c:v>3864</c:v>
                </c:pt>
                <c:pt idx="3864">
                  <c:v>3865</c:v>
                </c:pt>
                <c:pt idx="3865">
                  <c:v>3866</c:v>
                </c:pt>
                <c:pt idx="3866">
                  <c:v>3867</c:v>
                </c:pt>
                <c:pt idx="3867">
                  <c:v>3868</c:v>
                </c:pt>
                <c:pt idx="3868">
                  <c:v>3869</c:v>
                </c:pt>
                <c:pt idx="3869">
                  <c:v>3870</c:v>
                </c:pt>
                <c:pt idx="3870">
                  <c:v>3871</c:v>
                </c:pt>
                <c:pt idx="3871">
                  <c:v>3872</c:v>
                </c:pt>
                <c:pt idx="3872">
                  <c:v>3873</c:v>
                </c:pt>
                <c:pt idx="3873">
                  <c:v>3874</c:v>
                </c:pt>
                <c:pt idx="3874">
                  <c:v>3875</c:v>
                </c:pt>
                <c:pt idx="3875">
                  <c:v>3876</c:v>
                </c:pt>
                <c:pt idx="3876">
                  <c:v>3877</c:v>
                </c:pt>
                <c:pt idx="3877">
                  <c:v>3878</c:v>
                </c:pt>
                <c:pt idx="3878">
                  <c:v>3879</c:v>
                </c:pt>
                <c:pt idx="3879">
                  <c:v>3880</c:v>
                </c:pt>
                <c:pt idx="3880">
                  <c:v>3881</c:v>
                </c:pt>
                <c:pt idx="3881">
                  <c:v>3882</c:v>
                </c:pt>
                <c:pt idx="3882">
                  <c:v>3883</c:v>
                </c:pt>
                <c:pt idx="3883">
                  <c:v>3884</c:v>
                </c:pt>
                <c:pt idx="3884">
                  <c:v>3885</c:v>
                </c:pt>
                <c:pt idx="3885">
                  <c:v>3886</c:v>
                </c:pt>
                <c:pt idx="3886">
                  <c:v>3887</c:v>
                </c:pt>
                <c:pt idx="3887">
                  <c:v>3888</c:v>
                </c:pt>
                <c:pt idx="3888">
                  <c:v>3889</c:v>
                </c:pt>
                <c:pt idx="3889">
                  <c:v>3890</c:v>
                </c:pt>
                <c:pt idx="3890">
                  <c:v>3891</c:v>
                </c:pt>
                <c:pt idx="3891">
                  <c:v>3892</c:v>
                </c:pt>
                <c:pt idx="3892">
                  <c:v>3893</c:v>
                </c:pt>
                <c:pt idx="3893">
                  <c:v>3894</c:v>
                </c:pt>
                <c:pt idx="3894">
                  <c:v>3895</c:v>
                </c:pt>
                <c:pt idx="3895">
                  <c:v>3896</c:v>
                </c:pt>
                <c:pt idx="3896">
                  <c:v>3897</c:v>
                </c:pt>
                <c:pt idx="3897">
                  <c:v>3898</c:v>
                </c:pt>
                <c:pt idx="3898">
                  <c:v>3899</c:v>
                </c:pt>
                <c:pt idx="3899">
                  <c:v>3900</c:v>
                </c:pt>
                <c:pt idx="3900">
                  <c:v>3901</c:v>
                </c:pt>
                <c:pt idx="3901">
                  <c:v>3902</c:v>
                </c:pt>
                <c:pt idx="3902">
                  <c:v>3903</c:v>
                </c:pt>
                <c:pt idx="3903">
                  <c:v>3904</c:v>
                </c:pt>
                <c:pt idx="3904">
                  <c:v>3905</c:v>
                </c:pt>
                <c:pt idx="3905">
                  <c:v>3906</c:v>
                </c:pt>
                <c:pt idx="3906">
                  <c:v>3907</c:v>
                </c:pt>
                <c:pt idx="3907">
                  <c:v>3908</c:v>
                </c:pt>
                <c:pt idx="3908">
                  <c:v>3909</c:v>
                </c:pt>
                <c:pt idx="3909">
                  <c:v>3910</c:v>
                </c:pt>
                <c:pt idx="3910">
                  <c:v>3911</c:v>
                </c:pt>
                <c:pt idx="3911">
                  <c:v>3912</c:v>
                </c:pt>
                <c:pt idx="3912">
                  <c:v>3913</c:v>
                </c:pt>
                <c:pt idx="3913">
                  <c:v>3914</c:v>
                </c:pt>
                <c:pt idx="3914">
                  <c:v>3915</c:v>
                </c:pt>
                <c:pt idx="3915">
                  <c:v>3916</c:v>
                </c:pt>
                <c:pt idx="3916">
                  <c:v>3917</c:v>
                </c:pt>
                <c:pt idx="3917">
                  <c:v>3918</c:v>
                </c:pt>
                <c:pt idx="3918">
                  <c:v>3919</c:v>
                </c:pt>
                <c:pt idx="3919">
                  <c:v>3920</c:v>
                </c:pt>
                <c:pt idx="3920">
                  <c:v>3921</c:v>
                </c:pt>
                <c:pt idx="3921">
                  <c:v>3922</c:v>
                </c:pt>
                <c:pt idx="3922">
                  <c:v>3923</c:v>
                </c:pt>
                <c:pt idx="3923">
                  <c:v>3924</c:v>
                </c:pt>
                <c:pt idx="3924">
                  <c:v>3925</c:v>
                </c:pt>
                <c:pt idx="3925">
                  <c:v>3926</c:v>
                </c:pt>
                <c:pt idx="3926">
                  <c:v>3927</c:v>
                </c:pt>
                <c:pt idx="3927">
                  <c:v>3928</c:v>
                </c:pt>
                <c:pt idx="3928">
                  <c:v>3929</c:v>
                </c:pt>
                <c:pt idx="3929">
                  <c:v>3930</c:v>
                </c:pt>
                <c:pt idx="3930">
                  <c:v>3931</c:v>
                </c:pt>
                <c:pt idx="3931">
                  <c:v>3932</c:v>
                </c:pt>
                <c:pt idx="3932">
                  <c:v>3933</c:v>
                </c:pt>
                <c:pt idx="3933">
                  <c:v>3934</c:v>
                </c:pt>
                <c:pt idx="3934">
                  <c:v>3935</c:v>
                </c:pt>
                <c:pt idx="3935">
                  <c:v>3936</c:v>
                </c:pt>
                <c:pt idx="3936">
                  <c:v>3937</c:v>
                </c:pt>
                <c:pt idx="3937">
                  <c:v>3938</c:v>
                </c:pt>
                <c:pt idx="3938">
                  <c:v>3939</c:v>
                </c:pt>
                <c:pt idx="3939">
                  <c:v>3940</c:v>
                </c:pt>
                <c:pt idx="3940">
                  <c:v>3941</c:v>
                </c:pt>
                <c:pt idx="3941">
                  <c:v>3942</c:v>
                </c:pt>
                <c:pt idx="3942">
                  <c:v>3943</c:v>
                </c:pt>
                <c:pt idx="3943">
                  <c:v>3944</c:v>
                </c:pt>
                <c:pt idx="3944">
                  <c:v>3945</c:v>
                </c:pt>
                <c:pt idx="3945">
                  <c:v>3946</c:v>
                </c:pt>
                <c:pt idx="3946">
                  <c:v>3947</c:v>
                </c:pt>
                <c:pt idx="3947">
                  <c:v>3948</c:v>
                </c:pt>
                <c:pt idx="3948">
                  <c:v>3949</c:v>
                </c:pt>
                <c:pt idx="3949">
                  <c:v>3950</c:v>
                </c:pt>
                <c:pt idx="3950">
                  <c:v>3951</c:v>
                </c:pt>
                <c:pt idx="3951">
                  <c:v>3952</c:v>
                </c:pt>
                <c:pt idx="3952">
                  <c:v>3953</c:v>
                </c:pt>
                <c:pt idx="3953">
                  <c:v>3954</c:v>
                </c:pt>
                <c:pt idx="3954">
                  <c:v>3955</c:v>
                </c:pt>
                <c:pt idx="3955">
                  <c:v>3956</c:v>
                </c:pt>
                <c:pt idx="3956">
                  <c:v>3957</c:v>
                </c:pt>
                <c:pt idx="3957">
                  <c:v>3958</c:v>
                </c:pt>
                <c:pt idx="3958">
                  <c:v>3959</c:v>
                </c:pt>
                <c:pt idx="3959">
                  <c:v>3960</c:v>
                </c:pt>
                <c:pt idx="3960">
                  <c:v>3961</c:v>
                </c:pt>
                <c:pt idx="3961">
                  <c:v>3962</c:v>
                </c:pt>
                <c:pt idx="3962">
                  <c:v>3963</c:v>
                </c:pt>
                <c:pt idx="3963">
                  <c:v>3964</c:v>
                </c:pt>
                <c:pt idx="3964">
                  <c:v>3965</c:v>
                </c:pt>
                <c:pt idx="3965">
                  <c:v>3966</c:v>
                </c:pt>
                <c:pt idx="3966">
                  <c:v>3967</c:v>
                </c:pt>
                <c:pt idx="3967">
                  <c:v>3968</c:v>
                </c:pt>
                <c:pt idx="3968">
                  <c:v>3969</c:v>
                </c:pt>
                <c:pt idx="3969">
                  <c:v>3970</c:v>
                </c:pt>
                <c:pt idx="3970">
                  <c:v>3971</c:v>
                </c:pt>
                <c:pt idx="3971">
                  <c:v>3972</c:v>
                </c:pt>
                <c:pt idx="3972">
                  <c:v>3973</c:v>
                </c:pt>
                <c:pt idx="3973">
                  <c:v>3974</c:v>
                </c:pt>
                <c:pt idx="3974">
                  <c:v>3975</c:v>
                </c:pt>
                <c:pt idx="3975">
                  <c:v>3976</c:v>
                </c:pt>
                <c:pt idx="3976">
                  <c:v>3977</c:v>
                </c:pt>
                <c:pt idx="3977">
                  <c:v>3978</c:v>
                </c:pt>
                <c:pt idx="3978">
                  <c:v>3979</c:v>
                </c:pt>
                <c:pt idx="3979">
                  <c:v>3980</c:v>
                </c:pt>
                <c:pt idx="3980">
                  <c:v>3981</c:v>
                </c:pt>
                <c:pt idx="3981">
                  <c:v>3982</c:v>
                </c:pt>
                <c:pt idx="3982">
                  <c:v>3983</c:v>
                </c:pt>
                <c:pt idx="3983">
                  <c:v>3984</c:v>
                </c:pt>
                <c:pt idx="3984">
                  <c:v>3985</c:v>
                </c:pt>
                <c:pt idx="3985">
                  <c:v>3986</c:v>
                </c:pt>
                <c:pt idx="3986">
                  <c:v>3987</c:v>
                </c:pt>
                <c:pt idx="3987">
                  <c:v>3988</c:v>
                </c:pt>
                <c:pt idx="3988">
                  <c:v>3989</c:v>
                </c:pt>
                <c:pt idx="3989">
                  <c:v>3990</c:v>
                </c:pt>
                <c:pt idx="3990">
                  <c:v>3991</c:v>
                </c:pt>
                <c:pt idx="3991">
                  <c:v>3992</c:v>
                </c:pt>
                <c:pt idx="3992">
                  <c:v>3993</c:v>
                </c:pt>
                <c:pt idx="3993">
                  <c:v>3994</c:v>
                </c:pt>
                <c:pt idx="3994">
                  <c:v>3995</c:v>
                </c:pt>
                <c:pt idx="3995">
                  <c:v>3996</c:v>
                </c:pt>
                <c:pt idx="3996">
                  <c:v>3997</c:v>
                </c:pt>
                <c:pt idx="3997">
                  <c:v>3998</c:v>
                </c:pt>
                <c:pt idx="3998">
                  <c:v>3999</c:v>
                </c:pt>
                <c:pt idx="3999">
                  <c:v>4000</c:v>
                </c:pt>
                <c:pt idx="4000">
                  <c:v>4001</c:v>
                </c:pt>
                <c:pt idx="4001">
                  <c:v>4002</c:v>
                </c:pt>
                <c:pt idx="4002">
                  <c:v>4003</c:v>
                </c:pt>
                <c:pt idx="4003">
                  <c:v>4004</c:v>
                </c:pt>
                <c:pt idx="4004">
                  <c:v>4005</c:v>
                </c:pt>
                <c:pt idx="4005">
                  <c:v>4006</c:v>
                </c:pt>
                <c:pt idx="4006">
                  <c:v>4007</c:v>
                </c:pt>
                <c:pt idx="4007">
                  <c:v>4008</c:v>
                </c:pt>
                <c:pt idx="4008">
                  <c:v>4009</c:v>
                </c:pt>
                <c:pt idx="4009">
                  <c:v>4010</c:v>
                </c:pt>
                <c:pt idx="4010">
                  <c:v>4011</c:v>
                </c:pt>
                <c:pt idx="4011">
                  <c:v>4012</c:v>
                </c:pt>
                <c:pt idx="4012">
                  <c:v>4013</c:v>
                </c:pt>
                <c:pt idx="4013">
                  <c:v>4014</c:v>
                </c:pt>
                <c:pt idx="4014">
                  <c:v>4015</c:v>
                </c:pt>
                <c:pt idx="4015">
                  <c:v>4016</c:v>
                </c:pt>
                <c:pt idx="4016">
                  <c:v>4017</c:v>
                </c:pt>
                <c:pt idx="4017">
                  <c:v>4018</c:v>
                </c:pt>
                <c:pt idx="4018">
                  <c:v>4019</c:v>
                </c:pt>
                <c:pt idx="4019">
                  <c:v>4020</c:v>
                </c:pt>
                <c:pt idx="4020">
                  <c:v>4021</c:v>
                </c:pt>
                <c:pt idx="4021">
                  <c:v>4022</c:v>
                </c:pt>
                <c:pt idx="4022">
                  <c:v>4023</c:v>
                </c:pt>
                <c:pt idx="4023">
                  <c:v>4024</c:v>
                </c:pt>
                <c:pt idx="4024">
                  <c:v>4025</c:v>
                </c:pt>
                <c:pt idx="4025">
                  <c:v>4026</c:v>
                </c:pt>
                <c:pt idx="4026">
                  <c:v>4027</c:v>
                </c:pt>
                <c:pt idx="4027">
                  <c:v>4028</c:v>
                </c:pt>
                <c:pt idx="4028">
                  <c:v>4029</c:v>
                </c:pt>
                <c:pt idx="4029">
                  <c:v>4030</c:v>
                </c:pt>
                <c:pt idx="4030">
                  <c:v>4031</c:v>
                </c:pt>
                <c:pt idx="4031">
                  <c:v>4032</c:v>
                </c:pt>
                <c:pt idx="4032">
                  <c:v>4033</c:v>
                </c:pt>
                <c:pt idx="4033">
                  <c:v>4034</c:v>
                </c:pt>
                <c:pt idx="4034">
                  <c:v>4035</c:v>
                </c:pt>
                <c:pt idx="4035">
                  <c:v>4036</c:v>
                </c:pt>
                <c:pt idx="4036">
                  <c:v>4037</c:v>
                </c:pt>
                <c:pt idx="4037">
                  <c:v>4038</c:v>
                </c:pt>
                <c:pt idx="4038">
                  <c:v>4039</c:v>
                </c:pt>
                <c:pt idx="4039">
                  <c:v>4040</c:v>
                </c:pt>
                <c:pt idx="4040">
                  <c:v>4041</c:v>
                </c:pt>
                <c:pt idx="4041">
                  <c:v>4042</c:v>
                </c:pt>
                <c:pt idx="4042">
                  <c:v>4043</c:v>
                </c:pt>
                <c:pt idx="4043">
                  <c:v>4044</c:v>
                </c:pt>
                <c:pt idx="4044">
                  <c:v>4045</c:v>
                </c:pt>
                <c:pt idx="4045">
                  <c:v>4046</c:v>
                </c:pt>
                <c:pt idx="4046">
                  <c:v>4047</c:v>
                </c:pt>
                <c:pt idx="4047">
                  <c:v>4048</c:v>
                </c:pt>
                <c:pt idx="4048">
                  <c:v>4049</c:v>
                </c:pt>
                <c:pt idx="4049">
                  <c:v>4050</c:v>
                </c:pt>
                <c:pt idx="4050">
                  <c:v>4051</c:v>
                </c:pt>
                <c:pt idx="4051">
                  <c:v>4052</c:v>
                </c:pt>
                <c:pt idx="4052">
                  <c:v>4053</c:v>
                </c:pt>
                <c:pt idx="4053">
                  <c:v>4054</c:v>
                </c:pt>
                <c:pt idx="4054">
                  <c:v>4055</c:v>
                </c:pt>
                <c:pt idx="4055">
                  <c:v>4056</c:v>
                </c:pt>
                <c:pt idx="4056">
                  <c:v>4057</c:v>
                </c:pt>
                <c:pt idx="4057">
                  <c:v>4058</c:v>
                </c:pt>
                <c:pt idx="4058">
                  <c:v>4059</c:v>
                </c:pt>
                <c:pt idx="4059">
                  <c:v>4060</c:v>
                </c:pt>
                <c:pt idx="4060">
                  <c:v>4061</c:v>
                </c:pt>
                <c:pt idx="4061">
                  <c:v>4062</c:v>
                </c:pt>
                <c:pt idx="4062">
                  <c:v>4063</c:v>
                </c:pt>
                <c:pt idx="4063">
                  <c:v>4064</c:v>
                </c:pt>
                <c:pt idx="4064">
                  <c:v>4065</c:v>
                </c:pt>
                <c:pt idx="4065">
                  <c:v>4066</c:v>
                </c:pt>
                <c:pt idx="4066">
                  <c:v>4067</c:v>
                </c:pt>
                <c:pt idx="4067">
                  <c:v>4068</c:v>
                </c:pt>
                <c:pt idx="4068">
                  <c:v>4069</c:v>
                </c:pt>
                <c:pt idx="4069">
                  <c:v>4070</c:v>
                </c:pt>
                <c:pt idx="4070">
                  <c:v>4071</c:v>
                </c:pt>
                <c:pt idx="4071">
                  <c:v>4072</c:v>
                </c:pt>
                <c:pt idx="4072">
                  <c:v>4073</c:v>
                </c:pt>
                <c:pt idx="4073">
                  <c:v>4074</c:v>
                </c:pt>
                <c:pt idx="4074">
                  <c:v>4075</c:v>
                </c:pt>
                <c:pt idx="4075">
                  <c:v>4076</c:v>
                </c:pt>
                <c:pt idx="4076">
                  <c:v>4077</c:v>
                </c:pt>
                <c:pt idx="4077">
                  <c:v>4078</c:v>
                </c:pt>
                <c:pt idx="4078">
                  <c:v>4079</c:v>
                </c:pt>
                <c:pt idx="4079">
                  <c:v>4080</c:v>
                </c:pt>
                <c:pt idx="4080">
                  <c:v>4081</c:v>
                </c:pt>
                <c:pt idx="4081">
                  <c:v>4082</c:v>
                </c:pt>
                <c:pt idx="4082">
                  <c:v>4083</c:v>
                </c:pt>
                <c:pt idx="4083">
                  <c:v>4084</c:v>
                </c:pt>
                <c:pt idx="4084">
                  <c:v>4085</c:v>
                </c:pt>
                <c:pt idx="4085">
                  <c:v>4086</c:v>
                </c:pt>
                <c:pt idx="4086">
                  <c:v>4087</c:v>
                </c:pt>
                <c:pt idx="4087">
                  <c:v>4088</c:v>
                </c:pt>
                <c:pt idx="4088">
                  <c:v>4089</c:v>
                </c:pt>
                <c:pt idx="4089">
                  <c:v>4090</c:v>
                </c:pt>
                <c:pt idx="4090">
                  <c:v>4091</c:v>
                </c:pt>
                <c:pt idx="4091">
                  <c:v>4092</c:v>
                </c:pt>
                <c:pt idx="4092">
                  <c:v>4093</c:v>
                </c:pt>
                <c:pt idx="4093">
                  <c:v>4094</c:v>
                </c:pt>
                <c:pt idx="4094">
                  <c:v>4095</c:v>
                </c:pt>
                <c:pt idx="4095">
                  <c:v>4096</c:v>
                </c:pt>
                <c:pt idx="4096">
                  <c:v>4097</c:v>
                </c:pt>
                <c:pt idx="4097">
                  <c:v>4098</c:v>
                </c:pt>
                <c:pt idx="4098">
                  <c:v>4099</c:v>
                </c:pt>
                <c:pt idx="4099">
                  <c:v>4100</c:v>
                </c:pt>
                <c:pt idx="4100">
                  <c:v>4101</c:v>
                </c:pt>
                <c:pt idx="4101">
                  <c:v>4102</c:v>
                </c:pt>
                <c:pt idx="4102">
                  <c:v>4103</c:v>
                </c:pt>
                <c:pt idx="4103">
                  <c:v>4104</c:v>
                </c:pt>
                <c:pt idx="4104">
                  <c:v>4105</c:v>
                </c:pt>
                <c:pt idx="4105">
                  <c:v>4106</c:v>
                </c:pt>
                <c:pt idx="4106">
                  <c:v>4107</c:v>
                </c:pt>
                <c:pt idx="4107">
                  <c:v>4108</c:v>
                </c:pt>
                <c:pt idx="4108">
                  <c:v>4109</c:v>
                </c:pt>
                <c:pt idx="4109">
                  <c:v>4110</c:v>
                </c:pt>
                <c:pt idx="4110">
                  <c:v>4111</c:v>
                </c:pt>
                <c:pt idx="4111">
                  <c:v>4112</c:v>
                </c:pt>
                <c:pt idx="4112">
                  <c:v>4113</c:v>
                </c:pt>
                <c:pt idx="4113">
                  <c:v>4114</c:v>
                </c:pt>
                <c:pt idx="4114">
                  <c:v>4115</c:v>
                </c:pt>
                <c:pt idx="4115">
                  <c:v>4116</c:v>
                </c:pt>
                <c:pt idx="4116">
                  <c:v>4117</c:v>
                </c:pt>
                <c:pt idx="4117">
                  <c:v>4118</c:v>
                </c:pt>
                <c:pt idx="4118">
                  <c:v>4119</c:v>
                </c:pt>
                <c:pt idx="4119">
                  <c:v>4120</c:v>
                </c:pt>
                <c:pt idx="4120">
                  <c:v>4121</c:v>
                </c:pt>
                <c:pt idx="4121">
                  <c:v>4122</c:v>
                </c:pt>
                <c:pt idx="4122">
                  <c:v>4123</c:v>
                </c:pt>
                <c:pt idx="4123">
                  <c:v>4124</c:v>
                </c:pt>
                <c:pt idx="4124">
                  <c:v>4125</c:v>
                </c:pt>
                <c:pt idx="4125">
                  <c:v>4126</c:v>
                </c:pt>
                <c:pt idx="4126">
                  <c:v>4127</c:v>
                </c:pt>
                <c:pt idx="4127">
                  <c:v>4128</c:v>
                </c:pt>
                <c:pt idx="4128">
                  <c:v>4129</c:v>
                </c:pt>
                <c:pt idx="4129">
                  <c:v>4130</c:v>
                </c:pt>
                <c:pt idx="4130">
                  <c:v>4131</c:v>
                </c:pt>
                <c:pt idx="4131">
                  <c:v>4132</c:v>
                </c:pt>
                <c:pt idx="4132">
                  <c:v>4133</c:v>
                </c:pt>
                <c:pt idx="4133">
                  <c:v>4134</c:v>
                </c:pt>
                <c:pt idx="4134">
                  <c:v>4135</c:v>
                </c:pt>
                <c:pt idx="4135">
                  <c:v>4136</c:v>
                </c:pt>
                <c:pt idx="4136">
                  <c:v>4137</c:v>
                </c:pt>
                <c:pt idx="4137">
                  <c:v>4138</c:v>
                </c:pt>
                <c:pt idx="4138">
                  <c:v>4139</c:v>
                </c:pt>
                <c:pt idx="4139">
                  <c:v>4140</c:v>
                </c:pt>
                <c:pt idx="4140">
                  <c:v>4141</c:v>
                </c:pt>
                <c:pt idx="4141">
                  <c:v>4142</c:v>
                </c:pt>
                <c:pt idx="4142">
                  <c:v>4143</c:v>
                </c:pt>
                <c:pt idx="4143">
                  <c:v>4144</c:v>
                </c:pt>
                <c:pt idx="4144">
                  <c:v>4145</c:v>
                </c:pt>
                <c:pt idx="4145">
                  <c:v>4146</c:v>
                </c:pt>
                <c:pt idx="4146">
                  <c:v>4147</c:v>
                </c:pt>
                <c:pt idx="4147">
                  <c:v>4148</c:v>
                </c:pt>
                <c:pt idx="4148">
                  <c:v>4149</c:v>
                </c:pt>
                <c:pt idx="4149">
                  <c:v>4150</c:v>
                </c:pt>
                <c:pt idx="4150">
                  <c:v>4151</c:v>
                </c:pt>
                <c:pt idx="4151">
                  <c:v>4152</c:v>
                </c:pt>
                <c:pt idx="4152">
                  <c:v>4153</c:v>
                </c:pt>
                <c:pt idx="4153">
                  <c:v>4154</c:v>
                </c:pt>
                <c:pt idx="4154">
                  <c:v>4155</c:v>
                </c:pt>
                <c:pt idx="4155">
                  <c:v>4156</c:v>
                </c:pt>
                <c:pt idx="4156">
                  <c:v>4157</c:v>
                </c:pt>
                <c:pt idx="4157">
                  <c:v>4158</c:v>
                </c:pt>
                <c:pt idx="4158">
                  <c:v>4159</c:v>
                </c:pt>
                <c:pt idx="4159">
                  <c:v>4160</c:v>
                </c:pt>
                <c:pt idx="4160">
                  <c:v>4161</c:v>
                </c:pt>
                <c:pt idx="4161">
                  <c:v>4162</c:v>
                </c:pt>
                <c:pt idx="4162">
                  <c:v>4163</c:v>
                </c:pt>
                <c:pt idx="4163">
                  <c:v>4164</c:v>
                </c:pt>
                <c:pt idx="4164">
                  <c:v>4165</c:v>
                </c:pt>
                <c:pt idx="4165">
                  <c:v>4166</c:v>
                </c:pt>
                <c:pt idx="4166">
                  <c:v>4167</c:v>
                </c:pt>
                <c:pt idx="4167">
                  <c:v>4168</c:v>
                </c:pt>
                <c:pt idx="4168">
                  <c:v>4169</c:v>
                </c:pt>
                <c:pt idx="4169">
                  <c:v>4170</c:v>
                </c:pt>
                <c:pt idx="4170">
                  <c:v>4171</c:v>
                </c:pt>
                <c:pt idx="4171">
                  <c:v>4172</c:v>
                </c:pt>
                <c:pt idx="4172">
                  <c:v>4173</c:v>
                </c:pt>
                <c:pt idx="4173">
                  <c:v>4174</c:v>
                </c:pt>
                <c:pt idx="4174">
                  <c:v>4175</c:v>
                </c:pt>
                <c:pt idx="4175">
                  <c:v>4176</c:v>
                </c:pt>
                <c:pt idx="4176">
                  <c:v>4177</c:v>
                </c:pt>
                <c:pt idx="4177">
                  <c:v>4178</c:v>
                </c:pt>
                <c:pt idx="4178">
                  <c:v>4179</c:v>
                </c:pt>
                <c:pt idx="4179">
                  <c:v>4180</c:v>
                </c:pt>
                <c:pt idx="4180">
                  <c:v>4181</c:v>
                </c:pt>
                <c:pt idx="4181">
                  <c:v>4182</c:v>
                </c:pt>
                <c:pt idx="4182">
                  <c:v>4183</c:v>
                </c:pt>
                <c:pt idx="4183">
                  <c:v>4184</c:v>
                </c:pt>
                <c:pt idx="4184">
                  <c:v>4185</c:v>
                </c:pt>
                <c:pt idx="4185">
                  <c:v>4186</c:v>
                </c:pt>
                <c:pt idx="4186">
                  <c:v>4187</c:v>
                </c:pt>
                <c:pt idx="4187">
                  <c:v>4188</c:v>
                </c:pt>
                <c:pt idx="4188">
                  <c:v>4189</c:v>
                </c:pt>
                <c:pt idx="4189">
                  <c:v>4190</c:v>
                </c:pt>
                <c:pt idx="4190">
                  <c:v>4191</c:v>
                </c:pt>
                <c:pt idx="4191">
                  <c:v>4192</c:v>
                </c:pt>
                <c:pt idx="4192">
                  <c:v>4193</c:v>
                </c:pt>
                <c:pt idx="4193">
                  <c:v>4194</c:v>
                </c:pt>
                <c:pt idx="4194">
                  <c:v>4195</c:v>
                </c:pt>
                <c:pt idx="4195">
                  <c:v>4196</c:v>
                </c:pt>
                <c:pt idx="4196">
                  <c:v>4197</c:v>
                </c:pt>
                <c:pt idx="4197">
                  <c:v>4198</c:v>
                </c:pt>
                <c:pt idx="4198">
                  <c:v>4199</c:v>
                </c:pt>
                <c:pt idx="4199">
                  <c:v>4200</c:v>
                </c:pt>
                <c:pt idx="4200">
                  <c:v>4201</c:v>
                </c:pt>
                <c:pt idx="4201">
                  <c:v>4202</c:v>
                </c:pt>
                <c:pt idx="4202">
                  <c:v>4203</c:v>
                </c:pt>
                <c:pt idx="4203">
                  <c:v>4204</c:v>
                </c:pt>
                <c:pt idx="4204">
                  <c:v>4205</c:v>
                </c:pt>
                <c:pt idx="4205">
                  <c:v>4206</c:v>
                </c:pt>
                <c:pt idx="4206">
                  <c:v>4207</c:v>
                </c:pt>
                <c:pt idx="4207">
                  <c:v>4208</c:v>
                </c:pt>
                <c:pt idx="4208">
                  <c:v>4209</c:v>
                </c:pt>
                <c:pt idx="4209">
                  <c:v>4210</c:v>
                </c:pt>
                <c:pt idx="4210">
                  <c:v>4211</c:v>
                </c:pt>
                <c:pt idx="4211">
                  <c:v>4212</c:v>
                </c:pt>
                <c:pt idx="4212">
                  <c:v>4213</c:v>
                </c:pt>
                <c:pt idx="4213">
                  <c:v>4214</c:v>
                </c:pt>
                <c:pt idx="4214">
                  <c:v>4215</c:v>
                </c:pt>
                <c:pt idx="4215">
                  <c:v>4216</c:v>
                </c:pt>
                <c:pt idx="4216">
                  <c:v>4217</c:v>
                </c:pt>
                <c:pt idx="4217">
                  <c:v>4218</c:v>
                </c:pt>
                <c:pt idx="4218">
                  <c:v>4219</c:v>
                </c:pt>
                <c:pt idx="4219">
                  <c:v>4220</c:v>
                </c:pt>
                <c:pt idx="4220">
                  <c:v>4221</c:v>
                </c:pt>
                <c:pt idx="4221">
                  <c:v>4222</c:v>
                </c:pt>
                <c:pt idx="4222">
                  <c:v>4223</c:v>
                </c:pt>
                <c:pt idx="4223">
                  <c:v>4224</c:v>
                </c:pt>
                <c:pt idx="4224">
                  <c:v>4225</c:v>
                </c:pt>
                <c:pt idx="4225">
                  <c:v>4226</c:v>
                </c:pt>
                <c:pt idx="4226">
                  <c:v>4227</c:v>
                </c:pt>
                <c:pt idx="4227">
                  <c:v>4228</c:v>
                </c:pt>
                <c:pt idx="4228">
                  <c:v>4229</c:v>
                </c:pt>
                <c:pt idx="4229">
                  <c:v>4230</c:v>
                </c:pt>
                <c:pt idx="4230">
                  <c:v>4231</c:v>
                </c:pt>
                <c:pt idx="4231">
                  <c:v>4232</c:v>
                </c:pt>
                <c:pt idx="4232">
                  <c:v>4233</c:v>
                </c:pt>
                <c:pt idx="4233">
                  <c:v>4234</c:v>
                </c:pt>
                <c:pt idx="4234">
                  <c:v>4235</c:v>
                </c:pt>
                <c:pt idx="4235">
                  <c:v>4236</c:v>
                </c:pt>
                <c:pt idx="4236">
                  <c:v>4237</c:v>
                </c:pt>
                <c:pt idx="4237">
                  <c:v>4238</c:v>
                </c:pt>
                <c:pt idx="4238">
                  <c:v>4239</c:v>
                </c:pt>
                <c:pt idx="4239">
                  <c:v>4240</c:v>
                </c:pt>
                <c:pt idx="4240">
                  <c:v>4241</c:v>
                </c:pt>
                <c:pt idx="4241">
                  <c:v>4242</c:v>
                </c:pt>
                <c:pt idx="4242">
                  <c:v>4243</c:v>
                </c:pt>
                <c:pt idx="4243">
                  <c:v>4244</c:v>
                </c:pt>
                <c:pt idx="4244">
                  <c:v>4245</c:v>
                </c:pt>
                <c:pt idx="4245">
                  <c:v>4246</c:v>
                </c:pt>
                <c:pt idx="4246">
                  <c:v>4247</c:v>
                </c:pt>
                <c:pt idx="4247">
                  <c:v>4248</c:v>
                </c:pt>
                <c:pt idx="4248">
                  <c:v>4249</c:v>
                </c:pt>
                <c:pt idx="4249">
                  <c:v>4250</c:v>
                </c:pt>
                <c:pt idx="4250">
                  <c:v>4251</c:v>
                </c:pt>
                <c:pt idx="4251">
                  <c:v>4252</c:v>
                </c:pt>
                <c:pt idx="4252">
                  <c:v>4253</c:v>
                </c:pt>
                <c:pt idx="4253">
                  <c:v>4254</c:v>
                </c:pt>
                <c:pt idx="4254">
                  <c:v>4255</c:v>
                </c:pt>
                <c:pt idx="4255">
                  <c:v>4256</c:v>
                </c:pt>
                <c:pt idx="4256">
                  <c:v>4257</c:v>
                </c:pt>
                <c:pt idx="4257">
                  <c:v>4258</c:v>
                </c:pt>
                <c:pt idx="4258">
                  <c:v>4259</c:v>
                </c:pt>
                <c:pt idx="4259">
                  <c:v>4260</c:v>
                </c:pt>
                <c:pt idx="4260">
                  <c:v>4261</c:v>
                </c:pt>
                <c:pt idx="4261">
                  <c:v>4262</c:v>
                </c:pt>
                <c:pt idx="4262">
                  <c:v>4263</c:v>
                </c:pt>
                <c:pt idx="4263">
                  <c:v>4264</c:v>
                </c:pt>
                <c:pt idx="4264">
                  <c:v>4265</c:v>
                </c:pt>
                <c:pt idx="4265">
                  <c:v>4266</c:v>
                </c:pt>
                <c:pt idx="4266">
                  <c:v>4267</c:v>
                </c:pt>
                <c:pt idx="4267">
                  <c:v>4268</c:v>
                </c:pt>
                <c:pt idx="4268">
                  <c:v>4269</c:v>
                </c:pt>
                <c:pt idx="4269">
                  <c:v>4270</c:v>
                </c:pt>
                <c:pt idx="4270">
                  <c:v>4271</c:v>
                </c:pt>
                <c:pt idx="4271">
                  <c:v>4272</c:v>
                </c:pt>
                <c:pt idx="4272">
                  <c:v>4273</c:v>
                </c:pt>
                <c:pt idx="4273">
                  <c:v>4274</c:v>
                </c:pt>
                <c:pt idx="4274">
                  <c:v>4275</c:v>
                </c:pt>
                <c:pt idx="4275">
                  <c:v>4276</c:v>
                </c:pt>
                <c:pt idx="4276">
                  <c:v>4277</c:v>
                </c:pt>
                <c:pt idx="4277">
                  <c:v>4278</c:v>
                </c:pt>
                <c:pt idx="4278">
                  <c:v>4279</c:v>
                </c:pt>
                <c:pt idx="4279">
                  <c:v>4280</c:v>
                </c:pt>
                <c:pt idx="4280">
                  <c:v>4281</c:v>
                </c:pt>
                <c:pt idx="4281">
                  <c:v>4282</c:v>
                </c:pt>
                <c:pt idx="4282">
                  <c:v>4283</c:v>
                </c:pt>
                <c:pt idx="4283">
                  <c:v>4284</c:v>
                </c:pt>
                <c:pt idx="4284">
                  <c:v>4285</c:v>
                </c:pt>
                <c:pt idx="4285">
                  <c:v>4286</c:v>
                </c:pt>
                <c:pt idx="4286">
                  <c:v>4287</c:v>
                </c:pt>
                <c:pt idx="4287">
                  <c:v>4288</c:v>
                </c:pt>
                <c:pt idx="4288">
                  <c:v>4289</c:v>
                </c:pt>
                <c:pt idx="4289">
                  <c:v>4290</c:v>
                </c:pt>
                <c:pt idx="4290">
                  <c:v>4291</c:v>
                </c:pt>
                <c:pt idx="4291">
                  <c:v>4292</c:v>
                </c:pt>
                <c:pt idx="4292">
                  <c:v>4293</c:v>
                </c:pt>
                <c:pt idx="4293">
                  <c:v>4294</c:v>
                </c:pt>
                <c:pt idx="4294">
                  <c:v>4295</c:v>
                </c:pt>
                <c:pt idx="4295">
                  <c:v>4296</c:v>
                </c:pt>
                <c:pt idx="4296">
                  <c:v>4297</c:v>
                </c:pt>
                <c:pt idx="4297">
                  <c:v>4298</c:v>
                </c:pt>
                <c:pt idx="4298">
                  <c:v>4299</c:v>
                </c:pt>
                <c:pt idx="4299">
                  <c:v>4300</c:v>
                </c:pt>
                <c:pt idx="4300">
                  <c:v>4301</c:v>
                </c:pt>
                <c:pt idx="4301">
                  <c:v>4302</c:v>
                </c:pt>
                <c:pt idx="4302">
                  <c:v>4303</c:v>
                </c:pt>
                <c:pt idx="4303">
                  <c:v>4304</c:v>
                </c:pt>
                <c:pt idx="4304">
                  <c:v>4305</c:v>
                </c:pt>
                <c:pt idx="4305">
                  <c:v>4306</c:v>
                </c:pt>
                <c:pt idx="4306">
                  <c:v>4307</c:v>
                </c:pt>
                <c:pt idx="4307">
                  <c:v>4308</c:v>
                </c:pt>
                <c:pt idx="4308">
                  <c:v>4309</c:v>
                </c:pt>
                <c:pt idx="4309">
                  <c:v>4310</c:v>
                </c:pt>
                <c:pt idx="4310">
                  <c:v>4311</c:v>
                </c:pt>
                <c:pt idx="4311">
                  <c:v>4312</c:v>
                </c:pt>
                <c:pt idx="4312">
                  <c:v>4313</c:v>
                </c:pt>
                <c:pt idx="4313">
                  <c:v>4314</c:v>
                </c:pt>
                <c:pt idx="4314">
                  <c:v>4315</c:v>
                </c:pt>
                <c:pt idx="4315">
                  <c:v>4316</c:v>
                </c:pt>
                <c:pt idx="4316">
                  <c:v>4317</c:v>
                </c:pt>
                <c:pt idx="4317">
                  <c:v>4318</c:v>
                </c:pt>
                <c:pt idx="4318">
                  <c:v>4319</c:v>
                </c:pt>
                <c:pt idx="4319">
                  <c:v>4320</c:v>
                </c:pt>
                <c:pt idx="4320">
                  <c:v>4321</c:v>
                </c:pt>
                <c:pt idx="4321">
                  <c:v>4322</c:v>
                </c:pt>
                <c:pt idx="4322">
                  <c:v>4323</c:v>
                </c:pt>
                <c:pt idx="4323">
                  <c:v>4324</c:v>
                </c:pt>
                <c:pt idx="4324">
                  <c:v>4325</c:v>
                </c:pt>
                <c:pt idx="4325">
                  <c:v>4326</c:v>
                </c:pt>
                <c:pt idx="4326">
                  <c:v>4327</c:v>
                </c:pt>
                <c:pt idx="4327">
                  <c:v>4328</c:v>
                </c:pt>
                <c:pt idx="4328">
                  <c:v>4329</c:v>
                </c:pt>
                <c:pt idx="4329">
                  <c:v>4330</c:v>
                </c:pt>
                <c:pt idx="4330">
                  <c:v>4331</c:v>
                </c:pt>
                <c:pt idx="4331">
                  <c:v>4332</c:v>
                </c:pt>
                <c:pt idx="4332">
                  <c:v>4333</c:v>
                </c:pt>
                <c:pt idx="4333">
                  <c:v>4334</c:v>
                </c:pt>
                <c:pt idx="4334">
                  <c:v>4335</c:v>
                </c:pt>
                <c:pt idx="4335">
                  <c:v>4336</c:v>
                </c:pt>
                <c:pt idx="4336">
                  <c:v>4337</c:v>
                </c:pt>
                <c:pt idx="4337">
                  <c:v>4338</c:v>
                </c:pt>
                <c:pt idx="4338">
                  <c:v>4339</c:v>
                </c:pt>
                <c:pt idx="4339">
                  <c:v>4340</c:v>
                </c:pt>
                <c:pt idx="4340">
                  <c:v>4341</c:v>
                </c:pt>
                <c:pt idx="4341">
                  <c:v>4342</c:v>
                </c:pt>
                <c:pt idx="4342">
                  <c:v>4343</c:v>
                </c:pt>
                <c:pt idx="4343">
                  <c:v>4344</c:v>
                </c:pt>
                <c:pt idx="4344">
                  <c:v>4345</c:v>
                </c:pt>
                <c:pt idx="4345">
                  <c:v>4346</c:v>
                </c:pt>
                <c:pt idx="4346">
                  <c:v>4347</c:v>
                </c:pt>
                <c:pt idx="4347">
                  <c:v>4348</c:v>
                </c:pt>
                <c:pt idx="4348">
                  <c:v>4349</c:v>
                </c:pt>
                <c:pt idx="4349">
                  <c:v>4350</c:v>
                </c:pt>
                <c:pt idx="4350">
                  <c:v>4351</c:v>
                </c:pt>
                <c:pt idx="4351">
                  <c:v>4352</c:v>
                </c:pt>
                <c:pt idx="4352">
                  <c:v>4353</c:v>
                </c:pt>
                <c:pt idx="4353">
                  <c:v>4354</c:v>
                </c:pt>
                <c:pt idx="4354">
                  <c:v>4355</c:v>
                </c:pt>
                <c:pt idx="4355">
                  <c:v>4356</c:v>
                </c:pt>
                <c:pt idx="4356">
                  <c:v>4357</c:v>
                </c:pt>
                <c:pt idx="4357">
                  <c:v>4358</c:v>
                </c:pt>
                <c:pt idx="4358">
                  <c:v>4359</c:v>
                </c:pt>
                <c:pt idx="4359">
                  <c:v>4360</c:v>
                </c:pt>
                <c:pt idx="4360">
                  <c:v>4361</c:v>
                </c:pt>
                <c:pt idx="4361">
                  <c:v>4362</c:v>
                </c:pt>
                <c:pt idx="4362">
                  <c:v>4363</c:v>
                </c:pt>
                <c:pt idx="4363">
                  <c:v>4364</c:v>
                </c:pt>
                <c:pt idx="4364">
                  <c:v>4365</c:v>
                </c:pt>
                <c:pt idx="4365">
                  <c:v>4366</c:v>
                </c:pt>
                <c:pt idx="4366">
                  <c:v>4367</c:v>
                </c:pt>
                <c:pt idx="4367">
                  <c:v>4368</c:v>
                </c:pt>
                <c:pt idx="4368">
                  <c:v>4369</c:v>
                </c:pt>
                <c:pt idx="4369">
                  <c:v>4370</c:v>
                </c:pt>
                <c:pt idx="4370">
                  <c:v>4371</c:v>
                </c:pt>
                <c:pt idx="4371">
                  <c:v>4372</c:v>
                </c:pt>
                <c:pt idx="4372">
                  <c:v>4373</c:v>
                </c:pt>
                <c:pt idx="4373">
                  <c:v>4374</c:v>
                </c:pt>
                <c:pt idx="4374">
                  <c:v>4375</c:v>
                </c:pt>
                <c:pt idx="4375">
                  <c:v>4376</c:v>
                </c:pt>
                <c:pt idx="4376">
                  <c:v>4377</c:v>
                </c:pt>
                <c:pt idx="4377">
                  <c:v>4378</c:v>
                </c:pt>
                <c:pt idx="4378">
                  <c:v>4379</c:v>
                </c:pt>
                <c:pt idx="4379">
                  <c:v>4380</c:v>
                </c:pt>
                <c:pt idx="4380">
                  <c:v>4381</c:v>
                </c:pt>
                <c:pt idx="4381">
                  <c:v>4382</c:v>
                </c:pt>
                <c:pt idx="4382">
                  <c:v>4383</c:v>
                </c:pt>
                <c:pt idx="4383">
                  <c:v>4384</c:v>
                </c:pt>
                <c:pt idx="4384">
                  <c:v>4385</c:v>
                </c:pt>
                <c:pt idx="4385">
                  <c:v>4386</c:v>
                </c:pt>
                <c:pt idx="4386">
                  <c:v>4387</c:v>
                </c:pt>
                <c:pt idx="4387">
                  <c:v>4388</c:v>
                </c:pt>
                <c:pt idx="4388">
                  <c:v>4389</c:v>
                </c:pt>
                <c:pt idx="4389">
                  <c:v>4390</c:v>
                </c:pt>
                <c:pt idx="4390">
                  <c:v>4391</c:v>
                </c:pt>
                <c:pt idx="4391">
                  <c:v>4392</c:v>
                </c:pt>
                <c:pt idx="4392">
                  <c:v>4393</c:v>
                </c:pt>
                <c:pt idx="4393">
                  <c:v>4394</c:v>
                </c:pt>
                <c:pt idx="4394">
                  <c:v>4395</c:v>
                </c:pt>
                <c:pt idx="4395">
                  <c:v>4396</c:v>
                </c:pt>
                <c:pt idx="4396">
                  <c:v>4397</c:v>
                </c:pt>
                <c:pt idx="4397">
                  <c:v>4398</c:v>
                </c:pt>
                <c:pt idx="4398">
                  <c:v>4399</c:v>
                </c:pt>
                <c:pt idx="4399">
                  <c:v>4400</c:v>
                </c:pt>
                <c:pt idx="4400">
                  <c:v>4401</c:v>
                </c:pt>
                <c:pt idx="4401">
                  <c:v>4402</c:v>
                </c:pt>
                <c:pt idx="4402">
                  <c:v>4403</c:v>
                </c:pt>
                <c:pt idx="4403">
                  <c:v>4404</c:v>
                </c:pt>
                <c:pt idx="4404">
                  <c:v>4405</c:v>
                </c:pt>
                <c:pt idx="4405">
                  <c:v>4406</c:v>
                </c:pt>
                <c:pt idx="4406">
                  <c:v>4407</c:v>
                </c:pt>
                <c:pt idx="4407">
                  <c:v>4408</c:v>
                </c:pt>
                <c:pt idx="4408">
                  <c:v>4409</c:v>
                </c:pt>
                <c:pt idx="4409">
                  <c:v>4410</c:v>
                </c:pt>
                <c:pt idx="4410">
                  <c:v>4411</c:v>
                </c:pt>
                <c:pt idx="4411">
                  <c:v>4412</c:v>
                </c:pt>
                <c:pt idx="4412">
                  <c:v>4413</c:v>
                </c:pt>
                <c:pt idx="4413">
                  <c:v>4414</c:v>
                </c:pt>
                <c:pt idx="4414">
                  <c:v>4415</c:v>
                </c:pt>
                <c:pt idx="4415">
                  <c:v>4416</c:v>
                </c:pt>
                <c:pt idx="4416">
                  <c:v>4417</c:v>
                </c:pt>
                <c:pt idx="4417">
                  <c:v>4418</c:v>
                </c:pt>
                <c:pt idx="4418">
                  <c:v>4419</c:v>
                </c:pt>
                <c:pt idx="4419">
                  <c:v>4420</c:v>
                </c:pt>
                <c:pt idx="4420">
                  <c:v>4421</c:v>
                </c:pt>
                <c:pt idx="4421">
                  <c:v>4422</c:v>
                </c:pt>
                <c:pt idx="4422">
                  <c:v>4423</c:v>
                </c:pt>
                <c:pt idx="4423">
                  <c:v>4424</c:v>
                </c:pt>
                <c:pt idx="4424">
                  <c:v>4425</c:v>
                </c:pt>
                <c:pt idx="4425">
                  <c:v>4426</c:v>
                </c:pt>
                <c:pt idx="4426">
                  <c:v>4427</c:v>
                </c:pt>
                <c:pt idx="4427">
                  <c:v>4428</c:v>
                </c:pt>
                <c:pt idx="4428">
                  <c:v>4429</c:v>
                </c:pt>
                <c:pt idx="4429">
                  <c:v>4430</c:v>
                </c:pt>
                <c:pt idx="4430">
                  <c:v>4431</c:v>
                </c:pt>
                <c:pt idx="4431">
                  <c:v>4432</c:v>
                </c:pt>
                <c:pt idx="4432">
                  <c:v>4433</c:v>
                </c:pt>
                <c:pt idx="4433">
                  <c:v>4434</c:v>
                </c:pt>
                <c:pt idx="4434">
                  <c:v>4435</c:v>
                </c:pt>
                <c:pt idx="4435">
                  <c:v>4436</c:v>
                </c:pt>
                <c:pt idx="4436">
                  <c:v>4437</c:v>
                </c:pt>
                <c:pt idx="4437">
                  <c:v>4438</c:v>
                </c:pt>
                <c:pt idx="4438">
                  <c:v>4439</c:v>
                </c:pt>
                <c:pt idx="4439">
                  <c:v>4440</c:v>
                </c:pt>
                <c:pt idx="4440">
                  <c:v>4441</c:v>
                </c:pt>
                <c:pt idx="4441">
                  <c:v>4442</c:v>
                </c:pt>
                <c:pt idx="4442">
                  <c:v>4443</c:v>
                </c:pt>
                <c:pt idx="4443">
                  <c:v>4444</c:v>
                </c:pt>
                <c:pt idx="4444">
                  <c:v>4445</c:v>
                </c:pt>
                <c:pt idx="4445">
                  <c:v>4446</c:v>
                </c:pt>
                <c:pt idx="4446">
                  <c:v>4447</c:v>
                </c:pt>
                <c:pt idx="4447">
                  <c:v>4448</c:v>
                </c:pt>
                <c:pt idx="4448">
                  <c:v>4449</c:v>
                </c:pt>
                <c:pt idx="4449">
                  <c:v>4450</c:v>
                </c:pt>
                <c:pt idx="4450">
                  <c:v>4451</c:v>
                </c:pt>
                <c:pt idx="4451">
                  <c:v>4452</c:v>
                </c:pt>
                <c:pt idx="4452">
                  <c:v>4453</c:v>
                </c:pt>
                <c:pt idx="4453">
                  <c:v>4454</c:v>
                </c:pt>
                <c:pt idx="4454">
                  <c:v>4455</c:v>
                </c:pt>
                <c:pt idx="4455">
                  <c:v>4456</c:v>
                </c:pt>
                <c:pt idx="4456">
                  <c:v>4457</c:v>
                </c:pt>
                <c:pt idx="4457">
                  <c:v>4458</c:v>
                </c:pt>
                <c:pt idx="4458">
                  <c:v>4459</c:v>
                </c:pt>
                <c:pt idx="4459">
                  <c:v>4460</c:v>
                </c:pt>
                <c:pt idx="4460">
                  <c:v>4461</c:v>
                </c:pt>
                <c:pt idx="4461">
                  <c:v>4462</c:v>
                </c:pt>
                <c:pt idx="4462">
                  <c:v>4463</c:v>
                </c:pt>
                <c:pt idx="4463">
                  <c:v>4464</c:v>
                </c:pt>
                <c:pt idx="4464">
                  <c:v>4465</c:v>
                </c:pt>
                <c:pt idx="4465">
                  <c:v>4466</c:v>
                </c:pt>
                <c:pt idx="4466">
                  <c:v>4467</c:v>
                </c:pt>
                <c:pt idx="4467">
                  <c:v>4468</c:v>
                </c:pt>
                <c:pt idx="4468">
                  <c:v>4469</c:v>
                </c:pt>
                <c:pt idx="4469">
                  <c:v>4470</c:v>
                </c:pt>
                <c:pt idx="4470">
                  <c:v>4471</c:v>
                </c:pt>
                <c:pt idx="4471">
                  <c:v>4472</c:v>
                </c:pt>
                <c:pt idx="4472">
                  <c:v>4473</c:v>
                </c:pt>
                <c:pt idx="4473">
                  <c:v>4474</c:v>
                </c:pt>
                <c:pt idx="4474">
                  <c:v>4475</c:v>
                </c:pt>
                <c:pt idx="4475">
                  <c:v>4476</c:v>
                </c:pt>
                <c:pt idx="4476">
                  <c:v>4477</c:v>
                </c:pt>
                <c:pt idx="4477">
                  <c:v>4478</c:v>
                </c:pt>
                <c:pt idx="4478">
                  <c:v>4479</c:v>
                </c:pt>
                <c:pt idx="4479">
                  <c:v>4480</c:v>
                </c:pt>
                <c:pt idx="4480">
                  <c:v>4481</c:v>
                </c:pt>
                <c:pt idx="4481">
                  <c:v>4482</c:v>
                </c:pt>
                <c:pt idx="4482">
                  <c:v>4483</c:v>
                </c:pt>
                <c:pt idx="4483">
                  <c:v>4484</c:v>
                </c:pt>
                <c:pt idx="4484">
                  <c:v>4485</c:v>
                </c:pt>
                <c:pt idx="4485">
                  <c:v>4486</c:v>
                </c:pt>
                <c:pt idx="4486">
                  <c:v>4487</c:v>
                </c:pt>
                <c:pt idx="4487">
                  <c:v>4488</c:v>
                </c:pt>
                <c:pt idx="4488">
                  <c:v>4489</c:v>
                </c:pt>
                <c:pt idx="4489">
                  <c:v>4490</c:v>
                </c:pt>
                <c:pt idx="4490">
                  <c:v>4491</c:v>
                </c:pt>
                <c:pt idx="4491">
                  <c:v>4492</c:v>
                </c:pt>
                <c:pt idx="4492">
                  <c:v>4493</c:v>
                </c:pt>
                <c:pt idx="4493">
                  <c:v>4494</c:v>
                </c:pt>
                <c:pt idx="4494">
                  <c:v>4495</c:v>
                </c:pt>
                <c:pt idx="4495">
                  <c:v>4496</c:v>
                </c:pt>
                <c:pt idx="4496">
                  <c:v>4497</c:v>
                </c:pt>
                <c:pt idx="4497">
                  <c:v>4498</c:v>
                </c:pt>
                <c:pt idx="4498">
                  <c:v>4499</c:v>
                </c:pt>
                <c:pt idx="4499">
                  <c:v>4500</c:v>
                </c:pt>
                <c:pt idx="4500">
                  <c:v>4501</c:v>
                </c:pt>
                <c:pt idx="4501">
                  <c:v>4502</c:v>
                </c:pt>
                <c:pt idx="4502">
                  <c:v>4503</c:v>
                </c:pt>
                <c:pt idx="4503">
                  <c:v>4504</c:v>
                </c:pt>
                <c:pt idx="4504">
                  <c:v>4505</c:v>
                </c:pt>
                <c:pt idx="4505">
                  <c:v>4506</c:v>
                </c:pt>
                <c:pt idx="4506">
                  <c:v>4507</c:v>
                </c:pt>
                <c:pt idx="4507">
                  <c:v>4508</c:v>
                </c:pt>
                <c:pt idx="4508">
                  <c:v>4509</c:v>
                </c:pt>
                <c:pt idx="4509">
                  <c:v>4510</c:v>
                </c:pt>
                <c:pt idx="4510">
                  <c:v>4511</c:v>
                </c:pt>
                <c:pt idx="4511">
                  <c:v>4512</c:v>
                </c:pt>
                <c:pt idx="4512">
                  <c:v>4513</c:v>
                </c:pt>
                <c:pt idx="4513">
                  <c:v>4514</c:v>
                </c:pt>
                <c:pt idx="4514">
                  <c:v>4515</c:v>
                </c:pt>
                <c:pt idx="4515">
                  <c:v>4516</c:v>
                </c:pt>
                <c:pt idx="4516">
                  <c:v>4517</c:v>
                </c:pt>
                <c:pt idx="4517">
                  <c:v>4518</c:v>
                </c:pt>
                <c:pt idx="4518">
                  <c:v>4519</c:v>
                </c:pt>
                <c:pt idx="4519">
                  <c:v>4520</c:v>
                </c:pt>
                <c:pt idx="4520">
                  <c:v>4521</c:v>
                </c:pt>
                <c:pt idx="4521">
                  <c:v>4522</c:v>
                </c:pt>
                <c:pt idx="4522">
                  <c:v>4523</c:v>
                </c:pt>
                <c:pt idx="4523">
                  <c:v>4524</c:v>
                </c:pt>
                <c:pt idx="4524">
                  <c:v>4525</c:v>
                </c:pt>
                <c:pt idx="4525">
                  <c:v>4526</c:v>
                </c:pt>
                <c:pt idx="4526">
                  <c:v>4527</c:v>
                </c:pt>
                <c:pt idx="4527">
                  <c:v>4528</c:v>
                </c:pt>
                <c:pt idx="4528">
                  <c:v>4529</c:v>
                </c:pt>
                <c:pt idx="4529">
                  <c:v>4530</c:v>
                </c:pt>
                <c:pt idx="4530">
                  <c:v>4531</c:v>
                </c:pt>
                <c:pt idx="4531">
                  <c:v>4532</c:v>
                </c:pt>
                <c:pt idx="4532">
                  <c:v>4533</c:v>
                </c:pt>
                <c:pt idx="4533">
                  <c:v>4534</c:v>
                </c:pt>
                <c:pt idx="4534">
                  <c:v>4535</c:v>
                </c:pt>
                <c:pt idx="4535">
                  <c:v>4536</c:v>
                </c:pt>
                <c:pt idx="4536">
                  <c:v>4537</c:v>
                </c:pt>
                <c:pt idx="4537">
                  <c:v>4538</c:v>
                </c:pt>
                <c:pt idx="4538">
                  <c:v>4539</c:v>
                </c:pt>
                <c:pt idx="4539">
                  <c:v>4540</c:v>
                </c:pt>
                <c:pt idx="4540">
                  <c:v>4541</c:v>
                </c:pt>
                <c:pt idx="4541">
                  <c:v>4542</c:v>
                </c:pt>
                <c:pt idx="4542">
                  <c:v>4543</c:v>
                </c:pt>
                <c:pt idx="4543">
                  <c:v>4544</c:v>
                </c:pt>
                <c:pt idx="4544">
                  <c:v>4545</c:v>
                </c:pt>
                <c:pt idx="4545">
                  <c:v>4546</c:v>
                </c:pt>
                <c:pt idx="4546">
                  <c:v>4547</c:v>
                </c:pt>
                <c:pt idx="4547">
                  <c:v>4548</c:v>
                </c:pt>
                <c:pt idx="4548">
                  <c:v>4549</c:v>
                </c:pt>
                <c:pt idx="4549">
                  <c:v>4550</c:v>
                </c:pt>
                <c:pt idx="4550">
                  <c:v>4551</c:v>
                </c:pt>
                <c:pt idx="4551">
                  <c:v>4552</c:v>
                </c:pt>
                <c:pt idx="4552">
                  <c:v>4553</c:v>
                </c:pt>
                <c:pt idx="4553">
                  <c:v>4554</c:v>
                </c:pt>
                <c:pt idx="4554">
                  <c:v>4555</c:v>
                </c:pt>
                <c:pt idx="4555">
                  <c:v>4556</c:v>
                </c:pt>
                <c:pt idx="4556">
                  <c:v>4557</c:v>
                </c:pt>
                <c:pt idx="4557">
                  <c:v>4558</c:v>
                </c:pt>
                <c:pt idx="4558">
                  <c:v>4559</c:v>
                </c:pt>
                <c:pt idx="4559">
                  <c:v>4560</c:v>
                </c:pt>
                <c:pt idx="4560">
                  <c:v>4561</c:v>
                </c:pt>
                <c:pt idx="4561">
                  <c:v>4562</c:v>
                </c:pt>
                <c:pt idx="4562">
                  <c:v>4563</c:v>
                </c:pt>
                <c:pt idx="4563">
                  <c:v>4564</c:v>
                </c:pt>
                <c:pt idx="4564">
                  <c:v>4565</c:v>
                </c:pt>
                <c:pt idx="4565">
                  <c:v>4566</c:v>
                </c:pt>
                <c:pt idx="4566">
                  <c:v>4567</c:v>
                </c:pt>
                <c:pt idx="4567">
                  <c:v>4568</c:v>
                </c:pt>
                <c:pt idx="4568">
                  <c:v>4569</c:v>
                </c:pt>
                <c:pt idx="4569">
                  <c:v>4570</c:v>
                </c:pt>
                <c:pt idx="4570">
                  <c:v>4571</c:v>
                </c:pt>
                <c:pt idx="4571">
                  <c:v>4572</c:v>
                </c:pt>
                <c:pt idx="4572">
                  <c:v>4573</c:v>
                </c:pt>
                <c:pt idx="4573">
                  <c:v>4574</c:v>
                </c:pt>
                <c:pt idx="4574">
                  <c:v>4575</c:v>
                </c:pt>
                <c:pt idx="4575">
                  <c:v>4576</c:v>
                </c:pt>
                <c:pt idx="4576">
                  <c:v>4577</c:v>
                </c:pt>
                <c:pt idx="4577">
                  <c:v>4578</c:v>
                </c:pt>
                <c:pt idx="4578">
                  <c:v>4579</c:v>
                </c:pt>
                <c:pt idx="4579">
                  <c:v>4580</c:v>
                </c:pt>
                <c:pt idx="4580">
                  <c:v>4581</c:v>
                </c:pt>
                <c:pt idx="4581">
                  <c:v>4582</c:v>
                </c:pt>
                <c:pt idx="4582">
                  <c:v>4583</c:v>
                </c:pt>
                <c:pt idx="4583">
                  <c:v>4584</c:v>
                </c:pt>
                <c:pt idx="4584">
                  <c:v>4585</c:v>
                </c:pt>
                <c:pt idx="4585">
                  <c:v>4586</c:v>
                </c:pt>
                <c:pt idx="4586">
                  <c:v>4587</c:v>
                </c:pt>
                <c:pt idx="4587">
                  <c:v>4588</c:v>
                </c:pt>
                <c:pt idx="4588">
                  <c:v>4589</c:v>
                </c:pt>
                <c:pt idx="4589">
                  <c:v>4590</c:v>
                </c:pt>
                <c:pt idx="4590">
                  <c:v>4591</c:v>
                </c:pt>
                <c:pt idx="4591">
                  <c:v>4592</c:v>
                </c:pt>
                <c:pt idx="4592">
                  <c:v>4593</c:v>
                </c:pt>
                <c:pt idx="4593">
                  <c:v>4594</c:v>
                </c:pt>
                <c:pt idx="4594">
                  <c:v>4595</c:v>
                </c:pt>
                <c:pt idx="4595">
                  <c:v>4596</c:v>
                </c:pt>
                <c:pt idx="4596">
                  <c:v>4597</c:v>
                </c:pt>
                <c:pt idx="4597">
                  <c:v>4598</c:v>
                </c:pt>
                <c:pt idx="4598">
                  <c:v>4599</c:v>
                </c:pt>
                <c:pt idx="4599">
                  <c:v>4600</c:v>
                </c:pt>
                <c:pt idx="4600">
                  <c:v>4601</c:v>
                </c:pt>
                <c:pt idx="4601">
                  <c:v>4602</c:v>
                </c:pt>
                <c:pt idx="4602">
                  <c:v>4603</c:v>
                </c:pt>
                <c:pt idx="4603">
                  <c:v>4604</c:v>
                </c:pt>
                <c:pt idx="4604">
                  <c:v>4605</c:v>
                </c:pt>
                <c:pt idx="4605">
                  <c:v>4606</c:v>
                </c:pt>
                <c:pt idx="4606">
                  <c:v>4607</c:v>
                </c:pt>
                <c:pt idx="4607">
                  <c:v>4608</c:v>
                </c:pt>
                <c:pt idx="4608">
                  <c:v>4609</c:v>
                </c:pt>
                <c:pt idx="4609">
                  <c:v>4610</c:v>
                </c:pt>
                <c:pt idx="4610">
                  <c:v>4611</c:v>
                </c:pt>
                <c:pt idx="4611">
                  <c:v>4612</c:v>
                </c:pt>
                <c:pt idx="4612">
                  <c:v>4613</c:v>
                </c:pt>
                <c:pt idx="4613">
                  <c:v>4614</c:v>
                </c:pt>
                <c:pt idx="4614">
                  <c:v>4615</c:v>
                </c:pt>
                <c:pt idx="4615">
                  <c:v>4616</c:v>
                </c:pt>
                <c:pt idx="4616">
                  <c:v>4617</c:v>
                </c:pt>
                <c:pt idx="4617">
                  <c:v>4618</c:v>
                </c:pt>
                <c:pt idx="4618">
                  <c:v>4619</c:v>
                </c:pt>
                <c:pt idx="4619">
                  <c:v>4620</c:v>
                </c:pt>
                <c:pt idx="4620">
                  <c:v>4621</c:v>
                </c:pt>
                <c:pt idx="4621">
                  <c:v>4622</c:v>
                </c:pt>
                <c:pt idx="4622">
                  <c:v>4623</c:v>
                </c:pt>
                <c:pt idx="4623">
                  <c:v>4624</c:v>
                </c:pt>
                <c:pt idx="4624">
                  <c:v>4625</c:v>
                </c:pt>
                <c:pt idx="4625">
                  <c:v>4626</c:v>
                </c:pt>
                <c:pt idx="4626">
                  <c:v>4627</c:v>
                </c:pt>
                <c:pt idx="4627">
                  <c:v>4628</c:v>
                </c:pt>
                <c:pt idx="4628">
                  <c:v>4629</c:v>
                </c:pt>
                <c:pt idx="4629">
                  <c:v>4630</c:v>
                </c:pt>
                <c:pt idx="4630">
                  <c:v>4631</c:v>
                </c:pt>
                <c:pt idx="4631">
                  <c:v>4632</c:v>
                </c:pt>
                <c:pt idx="4632">
                  <c:v>4633</c:v>
                </c:pt>
                <c:pt idx="4633">
                  <c:v>4634</c:v>
                </c:pt>
                <c:pt idx="4634">
                  <c:v>4635</c:v>
                </c:pt>
                <c:pt idx="4635">
                  <c:v>4636</c:v>
                </c:pt>
                <c:pt idx="4636">
                  <c:v>4637</c:v>
                </c:pt>
                <c:pt idx="4637">
                  <c:v>4638</c:v>
                </c:pt>
                <c:pt idx="4638">
                  <c:v>4639</c:v>
                </c:pt>
                <c:pt idx="4639">
                  <c:v>4640</c:v>
                </c:pt>
                <c:pt idx="4640">
                  <c:v>4641</c:v>
                </c:pt>
                <c:pt idx="4641">
                  <c:v>4642</c:v>
                </c:pt>
                <c:pt idx="4642">
                  <c:v>4643</c:v>
                </c:pt>
                <c:pt idx="4643">
                  <c:v>4644</c:v>
                </c:pt>
                <c:pt idx="4644">
                  <c:v>4645</c:v>
                </c:pt>
                <c:pt idx="4645">
                  <c:v>4646</c:v>
                </c:pt>
                <c:pt idx="4646">
                  <c:v>4647</c:v>
                </c:pt>
                <c:pt idx="4647">
                  <c:v>4648</c:v>
                </c:pt>
                <c:pt idx="4648">
                  <c:v>4649</c:v>
                </c:pt>
                <c:pt idx="4649">
                  <c:v>4650</c:v>
                </c:pt>
                <c:pt idx="4650">
                  <c:v>4651</c:v>
                </c:pt>
                <c:pt idx="4651">
                  <c:v>4652</c:v>
                </c:pt>
                <c:pt idx="4652">
                  <c:v>4653</c:v>
                </c:pt>
                <c:pt idx="4653">
                  <c:v>4654</c:v>
                </c:pt>
                <c:pt idx="4654">
                  <c:v>4655</c:v>
                </c:pt>
                <c:pt idx="4655">
                  <c:v>4656</c:v>
                </c:pt>
                <c:pt idx="4656">
                  <c:v>4657</c:v>
                </c:pt>
                <c:pt idx="4657">
                  <c:v>4658</c:v>
                </c:pt>
                <c:pt idx="4658">
                  <c:v>4659</c:v>
                </c:pt>
                <c:pt idx="4659">
                  <c:v>4660</c:v>
                </c:pt>
                <c:pt idx="4660">
                  <c:v>4661</c:v>
                </c:pt>
                <c:pt idx="4661">
                  <c:v>4662</c:v>
                </c:pt>
                <c:pt idx="4662">
                  <c:v>4663</c:v>
                </c:pt>
                <c:pt idx="4663">
                  <c:v>4664</c:v>
                </c:pt>
                <c:pt idx="4664">
                  <c:v>4665</c:v>
                </c:pt>
                <c:pt idx="4665">
                  <c:v>4666</c:v>
                </c:pt>
                <c:pt idx="4666">
                  <c:v>4667</c:v>
                </c:pt>
                <c:pt idx="4667">
                  <c:v>4668</c:v>
                </c:pt>
                <c:pt idx="4668">
                  <c:v>4669</c:v>
                </c:pt>
                <c:pt idx="4669">
                  <c:v>4670</c:v>
                </c:pt>
                <c:pt idx="4670">
                  <c:v>4671</c:v>
                </c:pt>
                <c:pt idx="4671">
                  <c:v>4672</c:v>
                </c:pt>
                <c:pt idx="4672">
                  <c:v>4673</c:v>
                </c:pt>
                <c:pt idx="4673">
                  <c:v>4674</c:v>
                </c:pt>
                <c:pt idx="4674">
                  <c:v>4675</c:v>
                </c:pt>
                <c:pt idx="4675">
                  <c:v>4676</c:v>
                </c:pt>
                <c:pt idx="4676">
                  <c:v>4677</c:v>
                </c:pt>
                <c:pt idx="4677">
                  <c:v>4678</c:v>
                </c:pt>
                <c:pt idx="4678">
                  <c:v>4679</c:v>
                </c:pt>
                <c:pt idx="4679">
                  <c:v>4680</c:v>
                </c:pt>
                <c:pt idx="4680">
                  <c:v>4681</c:v>
                </c:pt>
                <c:pt idx="4681">
                  <c:v>4682</c:v>
                </c:pt>
                <c:pt idx="4682">
                  <c:v>4683</c:v>
                </c:pt>
                <c:pt idx="4683">
                  <c:v>4684</c:v>
                </c:pt>
                <c:pt idx="4684">
                  <c:v>4685</c:v>
                </c:pt>
                <c:pt idx="4685">
                  <c:v>4686</c:v>
                </c:pt>
                <c:pt idx="4686">
                  <c:v>4687</c:v>
                </c:pt>
                <c:pt idx="4687">
                  <c:v>4688</c:v>
                </c:pt>
                <c:pt idx="4688">
                  <c:v>4689</c:v>
                </c:pt>
                <c:pt idx="4689">
                  <c:v>4690</c:v>
                </c:pt>
                <c:pt idx="4690">
                  <c:v>4691</c:v>
                </c:pt>
                <c:pt idx="4691">
                  <c:v>4692</c:v>
                </c:pt>
                <c:pt idx="4692">
                  <c:v>4693</c:v>
                </c:pt>
                <c:pt idx="4693">
                  <c:v>4694</c:v>
                </c:pt>
                <c:pt idx="4694">
                  <c:v>4695</c:v>
                </c:pt>
                <c:pt idx="4695">
                  <c:v>4696</c:v>
                </c:pt>
                <c:pt idx="4696">
                  <c:v>4697</c:v>
                </c:pt>
                <c:pt idx="4697">
                  <c:v>4698</c:v>
                </c:pt>
                <c:pt idx="4698">
                  <c:v>4699</c:v>
                </c:pt>
                <c:pt idx="4699">
                  <c:v>4700</c:v>
                </c:pt>
                <c:pt idx="4700">
                  <c:v>4701</c:v>
                </c:pt>
                <c:pt idx="4701">
                  <c:v>4702</c:v>
                </c:pt>
                <c:pt idx="4702">
                  <c:v>4703</c:v>
                </c:pt>
                <c:pt idx="4703">
                  <c:v>4704</c:v>
                </c:pt>
                <c:pt idx="4704">
                  <c:v>4705</c:v>
                </c:pt>
                <c:pt idx="4705">
                  <c:v>4706</c:v>
                </c:pt>
                <c:pt idx="4706">
                  <c:v>4707</c:v>
                </c:pt>
                <c:pt idx="4707">
                  <c:v>4708</c:v>
                </c:pt>
                <c:pt idx="4708">
                  <c:v>4709</c:v>
                </c:pt>
                <c:pt idx="4709">
                  <c:v>4710</c:v>
                </c:pt>
                <c:pt idx="4710">
                  <c:v>4711</c:v>
                </c:pt>
                <c:pt idx="4711">
                  <c:v>4712</c:v>
                </c:pt>
                <c:pt idx="4712">
                  <c:v>4713</c:v>
                </c:pt>
                <c:pt idx="4713">
                  <c:v>4714</c:v>
                </c:pt>
                <c:pt idx="4714">
                  <c:v>4715</c:v>
                </c:pt>
                <c:pt idx="4715">
                  <c:v>4716</c:v>
                </c:pt>
                <c:pt idx="4716">
                  <c:v>4717</c:v>
                </c:pt>
                <c:pt idx="4717">
                  <c:v>4718</c:v>
                </c:pt>
                <c:pt idx="4718">
                  <c:v>4719</c:v>
                </c:pt>
                <c:pt idx="4719">
                  <c:v>4720</c:v>
                </c:pt>
                <c:pt idx="4720">
                  <c:v>4721</c:v>
                </c:pt>
                <c:pt idx="4721">
                  <c:v>4722</c:v>
                </c:pt>
                <c:pt idx="4722">
                  <c:v>4723</c:v>
                </c:pt>
                <c:pt idx="4723">
                  <c:v>4724</c:v>
                </c:pt>
                <c:pt idx="4724">
                  <c:v>4725</c:v>
                </c:pt>
                <c:pt idx="4725">
                  <c:v>4726</c:v>
                </c:pt>
                <c:pt idx="4726">
                  <c:v>4727</c:v>
                </c:pt>
                <c:pt idx="4727">
                  <c:v>4728</c:v>
                </c:pt>
                <c:pt idx="4728">
                  <c:v>4729</c:v>
                </c:pt>
                <c:pt idx="4729">
                  <c:v>4730</c:v>
                </c:pt>
                <c:pt idx="4730">
                  <c:v>4731</c:v>
                </c:pt>
                <c:pt idx="4731">
                  <c:v>4732</c:v>
                </c:pt>
                <c:pt idx="4732">
                  <c:v>4733</c:v>
                </c:pt>
                <c:pt idx="4733">
                  <c:v>4734</c:v>
                </c:pt>
                <c:pt idx="4734">
                  <c:v>4735</c:v>
                </c:pt>
                <c:pt idx="4735">
                  <c:v>4736</c:v>
                </c:pt>
                <c:pt idx="4736">
                  <c:v>4737</c:v>
                </c:pt>
                <c:pt idx="4737">
                  <c:v>4738</c:v>
                </c:pt>
                <c:pt idx="4738">
                  <c:v>4739</c:v>
                </c:pt>
                <c:pt idx="4739">
                  <c:v>4740</c:v>
                </c:pt>
                <c:pt idx="4740">
                  <c:v>4741</c:v>
                </c:pt>
                <c:pt idx="4741">
                  <c:v>4742</c:v>
                </c:pt>
                <c:pt idx="4742">
                  <c:v>4743</c:v>
                </c:pt>
                <c:pt idx="4743">
                  <c:v>4744</c:v>
                </c:pt>
                <c:pt idx="4744">
                  <c:v>4745</c:v>
                </c:pt>
                <c:pt idx="4745">
                  <c:v>4746</c:v>
                </c:pt>
                <c:pt idx="4746">
                  <c:v>4747</c:v>
                </c:pt>
                <c:pt idx="4747">
                  <c:v>4748</c:v>
                </c:pt>
                <c:pt idx="4748">
                  <c:v>4749</c:v>
                </c:pt>
                <c:pt idx="4749">
                  <c:v>4750</c:v>
                </c:pt>
                <c:pt idx="4750">
                  <c:v>4751</c:v>
                </c:pt>
                <c:pt idx="4751">
                  <c:v>4752</c:v>
                </c:pt>
                <c:pt idx="4752">
                  <c:v>4753</c:v>
                </c:pt>
                <c:pt idx="4753">
                  <c:v>4754</c:v>
                </c:pt>
                <c:pt idx="4754">
                  <c:v>4755</c:v>
                </c:pt>
                <c:pt idx="4755">
                  <c:v>4756</c:v>
                </c:pt>
                <c:pt idx="4756">
                  <c:v>4757</c:v>
                </c:pt>
                <c:pt idx="4757">
                  <c:v>4758</c:v>
                </c:pt>
                <c:pt idx="4758">
                  <c:v>4759</c:v>
                </c:pt>
                <c:pt idx="4759">
                  <c:v>4760</c:v>
                </c:pt>
                <c:pt idx="4760">
                  <c:v>4761</c:v>
                </c:pt>
                <c:pt idx="4761">
                  <c:v>4762</c:v>
                </c:pt>
                <c:pt idx="4762">
                  <c:v>4763</c:v>
                </c:pt>
                <c:pt idx="4763">
                  <c:v>4764</c:v>
                </c:pt>
                <c:pt idx="4764">
                  <c:v>4765</c:v>
                </c:pt>
                <c:pt idx="4765">
                  <c:v>4766</c:v>
                </c:pt>
                <c:pt idx="4766">
                  <c:v>4767</c:v>
                </c:pt>
                <c:pt idx="4767">
                  <c:v>4768</c:v>
                </c:pt>
                <c:pt idx="4768">
                  <c:v>4769</c:v>
                </c:pt>
                <c:pt idx="4769">
                  <c:v>4770</c:v>
                </c:pt>
                <c:pt idx="4770">
                  <c:v>4771</c:v>
                </c:pt>
                <c:pt idx="4771">
                  <c:v>4772</c:v>
                </c:pt>
                <c:pt idx="4772">
                  <c:v>4773</c:v>
                </c:pt>
                <c:pt idx="4773">
                  <c:v>4774</c:v>
                </c:pt>
                <c:pt idx="4774">
                  <c:v>4775</c:v>
                </c:pt>
                <c:pt idx="4775">
                  <c:v>4776</c:v>
                </c:pt>
                <c:pt idx="4776">
                  <c:v>4777</c:v>
                </c:pt>
                <c:pt idx="4777">
                  <c:v>4778</c:v>
                </c:pt>
                <c:pt idx="4778">
                  <c:v>4779</c:v>
                </c:pt>
                <c:pt idx="4779">
                  <c:v>4780</c:v>
                </c:pt>
                <c:pt idx="4780">
                  <c:v>4781</c:v>
                </c:pt>
                <c:pt idx="4781">
                  <c:v>4782</c:v>
                </c:pt>
                <c:pt idx="4782">
                  <c:v>4783</c:v>
                </c:pt>
                <c:pt idx="4783">
                  <c:v>4784</c:v>
                </c:pt>
                <c:pt idx="4784">
                  <c:v>4785</c:v>
                </c:pt>
                <c:pt idx="4785">
                  <c:v>4786</c:v>
                </c:pt>
                <c:pt idx="4786">
                  <c:v>4787</c:v>
                </c:pt>
                <c:pt idx="4787">
                  <c:v>4788</c:v>
                </c:pt>
                <c:pt idx="4788">
                  <c:v>4789</c:v>
                </c:pt>
                <c:pt idx="4789">
                  <c:v>4790</c:v>
                </c:pt>
                <c:pt idx="4790">
                  <c:v>4791</c:v>
                </c:pt>
                <c:pt idx="4791">
                  <c:v>4792</c:v>
                </c:pt>
                <c:pt idx="4792">
                  <c:v>4793</c:v>
                </c:pt>
                <c:pt idx="4793">
                  <c:v>4794</c:v>
                </c:pt>
                <c:pt idx="4794">
                  <c:v>4795</c:v>
                </c:pt>
                <c:pt idx="4795">
                  <c:v>4796</c:v>
                </c:pt>
                <c:pt idx="4796">
                  <c:v>4797</c:v>
                </c:pt>
                <c:pt idx="4797">
                  <c:v>4798</c:v>
                </c:pt>
                <c:pt idx="4798">
                  <c:v>4799</c:v>
                </c:pt>
                <c:pt idx="4799">
                  <c:v>4800</c:v>
                </c:pt>
                <c:pt idx="4800">
                  <c:v>4801</c:v>
                </c:pt>
                <c:pt idx="4801">
                  <c:v>4802</c:v>
                </c:pt>
                <c:pt idx="4802">
                  <c:v>4803</c:v>
                </c:pt>
                <c:pt idx="4803">
                  <c:v>4804</c:v>
                </c:pt>
                <c:pt idx="4804">
                  <c:v>4805</c:v>
                </c:pt>
                <c:pt idx="4805">
                  <c:v>4806</c:v>
                </c:pt>
                <c:pt idx="4806">
                  <c:v>4807</c:v>
                </c:pt>
                <c:pt idx="4807">
                  <c:v>4808</c:v>
                </c:pt>
                <c:pt idx="4808">
                  <c:v>4809</c:v>
                </c:pt>
                <c:pt idx="4809">
                  <c:v>4810</c:v>
                </c:pt>
                <c:pt idx="4810">
                  <c:v>4811</c:v>
                </c:pt>
                <c:pt idx="4811">
                  <c:v>4812</c:v>
                </c:pt>
                <c:pt idx="4812">
                  <c:v>4813</c:v>
                </c:pt>
                <c:pt idx="4813">
                  <c:v>4814</c:v>
                </c:pt>
                <c:pt idx="4814">
                  <c:v>4815</c:v>
                </c:pt>
                <c:pt idx="4815">
                  <c:v>4816</c:v>
                </c:pt>
                <c:pt idx="4816">
                  <c:v>4817</c:v>
                </c:pt>
                <c:pt idx="4817">
                  <c:v>4818</c:v>
                </c:pt>
                <c:pt idx="4818">
                  <c:v>4819</c:v>
                </c:pt>
                <c:pt idx="4819">
                  <c:v>4820</c:v>
                </c:pt>
                <c:pt idx="4820">
                  <c:v>4821</c:v>
                </c:pt>
                <c:pt idx="4821">
                  <c:v>4822</c:v>
                </c:pt>
                <c:pt idx="4822">
                  <c:v>4823</c:v>
                </c:pt>
                <c:pt idx="4823">
                  <c:v>4824</c:v>
                </c:pt>
                <c:pt idx="4824">
                  <c:v>4825</c:v>
                </c:pt>
                <c:pt idx="4825">
                  <c:v>4826</c:v>
                </c:pt>
                <c:pt idx="4826">
                  <c:v>4827</c:v>
                </c:pt>
                <c:pt idx="4827">
                  <c:v>4828</c:v>
                </c:pt>
                <c:pt idx="4828">
                  <c:v>4829</c:v>
                </c:pt>
                <c:pt idx="4829">
                  <c:v>4830</c:v>
                </c:pt>
                <c:pt idx="4830">
                  <c:v>4831</c:v>
                </c:pt>
                <c:pt idx="4831">
                  <c:v>4832</c:v>
                </c:pt>
                <c:pt idx="4832">
                  <c:v>4833</c:v>
                </c:pt>
                <c:pt idx="4833">
                  <c:v>4834</c:v>
                </c:pt>
                <c:pt idx="4834">
                  <c:v>4835</c:v>
                </c:pt>
                <c:pt idx="4835">
                  <c:v>4836</c:v>
                </c:pt>
                <c:pt idx="4836">
                  <c:v>4837</c:v>
                </c:pt>
                <c:pt idx="4837">
                  <c:v>4838</c:v>
                </c:pt>
                <c:pt idx="4838">
                  <c:v>4839</c:v>
                </c:pt>
                <c:pt idx="4839">
                  <c:v>4840</c:v>
                </c:pt>
                <c:pt idx="4840">
                  <c:v>4841</c:v>
                </c:pt>
                <c:pt idx="4841">
                  <c:v>4842</c:v>
                </c:pt>
                <c:pt idx="4842">
                  <c:v>4843</c:v>
                </c:pt>
                <c:pt idx="4843">
                  <c:v>4844</c:v>
                </c:pt>
                <c:pt idx="4844">
                  <c:v>4845</c:v>
                </c:pt>
                <c:pt idx="4845">
                  <c:v>4846</c:v>
                </c:pt>
                <c:pt idx="4846">
                  <c:v>4847</c:v>
                </c:pt>
                <c:pt idx="4847">
                  <c:v>4848</c:v>
                </c:pt>
                <c:pt idx="4848">
                  <c:v>4849</c:v>
                </c:pt>
                <c:pt idx="4849">
                  <c:v>4850</c:v>
                </c:pt>
                <c:pt idx="4850">
                  <c:v>4851</c:v>
                </c:pt>
                <c:pt idx="4851">
                  <c:v>4852</c:v>
                </c:pt>
                <c:pt idx="4852">
                  <c:v>4853</c:v>
                </c:pt>
                <c:pt idx="4853">
                  <c:v>4854</c:v>
                </c:pt>
                <c:pt idx="4854">
                  <c:v>4855</c:v>
                </c:pt>
                <c:pt idx="4855">
                  <c:v>4856</c:v>
                </c:pt>
                <c:pt idx="4856">
                  <c:v>4857</c:v>
                </c:pt>
                <c:pt idx="4857">
                  <c:v>4858</c:v>
                </c:pt>
                <c:pt idx="4858">
                  <c:v>4859</c:v>
                </c:pt>
                <c:pt idx="4859">
                  <c:v>4860</c:v>
                </c:pt>
                <c:pt idx="4860">
                  <c:v>4861</c:v>
                </c:pt>
                <c:pt idx="4861">
                  <c:v>4862</c:v>
                </c:pt>
                <c:pt idx="4862">
                  <c:v>4863</c:v>
                </c:pt>
                <c:pt idx="4863">
                  <c:v>4864</c:v>
                </c:pt>
                <c:pt idx="4864">
                  <c:v>4865</c:v>
                </c:pt>
                <c:pt idx="4865">
                  <c:v>4866</c:v>
                </c:pt>
                <c:pt idx="4866">
                  <c:v>4867</c:v>
                </c:pt>
                <c:pt idx="4867">
                  <c:v>4868</c:v>
                </c:pt>
                <c:pt idx="4868">
                  <c:v>4869</c:v>
                </c:pt>
                <c:pt idx="4869">
                  <c:v>4870</c:v>
                </c:pt>
                <c:pt idx="4870">
                  <c:v>4871</c:v>
                </c:pt>
                <c:pt idx="4871">
                  <c:v>4872</c:v>
                </c:pt>
                <c:pt idx="4872">
                  <c:v>4873</c:v>
                </c:pt>
                <c:pt idx="4873">
                  <c:v>4874</c:v>
                </c:pt>
                <c:pt idx="4874">
                  <c:v>4875</c:v>
                </c:pt>
                <c:pt idx="4875">
                  <c:v>4876</c:v>
                </c:pt>
                <c:pt idx="4876">
                  <c:v>4877</c:v>
                </c:pt>
                <c:pt idx="4877">
                  <c:v>4878</c:v>
                </c:pt>
                <c:pt idx="4878">
                  <c:v>4879</c:v>
                </c:pt>
                <c:pt idx="4879">
                  <c:v>4880</c:v>
                </c:pt>
                <c:pt idx="4880">
                  <c:v>4881</c:v>
                </c:pt>
                <c:pt idx="4881">
                  <c:v>4882</c:v>
                </c:pt>
                <c:pt idx="4882">
                  <c:v>4883</c:v>
                </c:pt>
                <c:pt idx="4883">
                  <c:v>4884</c:v>
                </c:pt>
                <c:pt idx="4884">
                  <c:v>4885</c:v>
                </c:pt>
                <c:pt idx="4885">
                  <c:v>4886</c:v>
                </c:pt>
                <c:pt idx="4886">
                  <c:v>4887</c:v>
                </c:pt>
                <c:pt idx="4887">
                  <c:v>4888</c:v>
                </c:pt>
                <c:pt idx="4888">
                  <c:v>4889</c:v>
                </c:pt>
                <c:pt idx="4889">
                  <c:v>4890</c:v>
                </c:pt>
                <c:pt idx="4890">
                  <c:v>4891</c:v>
                </c:pt>
                <c:pt idx="4891">
                  <c:v>4892</c:v>
                </c:pt>
                <c:pt idx="4892">
                  <c:v>4893</c:v>
                </c:pt>
                <c:pt idx="4893">
                  <c:v>4894</c:v>
                </c:pt>
                <c:pt idx="4894">
                  <c:v>4895</c:v>
                </c:pt>
                <c:pt idx="4895">
                  <c:v>4896</c:v>
                </c:pt>
                <c:pt idx="4896">
                  <c:v>4897</c:v>
                </c:pt>
                <c:pt idx="4897">
                  <c:v>4898</c:v>
                </c:pt>
                <c:pt idx="4898">
                  <c:v>4899</c:v>
                </c:pt>
                <c:pt idx="4899">
                  <c:v>4900</c:v>
                </c:pt>
                <c:pt idx="4900">
                  <c:v>4901</c:v>
                </c:pt>
                <c:pt idx="4901">
                  <c:v>4902</c:v>
                </c:pt>
                <c:pt idx="4902">
                  <c:v>4903</c:v>
                </c:pt>
                <c:pt idx="4903">
                  <c:v>4904</c:v>
                </c:pt>
                <c:pt idx="4904">
                  <c:v>4905</c:v>
                </c:pt>
                <c:pt idx="4905">
                  <c:v>4906</c:v>
                </c:pt>
                <c:pt idx="4906">
                  <c:v>4907</c:v>
                </c:pt>
                <c:pt idx="4907">
                  <c:v>4908</c:v>
                </c:pt>
                <c:pt idx="4908">
                  <c:v>4909</c:v>
                </c:pt>
                <c:pt idx="4909">
                  <c:v>4910</c:v>
                </c:pt>
                <c:pt idx="4910">
                  <c:v>4911</c:v>
                </c:pt>
                <c:pt idx="4911">
                  <c:v>4912</c:v>
                </c:pt>
                <c:pt idx="4912">
                  <c:v>4913</c:v>
                </c:pt>
                <c:pt idx="4913">
                  <c:v>4914</c:v>
                </c:pt>
                <c:pt idx="4914">
                  <c:v>4915</c:v>
                </c:pt>
                <c:pt idx="4915">
                  <c:v>4916</c:v>
                </c:pt>
                <c:pt idx="4916">
                  <c:v>4917</c:v>
                </c:pt>
                <c:pt idx="4917">
                  <c:v>4918</c:v>
                </c:pt>
                <c:pt idx="4918">
                  <c:v>4919</c:v>
                </c:pt>
                <c:pt idx="4919">
                  <c:v>4920</c:v>
                </c:pt>
                <c:pt idx="4920">
                  <c:v>4921</c:v>
                </c:pt>
                <c:pt idx="4921">
                  <c:v>4922</c:v>
                </c:pt>
                <c:pt idx="4922">
                  <c:v>4923</c:v>
                </c:pt>
                <c:pt idx="4923">
                  <c:v>4924</c:v>
                </c:pt>
                <c:pt idx="4924">
                  <c:v>4925</c:v>
                </c:pt>
                <c:pt idx="4925">
                  <c:v>4926</c:v>
                </c:pt>
                <c:pt idx="4926">
                  <c:v>4927</c:v>
                </c:pt>
                <c:pt idx="4927">
                  <c:v>4928</c:v>
                </c:pt>
                <c:pt idx="4928">
                  <c:v>4929</c:v>
                </c:pt>
                <c:pt idx="4929">
                  <c:v>4930</c:v>
                </c:pt>
                <c:pt idx="4930">
                  <c:v>4931</c:v>
                </c:pt>
                <c:pt idx="4931">
                  <c:v>4932</c:v>
                </c:pt>
                <c:pt idx="4932">
                  <c:v>4933</c:v>
                </c:pt>
                <c:pt idx="4933">
                  <c:v>4934</c:v>
                </c:pt>
                <c:pt idx="4934">
                  <c:v>4935</c:v>
                </c:pt>
                <c:pt idx="4935">
                  <c:v>4936</c:v>
                </c:pt>
                <c:pt idx="4936">
                  <c:v>4937</c:v>
                </c:pt>
                <c:pt idx="4937">
                  <c:v>4938</c:v>
                </c:pt>
                <c:pt idx="4938">
                  <c:v>4939</c:v>
                </c:pt>
                <c:pt idx="4939">
                  <c:v>4940</c:v>
                </c:pt>
                <c:pt idx="4940">
                  <c:v>4941</c:v>
                </c:pt>
                <c:pt idx="4941">
                  <c:v>4942</c:v>
                </c:pt>
                <c:pt idx="4942">
                  <c:v>4943</c:v>
                </c:pt>
                <c:pt idx="4943">
                  <c:v>4944</c:v>
                </c:pt>
                <c:pt idx="4944">
                  <c:v>4945</c:v>
                </c:pt>
                <c:pt idx="4945">
                  <c:v>4946</c:v>
                </c:pt>
                <c:pt idx="4946">
                  <c:v>4947</c:v>
                </c:pt>
                <c:pt idx="4947">
                  <c:v>4948</c:v>
                </c:pt>
                <c:pt idx="4948">
                  <c:v>4949</c:v>
                </c:pt>
                <c:pt idx="4949">
                  <c:v>4950</c:v>
                </c:pt>
                <c:pt idx="4950">
                  <c:v>4951</c:v>
                </c:pt>
                <c:pt idx="4951">
                  <c:v>4952</c:v>
                </c:pt>
                <c:pt idx="4952">
                  <c:v>4953</c:v>
                </c:pt>
                <c:pt idx="4953">
                  <c:v>4954</c:v>
                </c:pt>
                <c:pt idx="4954">
                  <c:v>4955</c:v>
                </c:pt>
                <c:pt idx="4955">
                  <c:v>4956</c:v>
                </c:pt>
                <c:pt idx="4956">
                  <c:v>4957</c:v>
                </c:pt>
                <c:pt idx="4957">
                  <c:v>4958</c:v>
                </c:pt>
                <c:pt idx="4958">
                  <c:v>4959</c:v>
                </c:pt>
                <c:pt idx="4959">
                  <c:v>4960</c:v>
                </c:pt>
                <c:pt idx="4960">
                  <c:v>4961</c:v>
                </c:pt>
                <c:pt idx="4961">
                  <c:v>4962</c:v>
                </c:pt>
                <c:pt idx="4962">
                  <c:v>4963</c:v>
                </c:pt>
                <c:pt idx="4963">
                  <c:v>4964</c:v>
                </c:pt>
                <c:pt idx="4964">
                  <c:v>4965</c:v>
                </c:pt>
                <c:pt idx="4965">
                  <c:v>4966</c:v>
                </c:pt>
                <c:pt idx="4966">
                  <c:v>4967</c:v>
                </c:pt>
                <c:pt idx="4967">
                  <c:v>4968</c:v>
                </c:pt>
                <c:pt idx="4968">
                  <c:v>4969</c:v>
                </c:pt>
                <c:pt idx="4969">
                  <c:v>4970</c:v>
                </c:pt>
                <c:pt idx="4970">
                  <c:v>4971</c:v>
                </c:pt>
                <c:pt idx="4971">
                  <c:v>4972</c:v>
                </c:pt>
                <c:pt idx="4972">
                  <c:v>4973</c:v>
                </c:pt>
                <c:pt idx="4973">
                  <c:v>4974</c:v>
                </c:pt>
                <c:pt idx="4974">
                  <c:v>4975</c:v>
                </c:pt>
                <c:pt idx="4975">
                  <c:v>4976</c:v>
                </c:pt>
                <c:pt idx="4976">
                  <c:v>4977</c:v>
                </c:pt>
                <c:pt idx="4977">
                  <c:v>4978</c:v>
                </c:pt>
                <c:pt idx="4978">
                  <c:v>4979</c:v>
                </c:pt>
                <c:pt idx="4979">
                  <c:v>4980</c:v>
                </c:pt>
                <c:pt idx="4980">
                  <c:v>4981</c:v>
                </c:pt>
                <c:pt idx="4981">
                  <c:v>4982</c:v>
                </c:pt>
                <c:pt idx="4982">
                  <c:v>4983</c:v>
                </c:pt>
                <c:pt idx="4983">
                  <c:v>4984</c:v>
                </c:pt>
                <c:pt idx="4984">
                  <c:v>4985</c:v>
                </c:pt>
                <c:pt idx="4985">
                  <c:v>4986</c:v>
                </c:pt>
                <c:pt idx="4986">
                  <c:v>4987</c:v>
                </c:pt>
                <c:pt idx="4987">
                  <c:v>4988</c:v>
                </c:pt>
                <c:pt idx="4988">
                  <c:v>4989</c:v>
                </c:pt>
                <c:pt idx="4989">
                  <c:v>4990</c:v>
                </c:pt>
                <c:pt idx="4990">
                  <c:v>4991</c:v>
                </c:pt>
                <c:pt idx="4991">
                  <c:v>4992</c:v>
                </c:pt>
                <c:pt idx="4992">
                  <c:v>4993</c:v>
                </c:pt>
                <c:pt idx="4993">
                  <c:v>4994</c:v>
                </c:pt>
                <c:pt idx="4994">
                  <c:v>4995</c:v>
                </c:pt>
                <c:pt idx="4995">
                  <c:v>4996</c:v>
                </c:pt>
                <c:pt idx="4996">
                  <c:v>4997</c:v>
                </c:pt>
                <c:pt idx="4997">
                  <c:v>4998</c:v>
                </c:pt>
                <c:pt idx="4998">
                  <c:v>4999</c:v>
                </c:pt>
                <c:pt idx="4999">
                  <c:v>5000</c:v>
                </c:pt>
                <c:pt idx="5000">
                  <c:v>5001</c:v>
                </c:pt>
                <c:pt idx="5001">
                  <c:v>5002</c:v>
                </c:pt>
                <c:pt idx="5002">
                  <c:v>5003</c:v>
                </c:pt>
                <c:pt idx="5003">
                  <c:v>5004</c:v>
                </c:pt>
                <c:pt idx="5004">
                  <c:v>5005</c:v>
                </c:pt>
                <c:pt idx="5005">
                  <c:v>5006</c:v>
                </c:pt>
                <c:pt idx="5006">
                  <c:v>5007</c:v>
                </c:pt>
                <c:pt idx="5007">
                  <c:v>5008</c:v>
                </c:pt>
                <c:pt idx="5008">
                  <c:v>5009</c:v>
                </c:pt>
                <c:pt idx="5009">
                  <c:v>5010</c:v>
                </c:pt>
                <c:pt idx="5010">
                  <c:v>5011</c:v>
                </c:pt>
                <c:pt idx="5011">
                  <c:v>5012</c:v>
                </c:pt>
                <c:pt idx="5012">
                  <c:v>5013</c:v>
                </c:pt>
                <c:pt idx="5013">
                  <c:v>5014</c:v>
                </c:pt>
                <c:pt idx="5014">
                  <c:v>5015</c:v>
                </c:pt>
                <c:pt idx="5015">
                  <c:v>5016</c:v>
                </c:pt>
                <c:pt idx="5016">
                  <c:v>5017</c:v>
                </c:pt>
                <c:pt idx="5017">
                  <c:v>5018</c:v>
                </c:pt>
                <c:pt idx="5018">
                  <c:v>5019</c:v>
                </c:pt>
                <c:pt idx="5019">
                  <c:v>5020</c:v>
                </c:pt>
                <c:pt idx="5020">
                  <c:v>5021</c:v>
                </c:pt>
                <c:pt idx="5021">
                  <c:v>5022</c:v>
                </c:pt>
                <c:pt idx="5022">
                  <c:v>5023</c:v>
                </c:pt>
                <c:pt idx="5023">
                  <c:v>5024</c:v>
                </c:pt>
                <c:pt idx="5024">
                  <c:v>5025</c:v>
                </c:pt>
                <c:pt idx="5025">
                  <c:v>5026</c:v>
                </c:pt>
                <c:pt idx="5026">
                  <c:v>5027</c:v>
                </c:pt>
                <c:pt idx="5027">
                  <c:v>5028</c:v>
                </c:pt>
                <c:pt idx="5028">
                  <c:v>5029</c:v>
                </c:pt>
                <c:pt idx="5029">
                  <c:v>5030</c:v>
                </c:pt>
                <c:pt idx="5030">
                  <c:v>5031</c:v>
                </c:pt>
                <c:pt idx="5031">
                  <c:v>5032</c:v>
                </c:pt>
                <c:pt idx="5032">
                  <c:v>5033</c:v>
                </c:pt>
                <c:pt idx="5033">
                  <c:v>5034</c:v>
                </c:pt>
                <c:pt idx="5034">
                  <c:v>5035</c:v>
                </c:pt>
                <c:pt idx="5035">
                  <c:v>5036</c:v>
                </c:pt>
                <c:pt idx="5036">
                  <c:v>5037</c:v>
                </c:pt>
                <c:pt idx="5037">
                  <c:v>5038</c:v>
                </c:pt>
                <c:pt idx="5038">
                  <c:v>5039</c:v>
                </c:pt>
                <c:pt idx="5039">
                  <c:v>5040</c:v>
                </c:pt>
                <c:pt idx="5040">
                  <c:v>5041</c:v>
                </c:pt>
                <c:pt idx="5041">
                  <c:v>5042</c:v>
                </c:pt>
                <c:pt idx="5042">
                  <c:v>5043</c:v>
                </c:pt>
                <c:pt idx="5043">
                  <c:v>5044</c:v>
                </c:pt>
                <c:pt idx="5044">
                  <c:v>5045</c:v>
                </c:pt>
                <c:pt idx="5045">
                  <c:v>5046</c:v>
                </c:pt>
                <c:pt idx="5046">
                  <c:v>5047</c:v>
                </c:pt>
                <c:pt idx="5047">
                  <c:v>5048</c:v>
                </c:pt>
                <c:pt idx="5048">
                  <c:v>5049</c:v>
                </c:pt>
                <c:pt idx="5049">
                  <c:v>5050</c:v>
                </c:pt>
                <c:pt idx="5050">
                  <c:v>5051</c:v>
                </c:pt>
                <c:pt idx="5051">
                  <c:v>5052</c:v>
                </c:pt>
                <c:pt idx="5052">
                  <c:v>5053</c:v>
                </c:pt>
                <c:pt idx="5053">
                  <c:v>5054</c:v>
                </c:pt>
                <c:pt idx="5054">
                  <c:v>5055</c:v>
                </c:pt>
                <c:pt idx="5055">
                  <c:v>5056</c:v>
                </c:pt>
                <c:pt idx="5056">
                  <c:v>5057</c:v>
                </c:pt>
                <c:pt idx="5057">
                  <c:v>5058</c:v>
                </c:pt>
                <c:pt idx="5058">
                  <c:v>5059</c:v>
                </c:pt>
                <c:pt idx="5059">
                  <c:v>5060</c:v>
                </c:pt>
                <c:pt idx="5060">
                  <c:v>5061</c:v>
                </c:pt>
                <c:pt idx="5061">
                  <c:v>5062</c:v>
                </c:pt>
                <c:pt idx="5062">
                  <c:v>5063</c:v>
                </c:pt>
                <c:pt idx="5063">
                  <c:v>5064</c:v>
                </c:pt>
                <c:pt idx="5064">
                  <c:v>5065</c:v>
                </c:pt>
                <c:pt idx="5065">
                  <c:v>5066</c:v>
                </c:pt>
                <c:pt idx="5066">
                  <c:v>5067</c:v>
                </c:pt>
                <c:pt idx="5067">
                  <c:v>5068</c:v>
                </c:pt>
                <c:pt idx="5068">
                  <c:v>5069</c:v>
                </c:pt>
                <c:pt idx="5069">
                  <c:v>5070</c:v>
                </c:pt>
                <c:pt idx="5070">
                  <c:v>5071</c:v>
                </c:pt>
                <c:pt idx="5071">
                  <c:v>5072</c:v>
                </c:pt>
                <c:pt idx="5072">
                  <c:v>5073</c:v>
                </c:pt>
                <c:pt idx="5073">
                  <c:v>5074</c:v>
                </c:pt>
                <c:pt idx="5074">
                  <c:v>5075</c:v>
                </c:pt>
                <c:pt idx="5075">
                  <c:v>5076</c:v>
                </c:pt>
                <c:pt idx="5076">
                  <c:v>5077</c:v>
                </c:pt>
                <c:pt idx="5077">
                  <c:v>5078</c:v>
                </c:pt>
                <c:pt idx="5078">
                  <c:v>5079</c:v>
                </c:pt>
                <c:pt idx="5079">
                  <c:v>5080</c:v>
                </c:pt>
                <c:pt idx="5080">
                  <c:v>5081</c:v>
                </c:pt>
                <c:pt idx="5081">
                  <c:v>5082</c:v>
                </c:pt>
                <c:pt idx="5082">
                  <c:v>5083</c:v>
                </c:pt>
                <c:pt idx="5083">
                  <c:v>5084</c:v>
                </c:pt>
                <c:pt idx="5084">
                  <c:v>5085</c:v>
                </c:pt>
                <c:pt idx="5085">
                  <c:v>5086</c:v>
                </c:pt>
                <c:pt idx="5086">
                  <c:v>5087</c:v>
                </c:pt>
                <c:pt idx="5087">
                  <c:v>5088</c:v>
                </c:pt>
                <c:pt idx="5088">
                  <c:v>5089</c:v>
                </c:pt>
                <c:pt idx="5089">
                  <c:v>5090</c:v>
                </c:pt>
                <c:pt idx="5090">
                  <c:v>5091</c:v>
                </c:pt>
                <c:pt idx="5091">
                  <c:v>5092</c:v>
                </c:pt>
                <c:pt idx="5092">
                  <c:v>5093</c:v>
                </c:pt>
                <c:pt idx="5093">
                  <c:v>5094</c:v>
                </c:pt>
                <c:pt idx="5094">
                  <c:v>5095</c:v>
                </c:pt>
                <c:pt idx="5095">
                  <c:v>5096</c:v>
                </c:pt>
                <c:pt idx="5096">
                  <c:v>5097</c:v>
                </c:pt>
                <c:pt idx="5097">
                  <c:v>5098</c:v>
                </c:pt>
                <c:pt idx="5098">
                  <c:v>5099</c:v>
                </c:pt>
                <c:pt idx="5099">
                  <c:v>5100</c:v>
                </c:pt>
                <c:pt idx="5100">
                  <c:v>5101</c:v>
                </c:pt>
                <c:pt idx="5101">
                  <c:v>5102</c:v>
                </c:pt>
                <c:pt idx="5102">
                  <c:v>5103</c:v>
                </c:pt>
                <c:pt idx="5103">
                  <c:v>5104</c:v>
                </c:pt>
                <c:pt idx="5104">
                  <c:v>5105</c:v>
                </c:pt>
                <c:pt idx="5105">
                  <c:v>5106</c:v>
                </c:pt>
                <c:pt idx="5106">
                  <c:v>5107</c:v>
                </c:pt>
                <c:pt idx="5107">
                  <c:v>5108</c:v>
                </c:pt>
                <c:pt idx="5108">
                  <c:v>5109</c:v>
                </c:pt>
                <c:pt idx="5109">
                  <c:v>5110</c:v>
                </c:pt>
                <c:pt idx="5110">
                  <c:v>5111</c:v>
                </c:pt>
                <c:pt idx="5111">
                  <c:v>5112</c:v>
                </c:pt>
                <c:pt idx="5112">
                  <c:v>5113</c:v>
                </c:pt>
                <c:pt idx="5113">
                  <c:v>5114</c:v>
                </c:pt>
                <c:pt idx="5114">
                  <c:v>5115</c:v>
                </c:pt>
                <c:pt idx="5115">
                  <c:v>5116</c:v>
                </c:pt>
                <c:pt idx="5116">
                  <c:v>5117</c:v>
                </c:pt>
                <c:pt idx="5117">
                  <c:v>5118</c:v>
                </c:pt>
                <c:pt idx="5118">
                  <c:v>5119</c:v>
                </c:pt>
                <c:pt idx="5119">
                  <c:v>5120</c:v>
                </c:pt>
                <c:pt idx="5120">
                  <c:v>5121</c:v>
                </c:pt>
                <c:pt idx="5121">
                  <c:v>5122</c:v>
                </c:pt>
                <c:pt idx="5122">
                  <c:v>5123</c:v>
                </c:pt>
                <c:pt idx="5123">
                  <c:v>5124</c:v>
                </c:pt>
                <c:pt idx="5124">
                  <c:v>5125</c:v>
                </c:pt>
                <c:pt idx="5125">
                  <c:v>5126</c:v>
                </c:pt>
                <c:pt idx="5126">
                  <c:v>5127</c:v>
                </c:pt>
                <c:pt idx="5127">
                  <c:v>5128</c:v>
                </c:pt>
                <c:pt idx="5128">
                  <c:v>5129</c:v>
                </c:pt>
                <c:pt idx="5129">
                  <c:v>5130</c:v>
                </c:pt>
                <c:pt idx="5130">
                  <c:v>5131</c:v>
                </c:pt>
                <c:pt idx="5131">
                  <c:v>5132</c:v>
                </c:pt>
                <c:pt idx="5132">
                  <c:v>5133</c:v>
                </c:pt>
                <c:pt idx="5133">
                  <c:v>5134</c:v>
                </c:pt>
                <c:pt idx="5134">
                  <c:v>5135</c:v>
                </c:pt>
                <c:pt idx="5135">
                  <c:v>5136</c:v>
                </c:pt>
                <c:pt idx="5136">
                  <c:v>5137</c:v>
                </c:pt>
                <c:pt idx="5137">
                  <c:v>5138</c:v>
                </c:pt>
                <c:pt idx="5138">
                  <c:v>5139</c:v>
                </c:pt>
                <c:pt idx="5139">
                  <c:v>5140</c:v>
                </c:pt>
                <c:pt idx="5140">
                  <c:v>5141</c:v>
                </c:pt>
                <c:pt idx="5141">
                  <c:v>5142</c:v>
                </c:pt>
                <c:pt idx="5142">
                  <c:v>5143</c:v>
                </c:pt>
                <c:pt idx="5143">
                  <c:v>5144</c:v>
                </c:pt>
                <c:pt idx="5144">
                  <c:v>5145</c:v>
                </c:pt>
                <c:pt idx="5145">
                  <c:v>5146</c:v>
                </c:pt>
                <c:pt idx="5146">
                  <c:v>5147</c:v>
                </c:pt>
                <c:pt idx="5147">
                  <c:v>5148</c:v>
                </c:pt>
                <c:pt idx="5148">
                  <c:v>5149</c:v>
                </c:pt>
                <c:pt idx="5149">
                  <c:v>5150</c:v>
                </c:pt>
                <c:pt idx="5150">
                  <c:v>5151</c:v>
                </c:pt>
                <c:pt idx="5151">
                  <c:v>5152</c:v>
                </c:pt>
                <c:pt idx="5152">
                  <c:v>5153</c:v>
                </c:pt>
                <c:pt idx="5153">
                  <c:v>5154</c:v>
                </c:pt>
                <c:pt idx="5154">
                  <c:v>5155</c:v>
                </c:pt>
                <c:pt idx="5155">
                  <c:v>5156</c:v>
                </c:pt>
                <c:pt idx="5156">
                  <c:v>5157</c:v>
                </c:pt>
                <c:pt idx="5157">
                  <c:v>5158</c:v>
                </c:pt>
                <c:pt idx="5158">
                  <c:v>5159</c:v>
                </c:pt>
                <c:pt idx="5159">
                  <c:v>5160</c:v>
                </c:pt>
                <c:pt idx="5160">
                  <c:v>5161</c:v>
                </c:pt>
                <c:pt idx="5161">
                  <c:v>5162</c:v>
                </c:pt>
                <c:pt idx="5162">
                  <c:v>5163</c:v>
                </c:pt>
                <c:pt idx="5163">
                  <c:v>5164</c:v>
                </c:pt>
                <c:pt idx="5164">
                  <c:v>5165</c:v>
                </c:pt>
                <c:pt idx="5165">
                  <c:v>5166</c:v>
                </c:pt>
                <c:pt idx="5166">
                  <c:v>5167</c:v>
                </c:pt>
                <c:pt idx="5167">
                  <c:v>5168</c:v>
                </c:pt>
                <c:pt idx="5168">
                  <c:v>5169</c:v>
                </c:pt>
                <c:pt idx="5169">
                  <c:v>5170</c:v>
                </c:pt>
                <c:pt idx="5170">
                  <c:v>5171</c:v>
                </c:pt>
                <c:pt idx="5171">
                  <c:v>5172</c:v>
                </c:pt>
                <c:pt idx="5172">
                  <c:v>5173</c:v>
                </c:pt>
                <c:pt idx="5173">
                  <c:v>5174</c:v>
                </c:pt>
                <c:pt idx="5174">
                  <c:v>5175</c:v>
                </c:pt>
                <c:pt idx="5175">
                  <c:v>5176</c:v>
                </c:pt>
                <c:pt idx="5176">
                  <c:v>5177</c:v>
                </c:pt>
                <c:pt idx="5177">
                  <c:v>5178</c:v>
                </c:pt>
                <c:pt idx="5178">
                  <c:v>5179</c:v>
                </c:pt>
                <c:pt idx="5179">
                  <c:v>5180</c:v>
                </c:pt>
                <c:pt idx="5180">
                  <c:v>5181</c:v>
                </c:pt>
                <c:pt idx="5181">
                  <c:v>5182</c:v>
                </c:pt>
                <c:pt idx="5182">
                  <c:v>5183</c:v>
                </c:pt>
                <c:pt idx="5183">
                  <c:v>5184</c:v>
                </c:pt>
                <c:pt idx="5184">
                  <c:v>5185</c:v>
                </c:pt>
                <c:pt idx="5185">
                  <c:v>5186</c:v>
                </c:pt>
                <c:pt idx="5186">
                  <c:v>5187</c:v>
                </c:pt>
                <c:pt idx="5187">
                  <c:v>5188</c:v>
                </c:pt>
                <c:pt idx="5188">
                  <c:v>5189</c:v>
                </c:pt>
                <c:pt idx="5189">
                  <c:v>5190</c:v>
                </c:pt>
                <c:pt idx="5190">
                  <c:v>5191</c:v>
                </c:pt>
                <c:pt idx="5191">
                  <c:v>5192</c:v>
                </c:pt>
                <c:pt idx="5192">
                  <c:v>5193</c:v>
                </c:pt>
                <c:pt idx="5193">
                  <c:v>5194</c:v>
                </c:pt>
                <c:pt idx="5194">
                  <c:v>5195</c:v>
                </c:pt>
                <c:pt idx="5195">
                  <c:v>5196</c:v>
                </c:pt>
                <c:pt idx="5196">
                  <c:v>5197</c:v>
                </c:pt>
                <c:pt idx="5197">
                  <c:v>5198</c:v>
                </c:pt>
                <c:pt idx="5198">
                  <c:v>5199</c:v>
                </c:pt>
                <c:pt idx="5199">
                  <c:v>5200</c:v>
                </c:pt>
                <c:pt idx="5200">
                  <c:v>5201</c:v>
                </c:pt>
                <c:pt idx="5201">
                  <c:v>5202</c:v>
                </c:pt>
                <c:pt idx="5202">
                  <c:v>5203</c:v>
                </c:pt>
                <c:pt idx="5203">
                  <c:v>5204</c:v>
                </c:pt>
                <c:pt idx="5204">
                  <c:v>5205</c:v>
                </c:pt>
                <c:pt idx="5205">
                  <c:v>5206</c:v>
                </c:pt>
                <c:pt idx="5206">
                  <c:v>5207</c:v>
                </c:pt>
                <c:pt idx="5207">
                  <c:v>5208</c:v>
                </c:pt>
                <c:pt idx="5208">
                  <c:v>5209</c:v>
                </c:pt>
                <c:pt idx="5209">
                  <c:v>5210</c:v>
                </c:pt>
                <c:pt idx="5210">
                  <c:v>5211</c:v>
                </c:pt>
                <c:pt idx="5211">
                  <c:v>5212</c:v>
                </c:pt>
                <c:pt idx="5212">
                  <c:v>5213</c:v>
                </c:pt>
                <c:pt idx="5213">
                  <c:v>5214</c:v>
                </c:pt>
                <c:pt idx="5214">
                  <c:v>5215</c:v>
                </c:pt>
                <c:pt idx="5215">
                  <c:v>5216</c:v>
                </c:pt>
                <c:pt idx="5216">
                  <c:v>5217</c:v>
                </c:pt>
                <c:pt idx="5217">
                  <c:v>5218</c:v>
                </c:pt>
                <c:pt idx="5218">
                  <c:v>5219</c:v>
                </c:pt>
                <c:pt idx="5219">
                  <c:v>5220</c:v>
                </c:pt>
                <c:pt idx="5220">
                  <c:v>5221</c:v>
                </c:pt>
                <c:pt idx="5221">
                  <c:v>5222</c:v>
                </c:pt>
                <c:pt idx="5222">
                  <c:v>5223</c:v>
                </c:pt>
                <c:pt idx="5223">
                  <c:v>5224</c:v>
                </c:pt>
                <c:pt idx="5224">
                  <c:v>5225</c:v>
                </c:pt>
                <c:pt idx="5225">
                  <c:v>5226</c:v>
                </c:pt>
                <c:pt idx="5226">
                  <c:v>5227</c:v>
                </c:pt>
                <c:pt idx="5227">
                  <c:v>5228</c:v>
                </c:pt>
                <c:pt idx="5228">
                  <c:v>5229</c:v>
                </c:pt>
                <c:pt idx="5229">
                  <c:v>5230</c:v>
                </c:pt>
                <c:pt idx="5230">
                  <c:v>5231</c:v>
                </c:pt>
                <c:pt idx="5231">
                  <c:v>5232</c:v>
                </c:pt>
                <c:pt idx="5232">
                  <c:v>5233</c:v>
                </c:pt>
                <c:pt idx="5233">
                  <c:v>5234</c:v>
                </c:pt>
                <c:pt idx="5234">
                  <c:v>5235</c:v>
                </c:pt>
                <c:pt idx="5235">
                  <c:v>5236</c:v>
                </c:pt>
                <c:pt idx="5236">
                  <c:v>5237</c:v>
                </c:pt>
                <c:pt idx="5237">
                  <c:v>5238</c:v>
                </c:pt>
                <c:pt idx="5238">
                  <c:v>5239</c:v>
                </c:pt>
                <c:pt idx="5239">
                  <c:v>5240</c:v>
                </c:pt>
                <c:pt idx="5240">
                  <c:v>5241</c:v>
                </c:pt>
                <c:pt idx="5241">
                  <c:v>5242</c:v>
                </c:pt>
                <c:pt idx="5242">
                  <c:v>5243</c:v>
                </c:pt>
                <c:pt idx="5243">
                  <c:v>5244</c:v>
                </c:pt>
                <c:pt idx="5244">
                  <c:v>5245</c:v>
                </c:pt>
                <c:pt idx="5245">
                  <c:v>5246</c:v>
                </c:pt>
                <c:pt idx="5246">
                  <c:v>5247</c:v>
                </c:pt>
                <c:pt idx="5247">
                  <c:v>5248</c:v>
                </c:pt>
                <c:pt idx="5248">
                  <c:v>5249</c:v>
                </c:pt>
                <c:pt idx="5249">
                  <c:v>5250</c:v>
                </c:pt>
                <c:pt idx="5250">
                  <c:v>5251</c:v>
                </c:pt>
                <c:pt idx="5251">
                  <c:v>5252</c:v>
                </c:pt>
                <c:pt idx="5252">
                  <c:v>5253</c:v>
                </c:pt>
                <c:pt idx="5253">
                  <c:v>5254</c:v>
                </c:pt>
                <c:pt idx="5254">
                  <c:v>5255</c:v>
                </c:pt>
                <c:pt idx="5255">
                  <c:v>5256</c:v>
                </c:pt>
                <c:pt idx="5256">
                  <c:v>5257</c:v>
                </c:pt>
                <c:pt idx="5257">
                  <c:v>5258</c:v>
                </c:pt>
                <c:pt idx="5258">
                  <c:v>5259</c:v>
                </c:pt>
                <c:pt idx="5259">
                  <c:v>5260</c:v>
                </c:pt>
                <c:pt idx="5260">
                  <c:v>5261</c:v>
                </c:pt>
                <c:pt idx="5261">
                  <c:v>5262</c:v>
                </c:pt>
                <c:pt idx="5262">
                  <c:v>5263</c:v>
                </c:pt>
                <c:pt idx="5263">
                  <c:v>5264</c:v>
                </c:pt>
                <c:pt idx="5264">
                  <c:v>5265</c:v>
                </c:pt>
                <c:pt idx="5265">
                  <c:v>5266</c:v>
                </c:pt>
                <c:pt idx="5266">
                  <c:v>5267</c:v>
                </c:pt>
                <c:pt idx="5267">
                  <c:v>5268</c:v>
                </c:pt>
                <c:pt idx="5268">
                  <c:v>5269</c:v>
                </c:pt>
                <c:pt idx="5269">
                  <c:v>5270</c:v>
                </c:pt>
                <c:pt idx="5270">
                  <c:v>5271</c:v>
                </c:pt>
                <c:pt idx="5271">
                  <c:v>5272</c:v>
                </c:pt>
                <c:pt idx="5272">
                  <c:v>5273</c:v>
                </c:pt>
                <c:pt idx="5273">
                  <c:v>5274</c:v>
                </c:pt>
                <c:pt idx="5274">
                  <c:v>5275</c:v>
                </c:pt>
                <c:pt idx="5275">
                  <c:v>5276</c:v>
                </c:pt>
                <c:pt idx="5276">
                  <c:v>5277</c:v>
                </c:pt>
                <c:pt idx="5277">
                  <c:v>5278</c:v>
                </c:pt>
                <c:pt idx="5278">
                  <c:v>5279</c:v>
                </c:pt>
                <c:pt idx="5279">
                  <c:v>5280</c:v>
                </c:pt>
                <c:pt idx="5280">
                  <c:v>5281</c:v>
                </c:pt>
                <c:pt idx="5281">
                  <c:v>5282</c:v>
                </c:pt>
                <c:pt idx="5282">
                  <c:v>5283</c:v>
                </c:pt>
                <c:pt idx="5283">
                  <c:v>5284</c:v>
                </c:pt>
                <c:pt idx="5284">
                  <c:v>5285</c:v>
                </c:pt>
                <c:pt idx="5285">
                  <c:v>5286</c:v>
                </c:pt>
                <c:pt idx="5286">
                  <c:v>5287</c:v>
                </c:pt>
                <c:pt idx="5287">
                  <c:v>5288</c:v>
                </c:pt>
                <c:pt idx="5288">
                  <c:v>5289</c:v>
                </c:pt>
                <c:pt idx="5289">
                  <c:v>5290</c:v>
                </c:pt>
                <c:pt idx="5290">
                  <c:v>5291</c:v>
                </c:pt>
                <c:pt idx="5291">
                  <c:v>5292</c:v>
                </c:pt>
                <c:pt idx="5292">
                  <c:v>5293</c:v>
                </c:pt>
                <c:pt idx="5293">
                  <c:v>5294</c:v>
                </c:pt>
                <c:pt idx="5294">
                  <c:v>5295</c:v>
                </c:pt>
                <c:pt idx="5295">
                  <c:v>5296</c:v>
                </c:pt>
                <c:pt idx="5296">
                  <c:v>5297</c:v>
                </c:pt>
                <c:pt idx="5297">
                  <c:v>5298</c:v>
                </c:pt>
                <c:pt idx="5298">
                  <c:v>5299</c:v>
                </c:pt>
                <c:pt idx="5299">
                  <c:v>5300</c:v>
                </c:pt>
                <c:pt idx="5300">
                  <c:v>5301</c:v>
                </c:pt>
                <c:pt idx="5301">
                  <c:v>5302</c:v>
                </c:pt>
                <c:pt idx="5302">
                  <c:v>5303</c:v>
                </c:pt>
                <c:pt idx="5303">
                  <c:v>5304</c:v>
                </c:pt>
                <c:pt idx="5304">
                  <c:v>5305</c:v>
                </c:pt>
                <c:pt idx="5305">
                  <c:v>5306</c:v>
                </c:pt>
                <c:pt idx="5306">
                  <c:v>5307</c:v>
                </c:pt>
                <c:pt idx="5307">
                  <c:v>5308</c:v>
                </c:pt>
                <c:pt idx="5308">
                  <c:v>5309</c:v>
                </c:pt>
                <c:pt idx="5309">
                  <c:v>5310</c:v>
                </c:pt>
                <c:pt idx="5310">
                  <c:v>5311</c:v>
                </c:pt>
                <c:pt idx="5311">
                  <c:v>5312</c:v>
                </c:pt>
                <c:pt idx="5312">
                  <c:v>5313</c:v>
                </c:pt>
                <c:pt idx="5313">
                  <c:v>5314</c:v>
                </c:pt>
                <c:pt idx="5314">
                  <c:v>5315</c:v>
                </c:pt>
                <c:pt idx="5315">
                  <c:v>5316</c:v>
                </c:pt>
                <c:pt idx="5316">
                  <c:v>5317</c:v>
                </c:pt>
                <c:pt idx="5317">
                  <c:v>5318</c:v>
                </c:pt>
                <c:pt idx="5318">
                  <c:v>5319</c:v>
                </c:pt>
                <c:pt idx="5319">
                  <c:v>5320</c:v>
                </c:pt>
                <c:pt idx="5320">
                  <c:v>5321</c:v>
                </c:pt>
                <c:pt idx="5321">
                  <c:v>5322</c:v>
                </c:pt>
                <c:pt idx="5322">
                  <c:v>5323</c:v>
                </c:pt>
                <c:pt idx="5323">
                  <c:v>5324</c:v>
                </c:pt>
                <c:pt idx="5324">
                  <c:v>5325</c:v>
                </c:pt>
                <c:pt idx="5325">
                  <c:v>5326</c:v>
                </c:pt>
                <c:pt idx="5326">
                  <c:v>5327</c:v>
                </c:pt>
                <c:pt idx="5327">
                  <c:v>5328</c:v>
                </c:pt>
                <c:pt idx="5328">
                  <c:v>5329</c:v>
                </c:pt>
                <c:pt idx="5329">
                  <c:v>5330</c:v>
                </c:pt>
                <c:pt idx="5330">
                  <c:v>5331</c:v>
                </c:pt>
                <c:pt idx="5331">
                  <c:v>5332</c:v>
                </c:pt>
                <c:pt idx="5332">
                  <c:v>5333</c:v>
                </c:pt>
                <c:pt idx="5333">
                  <c:v>5334</c:v>
                </c:pt>
                <c:pt idx="5334">
                  <c:v>5335</c:v>
                </c:pt>
                <c:pt idx="5335">
                  <c:v>5336</c:v>
                </c:pt>
                <c:pt idx="5336">
                  <c:v>5337</c:v>
                </c:pt>
                <c:pt idx="5337">
                  <c:v>5338</c:v>
                </c:pt>
                <c:pt idx="5338">
                  <c:v>5339</c:v>
                </c:pt>
                <c:pt idx="5339">
                  <c:v>5340</c:v>
                </c:pt>
                <c:pt idx="5340">
                  <c:v>5341</c:v>
                </c:pt>
                <c:pt idx="5341">
                  <c:v>5342</c:v>
                </c:pt>
                <c:pt idx="5342">
                  <c:v>5343</c:v>
                </c:pt>
                <c:pt idx="5343">
                  <c:v>5344</c:v>
                </c:pt>
                <c:pt idx="5344">
                  <c:v>5345</c:v>
                </c:pt>
                <c:pt idx="5345">
                  <c:v>5346</c:v>
                </c:pt>
                <c:pt idx="5346">
                  <c:v>5347</c:v>
                </c:pt>
                <c:pt idx="5347">
                  <c:v>5348</c:v>
                </c:pt>
                <c:pt idx="5348">
                  <c:v>5349</c:v>
                </c:pt>
                <c:pt idx="5349">
                  <c:v>5350</c:v>
                </c:pt>
                <c:pt idx="5350">
                  <c:v>5351</c:v>
                </c:pt>
                <c:pt idx="5351">
                  <c:v>5352</c:v>
                </c:pt>
                <c:pt idx="5352">
                  <c:v>5353</c:v>
                </c:pt>
                <c:pt idx="5353">
                  <c:v>5354</c:v>
                </c:pt>
                <c:pt idx="5354">
                  <c:v>5355</c:v>
                </c:pt>
                <c:pt idx="5355">
                  <c:v>5356</c:v>
                </c:pt>
                <c:pt idx="5356">
                  <c:v>5357</c:v>
                </c:pt>
                <c:pt idx="5357">
                  <c:v>5358</c:v>
                </c:pt>
                <c:pt idx="5358">
                  <c:v>5359</c:v>
                </c:pt>
                <c:pt idx="5359">
                  <c:v>5360</c:v>
                </c:pt>
                <c:pt idx="5360">
                  <c:v>5361</c:v>
                </c:pt>
                <c:pt idx="5361">
                  <c:v>5362</c:v>
                </c:pt>
                <c:pt idx="5362">
                  <c:v>5363</c:v>
                </c:pt>
                <c:pt idx="5363">
                  <c:v>5364</c:v>
                </c:pt>
                <c:pt idx="5364">
                  <c:v>5365</c:v>
                </c:pt>
                <c:pt idx="5365">
                  <c:v>5366</c:v>
                </c:pt>
                <c:pt idx="5366">
                  <c:v>5367</c:v>
                </c:pt>
                <c:pt idx="5367">
                  <c:v>5368</c:v>
                </c:pt>
                <c:pt idx="5368">
                  <c:v>5369</c:v>
                </c:pt>
                <c:pt idx="5369">
                  <c:v>5370</c:v>
                </c:pt>
                <c:pt idx="5370">
                  <c:v>5371</c:v>
                </c:pt>
                <c:pt idx="5371">
                  <c:v>5372</c:v>
                </c:pt>
                <c:pt idx="5372">
                  <c:v>5373</c:v>
                </c:pt>
                <c:pt idx="5373">
                  <c:v>5374</c:v>
                </c:pt>
                <c:pt idx="5374">
                  <c:v>5375</c:v>
                </c:pt>
                <c:pt idx="5375">
                  <c:v>5376</c:v>
                </c:pt>
                <c:pt idx="5376">
                  <c:v>5377</c:v>
                </c:pt>
                <c:pt idx="5377">
                  <c:v>5378</c:v>
                </c:pt>
                <c:pt idx="5378">
                  <c:v>5379</c:v>
                </c:pt>
                <c:pt idx="5379">
                  <c:v>5380</c:v>
                </c:pt>
                <c:pt idx="5380">
                  <c:v>5381</c:v>
                </c:pt>
                <c:pt idx="5381">
                  <c:v>5382</c:v>
                </c:pt>
                <c:pt idx="5382">
                  <c:v>5383</c:v>
                </c:pt>
                <c:pt idx="5383">
                  <c:v>5384</c:v>
                </c:pt>
                <c:pt idx="5384">
                  <c:v>5385</c:v>
                </c:pt>
                <c:pt idx="5385">
                  <c:v>5386</c:v>
                </c:pt>
                <c:pt idx="5386">
                  <c:v>5387</c:v>
                </c:pt>
                <c:pt idx="5387">
                  <c:v>5388</c:v>
                </c:pt>
                <c:pt idx="5388">
                  <c:v>5389</c:v>
                </c:pt>
                <c:pt idx="5389">
                  <c:v>5390</c:v>
                </c:pt>
                <c:pt idx="5390">
                  <c:v>5391</c:v>
                </c:pt>
                <c:pt idx="5391">
                  <c:v>5392</c:v>
                </c:pt>
                <c:pt idx="5392">
                  <c:v>5393</c:v>
                </c:pt>
                <c:pt idx="5393">
                  <c:v>5394</c:v>
                </c:pt>
                <c:pt idx="5394">
                  <c:v>5395</c:v>
                </c:pt>
                <c:pt idx="5395">
                  <c:v>5396</c:v>
                </c:pt>
                <c:pt idx="5396">
                  <c:v>5397</c:v>
                </c:pt>
                <c:pt idx="5397">
                  <c:v>5398</c:v>
                </c:pt>
                <c:pt idx="5398">
                  <c:v>5399</c:v>
                </c:pt>
                <c:pt idx="5399">
                  <c:v>5400</c:v>
                </c:pt>
                <c:pt idx="5400">
                  <c:v>5401</c:v>
                </c:pt>
                <c:pt idx="5401">
                  <c:v>5402</c:v>
                </c:pt>
                <c:pt idx="5402">
                  <c:v>5403</c:v>
                </c:pt>
                <c:pt idx="5403">
                  <c:v>5404</c:v>
                </c:pt>
                <c:pt idx="5404">
                  <c:v>5405</c:v>
                </c:pt>
                <c:pt idx="5405">
                  <c:v>5406</c:v>
                </c:pt>
                <c:pt idx="5406">
                  <c:v>5407</c:v>
                </c:pt>
                <c:pt idx="5407">
                  <c:v>5408</c:v>
                </c:pt>
                <c:pt idx="5408">
                  <c:v>5409</c:v>
                </c:pt>
                <c:pt idx="5409">
                  <c:v>5410</c:v>
                </c:pt>
                <c:pt idx="5410">
                  <c:v>5411</c:v>
                </c:pt>
                <c:pt idx="5411">
                  <c:v>5412</c:v>
                </c:pt>
                <c:pt idx="5412">
                  <c:v>5413</c:v>
                </c:pt>
                <c:pt idx="5413">
                  <c:v>5414</c:v>
                </c:pt>
                <c:pt idx="5414">
                  <c:v>5415</c:v>
                </c:pt>
                <c:pt idx="5415">
                  <c:v>5416</c:v>
                </c:pt>
                <c:pt idx="5416">
                  <c:v>5417</c:v>
                </c:pt>
                <c:pt idx="5417">
                  <c:v>5418</c:v>
                </c:pt>
                <c:pt idx="5418">
                  <c:v>5419</c:v>
                </c:pt>
                <c:pt idx="5419">
                  <c:v>5420</c:v>
                </c:pt>
                <c:pt idx="5420">
                  <c:v>5421</c:v>
                </c:pt>
                <c:pt idx="5421">
                  <c:v>5422</c:v>
                </c:pt>
                <c:pt idx="5422">
                  <c:v>5423</c:v>
                </c:pt>
                <c:pt idx="5423">
                  <c:v>5424</c:v>
                </c:pt>
                <c:pt idx="5424">
                  <c:v>5425</c:v>
                </c:pt>
                <c:pt idx="5425">
                  <c:v>5426</c:v>
                </c:pt>
                <c:pt idx="5426">
                  <c:v>5427</c:v>
                </c:pt>
                <c:pt idx="5427">
                  <c:v>5428</c:v>
                </c:pt>
                <c:pt idx="5428">
                  <c:v>5429</c:v>
                </c:pt>
                <c:pt idx="5429">
                  <c:v>5430</c:v>
                </c:pt>
                <c:pt idx="5430">
                  <c:v>5431</c:v>
                </c:pt>
                <c:pt idx="5431">
                  <c:v>5432</c:v>
                </c:pt>
                <c:pt idx="5432">
                  <c:v>5433</c:v>
                </c:pt>
                <c:pt idx="5433">
                  <c:v>5434</c:v>
                </c:pt>
                <c:pt idx="5434">
                  <c:v>5435</c:v>
                </c:pt>
                <c:pt idx="5435">
                  <c:v>5436</c:v>
                </c:pt>
                <c:pt idx="5436">
                  <c:v>5437</c:v>
                </c:pt>
                <c:pt idx="5437">
                  <c:v>5438</c:v>
                </c:pt>
                <c:pt idx="5438">
                  <c:v>5439</c:v>
                </c:pt>
                <c:pt idx="5439">
                  <c:v>5440</c:v>
                </c:pt>
                <c:pt idx="5440">
                  <c:v>5441</c:v>
                </c:pt>
                <c:pt idx="5441">
                  <c:v>5442</c:v>
                </c:pt>
                <c:pt idx="5442">
                  <c:v>5443</c:v>
                </c:pt>
                <c:pt idx="5443">
                  <c:v>5444</c:v>
                </c:pt>
                <c:pt idx="5444">
                  <c:v>5445</c:v>
                </c:pt>
                <c:pt idx="5445">
                  <c:v>5446</c:v>
                </c:pt>
                <c:pt idx="5446">
                  <c:v>5447</c:v>
                </c:pt>
                <c:pt idx="5447">
                  <c:v>5448</c:v>
                </c:pt>
                <c:pt idx="5448">
                  <c:v>5449</c:v>
                </c:pt>
                <c:pt idx="5449">
                  <c:v>5450</c:v>
                </c:pt>
                <c:pt idx="5450">
                  <c:v>5451</c:v>
                </c:pt>
                <c:pt idx="5451">
                  <c:v>5452</c:v>
                </c:pt>
                <c:pt idx="5452">
                  <c:v>5453</c:v>
                </c:pt>
                <c:pt idx="5453">
                  <c:v>5454</c:v>
                </c:pt>
                <c:pt idx="5454">
                  <c:v>5455</c:v>
                </c:pt>
                <c:pt idx="5455">
                  <c:v>5456</c:v>
                </c:pt>
                <c:pt idx="5456">
                  <c:v>5457</c:v>
                </c:pt>
                <c:pt idx="5457">
                  <c:v>5458</c:v>
                </c:pt>
                <c:pt idx="5458">
                  <c:v>5459</c:v>
                </c:pt>
                <c:pt idx="5459">
                  <c:v>5460</c:v>
                </c:pt>
                <c:pt idx="5460">
                  <c:v>5461</c:v>
                </c:pt>
                <c:pt idx="5461">
                  <c:v>5462</c:v>
                </c:pt>
                <c:pt idx="5462">
                  <c:v>5463</c:v>
                </c:pt>
                <c:pt idx="5463">
                  <c:v>5464</c:v>
                </c:pt>
                <c:pt idx="5464">
                  <c:v>5465</c:v>
                </c:pt>
                <c:pt idx="5465">
                  <c:v>5466</c:v>
                </c:pt>
                <c:pt idx="5466">
                  <c:v>5467</c:v>
                </c:pt>
                <c:pt idx="5467">
                  <c:v>5468</c:v>
                </c:pt>
                <c:pt idx="5468">
                  <c:v>5469</c:v>
                </c:pt>
                <c:pt idx="5469">
                  <c:v>5470</c:v>
                </c:pt>
                <c:pt idx="5470">
                  <c:v>5471</c:v>
                </c:pt>
                <c:pt idx="5471">
                  <c:v>5472</c:v>
                </c:pt>
                <c:pt idx="5472">
                  <c:v>5473</c:v>
                </c:pt>
                <c:pt idx="5473">
                  <c:v>5474</c:v>
                </c:pt>
                <c:pt idx="5474">
                  <c:v>5475</c:v>
                </c:pt>
                <c:pt idx="5475">
                  <c:v>5476</c:v>
                </c:pt>
                <c:pt idx="5476">
                  <c:v>5477</c:v>
                </c:pt>
                <c:pt idx="5477">
                  <c:v>5478</c:v>
                </c:pt>
                <c:pt idx="5478">
                  <c:v>5479</c:v>
                </c:pt>
                <c:pt idx="5479">
                  <c:v>5480</c:v>
                </c:pt>
                <c:pt idx="5480">
                  <c:v>5481</c:v>
                </c:pt>
                <c:pt idx="5481">
                  <c:v>5482</c:v>
                </c:pt>
                <c:pt idx="5482">
                  <c:v>5483</c:v>
                </c:pt>
                <c:pt idx="5483">
                  <c:v>5484</c:v>
                </c:pt>
                <c:pt idx="5484">
                  <c:v>5485</c:v>
                </c:pt>
                <c:pt idx="5485">
                  <c:v>5486</c:v>
                </c:pt>
                <c:pt idx="5486">
                  <c:v>5487</c:v>
                </c:pt>
                <c:pt idx="5487">
                  <c:v>5488</c:v>
                </c:pt>
                <c:pt idx="5488">
                  <c:v>5489</c:v>
                </c:pt>
                <c:pt idx="5489">
                  <c:v>5490</c:v>
                </c:pt>
                <c:pt idx="5490">
                  <c:v>5491</c:v>
                </c:pt>
                <c:pt idx="5491">
                  <c:v>5492</c:v>
                </c:pt>
                <c:pt idx="5492">
                  <c:v>5493</c:v>
                </c:pt>
                <c:pt idx="5493">
                  <c:v>5494</c:v>
                </c:pt>
                <c:pt idx="5494">
                  <c:v>5495</c:v>
                </c:pt>
                <c:pt idx="5495">
                  <c:v>5496</c:v>
                </c:pt>
                <c:pt idx="5496">
                  <c:v>5497</c:v>
                </c:pt>
                <c:pt idx="5497">
                  <c:v>5498</c:v>
                </c:pt>
                <c:pt idx="5498">
                  <c:v>5499</c:v>
                </c:pt>
                <c:pt idx="5499">
                  <c:v>5500</c:v>
                </c:pt>
                <c:pt idx="5500">
                  <c:v>5501</c:v>
                </c:pt>
                <c:pt idx="5501">
                  <c:v>5502</c:v>
                </c:pt>
                <c:pt idx="5502">
                  <c:v>5503</c:v>
                </c:pt>
                <c:pt idx="5503">
                  <c:v>5504</c:v>
                </c:pt>
                <c:pt idx="5504">
                  <c:v>5505</c:v>
                </c:pt>
                <c:pt idx="5505">
                  <c:v>5506</c:v>
                </c:pt>
                <c:pt idx="5506">
                  <c:v>5507</c:v>
                </c:pt>
                <c:pt idx="5507">
                  <c:v>5508</c:v>
                </c:pt>
                <c:pt idx="5508">
                  <c:v>5509</c:v>
                </c:pt>
                <c:pt idx="5509">
                  <c:v>5510</c:v>
                </c:pt>
                <c:pt idx="5510">
                  <c:v>5511</c:v>
                </c:pt>
                <c:pt idx="5511">
                  <c:v>5512</c:v>
                </c:pt>
                <c:pt idx="5512">
                  <c:v>5513</c:v>
                </c:pt>
                <c:pt idx="5513">
                  <c:v>5514</c:v>
                </c:pt>
                <c:pt idx="5514">
                  <c:v>5515</c:v>
                </c:pt>
                <c:pt idx="5515">
                  <c:v>5516</c:v>
                </c:pt>
                <c:pt idx="5516">
                  <c:v>5517</c:v>
                </c:pt>
                <c:pt idx="5517">
                  <c:v>5518</c:v>
                </c:pt>
                <c:pt idx="5518">
                  <c:v>5519</c:v>
                </c:pt>
                <c:pt idx="5519">
                  <c:v>5520</c:v>
                </c:pt>
                <c:pt idx="5520">
                  <c:v>5521</c:v>
                </c:pt>
                <c:pt idx="5521">
                  <c:v>5522</c:v>
                </c:pt>
                <c:pt idx="5522">
                  <c:v>5523</c:v>
                </c:pt>
                <c:pt idx="5523">
                  <c:v>5524</c:v>
                </c:pt>
                <c:pt idx="5524">
                  <c:v>5525</c:v>
                </c:pt>
                <c:pt idx="5525">
                  <c:v>5526</c:v>
                </c:pt>
                <c:pt idx="5526">
                  <c:v>5527</c:v>
                </c:pt>
                <c:pt idx="5527">
                  <c:v>5528</c:v>
                </c:pt>
                <c:pt idx="5528">
                  <c:v>5529</c:v>
                </c:pt>
                <c:pt idx="5529">
                  <c:v>5530</c:v>
                </c:pt>
                <c:pt idx="5530">
                  <c:v>5531</c:v>
                </c:pt>
                <c:pt idx="5531">
                  <c:v>5532</c:v>
                </c:pt>
                <c:pt idx="5532">
                  <c:v>5533</c:v>
                </c:pt>
                <c:pt idx="5533">
                  <c:v>5534</c:v>
                </c:pt>
                <c:pt idx="5534">
                  <c:v>5535</c:v>
                </c:pt>
                <c:pt idx="5535">
                  <c:v>5536</c:v>
                </c:pt>
                <c:pt idx="5536">
                  <c:v>5537</c:v>
                </c:pt>
                <c:pt idx="5537">
                  <c:v>5538</c:v>
                </c:pt>
                <c:pt idx="5538">
                  <c:v>5539</c:v>
                </c:pt>
                <c:pt idx="5539">
                  <c:v>5540</c:v>
                </c:pt>
                <c:pt idx="5540">
                  <c:v>5541</c:v>
                </c:pt>
                <c:pt idx="5541">
                  <c:v>5542</c:v>
                </c:pt>
                <c:pt idx="5542">
                  <c:v>5543</c:v>
                </c:pt>
                <c:pt idx="5543">
                  <c:v>5544</c:v>
                </c:pt>
                <c:pt idx="5544">
                  <c:v>5545</c:v>
                </c:pt>
                <c:pt idx="5545">
                  <c:v>5546</c:v>
                </c:pt>
                <c:pt idx="5546">
                  <c:v>5547</c:v>
                </c:pt>
                <c:pt idx="5547">
                  <c:v>5548</c:v>
                </c:pt>
                <c:pt idx="5548">
                  <c:v>5549</c:v>
                </c:pt>
                <c:pt idx="5549">
                  <c:v>5550</c:v>
                </c:pt>
                <c:pt idx="5550">
                  <c:v>5551</c:v>
                </c:pt>
                <c:pt idx="5551">
                  <c:v>5552</c:v>
                </c:pt>
                <c:pt idx="5552">
                  <c:v>5553</c:v>
                </c:pt>
                <c:pt idx="5553">
                  <c:v>5554</c:v>
                </c:pt>
                <c:pt idx="5554">
                  <c:v>5555</c:v>
                </c:pt>
                <c:pt idx="5555">
                  <c:v>5556</c:v>
                </c:pt>
                <c:pt idx="5556">
                  <c:v>5557</c:v>
                </c:pt>
                <c:pt idx="5557">
                  <c:v>5558</c:v>
                </c:pt>
                <c:pt idx="5558">
                  <c:v>5559</c:v>
                </c:pt>
                <c:pt idx="5559">
                  <c:v>5560</c:v>
                </c:pt>
                <c:pt idx="5560">
                  <c:v>5561</c:v>
                </c:pt>
                <c:pt idx="5561">
                  <c:v>5562</c:v>
                </c:pt>
                <c:pt idx="5562">
                  <c:v>5563</c:v>
                </c:pt>
                <c:pt idx="5563">
                  <c:v>5564</c:v>
                </c:pt>
                <c:pt idx="5564">
                  <c:v>5565</c:v>
                </c:pt>
                <c:pt idx="5565">
                  <c:v>5566</c:v>
                </c:pt>
                <c:pt idx="5566">
                  <c:v>5567</c:v>
                </c:pt>
                <c:pt idx="5567">
                  <c:v>5568</c:v>
                </c:pt>
                <c:pt idx="5568">
                  <c:v>5569</c:v>
                </c:pt>
                <c:pt idx="5569">
                  <c:v>5570</c:v>
                </c:pt>
                <c:pt idx="5570">
                  <c:v>5571</c:v>
                </c:pt>
                <c:pt idx="5571">
                  <c:v>5572</c:v>
                </c:pt>
                <c:pt idx="5572">
                  <c:v>5573</c:v>
                </c:pt>
                <c:pt idx="5573">
                  <c:v>5574</c:v>
                </c:pt>
                <c:pt idx="5574">
                  <c:v>5575</c:v>
                </c:pt>
                <c:pt idx="5575">
                  <c:v>5576</c:v>
                </c:pt>
                <c:pt idx="5576">
                  <c:v>5577</c:v>
                </c:pt>
                <c:pt idx="5577">
                  <c:v>5578</c:v>
                </c:pt>
                <c:pt idx="5578">
                  <c:v>5579</c:v>
                </c:pt>
                <c:pt idx="5579">
                  <c:v>5580</c:v>
                </c:pt>
                <c:pt idx="5580">
                  <c:v>5581</c:v>
                </c:pt>
                <c:pt idx="5581">
                  <c:v>5582</c:v>
                </c:pt>
                <c:pt idx="5582">
                  <c:v>5583</c:v>
                </c:pt>
                <c:pt idx="5583">
                  <c:v>5584</c:v>
                </c:pt>
                <c:pt idx="5584">
                  <c:v>5585</c:v>
                </c:pt>
                <c:pt idx="5585">
                  <c:v>5586</c:v>
                </c:pt>
                <c:pt idx="5586">
                  <c:v>5587</c:v>
                </c:pt>
                <c:pt idx="5587">
                  <c:v>5588</c:v>
                </c:pt>
                <c:pt idx="5588">
                  <c:v>5589</c:v>
                </c:pt>
                <c:pt idx="5589">
                  <c:v>5590</c:v>
                </c:pt>
                <c:pt idx="5590">
                  <c:v>5591</c:v>
                </c:pt>
                <c:pt idx="5591">
                  <c:v>5592</c:v>
                </c:pt>
                <c:pt idx="5592">
                  <c:v>5593</c:v>
                </c:pt>
                <c:pt idx="5593">
                  <c:v>5594</c:v>
                </c:pt>
                <c:pt idx="5594">
                  <c:v>5595</c:v>
                </c:pt>
                <c:pt idx="5595">
                  <c:v>5596</c:v>
                </c:pt>
                <c:pt idx="5596">
                  <c:v>5597</c:v>
                </c:pt>
                <c:pt idx="5597">
                  <c:v>5598</c:v>
                </c:pt>
                <c:pt idx="5598">
                  <c:v>5599</c:v>
                </c:pt>
                <c:pt idx="5599">
                  <c:v>5600</c:v>
                </c:pt>
                <c:pt idx="5600">
                  <c:v>5601</c:v>
                </c:pt>
                <c:pt idx="5601">
                  <c:v>5602</c:v>
                </c:pt>
                <c:pt idx="5602">
                  <c:v>5603</c:v>
                </c:pt>
                <c:pt idx="5603">
                  <c:v>5604</c:v>
                </c:pt>
                <c:pt idx="5604">
                  <c:v>5605</c:v>
                </c:pt>
                <c:pt idx="5605">
                  <c:v>5606</c:v>
                </c:pt>
                <c:pt idx="5606">
                  <c:v>5607</c:v>
                </c:pt>
                <c:pt idx="5607">
                  <c:v>5608</c:v>
                </c:pt>
                <c:pt idx="5608">
                  <c:v>5609</c:v>
                </c:pt>
                <c:pt idx="5609">
                  <c:v>5610</c:v>
                </c:pt>
                <c:pt idx="5610">
                  <c:v>5611</c:v>
                </c:pt>
                <c:pt idx="5611">
                  <c:v>5612</c:v>
                </c:pt>
                <c:pt idx="5612">
                  <c:v>5613</c:v>
                </c:pt>
                <c:pt idx="5613">
                  <c:v>5614</c:v>
                </c:pt>
                <c:pt idx="5614">
                  <c:v>5615</c:v>
                </c:pt>
                <c:pt idx="5615">
                  <c:v>5616</c:v>
                </c:pt>
                <c:pt idx="5616">
                  <c:v>5617</c:v>
                </c:pt>
                <c:pt idx="5617">
                  <c:v>5618</c:v>
                </c:pt>
                <c:pt idx="5618">
                  <c:v>5619</c:v>
                </c:pt>
                <c:pt idx="5619">
                  <c:v>5620</c:v>
                </c:pt>
                <c:pt idx="5620">
                  <c:v>5621</c:v>
                </c:pt>
                <c:pt idx="5621">
                  <c:v>5622</c:v>
                </c:pt>
                <c:pt idx="5622">
                  <c:v>5623</c:v>
                </c:pt>
                <c:pt idx="5623">
                  <c:v>5624</c:v>
                </c:pt>
                <c:pt idx="5624">
                  <c:v>5625</c:v>
                </c:pt>
                <c:pt idx="5625">
                  <c:v>5626</c:v>
                </c:pt>
                <c:pt idx="5626">
                  <c:v>5627</c:v>
                </c:pt>
                <c:pt idx="5627">
                  <c:v>5628</c:v>
                </c:pt>
                <c:pt idx="5628">
                  <c:v>5629</c:v>
                </c:pt>
                <c:pt idx="5629">
                  <c:v>5630</c:v>
                </c:pt>
                <c:pt idx="5630">
                  <c:v>5631</c:v>
                </c:pt>
                <c:pt idx="5631">
                  <c:v>5632</c:v>
                </c:pt>
                <c:pt idx="5632">
                  <c:v>5633</c:v>
                </c:pt>
                <c:pt idx="5633">
                  <c:v>5634</c:v>
                </c:pt>
                <c:pt idx="5634">
                  <c:v>5635</c:v>
                </c:pt>
                <c:pt idx="5635">
                  <c:v>5636</c:v>
                </c:pt>
                <c:pt idx="5636">
                  <c:v>5637</c:v>
                </c:pt>
                <c:pt idx="5637">
                  <c:v>5638</c:v>
                </c:pt>
                <c:pt idx="5638">
                  <c:v>5639</c:v>
                </c:pt>
                <c:pt idx="5639">
                  <c:v>5640</c:v>
                </c:pt>
                <c:pt idx="5640">
                  <c:v>5641</c:v>
                </c:pt>
                <c:pt idx="5641">
                  <c:v>5642</c:v>
                </c:pt>
                <c:pt idx="5642">
                  <c:v>5643</c:v>
                </c:pt>
                <c:pt idx="5643">
                  <c:v>5644</c:v>
                </c:pt>
                <c:pt idx="5644">
                  <c:v>5645</c:v>
                </c:pt>
                <c:pt idx="5645">
                  <c:v>5646</c:v>
                </c:pt>
                <c:pt idx="5646">
                  <c:v>5647</c:v>
                </c:pt>
                <c:pt idx="5647">
                  <c:v>5648</c:v>
                </c:pt>
                <c:pt idx="5648">
                  <c:v>5649</c:v>
                </c:pt>
                <c:pt idx="5649">
                  <c:v>5650</c:v>
                </c:pt>
                <c:pt idx="5650">
                  <c:v>5651</c:v>
                </c:pt>
                <c:pt idx="5651">
                  <c:v>5652</c:v>
                </c:pt>
                <c:pt idx="5652">
                  <c:v>5653</c:v>
                </c:pt>
                <c:pt idx="5653">
                  <c:v>5654</c:v>
                </c:pt>
                <c:pt idx="5654">
                  <c:v>5655</c:v>
                </c:pt>
                <c:pt idx="5655">
                  <c:v>5656</c:v>
                </c:pt>
                <c:pt idx="5656">
                  <c:v>5657</c:v>
                </c:pt>
                <c:pt idx="5657">
                  <c:v>5658</c:v>
                </c:pt>
                <c:pt idx="5658">
                  <c:v>5659</c:v>
                </c:pt>
                <c:pt idx="5659">
                  <c:v>5660</c:v>
                </c:pt>
                <c:pt idx="5660">
                  <c:v>5661</c:v>
                </c:pt>
                <c:pt idx="5661">
                  <c:v>5662</c:v>
                </c:pt>
                <c:pt idx="5662">
                  <c:v>5663</c:v>
                </c:pt>
                <c:pt idx="5663">
                  <c:v>5664</c:v>
                </c:pt>
                <c:pt idx="5664">
                  <c:v>5665</c:v>
                </c:pt>
                <c:pt idx="5665">
                  <c:v>5666</c:v>
                </c:pt>
                <c:pt idx="5666">
                  <c:v>5667</c:v>
                </c:pt>
                <c:pt idx="5667">
                  <c:v>5668</c:v>
                </c:pt>
                <c:pt idx="5668">
                  <c:v>5669</c:v>
                </c:pt>
                <c:pt idx="5669">
                  <c:v>5670</c:v>
                </c:pt>
                <c:pt idx="5670">
                  <c:v>5671</c:v>
                </c:pt>
                <c:pt idx="5671">
                  <c:v>5672</c:v>
                </c:pt>
                <c:pt idx="5672">
                  <c:v>5673</c:v>
                </c:pt>
                <c:pt idx="5673">
                  <c:v>5674</c:v>
                </c:pt>
                <c:pt idx="5674">
                  <c:v>5675</c:v>
                </c:pt>
                <c:pt idx="5675">
                  <c:v>5676</c:v>
                </c:pt>
                <c:pt idx="5676">
                  <c:v>5677</c:v>
                </c:pt>
                <c:pt idx="5677">
                  <c:v>5678</c:v>
                </c:pt>
                <c:pt idx="5678">
                  <c:v>5679</c:v>
                </c:pt>
                <c:pt idx="5679">
                  <c:v>5680</c:v>
                </c:pt>
                <c:pt idx="5680">
                  <c:v>5681</c:v>
                </c:pt>
                <c:pt idx="5681">
                  <c:v>5682</c:v>
                </c:pt>
                <c:pt idx="5682">
                  <c:v>5683</c:v>
                </c:pt>
                <c:pt idx="5683">
                  <c:v>5684</c:v>
                </c:pt>
                <c:pt idx="5684">
                  <c:v>5685</c:v>
                </c:pt>
                <c:pt idx="5685">
                  <c:v>5686</c:v>
                </c:pt>
                <c:pt idx="5686">
                  <c:v>5687</c:v>
                </c:pt>
                <c:pt idx="5687">
                  <c:v>5688</c:v>
                </c:pt>
                <c:pt idx="5688">
                  <c:v>5689</c:v>
                </c:pt>
                <c:pt idx="5689">
                  <c:v>5690</c:v>
                </c:pt>
                <c:pt idx="5690">
                  <c:v>5691</c:v>
                </c:pt>
                <c:pt idx="5691">
                  <c:v>5692</c:v>
                </c:pt>
                <c:pt idx="5692">
                  <c:v>5693</c:v>
                </c:pt>
                <c:pt idx="5693">
                  <c:v>5694</c:v>
                </c:pt>
                <c:pt idx="5694">
                  <c:v>5695</c:v>
                </c:pt>
                <c:pt idx="5695">
                  <c:v>5696</c:v>
                </c:pt>
                <c:pt idx="5696">
                  <c:v>5697</c:v>
                </c:pt>
                <c:pt idx="5697">
                  <c:v>5698</c:v>
                </c:pt>
                <c:pt idx="5698">
                  <c:v>5699</c:v>
                </c:pt>
                <c:pt idx="5699">
                  <c:v>5700</c:v>
                </c:pt>
                <c:pt idx="5700">
                  <c:v>5701</c:v>
                </c:pt>
                <c:pt idx="5701">
                  <c:v>5702</c:v>
                </c:pt>
                <c:pt idx="5702">
                  <c:v>5703</c:v>
                </c:pt>
                <c:pt idx="5703">
                  <c:v>5704</c:v>
                </c:pt>
                <c:pt idx="5704">
                  <c:v>5705</c:v>
                </c:pt>
                <c:pt idx="5705">
                  <c:v>5706</c:v>
                </c:pt>
                <c:pt idx="5706">
                  <c:v>5707</c:v>
                </c:pt>
                <c:pt idx="5707">
                  <c:v>5708</c:v>
                </c:pt>
                <c:pt idx="5708">
                  <c:v>5709</c:v>
                </c:pt>
                <c:pt idx="5709">
                  <c:v>5710</c:v>
                </c:pt>
                <c:pt idx="5710">
                  <c:v>5711</c:v>
                </c:pt>
                <c:pt idx="5711">
                  <c:v>5712</c:v>
                </c:pt>
                <c:pt idx="5712">
                  <c:v>5713</c:v>
                </c:pt>
                <c:pt idx="5713">
                  <c:v>5714</c:v>
                </c:pt>
                <c:pt idx="5714">
                  <c:v>5715</c:v>
                </c:pt>
                <c:pt idx="5715">
                  <c:v>5716</c:v>
                </c:pt>
                <c:pt idx="5716">
                  <c:v>5717</c:v>
                </c:pt>
                <c:pt idx="5717">
                  <c:v>5718</c:v>
                </c:pt>
                <c:pt idx="5718">
                  <c:v>5719</c:v>
                </c:pt>
                <c:pt idx="5719">
                  <c:v>5720</c:v>
                </c:pt>
                <c:pt idx="5720">
                  <c:v>5721</c:v>
                </c:pt>
                <c:pt idx="5721">
                  <c:v>5722</c:v>
                </c:pt>
                <c:pt idx="5722">
                  <c:v>5723</c:v>
                </c:pt>
                <c:pt idx="5723">
                  <c:v>5724</c:v>
                </c:pt>
                <c:pt idx="5724">
                  <c:v>5725</c:v>
                </c:pt>
                <c:pt idx="5725">
                  <c:v>5726</c:v>
                </c:pt>
                <c:pt idx="5726">
                  <c:v>5727</c:v>
                </c:pt>
                <c:pt idx="5727">
                  <c:v>5728</c:v>
                </c:pt>
                <c:pt idx="5728">
                  <c:v>5729</c:v>
                </c:pt>
                <c:pt idx="5729">
                  <c:v>5730</c:v>
                </c:pt>
                <c:pt idx="5730">
                  <c:v>5731</c:v>
                </c:pt>
                <c:pt idx="5731">
                  <c:v>5732</c:v>
                </c:pt>
                <c:pt idx="5732">
                  <c:v>5733</c:v>
                </c:pt>
                <c:pt idx="5733">
                  <c:v>5734</c:v>
                </c:pt>
                <c:pt idx="5734">
                  <c:v>5735</c:v>
                </c:pt>
                <c:pt idx="5735">
                  <c:v>5736</c:v>
                </c:pt>
                <c:pt idx="5736">
                  <c:v>5737</c:v>
                </c:pt>
                <c:pt idx="5737">
                  <c:v>5738</c:v>
                </c:pt>
                <c:pt idx="5738">
                  <c:v>5739</c:v>
                </c:pt>
                <c:pt idx="5739">
                  <c:v>5740</c:v>
                </c:pt>
                <c:pt idx="5740">
                  <c:v>5741</c:v>
                </c:pt>
                <c:pt idx="5741">
                  <c:v>5742</c:v>
                </c:pt>
                <c:pt idx="5742">
                  <c:v>5743</c:v>
                </c:pt>
                <c:pt idx="5743">
                  <c:v>5744</c:v>
                </c:pt>
                <c:pt idx="5744">
                  <c:v>5745</c:v>
                </c:pt>
                <c:pt idx="5745">
                  <c:v>5746</c:v>
                </c:pt>
                <c:pt idx="5746">
                  <c:v>5747</c:v>
                </c:pt>
                <c:pt idx="5747">
                  <c:v>5748</c:v>
                </c:pt>
                <c:pt idx="5748">
                  <c:v>5749</c:v>
                </c:pt>
                <c:pt idx="5749">
                  <c:v>5750</c:v>
                </c:pt>
                <c:pt idx="5750">
                  <c:v>5751</c:v>
                </c:pt>
                <c:pt idx="5751">
                  <c:v>5752</c:v>
                </c:pt>
                <c:pt idx="5752">
                  <c:v>5753</c:v>
                </c:pt>
                <c:pt idx="5753">
                  <c:v>5754</c:v>
                </c:pt>
                <c:pt idx="5754">
                  <c:v>5755</c:v>
                </c:pt>
                <c:pt idx="5755">
                  <c:v>5756</c:v>
                </c:pt>
                <c:pt idx="5756">
                  <c:v>5757</c:v>
                </c:pt>
                <c:pt idx="5757">
                  <c:v>5758</c:v>
                </c:pt>
                <c:pt idx="5758">
                  <c:v>5759</c:v>
                </c:pt>
                <c:pt idx="5759">
                  <c:v>5760</c:v>
                </c:pt>
                <c:pt idx="5760">
                  <c:v>5761</c:v>
                </c:pt>
                <c:pt idx="5761">
                  <c:v>5762</c:v>
                </c:pt>
                <c:pt idx="5762">
                  <c:v>5763</c:v>
                </c:pt>
                <c:pt idx="5763">
                  <c:v>5764</c:v>
                </c:pt>
                <c:pt idx="5764">
                  <c:v>5765</c:v>
                </c:pt>
                <c:pt idx="5765">
                  <c:v>5766</c:v>
                </c:pt>
                <c:pt idx="5766">
                  <c:v>5767</c:v>
                </c:pt>
                <c:pt idx="5767">
                  <c:v>5768</c:v>
                </c:pt>
                <c:pt idx="5768">
                  <c:v>5769</c:v>
                </c:pt>
                <c:pt idx="5769">
                  <c:v>5770</c:v>
                </c:pt>
                <c:pt idx="5770">
                  <c:v>5771</c:v>
                </c:pt>
                <c:pt idx="5771">
                  <c:v>5772</c:v>
                </c:pt>
                <c:pt idx="5772">
                  <c:v>5773</c:v>
                </c:pt>
                <c:pt idx="5773">
                  <c:v>5774</c:v>
                </c:pt>
                <c:pt idx="5774">
                  <c:v>5775</c:v>
                </c:pt>
                <c:pt idx="5775">
                  <c:v>5776</c:v>
                </c:pt>
                <c:pt idx="5776">
                  <c:v>5777</c:v>
                </c:pt>
                <c:pt idx="5777">
                  <c:v>5778</c:v>
                </c:pt>
                <c:pt idx="5778">
                  <c:v>5779</c:v>
                </c:pt>
                <c:pt idx="5779">
                  <c:v>5780</c:v>
                </c:pt>
                <c:pt idx="5780">
                  <c:v>5781</c:v>
                </c:pt>
                <c:pt idx="5781">
                  <c:v>5782</c:v>
                </c:pt>
                <c:pt idx="5782">
                  <c:v>5783</c:v>
                </c:pt>
                <c:pt idx="5783">
                  <c:v>5784</c:v>
                </c:pt>
                <c:pt idx="5784">
                  <c:v>5785</c:v>
                </c:pt>
                <c:pt idx="5785">
                  <c:v>5786</c:v>
                </c:pt>
                <c:pt idx="5786">
                  <c:v>5787</c:v>
                </c:pt>
                <c:pt idx="5787">
                  <c:v>5788</c:v>
                </c:pt>
                <c:pt idx="5788">
                  <c:v>5789</c:v>
                </c:pt>
                <c:pt idx="5789">
                  <c:v>5790</c:v>
                </c:pt>
                <c:pt idx="5790">
                  <c:v>5791</c:v>
                </c:pt>
                <c:pt idx="5791">
                  <c:v>5792</c:v>
                </c:pt>
                <c:pt idx="5792">
                  <c:v>5793</c:v>
                </c:pt>
                <c:pt idx="5793">
                  <c:v>5794</c:v>
                </c:pt>
                <c:pt idx="5794">
                  <c:v>5795</c:v>
                </c:pt>
                <c:pt idx="5795">
                  <c:v>5796</c:v>
                </c:pt>
                <c:pt idx="5796">
                  <c:v>5797</c:v>
                </c:pt>
                <c:pt idx="5797">
                  <c:v>5798</c:v>
                </c:pt>
                <c:pt idx="5798">
                  <c:v>5799</c:v>
                </c:pt>
                <c:pt idx="5799">
                  <c:v>5800</c:v>
                </c:pt>
                <c:pt idx="5800">
                  <c:v>5801</c:v>
                </c:pt>
                <c:pt idx="5801">
                  <c:v>5802</c:v>
                </c:pt>
                <c:pt idx="5802">
                  <c:v>5803</c:v>
                </c:pt>
                <c:pt idx="5803">
                  <c:v>5804</c:v>
                </c:pt>
                <c:pt idx="5804">
                  <c:v>5805</c:v>
                </c:pt>
                <c:pt idx="5805">
                  <c:v>5806</c:v>
                </c:pt>
                <c:pt idx="5806">
                  <c:v>5807</c:v>
                </c:pt>
                <c:pt idx="5807">
                  <c:v>5808</c:v>
                </c:pt>
                <c:pt idx="5808">
                  <c:v>5809</c:v>
                </c:pt>
                <c:pt idx="5809">
                  <c:v>5810</c:v>
                </c:pt>
                <c:pt idx="5810">
                  <c:v>5811</c:v>
                </c:pt>
                <c:pt idx="5811">
                  <c:v>5812</c:v>
                </c:pt>
                <c:pt idx="5812">
                  <c:v>5813</c:v>
                </c:pt>
                <c:pt idx="5813">
                  <c:v>5814</c:v>
                </c:pt>
                <c:pt idx="5814">
                  <c:v>5815</c:v>
                </c:pt>
                <c:pt idx="5815">
                  <c:v>5816</c:v>
                </c:pt>
                <c:pt idx="5816">
                  <c:v>5817</c:v>
                </c:pt>
                <c:pt idx="5817">
                  <c:v>5818</c:v>
                </c:pt>
                <c:pt idx="5818">
                  <c:v>5819</c:v>
                </c:pt>
                <c:pt idx="5819">
                  <c:v>5820</c:v>
                </c:pt>
                <c:pt idx="5820">
                  <c:v>5821</c:v>
                </c:pt>
                <c:pt idx="5821">
                  <c:v>5822</c:v>
                </c:pt>
                <c:pt idx="5822">
                  <c:v>5823</c:v>
                </c:pt>
                <c:pt idx="5823">
                  <c:v>5824</c:v>
                </c:pt>
                <c:pt idx="5824">
                  <c:v>5825</c:v>
                </c:pt>
                <c:pt idx="5825">
                  <c:v>5826</c:v>
                </c:pt>
                <c:pt idx="5826">
                  <c:v>5827</c:v>
                </c:pt>
                <c:pt idx="5827">
                  <c:v>5828</c:v>
                </c:pt>
                <c:pt idx="5828">
                  <c:v>5829</c:v>
                </c:pt>
                <c:pt idx="5829">
                  <c:v>5830</c:v>
                </c:pt>
                <c:pt idx="5830">
                  <c:v>5831</c:v>
                </c:pt>
                <c:pt idx="5831">
                  <c:v>5832</c:v>
                </c:pt>
                <c:pt idx="5832">
                  <c:v>5833</c:v>
                </c:pt>
                <c:pt idx="5833">
                  <c:v>5834</c:v>
                </c:pt>
                <c:pt idx="5834">
                  <c:v>5835</c:v>
                </c:pt>
                <c:pt idx="5835">
                  <c:v>5836</c:v>
                </c:pt>
                <c:pt idx="5836">
                  <c:v>5837</c:v>
                </c:pt>
                <c:pt idx="5837">
                  <c:v>5838</c:v>
                </c:pt>
                <c:pt idx="5838">
                  <c:v>5839</c:v>
                </c:pt>
                <c:pt idx="5839">
                  <c:v>5840</c:v>
                </c:pt>
                <c:pt idx="5840">
                  <c:v>5841</c:v>
                </c:pt>
                <c:pt idx="5841">
                  <c:v>5842</c:v>
                </c:pt>
                <c:pt idx="5842">
                  <c:v>5843</c:v>
                </c:pt>
                <c:pt idx="5843">
                  <c:v>5844</c:v>
                </c:pt>
                <c:pt idx="5844">
                  <c:v>5845</c:v>
                </c:pt>
                <c:pt idx="5845">
                  <c:v>5846</c:v>
                </c:pt>
                <c:pt idx="5846">
                  <c:v>5847</c:v>
                </c:pt>
                <c:pt idx="5847">
                  <c:v>5848</c:v>
                </c:pt>
                <c:pt idx="5848">
                  <c:v>5849</c:v>
                </c:pt>
                <c:pt idx="5849">
                  <c:v>5850</c:v>
                </c:pt>
                <c:pt idx="5850">
                  <c:v>5851</c:v>
                </c:pt>
                <c:pt idx="5851">
                  <c:v>5852</c:v>
                </c:pt>
                <c:pt idx="5852">
                  <c:v>5853</c:v>
                </c:pt>
                <c:pt idx="5853">
                  <c:v>5854</c:v>
                </c:pt>
                <c:pt idx="5854">
                  <c:v>5855</c:v>
                </c:pt>
                <c:pt idx="5855">
                  <c:v>5856</c:v>
                </c:pt>
                <c:pt idx="5856">
                  <c:v>5857</c:v>
                </c:pt>
                <c:pt idx="5857">
                  <c:v>5858</c:v>
                </c:pt>
                <c:pt idx="5858">
                  <c:v>5859</c:v>
                </c:pt>
                <c:pt idx="5859">
                  <c:v>5860</c:v>
                </c:pt>
                <c:pt idx="5860">
                  <c:v>5861</c:v>
                </c:pt>
                <c:pt idx="5861">
                  <c:v>5862</c:v>
                </c:pt>
                <c:pt idx="5862">
                  <c:v>5863</c:v>
                </c:pt>
                <c:pt idx="5863">
                  <c:v>5864</c:v>
                </c:pt>
                <c:pt idx="5864">
                  <c:v>5865</c:v>
                </c:pt>
                <c:pt idx="5865">
                  <c:v>5866</c:v>
                </c:pt>
                <c:pt idx="5866">
                  <c:v>5867</c:v>
                </c:pt>
                <c:pt idx="5867">
                  <c:v>5868</c:v>
                </c:pt>
                <c:pt idx="5868">
                  <c:v>5869</c:v>
                </c:pt>
                <c:pt idx="5869">
                  <c:v>5870</c:v>
                </c:pt>
                <c:pt idx="5870">
                  <c:v>5871</c:v>
                </c:pt>
                <c:pt idx="5871">
                  <c:v>5872</c:v>
                </c:pt>
                <c:pt idx="5872">
                  <c:v>5873</c:v>
                </c:pt>
                <c:pt idx="5873">
                  <c:v>5874</c:v>
                </c:pt>
                <c:pt idx="5874">
                  <c:v>5875</c:v>
                </c:pt>
                <c:pt idx="5875">
                  <c:v>5876</c:v>
                </c:pt>
                <c:pt idx="5876">
                  <c:v>5877</c:v>
                </c:pt>
                <c:pt idx="5877">
                  <c:v>5878</c:v>
                </c:pt>
                <c:pt idx="5878">
                  <c:v>5879</c:v>
                </c:pt>
                <c:pt idx="5879">
                  <c:v>5880</c:v>
                </c:pt>
                <c:pt idx="5880">
                  <c:v>5881</c:v>
                </c:pt>
                <c:pt idx="5881">
                  <c:v>5882</c:v>
                </c:pt>
                <c:pt idx="5882">
                  <c:v>5883</c:v>
                </c:pt>
                <c:pt idx="5883">
                  <c:v>5884</c:v>
                </c:pt>
                <c:pt idx="5884">
                  <c:v>5885</c:v>
                </c:pt>
                <c:pt idx="5885">
                  <c:v>5886</c:v>
                </c:pt>
                <c:pt idx="5886">
                  <c:v>5887</c:v>
                </c:pt>
                <c:pt idx="5887">
                  <c:v>5888</c:v>
                </c:pt>
                <c:pt idx="5888">
                  <c:v>5889</c:v>
                </c:pt>
                <c:pt idx="5889">
                  <c:v>5890</c:v>
                </c:pt>
                <c:pt idx="5890">
                  <c:v>5891</c:v>
                </c:pt>
                <c:pt idx="5891">
                  <c:v>5892</c:v>
                </c:pt>
                <c:pt idx="5892">
                  <c:v>5893</c:v>
                </c:pt>
                <c:pt idx="5893">
                  <c:v>5894</c:v>
                </c:pt>
                <c:pt idx="5894">
                  <c:v>5895</c:v>
                </c:pt>
                <c:pt idx="5895">
                  <c:v>5896</c:v>
                </c:pt>
                <c:pt idx="5896">
                  <c:v>5897</c:v>
                </c:pt>
                <c:pt idx="5897">
                  <c:v>5898</c:v>
                </c:pt>
                <c:pt idx="5898">
                  <c:v>5899</c:v>
                </c:pt>
                <c:pt idx="5899">
                  <c:v>5900</c:v>
                </c:pt>
                <c:pt idx="5900">
                  <c:v>5901</c:v>
                </c:pt>
                <c:pt idx="5901">
                  <c:v>5902</c:v>
                </c:pt>
                <c:pt idx="5902">
                  <c:v>5903</c:v>
                </c:pt>
                <c:pt idx="5903">
                  <c:v>5904</c:v>
                </c:pt>
                <c:pt idx="5904">
                  <c:v>5905</c:v>
                </c:pt>
                <c:pt idx="5905">
                  <c:v>5906</c:v>
                </c:pt>
                <c:pt idx="5906">
                  <c:v>5907</c:v>
                </c:pt>
                <c:pt idx="5907">
                  <c:v>5908</c:v>
                </c:pt>
                <c:pt idx="5908">
                  <c:v>5909</c:v>
                </c:pt>
                <c:pt idx="5909">
                  <c:v>5910</c:v>
                </c:pt>
                <c:pt idx="5910">
                  <c:v>5911</c:v>
                </c:pt>
                <c:pt idx="5911">
                  <c:v>5912</c:v>
                </c:pt>
                <c:pt idx="5912">
                  <c:v>5913</c:v>
                </c:pt>
                <c:pt idx="5913">
                  <c:v>5914</c:v>
                </c:pt>
                <c:pt idx="5914">
                  <c:v>5915</c:v>
                </c:pt>
                <c:pt idx="5915">
                  <c:v>5916</c:v>
                </c:pt>
                <c:pt idx="5916">
                  <c:v>5917</c:v>
                </c:pt>
                <c:pt idx="5917">
                  <c:v>5918</c:v>
                </c:pt>
                <c:pt idx="5918">
                  <c:v>5919</c:v>
                </c:pt>
                <c:pt idx="5919">
                  <c:v>5920</c:v>
                </c:pt>
                <c:pt idx="5920">
                  <c:v>5921</c:v>
                </c:pt>
                <c:pt idx="5921">
                  <c:v>5922</c:v>
                </c:pt>
                <c:pt idx="5922">
                  <c:v>5923</c:v>
                </c:pt>
                <c:pt idx="5923">
                  <c:v>5924</c:v>
                </c:pt>
                <c:pt idx="5924">
                  <c:v>5925</c:v>
                </c:pt>
                <c:pt idx="5925">
                  <c:v>5926</c:v>
                </c:pt>
                <c:pt idx="5926">
                  <c:v>5927</c:v>
                </c:pt>
                <c:pt idx="5927">
                  <c:v>5928</c:v>
                </c:pt>
                <c:pt idx="5928">
                  <c:v>5929</c:v>
                </c:pt>
                <c:pt idx="5929">
                  <c:v>5930</c:v>
                </c:pt>
                <c:pt idx="5930">
                  <c:v>5931</c:v>
                </c:pt>
                <c:pt idx="5931">
                  <c:v>5932</c:v>
                </c:pt>
                <c:pt idx="5932">
                  <c:v>5933</c:v>
                </c:pt>
                <c:pt idx="5933">
                  <c:v>5934</c:v>
                </c:pt>
                <c:pt idx="5934">
                  <c:v>5935</c:v>
                </c:pt>
                <c:pt idx="5935">
                  <c:v>5936</c:v>
                </c:pt>
                <c:pt idx="5936">
                  <c:v>5937</c:v>
                </c:pt>
                <c:pt idx="5937">
                  <c:v>5938</c:v>
                </c:pt>
                <c:pt idx="5938">
                  <c:v>5939</c:v>
                </c:pt>
                <c:pt idx="5939">
                  <c:v>5940</c:v>
                </c:pt>
                <c:pt idx="5940">
                  <c:v>5941</c:v>
                </c:pt>
                <c:pt idx="5941">
                  <c:v>5942</c:v>
                </c:pt>
                <c:pt idx="5942">
                  <c:v>5943</c:v>
                </c:pt>
                <c:pt idx="5943">
                  <c:v>5944</c:v>
                </c:pt>
                <c:pt idx="5944">
                  <c:v>5945</c:v>
                </c:pt>
                <c:pt idx="5945">
                  <c:v>5946</c:v>
                </c:pt>
                <c:pt idx="5946">
                  <c:v>5947</c:v>
                </c:pt>
                <c:pt idx="5947">
                  <c:v>5948</c:v>
                </c:pt>
                <c:pt idx="5948">
                  <c:v>5949</c:v>
                </c:pt>
                <c:pt idx="5949">
                  <c:v>5950</c:v>
                </c:pt>
                <c:pt idx="5950">
                  <c:v>5951</c:v>
                </c:pt>
                <c:pt idx="5951">
                  <c:v>5952</c:v>
                </c:pt>
                <c:pt idx="5952">
                  <c:v>5953</c:v>
                </c:pt>
                <c:pt idx="5953">
                  <c:v>5954</c:v>
                </c:pt>
                <c:pt idx="5954">
                  <c:v>5955</c:v>
                </c:pt>
                <c:pt idx="5955">
                  <c:v>5956</c:v>
                </c:pt>
                <c:pt idx="5956">
                  <c:v>5957</c:v>
                </c:pt>
                <c:pt idx="5957">
                  <c:v>5958</c:v>
                </c:pt>
                <c:pt idx="5958">
                  <c:v>5959</c:v>
                </c:pt>
                <c:pt idx="5959">
                  <c:v>5960</c:v>
                </c:pt>
                <c:pt idx="5960">
                  <c:v>5961</c:v>
                </c:pt>
                <c:pt idx="5961">
                  <c:v>5962</c:v>
                </c:pt>
                <c:pt idx="5962">
                  <c:v>5963</c:v>
                </c:pt>
                <c:pt idx="5963">
                  <c:v>5964</c:v>
                </c:pt>
                <c:pt idx="5964">
                  <c:v>5965</c:v>
                </c:pt>
                <c:pt idx="5965">
                  <c:v>5966</c:v>
                </c:pt>
                <c:pt idx="5966">
                  <c:v>5967</c:v>
                </c:pt>
                <c:pt idx="5967">
                  <c:v>5968</c:v>
                </c:pt>
                <c:pt idx="5968">
                  <c:v>5969</c:v>
                </c:pt>
                <c:pt idx="5969">
                  <c:v>5970</c:v>
                </c:pt>
                <c:pt idx="5970">
                  <c:v>5971</c:v>
                </c:pt>
                <c:pt idx="5971">
                  <c:v>5972</c:v>
                </c:pt>
                <c:pt idx="5972">
                  <c:v>5973</c:v>
                </c:pt>
                <c:pt idx="5973">
                  <c:v>5974</c:v>
                </c:pt>
                <c:pt idx="5974">
                  <c:v>5975</c:v>
                </c:pt>
                <c:pt idx="5975">
                  <c:v>5976</c:v>
                </c:pt>
                <c:pt idx="5976">
                  <c:v>5977</c:v>
                </c:pt>
                <c:pt idx="5977">
                  <c:v>5978</c:v>
                </c:pt>
                <c:pt idx="5978">
                  <c:v>5979</c:v>
                </c:pt>
                <c:pt idx="5979">
                  <c:v>5980</c:v>
                </c:pt>
                <c:pt idx="5980">
                  <c:v>5981</c:v>
                </c:pt>
                <c:pt idx="5981">
                  <c:v>5982</c:v>
                </c:pt>
                <c:pt idx="5982">
                  <c:v>5983</c:v>
                </c:pt>
                <c:pt idx="5983">
                  <c:v>5984</c:v>
                </c:pt>
                <c:pt idx="5984">
                  <c:v>5985</c:v>
                </c:pt>
                <c:pt idx="5985">
                  <c:v>5986</c:v>
                </c:pt>
                <c:pt idx="5986">
                  <c:v>5987</c:v>
                </c:pt>
                <c:pt idx="5987">
                  <c:v>5988</c:v>
                </c:pt>
                <c:pt idx="5988">
                  <c:v>5989</c:v>
                </c:pt>
                <c:pt idx="5989">
                  <c:v>5990</c:v>
                </c:pt>
                <c:pt idx="5990">
                  <c:v>5991</c:v>
                </c:pt>
                <c:pt idx="5991">
                  <c:v>5992</c:v>
                </c:pt>
                <c:pt idx="5992">
                  <c:v>5993</c:v>
                </c:pt>
                <c:pt idx="5993">
                  <c:v>5994</c:v>
                </c:pt>
                <c:pt idx="5994">
                  <c:v>5995</c:v>
                </c:pt>
                <c:pt idx="5995">
                  <c:v>5996</c:v>
                </c:pt>
                <c:pt idx="5996">
                  <c:v>5997</c:v>
                </c:pt>
                <c:pt idx="5997">
                  <c:v>5998</c:v>
                </c:pt>
                <c:pt idx="5998">
                  <c:v>5999</c:v>
                </c:pt>
                <c:pt idx="5999">
                  <c:v>6000</c:v>
                </c:pt>
                <c:pt idx="6000">
                  <c:v>6001</c:v>
                </c:pt>
                <c:pt idx="6001">
                  <c:v>6002</c:v>
                </c:pt>
                <c:pt idx="6002">
                  <c:v>6003</c:v>
                </c:pt>
                <c:pt idx="6003">
                  <c:v>6004</c:v>
                </c:pt>
                <c:pt idx="6004">
                  <c:v>6005</c:v>
                </c:pt>
                <c:pt idx="6005">
                  <c:v>6006</c:v>
                </c:pt>
                <c:pt idx="6006">
                  <c:v>6007</c:v>
                </c:pt>
                <c:pt idx="6007">
                  <c:v>6008</c:v>
                </c:pt>
                <c:pt idx="6008">
                  <c:v>6009</c:v>
                </c:pt>
                <c:pt idx="6009">
                  <c:v>6010</c:v>
                </c:pt>
                <c:pt idx="6010">
                  <c:v>6011</c:v>
                </c:pt>
                <c:pt idx="6011">
                  <c:v>6012</c:v>
                </c:pt>
                <c:pt idx="6012">
                  <c:v>6013</c:v>
                </c:pt>
                <c:pt idx="6013">
                  <c:v>6014</c:v>
                </c:pt>
                <c:pt idx="6014">
                  <c:v>6015</c:v>
                </c:pt>
                <c:pt idx="6015">
                  <c:v>6016</c:v>
                </c:pt>
                <c:pt idx="6016">
                  <c:v>6017</c:v>
                </c:pt>
                <c:pt idx="6017">
                  <c:v>6018</c:v>
                </c:pt>
                <c:pt idx="6018">
                  <c:v>6019</c:v>
                </c:pt>
                <c:pt idx="6019">
                  <c:v>6020</c:v>
                </c:pt>
                <c:pt idx="6020">
                  <c:v>6021</c:v>
                </c:pt>
                <c:pt idx="6021">
                  <c:v>6022</c:v>
                </c:pt>
                <c:pt idx="6022">
                  <c:v>6023</c:v>
                </c:pt>
                <c:pt idx="6023">
                  <c:v>6024</c:v>
                </c:pt>
                <c:pt idx="6024">
                  <c:v>6025</c:v>
                </c:pt>
                <c:pt idx="6025">
                  <c:v>6026</c:v>
                </c:pt>
                <c:pt idx="6026">
                  <c:v>6027</c:v>
                </c:pt>
                <c:pt idx="6027">
                  <c:v>6028</c:v>
                </c:pt>
                <c:pt idx="6028">
                  <c:v>6029</c:v>
                </c:pt>
                <c:pt idx="6029">
                  <c:v>6030</c:v>
                </c:pt>
                <c:pt idx="6030">
                  <c:v>6031</c:v>
                </c:pt>
                <c:pt idx="6031">
                  <c:v>6032</c:v>
                </c:pt>
                <c:pt idx="6032">
                  <c:v>6033</c:v>
                </c:pt>
                <c:pt idx="6033">
                  <c:v>6034</c:v>
                </c:pt>
                <c:pt idx="6034">
                  <c:v>6035</c:v>
                </c:pt>
                <c:pt idx="6035">
                  <c:v>6036</c:v>
                </c:pt>
                <c:pt idx="6036">
                  <c:v>6037</c:v>
                </c:pt>
                <c:pt idx="6037">
                  <c:v>6038</c:v>
                </c:pt>
                <c:pt idx="6038">
                  <c:v>6039</c:v>
                </c:pt>
                <c:pt idx="6039">
                  <c:v>6040</c:v>
                </c:pt>
                <c:pt idx="6040">
                  <c:v>6041</c:v>
                </c:pt>
                <c:pt idx="6041">
                  <c:v>6042</c:v>
                </c:pt>
                <c:pt idx="6042">
                  <c:v>6043</c:v>
                </c:pt>
                <c:pt idx="6043">
                  <c:v>6044</c:v>
                </c:pt>
                <c:pt idx="6044">
                  <c:v>6045</c:v>
                </c:pt>
                <c:pt idx="6045">
                  <c:v>6046</c:v>
                </c:pt>
                <c:pt idx="6046">
                  <c:v>6047</c:v>
                </c:pt>
                <c:pt idx="6047">
                  <c:v>6048</c:v>
                </c:pt>
                <c:pt idx="6048">
                  <c:v>6049</c:v>
                </c:pt>
                <c:pt idx="6049">
                  <c:v>6050</c:v>
                </c:pt>
                <c:pt idx="6050">
                  <c:v>6051</c:v>
                </c:pt>
                <c:pt idx="6051">
                  <c:v>6052</c:v>
                </c:pt>
                <c:pt idx="6052">
                  <c:v>6053</c:v>
                </c:pt>
                <c:pt idx="6053">
                  <c:v>6054</c:v>
                </c:pt>
                <c:pt idx="6054">
                  <c:v>6055</c:v>
                </c:pt>
                <c:pt idx="6055">
                  <c:v>6056</c:v>
                </c:pt>
                <c:pt idx="6056">
                  <c:v>6057</c:v>
                </c:pt>
                <c:pt idx="6057">
                  <c:v>6058</c:v>
                </c:pt>
                <c:pt idx="6058">
                  <c:v>6059</c:v>
                </c:pt>
                <c:pt idx="6059">
                  <c:v>6060</c:v>
                </c:pt>
                <c:pt idx="6060">
                  <c:v>6061</c:v>
                </c:pt>
                <c:pt idx="6061">
                  <c:v>6062</c:v>
                </c:pt>
                <c:pt idx="6062">
                  <c:v>6063</c:v>
                </c:pt>
                <c:pt idx="6063">
                  <c:v>6064</c:v>
                </c:pt>
                <c:pt idx="6064">
                  <c:v>6065</c:v>
                </c:pt>
                <c:pt idx="6065">
                  <c:v>6066</c:v>
                </c:pt>
                <c:pt idx="6066">
                  <c:v>6067</c:v>
                </c:pt>
                <c:pt idx="6067">
                  <c:v>6068</c:v>
                </c:pt>
                <c:pt idx="6068">
                  <c:v>6069</c:v>
                </c:pt>
                <c:pt idx="6069">
                  <c:v>6070</c:v>
                </c:pt>
                <c:pt idx="6070">
                  <c:v>6071</c:v>
                </c:pt>
                <c:pt idx="6071">
                  <c:v>6072</c:v>
                </c:pt>
                <c:pt idx="6072">
                  <c:v>6073</c:v>
                </c:pt>
                <c:pt idx="6073">
                  <c:v>6074</c:v>
                </c:pt>
                <c:pt idx="6074">
                  <c:v>6075</c:v>
                </c:pt>
                <c:pt idx="6075">
                  <c:v>6076</c:v>
                </c:pt>
                <c:pt idx="6076">
                  <c:v>6077</c:v>
                </c:pt>
                <c:pt idx="6077">
                  <c:v>6078</c:v>
                </c:pt>
                <c:pt idx="6078">
                  <c:v>6079</c:v>
                </c:pt>
                <c:pt idx="6079">
                  <c:v>6080</c:v>
                </c:pt>
                <c:pt idx="6080">
                  <c:v>6081</c:v>
                </c:pt>
                <c:pt idx="6081">
                  <c:v>6082</c:v>
                </c:pt>
                <c:pt idx="6082">
                  <c:v>6083</c:v>
                </c:pt>
                <c:pt idx="6083">
                  <c:v>6084</c:v>
                </c:pt>
                <c:pt idx="6084">
                  <c:v>6085</c:v>
                </c:pt>
                <c:pt idx="6085">
                  <c:v>6086</c:v>
                </c:pt>
                <c:pt idx="6086">
                  <c:v>6087</c:v>
                </c:pt>
                <c:pt idx="6087">
                  <c:v>6088</c:v>
                </c:pt>
                <c:pt idx="6088">
                  <c:v>6089</c:v>
                </c:pt>
                <c:pt idx="6089">
                  <c:v>6090</c:v>
                </c:pt>
                <c:pt idx="6090">
                  <c:v>6091</c:v>
                </c:pt>
                <c:pt idx="6091">
                  <c:v>6092</c:v>
                </c:pt>
                <c:pt idx="6092">
                  <c:v>6093</c:v>
                </c:pt>
                <c:pt idx="6093">
                  <c:v>6094</c:v>
                </c:pt>
                <c:pt idx="6094">
                  <c:v>6095</c:v>
                </c:pt>
                <c:pt idx="6095">
                  <c:v>6096</c:v>
                </c:pt>
                <c:pt idx="6096">
                  <c:v>6097</c:v>
                </c:pt>
                <c:pt idx="6097">
                  <c:v>6098</c:v>
                </c:pt>
                <c:pt idx="6098">
                  <c:v>6099</c:v>
                </c:pt>
                <c:pt idx="6099">
                  <c:v>6100</c:v>
                </c:pt>
                <c:pt idx="6100">
                  <c:v>6101</c:v>
                </c:pt>
                <c:pt idx="6101">
                  <c:v>6102</c:v>
                </c:pt>
                <c:pt idx="6102">
                  <c:v>6103</c:v>
                </c:pt>
                <c:pt idx="6103">
                  <c:v>6104</c:v>
                </c:pt>
                <c:pt idx="6104">
                  <c:v>6105</c:v>
                </c:pt>
                <c:pt idx="6105">
                  <c:v>6106</c:v>
                </c:pt>
                <c:pt idx="6106">
                  <c:v>6107</c:v>
                </c:pt>
                <c:pt idx="6107">
                  <c:v>6108</c:v>
                </c:pt>
                <c:pt idx="6108">
                  <c:v>6109</c:v>
                </c:pt>
                <c:pt idx="6109">
                  <c:v>6110</c:v>
                </c:pt>
                <c:pt idx="6110">
                  <c:v>6111</c:v>
                </c:pt>
                <c:pt idx="6111">
                  <c:v>6112</c:v>
                </c:pt>
                <c:pt idx="6112">
                  <c:v>6113</c:v>
                </c:pt>
                <c:pt idx="6113">
                  <c:v>6114</c:v>
                </c:pt>
                <c:pt idx="6114">
                  <c:v>6115</c:v>
                </c:pt>
                <c:pt idx="6115">
                  <c:v>6116</c:v>
                </c:pt>
                <c:pt idx="6116">
                  <c:v>6117</c:v>
                </c:pt>
                <c:pt idx="6117">
                  <c:v>6118</c:v>
                </c:pt>
                <c:pt idx="6118">
                  <c:v>6119</c:v>
                </c:pt>
                <c:pt idx="6119">
                  <c:v>6120</c:v>
                </c:pt>
                <c:pt idx="6120">
                  <c:v>6121</c:v>
                </c:pt>
                <c:pt idx="6121">
                  <c:v>6122</c:v>
                </c:pt>
                <c:pt idx="6122">
                  <c:v>6123</c:v>
                </c:pt>
                <c:pt idx="6123">
                  <c:v>6124</c:v>
                </c:pt>
                <c:pt idx="6124">
                  <c:v>6125</c:v>
                </c:pt>
                <c:pt idx="6125">
                  <c:v>6126</c:v>
                </c:pt>
                <c:pt idx="6126">
                  <c:v>6127</c:v>
                </c:pt>
                <c:pt idx="6127">
                  <c:v>6128</c:v>
                </c:pt>
                <c:pt idx="6128">
                  <c:v>6129</c:v>
                </c:pt>
                <c:pt idx="6129">
                  <c:v>6130</c:v>
                </c:pt>
                <c:pt idx="6130">
                  <c:v>6131</c:v>
                </c:pt>
                <c:pt idx="6131">
                  <c:v>6132</c:v>
                </c:pt>
                <c:pt idx="6132">
                  <c:v>6133</c:v>
                </c:pt>
                <c:pt idx="6133">
                  <c:v>6134</c:v>
                </c:pt>
                <c:pt idx="6134">
                  <c:v>6135</c:v>
                </c:pt>
                <c:pt idx="6135">
                  <c:v>6136</c:v>
                </c:pt>
                <c:pt idx="6136">
                  <c:v>6137</c:v>
                </c:pt>
                <c:pt idx="6137">
                  <c:v>6138</c:v>
                </c:pt>
                <c:pt idx="6138">
                  <c:v>6139</c:v>
                </c:pt>
                <c:pt idx="6139">
                  <c:v>6140</c:v>
                </c:pt>
                <c:pt idx="6140">
                  <c:v>6141</c:v>
                </c:pt>
                <c:pt idx="6141">
                  <c:v>6142</c:v>
                </c:pt>
                <c:pt idx="6142">
                  <c:v>6143</c:v>
                </c:pt>
                <c:pt idx="6143">
                  <c:v>6144</c:v>
                </c:pt>
                <c:pt idx="6144">
                  <c:v>6145</c:v>
                </c:pt>
                <c:pt idx="6145">
                  <c:v>6146</c:v>
                </c:pt>
                <c:pt idx="6146">
                  <c:v>6147</c:v>
                </c:pt>
                <c:pt idx="6147">
                  <c:v>6148</c:v>
                </c:pt>
                <c:pt idx="6148">
                  <c:v>6149</c:v>
                </c:pt>
                <c:pt idx="6149">
                  <c:v>6150</c:v>
                </c:pt>
                <c:pt idx="6150">
                  <c:v>6151</c:v>
                </c:pt>
                <c:pt idx="6151">
                  <c:v>6152</c:v>
                </c:pt>
                <c:pt idx="6152">
                  <c:v>6153</c:v>
                </c:pt>
                <c:pt idx="6153">
                  <c:v>6154</c:v>
                </c:pt>
                <c:pt idx="6154">
                  <c:v>6155</c:v>
                </c:pt>
                <c:pt idx="6155">
                  <c:v>6156</c:v>
                </c:pt>
                <c:pt idx="6156">
                  <c:v>6157</c:v>
                </c:pt>
                <c:pt idx="6157">
                  <c:v>6158</c:v>
                </c:pt>
                <c:pt idx="6158">
                  <c:v>6159</c:v>
                </c:pt>
                <c:pt idx="6159">
                  <c:v>6160</c:v>
                </c:pt>
                <c:pt idx="6160">
                  <c:v>6161</c:v>
                </c:pt>
                <c:pt idx="6161">
                  <c:v>6162</c:v>
                </c:pt>
                <c:pt idx="6162">
                  <c:v>6163</c:v>
                </c:pt>
                <c:pt idx="6163">
                  <c:v>6164</c:v>
                </c:pt>
                <c:pt idx="6164">
                  <c:v>6165</c:v>
                </c:pt>
                <c:pt idx="6165">
                  <c:v>6166</c:v>
                </c:pt>
                <c:pt idx="6166">
                  <c:v>6167</c:v>
                </c:pt>
                <c:pt idx="6167">
                  <c:v>6168</c:v>
                </c:pt>
                <c:pt idx="6168">
                  <c:v>6169</c:v>
                </c:pt>
                <c:pt idx="6169">
                  <c:v>6170</c:v>
                </c:pt>
                <c:pt idx="6170">
                  <c:v>6171</c:v>
                </c:pt>
                <c:pt idx="6171">
                  <c:v>6172</c:v>
                </c:pt>
                <c:pt idx="6172">
                  <c:v>6173</c:v>
                </c:pt>
                <c:pt idx="6173">
                  <c:v>6174</c:v>
                </c:pt>
                <c:pt idx="6174">
                  <c:v>6175</c:v>
                </c:pt>
                <c:pt idx="6175">
                  <c:v>6176</c:v>
                </c:pt>
                <c:pt idx="6176">
                  <c:v>6177</c:v>
                </c:pt>
                <c:pt idx="6177">
                  <c:v>6178</c:v>
                </c:pt>
                <c:pt idx="6178">
                  <c:v>6179</c:v>
                </c:pt>
                <c:pt idx="6179">
                  <c:v>6180</c:v>
                </c:pt>
                <c:pt idx="6180">
                  <c:v>6181</c:v>
                </c:pt>
                <c:pt idx="6181">
                  <c:v>6182</c:v>
                </c:pt>
                <c:pt idx="6182">
                  <c:v>6183</c:v>
                </c:pt>
                <c:pt idx="6183">
                  <c:v>6184</c:v>
                </c:pt>
                <c:pt idx="6184">
                  <c:v>6185</c:v>
                </c:pt>
                <c:pt idx="6185">
                  <c:v>6186</c:v>
                </c:pt>
                <c:pt idx="6186">
                  <c:v>6187</c:v>
                </c:pt>
                <c:pt idx="6187">
                  <c:v>6188</c:v>
                </c:pt>
                <c:pt idx="6188">
                  <c:v>6189</c:v>
                </c:pt>
                <c:pt idx="6189">
                  <c:v>6190</c:v>
                </c:pt>
                <c:pt idx="6190">
                  <c:v>6191</c:v>
                </c:pt>
                <c:pt idx="6191">
                  <c:v>6192</c:v>
                </c:pt>
                <c:pt idx="6192">
                  <c:v>6193</c:v>
                </c:pt>
                <c:pt idx="6193">
                  <c:v>6194</c:v>
                </c:pt>
                <c:pt idx="6194">
                  <c:v>6195</c:v>
                </c:pt>
                <c:pt idx="6195">
                  <c:v>6196</c:v>
                </c:pt>
                <c:pt idx="6196">
                  <c:v>6197</c:v>
                </c:pt>
                <c:pt idx="6197">
                  <c:v>6198</c:v>
                </c:pt>
                <c:pt idx="6198">
                  <c:v>6199</c:v>
                </c:pt>
                <c:pt idx="6199">
                  <c:v>6200</c:v>
                </c:pt>
                <c:pt idx="6200">
                  <c:v>6201</c:v>
                </c:pt>
                <c:pt idx="6201">
                  <c:v>6202</c:v>
                </c:pt>
                <c:pt idx="6202">
                  <c:v>6203</c:v>
                </c:pt>
                <c:pt idx="6203">
                  <c:v>6204</c:v>
                </c:pt>
                <c:pt idx="6204">
                  <c:v>6205</c:v>
                </c:pt>
                <c:pt idx="6205">
                  <c:v>6206</c:v>
                </c:pt>
                <c:pt idx="6206">
                  <c:v>6207</c:v>
                </c:pt>
                <c:pt idx="6207">
                  <c:v>6208</c:v>
                </c:pt>
                <c:pt idx="6208">
                  <c:v>6209</c:v>
                </c:pt>
                <c:pt idx="6209">
                  <c:v>6210</c:v>
                </c:pt>
                <c:pt idx="6210">
                  <c:v>6211</c:v>
                </c:pt>
                <c:pt idx="6211">
                  <c:v>6212</c:v>
                </c:pt>
                <c:pt idx="6212">
                  <c:v>6213</c:v>
                </c:pt>
                <c:pt idx="6213">
                  <c:v>6214</c:v>
                </c:pt>
                <c:pt idx="6214">
                  <c:v>6215</c:v>
                </c:pt>
                <c:pt idx="6215">
                  <c:v>6216</c:v>
                </c:pt>
                <c:pt idx="6216">
                  <c:v>6217</c:v>
                </c:pt>
                <c:pt idx="6217">
                  <c:v>6218</c:v>
                </c:pt>
                <c:pt idx="6218">
                  <c:v>6219</c:v>
                </c:pt>
                <c:pt idx="6219">
                  <c:v>6220</c:v>
                </c:pt>
                <c:pt idx="6220">
                  <c:v>6221</c:v>
                </c:pt>
                <c:pt idx="6221">
                  <c:v>6222</c:v>
                </c:pt>
                <c:pt idx="6222">
                  <c:v>6223</c:v>
                </c:pt>
                <c:pt idx="6223">
                  <c:v>6224</c:v>
                </c:pt>
                <c:pt idx="6224">
                  <c:v>6225</c:v>
                </c:pt>
                <c:pt idx="6225">
                  <c:v>6226</c:v>
                </c:pt>
                <c:pt idx="6226">
                  <c:v>6227</c:v>
                </c:pt>
                <c:pt idx="6227">
                  <c:v>6228</c:v>
                </c:pt>
                <c:pt idx="6228">
                  <c:v>6229</c:v>
                </c:pt>
                <c:pt idx="6229">
                  <c:v>6230</c:v>
                </c:pt>
                <c:pt idx="6230">
                  <c:v>6231</c:v>
                </c:pt>
                <c:pt idx="6231">
                  <c:v>6232</c:v>
                </c:pt>
                <c:pt idx="6232">
                  <c:v>6233</c:v>
                </c:pt>
                <c:pt idx="6233">
                  <c:v>6234</c:v>
                </c:pt>
                <c:pt idx="6234">
                  <c:v>6235</c:v>
                </c:pt>
                <c:pt idx="6235">
                  <c:v>6236</c:v>
                </c:pt>
                <c:pt idx="6236">
                  <c:v>6237</c:v>
                </c:pt>
                <c:pt idx="6237">
                  <c:v>6238</c:v>
                </c:pt>
                <c:pt idx="6238">
                  <c:v>6239</c:v>
                </c:pt>
                <c:pt idx="6239">
                  <c:v>6240</c:v>
                </c:pt>
                <c:pt idx="6240">
                  <c:v>6241</c:v>
                </c:pt>
                <c:pt idx="6241">
                  <c:v>6242</c:v>
                </c:pt>
                <c:pt idx="6242">
                  <c:v>6243</c:v>
                </c:pt>
                <c:pt idx="6243">
                  <c:v>6244</c:v>
                </c:pt>
                <c:pt idx="6244">
                  <c:v>6245</c:v>
                </c:pt>
                <c:pt idx="6245">
                  <c:v>6246</c:v>
                </c:pt>
                <c:pt idx="6246">
                  <c:v>6247</c:v>
                </c:pt>
                <c:pt idx="6247">
                  <c:v>6248</c:v>
                </c:pt>
                <c:pt idx="6248">
                  <c:v>6249</c:v>
                </c:pt>
                <c:pt idx="6249">
                  <c:v>6250</c:v>
                </c:pt>
                <c:pt idx="6250">
                  <c:v>6251</c:v>
                </c:pt>
                <c:pt idx="6251">
                  <c:v>6252</c:v>
                </c:pt>
                <c:pt idx="6252">
                  <c:v>6253</c:v>
                </c:pt>
                <c:pt idx="6253">
                  <c:v>6254</c:v>
                </c:pt>
                <c:pt idx="6254">
                  <c:v>6255</c:v>
                </c:pt>
                <c:pt idx="6255">
                  <c:v>6256</c:v>
                </c:pt>
                <c:pt idx="6256">
                  <c:v>6257</c:v>
                </c:pt>
                <c:pt idx="6257">
                  <c:v>6258</c:v>
                </c:pt>
                <c:pt idx="6258">
                  <c:v>6259</c:v>
                </c:pt>
                <c:pt idx="6259">
                  <c:v>6260</c:v>
                </c:pt>
                <c:pt idx="6260">
                  <c:v>6261</c:v>
                </c:pt>
                <c:pt idx="6261">
                  <c:v>6262</c:v>
                </c:pt>
                <c:pt idx="6262">
                  <c:v>6263</c:v>
                </c:pt>
                <c:pt idx="6263">
                  <c:v>6264</c:v>
                </c:pt>
                <c:pt idx="6264">
                  <c:v>6265</c:v>
                </c:pt>
                <c:pt idx="6265">
                  <c:v>6266</c:v>
                </c:pt>
                <c:pt idx="6266">
                  <c:v>6267</c:v>
                </c:pt>
                <c:pt idx="6267">
                  <c:v>6268</c:v>
                </c:pt>
                <c:pt idx="6268">
                  <c:v>6269</c:v>
                </c:pt>
                <c:pt idx="6269">
                  <c:v>6270</c:v>
                </c:pt>
                <c:pt idx="6270">
                  <c:v>6271</c:v>
                </c:pt>
                <c:pt idx="6271">
                  <c:v>6272</c:v>
                </c:pt>
                <c:pt idx="6272">
                  <c:v>6273</c:v>
                </c:pt>
                <c:pt idx="6273">
                  <c:v>6274</c:v>
                </c:pt>
                <c:pt idx="6274">
                  <c:v>6275</c:v>
                </c:pt>
                <c:pt idx="6275">
                  <c:v>6276</c:v>
                </c:pt>
                <c:pt idx="6276">
                  <c:v>6277</c:v>
                </c:pt>
                <c:pt idx="6277">
                  <c:v>6278</c:v>
                </c:pt>
                <c:pt idx="6278">
                  <c:v>6279</c:v>
                </c:pt>
                <c:pt idx="6279">
                  <c:v>6280</c:v>
                </c:pt>
                <c:pt idx="6280">
                  <c:v>6281</c:v>
                </c:pt>
                <c:pt idx="6281">
                  <c:v>6282</c:v>
                </c:pt>
                <c:pt idx="6282">
                  <c:v>6283</c:v>
                </c:pt>
                <c:pt idx="6283">
                  <c:v>6284</c:v>
                </c:pt>
                <c:pt idx="6284">
                  <c:v>6285</c:v>
                </c:pt>
                <c:pt idx="6285">
                  <c:v>6286</c:v>
                </c:pt>
                <c:pt idx="6286">
                  <c:v>6287</c:v>
                </c:pt>
                <c:pt idx="6287">
                  <c:v>6288</c:v>
                </c:pt>
                <c:pt idx="6288">
                  <c:v>6289</c:v>
                </c:pt>
                <c:pt idx="6289">
                  <c:v>6290</c:v>
                </c:pt>
                <c:pt idx="6290">
                  <c:v>6291</c:v>
                </c:pt>
                <c:pt idx="6291">
                  <c:v>6292</c:v>
                </c:pt>
                <c:pt idx="6292">
                  <c:v>6293</c:v>
                </c:pt>
                <c:pt idx="6293">
                  <c:v>6294</c:v>
                </c:pt>
                <c:pt idx="6294">
                  <c:v>6295</c:v>
                </c:pt>
                <c:pt idx="6295">
                  <c:v>6296</c:v>
                </c:pt>
                <c:pt idx="6296">
                  <c:v>6297</c:v>
                </c:pt>
                <c:pt idx="6297">
                  <c:v>6298</c:v>
                </c:pt>
                <c:pt idx="6298">
                  <c:v>6299</c:v>
                </c:pt>
                <c:pt idx="6299">
                  <c:v>6300</c:v>
                </c:pt>
                <c:pt idx="6300">
                  <c:v>6301</c:v>
                </c:pt>
                <c:pt idx="6301">
                  <c:v>6302</c:v>
                </c:pt>
                <c:pt idx="6302">
                  <c:v>6303</c:v>
                </c:pt>
                <c:pt idx="6303">
                  <c:v>6304</c:v>
                </c:pt>
                <c:pt idx="6304">
                  <c:v>6305</c:v>
                </c:pt>
                <c:pt idx="6305">
                  <c:v>6306</c:v>
                </c:pt>
                <c:pt idx="6306">
                  <c:v>6307</c:v>
                </c:pt>
                <c:pt idx="6307">
                  <c:v>6308</c:v>
                </c:pt>
                <c:pt idx="6308">
                  <c:v>6309</c:v>
                </c:pt>
                <c:pt idx="6309">
                  <c:v>6310</c:v>
                </c:pt>
                <c:pt idx="6310">
                  <c:v>6311</c:v>
                </c:pt>
                <c:pt idx="6311">
                  <c:v>6312</c:v>
                </c:pt>
                <c:pt idx="6312">
                  <c:v>6313</c:v>
                </c:pt>
                <c:pt idx="6313">
                  <c:v>6314</c:v>
                </c:pt>
                <c:pt idx="6314">
                  <c:v>6315</c:v>
                </c:pt>
                <c:pt idx="6315">
                  <c:v>6316</c:v>
                </c:pt>
                <c:pt idx="6316">
                  <c:v>6317</c:v>
                </c:pt>
                <c:pt idx="6317">
                  <c:v>6318</c:v>
                </c:pt>
                <c:pt idx="6318">
                  <c:v>6319</c:v>
                </c:pt>
                <c:pt idx="6319">
                  <c:v>6320</c:v>
                </c:pt>
                <c:pt idx="6320">
                  <c:v>6321</c:v>
                </c:pt>
                <c:pt idx="6321">
                  <c:v>6322</c:v>
                </c:pt>
                <c:pt idx="6322">
                  <c:v>6323</c:v>
                </c:pt>
                <c:pt idx="6323">
                  <c:v>6324</c:v>
                </c:pt>
                <c:pt idx="6324">
                  <c:v>6325</c:v>
                </c:pt>
                <c:pt idx="6325">
                  <c:v>6326</c:v>
                </c:pt>
                <c:pt idx="6326">
                  <c:v>6327</c:v>
                </c:pt>
                <c:pt idx="6327">
                  <c:v>6328</c:v>
                </c:pt>
                <c:pt idx="6328">
                  <c:v>6329</c:v>
                </c:pt>
                <c:pt idx="6329">
                  <c:v>6330</c:v>
                </c:pt>
                <c:pt idx="6330">
                  <c:v>6331</c:v>
                </c:pt>
                <c:pt idx="6331">
                  <c:v>6332</c:v>
                </c:pt>
                <c:pt idx="6332">
                  <c:v>6333</c:v>
                </c:pt>
                <c:pt idx="6333">
                  <c:v>6334</c:v>
                </c:pt>
                <c:pt idx="6334">
                  <c:v>6335</c:v>
                </c:pt>
                <c:pt idx="6335">
                  <c:v>6336</c:v>
                </c:pt>
                <c:pt idx="6336">
                  <c:v>6337</c:v>
                </c:pt>
                <c:pt idx="6337">
                  <c:v>6338</c:v>
                </c:pt>
                <c:pt idx="6338">
                  <c:v>6339</c:v>
                </c:pt>
                <c:pt idx="6339">
                  <c:v>6340</c:v>
                </c:pt>
                <c:pt idx="6340">
                  <c:v>6341</c:v>
                </c:pt>
                <c:pt idx="6341">
                  <c:v>6342</c:v>
                </c:pt>
                <c:pt idx="6342">
                  <c:v>6343</c:v>
                </c:pt>
                <c:pt idx="6343">
                  <c:v>6344</c:v>
                </c:pt>
                <c:pt idx="6344">
                  <c:v>6345</c:v>
                </c:pt>
                <c:pt idx="6345">
                  <c:v>6346</c:v>
                </c:pt>
                <c:pt idx="6346">
                  <c:v>6347</c:v>
                </c:pt>
                <c:pt idx="6347">
                  <c:v>6348</c:v>
                </c:pt>
                <c:pt idx="6348">
                  <c:v>6349</c:v>
                </c:pt>
                <c:pt idx="6349">
                  <c:v>6350</c:v>
                </c:pt>
                <c:pt idx="6350">
                  <c:v>6351</c:v>
                </c:pt>
                <c:pt idx="6351">
                  <c:v>6352</c:v>
                </c:pt>
                <c:pt idx="6352">
                  <c:v>6353</c:v>
                </c:pt>
                <c:pt idx="6353">
                  <c:v>6354</c:v>
                </c:pt>
                <c:pt idx="6354">
                  <c:v>6355</c:v>
                </c:pt>
                <c:pt idx="6355">
                  <c:v>6356</c:v>
                </c:pt>
                <c:pt idx="6356">
                  <c:v>6357</c:v>
                </c:pt>
                <c:pt idx="6357">
                  <c:v>6358</c:v>
                </c:pt>
                <c:pt idx="6358">
                  <c:v>6359</c:v>
                </c:pt>
                <c:pt idx="6359">
                  <c:v>6360</c:v>
                </c:pt>
                <c:pt idx="6360">
                  <c:v>6361</c:v>
                </c:pt>
                <c:pt idx="6361">
                  <c:v>6362</c:v>
                </c:pt>
                <c:pt idx="6362">
                  <c:v>6363</c:v>
                </c:pt>
                <c:pt idx="6363">
                  <c:v>6364</c:v>
                </c:pt>
                <c:pt idx="6364">
                  <c:v>6365</c:v>
                </c:pt>
                <c:pt idx="6365">
                  <c:v>6366</c:v>
                </c:pt>
                <c:pt idx="6366">
                  <c:v>6367</c:v>
                </c:pt>
                <c:pt idx="6367">
                  <c:v>6368</c:v>
                </c:pt>
                <c:pt idx="6368">
                  <c:v>6369</c:v>
                </c:pt>
                <c:pt idx="6369">
                  <c:v>6370</c:v>
                </c:pt>
                <c:pt idx="6370">
                  <c:v>6371</c:v>
                </c:pt>
                <c:pt idx="6371">
                  <c:v>6372</c:v>
                </c:pt>
                <c:pt idx="6372">
                  <c:v>6373</c:v>
                </c:pt>
                <c:pt idx="6373">
                  <c:v>6374</c:v>
                </c:pt>
                <c:pt idx="6374">
                  <c:v>6375</c:v>
                </c:pt>
                <c:pt idx="6375">
                  <c:v>6376</c:v>
                </c:pt>
                <c:pt idx="6376">
                  <c:v>6377</c:v>
                </c:pt>
                <c:pt idx="6377">
                  <c:v>6378</c:v>
                </c:pt>
                <c:pt idx="6378">
                  <c:v>6379</c:v>
                </c:pt>
                <c:pt idx="6379">
                  <c:v>6380</c:v>
                </c:pt>
                <c:pt idx="6380">
                  <c:v>6381</c:v>
                </c:pt>
                <c:pt idx="6381">
                  <c:v>6382</c:v>
                </c:pt>
                <c:pt idx="6382">
                  <c:v>6383</c:v>
                </c:pt>
                <c:pt idx="6383">
                  <c:v>6384</c:v>
                </c:pt>
                <c:pt idx="6384">
                  <c:v>6385</c:v>
                </c:pt>
                <c:pt idx="6385">
                  <c:v>6386</c:v>
                </c:pt>
                <c:pt idx="6386">
                  <c:v>6387</c:v>
                </c:pt>
                <c:pt idx="6387">
                  <c:v>6388</c:v>
                </c:pt>
                <c:pt idx="6388">
                  <c:v>6389</c:v>
                </c:pt>
                <c:pt idx="6389">
                  <c:v>6390</c:v>
                </c:pt>
                <c:pt idx="6390">
                  <c:v>6391</c:v>
                </c:pt>
                <c:pt idx="6391">
                  <c:v>6392</c:v>
                </c:pt>
                <c:pt idx="6392">
                  <c:v>6393</c:v>
                </c:pt>
                <c:pt idx="6393">
                  <c:v>6394</c:v>
                </c:pt>
                <c:pt idx="6394">
                  <c:v>6395</c:v>
                </c:pt>
                <c:pt idx="6395">
                  <c:v>6396</c:v>
                </c:pt>
                <c:pt idx="6396">
                  <c:v>6397</c:v>
                </c:pt>
                <c:pt idx="6397">
                  <c:v>6398</c:v>
                </c:pt>
                <c:pt idx="6398">
                  <c:v>6399</c:v>
                </c:pt>
                <c:pt idx="6399">
                  <c:v>6400</c:v>
                </c:pt>
                <c:pt idx="6400">
                  <c:v>6401</c:v>
                </c:pt>
                <c:pt idx="6401">
                  <c:v>6402</c:v>
                </c:pt>
                <c:pt idx="6402">
                  <c:v>6403</c:v>
                </c:pt>
                <c:pt idx="6403">
                  <c:v>6404</c:v>
                </c:pt>
                <c:pt idx="6404">
                  <c:v>6405</c:v>
                </c:pt>
                <c:pt idx="6405">
                  <c:v>6406</c:v>
                </c:pt>
                <c:pt idx="6406">
                  <c:v>6407</c:v>
                </c:pt>
                <c:pt idx="6407">
                  <c:v>6408</c:v>
                </c:pt>
                <c:pt idx="6408">
                  <c:v>6409</c:v>
                </c:pt>
                <c:pt idx="6409">
                  <c:v>6410</c:v>
                </c:pt>
                <c:pt idx="6410">
                  <c:v>6411</c:v>
                </c:pt>
                <c:pt idx="6411">
                  <c:v>6412</c:v>
                </c:pt>
                <c:pt idx="6412">
                  <c:v>6413</c:v>
                </c:pt>
                <c:pt idx="6413">
                  <c:v>6414</c:v>
                </c:pt>
                <c:pt idx="6414">
                  <c:v>6415</c:v>
                </c:pt>
                <c:pt idx="6415">
                  <c:v>6416</c:v>
                </c:pt>
                <c:pt idx="6416">
                  <c:v>6417</c:v>
                </c:pt>
                <c:pt idx="6417">
                  <c:v>6418</c:v>
                </c:pt>
                <c:pt idx="6418">
                  <c:v>6419</c:v>
                </c:pt>
                <c:pt idx="6419">
                  <c:v>6420</c:v>
                </c:pt>
                <c:pt idx="6420">
                  <c:v>6421</c:v>
                </c:pt>
                <c:pt idx="6421">
                  <c:v>6422</c:v>
                </c:pt>
                <c:pt idx="6422">
                  <c:v>6423</c:v>
                </c:pt>
                <c:pt idx="6423">
                  <c:v>6424</c:v>
                </c:pt>
                <c:pt idx="6424">
                  <c:v>6425</c:v>
                </c:pt>
                <c:pt idx="6425">
                  <c:v>6426</c:v>
                </c:pt>
                <c:pt idx="6426">
                  <c:v>6427</c:v>
                </c:pt>
                <c:pt idx="6427">
                  <c:v>6428</c:v>
                </c:pt>
                <c:pt idx="6428">
                  <c:v>6429</c:v>
                </c:pt>
                <c:pt idx="6429">
                  <c:v>6430</c:v>
                </c:pt>
                <c:pt idx="6430">
                  <c:v>6431</c:v>
                </c:pt>
                <c:pt idx="6431">
                  <c:v>6432</c:v>
                </c:pt>
                <c:pt idx="6432">
                  <c:v>6433</c:v>
                </c:pt>
                <c:pt idx="6433">
                  <c:v>6434</c:v>
                </c:pt>
                <c:pt idx="6434">
                  <c:v>6435</c:v>
                </c:pt>
                <c:pt idx="6435">
                  <c:v>6436</c:v>
                </c:pt>
                <c:pt idx="6436">
                  <c:v>6437</c:v>
                </c:pt>
                <c:pt idx="6437">
                  <c:v>6438</c:v>
                </c:pt>
                <c:pt idx="6438">
                  <c:v>6439</c:v>
                </c:pt>
                <c:pt idx="6439">
                  <c:v>6440</c:v>
                </c:pt>
                <c:pt idx="6440">
                  <c:v>6441</c:v>
                </c:pt>
                <c:pt idx="6441">
                  <c:v>6442</c:v>
                </c:pt>
                <c:pt idx="6442">
                  <c:v>6443</c:v>
                </c:pt>
                <c:pt idx="6443">
                  <c:v>6444</c:v>
                </c:pt>
                <c:pt idx="6444">
                  <c:v>6445</c:v>
                </c:pt>
                <c:pt idx="6445">
                  <c:v>6446</c:v>
                </c:pt>
                <c:pt idx="6446">
                  <c:v>6447</c:v>
                </c:pt>
                <c:pt idx="6447">
                  <c:v>6448</c:v>
                </c:pt>
                <c:pt idx="6448">
                  <c:v>6449</c:v>
                </c:pt>
                <c:pt idx="6449">
                  <c:v>6450</c:v>
                </c:pt>
                <c:pt idx="6450">
                  <c:v>6451</c:v>
                </c:pt>
                <c:pt idx="6451">
                  <c:v>6452</c:v>
                </c:pt>
                <c:pt idx="6452">
                  <c:v>6453</c:v>
                </c:pt>
                <c:pt idx="6453">
                  <c:v>6454</c:v>
                </c:pt>
                <c:pt idx="6454">
                  <c:v>6455</c:v>
                </c:pt>
                <c:pt idx="6455">
                  <c:v>6456</c:v>
                </c:pt>
                <c:pt idx="6456">
                  <c:v>6457</c:v>
                </c:pt>
                <c:pt idx="6457">
                  <c:v>6458</c:v>
                </c:pt>
                <c:pt idx="6458">
                  <c:v>6459</c:v>
                </c:pt>
                <c:pt idx="6459">
                  <c:v>6460</c:v>
                </c:pt>
                <c:pt idx="6460">
                  <c:v>6461</c:v>
                </c:pt>
                <c:pt idx="6461">
                  <c:v>6462</c:v>
                </c:pt>
                <c:pt idx="6462">
                  <c:v>6463</c:v>
                </c:pt>
                <c:pt idx="6463">
                  <c:v>6464</c:v>
                </c:pt>
                <c:pt idx="6464">
                  <c:v>6465</c:v>
                </c:pt>
                <c:pt idx="6465">
                  <c:v>6466</c:v>
                </c:pt>
                <c:pt idx="6466">
                  <c:v>6467</c:v>
                </c:pt>
                <c:pt idx="6467">
                  <c:v>6468</c:v>
                </c:pt>
                <c:pt idx="6468">
                  <c:v>6469</c:v>
                </c:pt>
                <c:pt idx="6469">
                  <c:v>6470</c:v>
                </c:pt>
                <c:pt idx="6470">
                  <c:v>6471</c:v>
                </c:pt>
                <c:pt idx="6471">
                  <c:v>6472</c:v>
                </c:pt>
                <c:pt idx="6472">
                  <c:v>6473</c:v>
                </c:pt>
                <c:pt idx="6473">
                  <c:v>6474</c:v>
                </c:pt>
                <c:pt idx="6474">
                  <c:v>6475</c:v>
                </c:pt>
                <c:pt idx="6475">
                  <c:v>6476</c:v>
                </c:pt>
                <c:pt idx="6476">
                  <c:v>6477</c:v>
                </c:pt>
                <c:pt idx="6477">
                  <c:v>6478</c:v>
                </c:pt>
                <c:pt idx="6478">
                  <c:v>6479</c:v>
                </c:pt>
                <c:pt idx="6479">
                  <c:v>6480</c:v>
                </c:pt>
                <c:pt idx="6480">
                  <c:v>6481</c:v>
                </c:pt>
                <c:pt idx="6481">
                  <c:v>6482</c:v>
                </c:pt>
                <c:pt idx="6482">
                  <c:v>6483</c:v>
                </c:pt>
                <c:pt idx="6483">
                  <c:v>6484</c:v>
                </c:pt>
                <c:pt idx="6484">
                  <c:v>6485</c:v>
                </c:pt>
                <c:pt idx="6485">
                  <c:v>6486</c:v>
                </c:pt>
                <c:pt idx="6486">
                  <c:v>6487</c:v>
                </c:pt>
                <c:pt idx="6487">
                  <c:v>6488</c:v>
                </c:pt>
                <c:pt idx="6488">
                  <c:v>6489</c:v>
                </c:pt>
                <c:pt idx="6489">
                  <c:v>6490</c:v>
                </c:pt>
                <c:pt idx="6490">
                  <c:v>6491</c:v>
                </c:pt>
                <c:pt idx="6491">
                  <c:v>6492</c:v>
                </c:pt>
                <c:pt idx="6492">
                  <c:v>6493</c:v>
                </c:pt>
                <c:pt idx="6493">
                  <c:v>6494</c:v>
                </c:pt>
                <c:pt idx="6494">
                  <c:v>6495</c:v>
                </c:pt>
                <c:pt idx="6495">
                  <c:v>6496</c:v>
                </c:pt>
                <c:pt idx="6496">
                  <c:v>6497</c:v>
                </c:pt>
                <c:pt idx="6497">
                  <c:v>6498</c:v>
                </c:pt>
                <c:pt idx="6498">
                  <c:v>6499</c:v>
                </c:pt>
                <c:pt idx="6499">
                  <c:v>6500</c:v>
                </c:pt>
                <c:pt idx="6500">
                  <c:v>6501</c:v>
                </c:pt>
                <c:pt idx="6501">
                  <c:v>6502</c:v>
                </c:pt>
                <c:pt idx="6502">
                  <c:v>6503</c:v>
                </c:pt>
                <c:pt idx="6503">
                  <c:v>6504</c:v>
                </c:pt>
                <c:pt idx="6504">
                  <c:v>6505</c:v>
                </c:pt>
                <c:pt idx="6505">
                  <c:v>6506</c:v>
                </c:pt>
                <c:pt idx="6506">
                  <c:v>6507</c:v>
                </c:pt>
                <c:pt idx="6507">
                  <c:v>6508</c:v>
                </c:pt>
                <c:pt idx="6508">
                  <c:v>6509</c:v>
                </c:pt>
                <c:pt idx="6509">
                  <c:v>6510</c:v>
                </c:pt>
                <c:pt idx="6510">
                  <c:v>6511</c:v>
                </c:pt>
                <c:pt idx="6511">
                  <c:v>6512</c:v>
                </c:pt>
                <c:pt idx="6512">
                  <c:v>6513</c:v>
                </c:pt>
                <c:pt idx="6513">
                  <c:v>6514</c:v>
                </c:pt>
                <c:pt idx="6514">
                  <c:v>6515</c:v>
                </c:pt>
                <c:pt idx="6515">
                  <c:v>6516</c:v>
                </c:pt>
                <c:pt idx="6516">
                  <c:v>6517</c:v>
                </c:pt>
                <c:pt idx="6517">
                  <c:v>6518</c:v>
                </c:pt>
                <c:pt idx="6518">
                  <c:v>6519</c:v>
                </c:pt>
                <c:pt idx="6519">
                  <c:v>6520</c:v>
                </c:pt>
                <c:pt idx="6520">
                  <c:v>6521</c:v>
                </c:pt>
                <c:pt idx="6521">
                  <c:v>6522</c:v>
                </c:pt>
                <c:pt idx="6522">
                  <c:v>6523</c:v>
                </c:pt>
                <c:pt idx="6523">
                  <c:v>6524</c:v>
                </c:pt>
                <c:pt idx="6524">
                  <c:v>6525</c:v>
                </c:pt>
                <c:pt idx="6525">
                  <c:v>6526</c:v>
                </c:pt>
                <c:pt idx="6526">
                  <c:v>6527</c:v>
                </c:pt>
                <c:pt idx="6527">
                  <c:v>6528</c:v>
                </c:pt>
                <c:pt idx="6528">
                  <c:v>6529</c:v>
                </c:pt>
                <c:pt idx="6529">
                  <c:v>6530</c:v>
                </c:pt>
                <c:pt idx="6530">
                  <c:v>6531</c:v>
                </c:pt>
                <c:pt idx="6531">
                  <c:v>6532</c:v>
                </c:pt>
                <c:pt idx="6532">
                  <c:v>6533</c:v>
                </c:pt>
                <c:pt idx="6533">
                  <c:v>6534</c:v>
                </c:pt>
                <c:pt idx="6534">
                  <c:v>6535</c:v>
                </c:pt>
                <c:pt idx="6535">
                  <c:v>6536</c:v>
                </c:pt>
                <c:pt idx="6536">
                  <c:v>6537</c:v>
                </c:pt>
                <c:pt idx="6537">
                  <c:v>6538</c:v>
                </c:pt>
                <c:pt idx="6538">
                  <c:v>6539</c:v>
                </c:pt>
                <c:pt idx="6539">
                  <c:v>6540</c:v>
                </c:pt>
                <c:pt idx="6540">
                  <c:v>6541</c:v>
                </c:pt>
                <c:pt idx="6541">
                  <c:v>6542</c:v>
                </c:pt>
                <c:pt idx="6542">
                  <c:v>6543</c:v>
                </c:pt>
                <c:pt idx="6543">
                  <c:v>6544</c:v>
                </c:pt>
                <c:pt idx="6544">
                  <c:v>6545</c:v>
                </c:pt>
                <c:pt idx="6545">
                  <c:v>6546</c:v>
                </c:pt>
                <c:pt idx="6546">
                  <c:v>6547</c:v>
                </c:pt>
                <c:pt idx="6547">
                  <c:v>6548</c:v>
                </c:pt>
                <c:pt idx="6548">
                  <c:v>6549</c:v>
                </c:pt>
                <c:pt idx="6549">
                  <c:v>6550</c:v>
                </c:pt>
                <c:pt idx="6550">
                  <c:v>6551</c:v>
                </c:pt>
                <c:pt idx="6551">
                  <c:v>6552</c:v>
                </c:pt>
                <c:pt idx="6552">
                  <c:v>6553</c:v>
                </c:pt>
                <c:pt idx="6553">
                  <c:v>6554</c:v>
                </c:pt>
                <c:pt idx="6554">
                  <c:v>6555</c:v>
                </c:pt>
                <c:pt idx="6555">
                  <c:v>6556</c:v>
                </c:pt>
                <c:pt idx="6556">
                  <c:v>6557</c:v>
                </c:pt>
                <c:pt idx="6557">
                  <c:v>6558</c:v>
                </c:pt>
                <c:pt idx="6558">
                  <c:v>6559</c:v>
                </c:pt>
                <c:pt idx="6559">
                  <c:v>6560</c:v>
                </c:pt>
                <c:pt idx="6560">
                  <c:v>6561</c:v>
                </c:pt>
                <c:pt idx="6561">
                  <c:v>6562</c:v>
                </c:pt>
                <c:pt idx="6562">
                  <c:v>6563</c:v>
                </c:pt>
                <c:pt idx="6563">
                  <c:v>6564</c:v>
                </c:pt>
                <c:pt idx="6564">
                  <c:v>6565</c:v>
                </c:pt>
                <c:pt idx="6565">
                  <c:v>6566</c:v>
                </c:pt>
                <c:pt idx="6566">
                  <c:v>6567</c:v>
                </c:pt>
                <c:pt idx="6567">
                  <c:v>6568</c:v>
                </c:pt>
                <c:pt idx="6568">
                  <c:v>6569</c:v>
                </c:pt>
                <c:pt idx="6569">
                  <c:v>6570</c:v>
                </c:pt>
                <c:pt idx="6570">
                  <c:v>6571</c:v>
                </c:pt>
                <c:pt idx="6571">
                  <c:v>6572</c:v>
                </c:pt>
                <c:pt idx="6572">
                  <c:v>6573</c:v>
                </c:pt>
                <c:pt idx="6573">
                  <c:v>6574</c:v>
                </c:pt>
                <c:pt idx="6574">
                  <c:v>6575</c:v>
                </c:pt>
                <c:pt idx="6575">
                  <c:v>6576</c:v>
                </c:pt>
                <c:pt idx="6576">
                  <c:v>6577</c:v>
                </c:pt>
                <c:pt idx="6577">
                  <c:v>6578</c:v>
                </c:pt>
                <c:pt idx="6578">
                  <c:v>6579</c:v>
                </c:pt>
                <c:pt idx="6579">
                  <c:v>6580</c:v>
                </c:pt>
                <c:pt idx="6580">
                  <c:v>6581</c:v>
                </c:pt>
                <c:pt idx="6581">
                  <c:v>6582</c:v>
                </c:pt>
                <c:pt idx="6582">
                  <c:v>6583</c:v>
                </c:pt>
                <c:pt idx="6583">
                  <c:v>6584</c:v>
                </c:pt>
                <c:pt idx="6584">
                  <c:v>6585</c:v>
                </c:pt>
                <c:pt idx="6585">
                  <c:v>6586</c:v>
                </c:pt>
                <c:pt idx="6586">
                  <c:v>6587</c:v>
                </c:pt>
                <c:pt idx="6587">
                  <c:v>6588</c:v>
                </c:pt>
                <c:pt idx="6588">
                  <c:v>6589</c:v>
                </c:pt>
                <c:pt idx="6589">
                  <c:v>6590</c:v>
                </c:pt>
                <c:pt idx="6590">
                  <c:v>6591</c:v>
                </c:pt>
                <c:pt idx="6591">
                  <c:v>6592</c:v>
                </c:pt>
                <c:pt idx="6592">
                  <c:v>6593</c:v>
                </c:pt>
                <c:pt idx="6593">
                  <c:v>6594</c:v>
                </c:pt>
                <c:pt idx="6594">
                  <c:v>6595</c:v>
                </c:pt>
                <c:pt idx="6595">
                  <c:v>6596</c:v>
                </c:pt>
                <c:pt idx="6596">
                  <c:v>6597</c:v>
                </c:pt>
                <c:pt idx="6597">
                  <c:v>6598</c:v>
                </c:pt>
                <c:pt idx="6598">
                  <c:v>6599</c:v>
                </c:pt>
                <c:pt idx="6599">
                  <c:v>6600</c:v>
                </c:pt>
                <c:pt idx="6600">
                  <c:v>6601</c:v>
                </c:pt>
                <c:pt idx="6601">
                  <c:v>6602</c:v>
                </c:pt>
                <c:pt idx="6602">
                  <c:v>6603</c:v>
                </c:pt>
                <c:pt idx="6603">
                  <c:v>6604</c:v>
                </c:pt>
                <c:pt idx="6604">
                  <c:v>6605</c:v>
                </c:pt>
                <c:pt idx="6605">
                  <c:v>6606</c:v>
                </c:pt>
                <c:pt idx="6606">
                  <c:v>6607</c:v>
                </c:pt>
                <c:pt idx="6607">
                  <c:v>6608</c:v>
                </c:pt>
                <c:pt idx="6608">
                  <c:v>6609</c:v>
                </c:pt>
                <c:pt idx="6609">
                  <c:v>6610</c:v>
                </c:pt>
                <c:pt idx="6610">
                  <c:v>6611</c:v>
                </c:pt>
                <c:pt idx="6611">
                  <c:v>6612</c:v>
                </c:pt>
                <c:pt idx="6612">
                  <c:v>6613</c:v>
                </c:pt>
                <c:pt idx="6613">
                  <c:v>6614</c:v>
                </c:pt>
                <c:pt idx="6614">
                  <c:v>6615</c:v>
                </c:pt>
                <c:pt idx="6615">
                  <c:v>6616</c:v>
                </c:pt>
                <c:pt idx="6616">
                  <c:v>6617</c:v>
                </c:pt>
                <c:pt idx="6617">
                  <c:v>6618</c:v>
                </c:pt>
                <c:pt idx="6618">
                  <c:v>6619</c:v>
                </c:pt>
                <c:pt idx="6619">
                  <c:v>6620</c:v>
                </c:pt>
                <c:pt idx="6620">
                  <c:v>6621</c:v>
                </c:pt>
                <c:pt idx="6621">
                  <c:v>6622</c:v>
                </c:pt>
                <c:pt idx="6622">
                  <c:v>6623</c:v>
                </c:pt>
                <c:pt idx="6623">
                  <c:v>6624</c:v>
                </c:pt>
                <c:pt idx="6624">
                  <c:v>6625</c:v>
                </c:pt>
                <c:pt idx="6625">
                  <c:v>6626</c:v>
                </c:pt>
                <c:pt idx="6626">
                  <c:v>6627</c:v>
                </c:pt>
                <c:pt idx="6627">
                  <c:v>6628</c:v>
                </c:pt>
                <c:pt idx="6628">
                  <c:v>6629</c:v>
                </c:pt>
                <c:pt idx="6629">
                  <c:v>6630</c:v>
                </c:pt>
                <c:pt idx="6630">
                  <c:v>6631</c:v>
                </c:pt>
                <c:pt idx="6631">
                  <c:v>6632</c:v>
                </c:pt>
                <c:pt idx="6632">
                  <c:v>6633</c:v>
                </c:pt>
                <c:pt idx="6633">
                  <c:v>6634</c:v>
                </c:pt>
                <c:pt idx="6634">
                  <c:v>6635</c:v>
                </c:pt>
                <c:pt idx="6635">
                  <c:v>6636</c:v>
                </c:pt>
                <c:pt idx="6636">
                  <c:v>6637</c:v>
                </c:pt>
                <c:pt idx="6637">
                  <c:v>6638</c:v>
                </c:pt>
                <c:pt idx="6638">
                  <c:v>6639</c:v>
                </c:pt>
                <c:pt idx="6639">
                  <c:v>6640</c:v>
                </c:pt>
                <c:pt idx="6640">
                  <c:v>6641</c:v>
                </c:pt>
                <c:pt idx="6641">
                  <c:v>6642</c:v>
                </c:pt>
                <c:pt idx="6642">
                  <c:v>6643</c:v>
                </c:pt>
                <c:pt idx="6643">
                  <c:v>6644</c:v>
                </c:pt>
                <c:pt idx="6644">
                  <c:v>6645</c:v>
                </c:pt>
                <c:pt idx="6645">
                  <c:v>6646</c:v>
                </c:pt>
                <c:pt idx="6646">
                  <c:v>6647</c:v>
                </c:pt>
                <c:pt idx="6647">
                  <c:v>6648</c:v>
                </c:pt>
                <c:pt idx="6648">
                  <c:v>6649</c:v>
                </c:pt>
                <c:pt idx="6649">
                  <c:v>6650</c:v>
                </c:pt>
                <c:pt idx="6650">
                  <c:v>6651</c:v>
                </c:pt>
                <c:pt idx="6651">
                  <c:v>6652</c:v>
                </c:pt>
                <c:pt idx="6652">
                  <c:v>6653</c:v>
                </c:pt>
                <c:pt idx="6653">
                  <c:v>6654</c:v>
                </c:pt>
                <c:pt idx="6654">
                  <c:v>6655</c:v>
                </c:pt>
                <c:pt idx="6655">
                  <c:v>6656</c:v>
                </c:pt>
                <c:pt idx="6656">
                  <c:v>6657</c:v>
                </c:pt>
                <c:pt idx="6657">
                  <c:v>6658</c:v>
                </c:pt>
                <c:pt idx="6658">
                  <c:v>6659</c:v>
                </c:pt>
                <c:pt idx="6659">
                  <c:v>6660</c:v>
                </c:pt>
                <c:pt idx="6660">
                  <c:v>6661</c:v>
                </c:pt>
                <c:pt idx="6661">
                  <c:v>6662</c:v>
                </c:pt>
                <c:pt idx="6662">
                  <c:v>6663</c:v>
                </c:pt>
                <c:pt idx="6663">
                  <c:v>6664</c:v>
                </c:pt>
                <c:pt idx="6664">
                  <c:v>6665</c:v>
                </c:pt>
                <c:pt idx="6665">
                  <c:v>6666</c:v>
                </c:pt>
                <c:pt idx="6666">
                  <c:v>6667</c:v>
                </c:pt>
                <c:pt idx="6667">
                  <c:v>6668</c:v>
                </c:pt>
                <c:pt idx="6668">
                  <c:v>6669</c:v>
                </c:pt>
                <c:pt idx="6669">
                  <c:v>6670</c:v>
                </c:pt>
                <c:pt idx="6670">
                  <c:v>6671</c:v>
                </c:pt>
                <c:pt idx="6671">
                  <c:v>6672</c:v>
                </c:pt>
                <c:pt idx="6672">
                  <c:v>6673</c:v>
                </c:pt>
                <c:pt idx="6673">
                  <c:v>6674</c:v>
                </c:pt>
                <c:pt idx="6674">
                  <c:v>6675</c:v>
                </c:pt>
                <c:pt idx="6675">
                  <c:v>6676</c:v>
                </c:pt>
                <c:pt idx="6676">
                  <c:v>6677</c:v>
                </c:pt>
                <c:pt idx="6677">
                  <c:v>6678</c:v>
                </c:pt>
                <c:pt idx="6678">
                  <c:v>6679</c:v>
                </c:pt>
                <c:pt idx="6679">
                  <c:v>6680</c:v>
                </c:pt>
                <c:pt idx="6680">
                  <c:v>6681</c:v>
                </c:pt>
                <c:pt idx="6681">
                  <c:v>6682</c:v>
                </c:pt>
                <c:pt idx="6682">
                  <c:v>6683</c:v>
                </c:pt>
                <c:pt idx="6683">
                  <c:v>6684</c:v>
                </c:pt>
                <c:pt idx="6684">
                  <c:v>6685</c:v>
                </c:pt>
                <c:pt idx="6685">
                  <c:v>6686</c:v>
                </c:pt>
                <c:pt idx="6686">
                  <c:v>6687</c:v>
                </c:pt>
                <c:pt idx="6687">
                  <c:v>6688</c:v>
                </c:pt>
                <c:pt idx="6688">
                  <c:v>6689</c:v>
                </c:pt>
                <c:pt idx="6689">
                  <c:v>6690</c:v>
                </c:pt>
                <c:pt idx="6690">
                  <c:v>6691</c:v>
                </c:pt>
                <c:pt idx="6691">
                  <c:v>6692</c:v>
                </c:pt>
                <c:pt idx="6692">
                  <c:v>6693</c:v>
                </c:pt>
                <c:pt idx="6693">
                  <c:v>6694</c:v>
                </c:pt>
                <c:pt idx="6694">
                  <c:v>6695</c:v>
                </c:pt>
                <c:pt idx="6695">
                  <c:v>6696</c:v>
                </c:pt>
                <c:pt idx="6696">
                  <c:v>6697</c:v>
                </c:pt>
                <c:pt idx="6697">
                  <c:v>6698</c:v>
                </c:pt>
                <c:pt idx="6698">
                  <c:v>6699</c:v>
                </c:pt>
                <c:pt idx="6699">
                  <c:v>6700</c:v>
                </c:pt>
                <c:pt idx="6700">
                  <c:v>6701</c:v>
                </c:pt>
                <c:pt idx="6701">
                  <c:v>6702</c:v>
                </c:pt>
                <c:pt idx="6702">
                  <c:v>6703</c:v>
                </c:pt>
                <c:pt idx="6703">
                  <c:v>6704</c:v>
                </c:pt>
                <c:pt idx="6704">
                  <c:v>6705</c:v>
                </c:pt>
                <c:pt idx="6705">
                  <c:v>6706</c:v>
                </c:pt>
                <c:pt idx="6706">
                  <c:v>6707</c:v>
                </c:pt>
                <c:pt idx="6707">
                  <c:v>6708</c:v>
                </c:pt>
                <c:pt idx="6708">
                  <c:v>6709</c:v>
                </c:pt>
                <c:pt idx="6709">
                  <c:v>6710</c:v>
                </c:pt>
                <c:pt idx="6710">
                  <c:v>6711</c:v>
                </c:pt>
                <c:pt idx="6711">
                  <c:v>6712</c:v>
                </c:pt>
                <c:pt idx="6712">
                  <c:v>6713</c:v>
                </c:pt>
                <c:pt idx="6713">
                  <c:v>6714</c:v>
                </c:pt>
                <c:pt idx="6714">
                  <c:v>6715</c:v>
                </c:pt>
                <c:pt idx="6715">
                  <c:v>6716</c:v>
                </c:pt>
                <c:pt idx="6716">
                  <c:v>6717</c:v>
                </c:pt>
                <c:pt idx="6717">
                  <c:v>6718</c:v>
                </c:pt>
                <c:pt idx="6718">
                  <c:v>6719</c:v>
                </c:pt>
                <c:pt idx="6719">
                  <c:v>6720</c:v>
                </c:pt>
                <c:pt idx="6720">
                  <c:v>6721</c:v>
                </c:pt>
                <c:pt idx="6721">
                  <c:v>6722</c:v>
                </c:pt>
                <c:pt idx="6722">
                  <c:v>6723</c:v>
                </c:pt>
                <c:pt idx="6723">
                  <c:v>6724</c:v>
                </c:pt>
                <c:pt idx="6724">
                  <c:v>6725</c:v>
                </c:pt>
                <c:pt idx="6725">
                  <c:v>6726</c:v>
                </c:pt>
                <c:pt idx="6726">
                  <c:v>6727</c:v>
                </c:pt>
                <c:pt idx="6727">
                  <c:v>6728</c:v>
                </c:pt>
                <c:pt idx="6728">
                  <c:v>6729</c:v>
                </c:pt>
                <c:pt idx="6729">
                  <c:v>6730</c:v>
                </c:pt>
                <c:pt idx="6730">
                  <c:v>6731</c:v>
                </c:pt>
                <c:pt idx="6731">
                  <c:v>6732</c:v>
                </c:pt>
                <c:pt idx="6732">
                  <c:v>6733</c:v>
                </c:pt>
                <c:pt idx="6733">
                  <c:v>6734</c:v>
                </c:pt>
                <c:pt idx="6734">
                  <c:v>6735</c:v>
                </c:pt>
                <c:pt idx="6735">
                  <c:v>6736</c:v>
                </c:pt>
                <c:pt idx="6736">
                  <c:v>6737</c:v>
                </c:pt>
                <c:pt idx="6737">
                  <c:v>6738</c:v>
                </c:pt>
                <c:pt idx="6738">
                  <c:v>6739</c:v>
                </c:pt>
                <c:pt idx="6739">
                  <c:v>6740</c:v>
                </c:pt>
                <c:pt idx="6740">
                  <c:v>6741</c:v>
                </c:pt>
                <c:pt idx="6741">
                  <c:v>6742</c:v>
                </c:pt>
                <c:pt idx="6742">
                  <c:v>6743</c:v>
                </c:pt>
                <c:pt idx="6743">
                  <c:v>6744</c:v>
                </c:pt>
                <c:pt idx="6744">
                  <c:v>6745</c:v>
                </c:pt>
                <c:pt idx="6745">
                  <c:v>6746</c:v>
                </c:pt>
                <c:pt idx="6746">
                  <c:v>6747</c:v>
                </c:pt>
                <c:pt idx="6747">
                  <c:v>6748</c:v>
                </c:pt>
                <c:pt idx="6748">
                  <c:v>6749</c:v>
                </c:pt>
                <c:pt idx="6749">
                  <c:v>6750</c:v>
                </c:pt>
                <c:pt idx="6750">
                  <c:v>6751</c:v>
                </c:pt>
                <c:pt idx="6751">
                  <c:v>6752</c:v>
                </c:pt>
                <c:pt idx="6752">
                  <c:v>6753</c:v>
                </c:pt>
                <c:pt idx="6753">
                  <c:v>6754</c:v>
                </c:pt>
                <c:pt idx="6754">
                  <c:v>6755</c:v>
                </c:pt>
                <c:pt idx="6755">
                  <c:v>6756</c:v>
                </c:pt>
                <c:pt idx="6756">
                  <c:v>6757</c:v>
                </c:pt>
                <c:pt idx="6757">
                  <c:v>6758</c:v>
                </c:pt>
                <c:pt idx="6758">
                  <c:v>6759</c:v>
                </c:pt>
                <c:pt idx="6759">
                  <c:v>6760</c:v>
                </c:pt>
                <c:pt idx="6760">
                  <c:v>6761</c:v>
                </c:pt>
                <c:pt idx="6761">
                  <c:v>6762</c:v>
                </c:pt>
                <c:pt idx="6762">
                  <c:v>6763</c:v>
                </c:pt>
                <c:pt idx="6763">
                  <c:v>6764</c:v>
                </c:pt>
                <c:pt idx="6764">
                  <c:v>6765</c:v>
                </c:pt>
                <c:pt idx="6765">
                  <c:v>6766</c:v>
                </c:pt>
                <c:pt idx="6766">
                  <c:v>6767</c:v>
                </c:pt>
                <c:pt idx="6767">
                  <c:v>6768</c:v>
                </c:pt>
                <c:pt idx="6768">
                  <c:v>6769</c:v>
                </c:pt>
                <c:pt idx="6769">
                  <c:v>6770</c:v>
                </c:pt>
                <c:pt idx="6770">
                  <c:v>6771</c:v>
                </c:pt>
                <c:pt idx="6771">
                  <c:v>6772</c:v>
                </c:pt>
                <c:pt idx="6772">
                  <c:v>6773</c:v>
                </c:pt>
                <c:pt idx="6773">
                  <c:v>6774</c:v>
                </c:pt>
                <c:pt idx="6774">
                  <c:v>6775</c:v>
                </c:pt>
                <c:pt idx="6775">
                  <c:v>6776</c:v>
                </c:pt>
                <c:pt idx="6776">
                  <c:v>6777</c:v>
                </c:pt>
                <c:pt idx="6777">
                  <c:v>6778</c:v>
                </c:pt>
                <c:pt idx="6778">
                  <c:v>6779</c:v>
                </c:pt>
                <c:pt idx="6779">
                  <c:v>6780</c:v>
                </c:pt>
                <c:pt idx="6780">
                  <c:v>6781</c:v>
                </c:pt>
                <c:pt idx="6781">
                  <c:v>6782</c:v>
                </c:pt>
                <c:pt idx="6782">
                  <c:v>6783</c:v>
                </c:pt>
                <c:pt idx="6783">
                  <c:v>6784</c:v>
                </c:pt>
                <c:pt idx="6784">
                  <c:v>6785</c:v>
                </c:pt>
                <c:pt idx="6785">
                  <c:v>6786</c:v>
                </c:pt>
                <c:pt idx="6786">
                  <c:v>6787</c:v>
                </c:pt>
                <c:pt idx="6787">
                  <c:v>6788</c:v>
                </c:pt>
                <c:pt idx="6788">
                  <c:v>6789</c:v>
                </c:pt>
                <c:pt idx="6789">
                  <c:v>6790</c:v>
                </c:pt>
                <c:pt idx="6790">
                  <c:v>6791</c:v>
                </c:pt>
                <c:pt idx="6791">
                  <c:v>6792</c:v>
                </c:pt>
                <c:pt idx="6792">
                  <c:v>6793</c:v>
                </c:pt>
                <c:pt idx="6793">
                  <c:v>6794</c:v>
                </c:pt>
                <c:pt idx="6794">
                  <c:v>6795</c:v>
                </c:pt>
                <c:pt idx="6795">
                  <c:v>6796</c:v>
                </c:pt>
                <c:pt idx="6796">
                  <c:v>6797</c:v>
                </c:pt>
                <c:pt idx="6797">
                  <c:v>6798</c:v>
                </c:pt>
                <c:pt idx="6798">
                  <c:v>6799</c:v>
                </c:pt>
                <c:pt idx="6799">
                  <c:v>6800</c:v>
                </c:pt>
                <c:pt idx="6800">
                  <c:v>6801</c:v>
                </c:pt>
                <c:pt idx="6801">
                  <c:v>6802</c:v>
                </c:pt>
                <c:pt idx="6802">
                  <c:v>6803</c:v>
                </c:pt>
                <c:pt idx="6803">
                  <c:v>6804</c:v>
                </c:pt>
                <c:pt idx="6804">
                  <c:v>6805</c:v>
                </c:pt>
                <c:pt idx="6805">
                  <c:v>6806</c:v>
                </c:pt>
                <c:pt idx="6806">
                  <c:v>6807</c:v>
                </c:pt>
                <c:pt idx="6807">
                  <c:v>6808</c:v>
                </c:pt>
                <c:pt idx="6808">
                  <c:v>6809</c:v>
                </c:pt>
                <c:pt idx="6809">
                  <c:v>6810</c:v>
                </c:pt>
                <c:pt idx="6810">
                  <c:v>6811</c:v>
                </c:pt>
                <c:pt idx="6811">
                  <c:v>6812</c:v>
                </c:pt>
                <c:pt idx="6812">
                  <c:v>6813</c:v>
                </c:pt>
                <c:pt idx="6813">
                  <c:v>6814</c:v>
                </c:pt>
                <c:pt idx="6814">
                  <c:v>6815</c:v>
                </c:pt>
                <c:pt idx="6815">
                  <c:v>6816</c:v>
                </c:pt>
                <c:pt idx="6816">
                  <c:v>6817</c:v>
                </c:pt>
                <c:pt idx="6817">
                  <c:v>6818</c:v>
                </c:pt>
                <c:pt idx="6818">
                  <c:v>6819</c:v>
                </c:pt>
                <c:pt idx="6819">
                  <c:v>6820</c:v>
                </c:pt>
                <c:pt idx="6820">
                  <c:v>6821</c:v>
                </c:pt>
                <c:pt idx="6821">
                  <c:v>6822</c:v>
                </c:pt>
                <c:pt idx="6822">
                  <c:v>6823</c:v>
                </c:pt>
                <c:pt idx="6823">
                  <c:v>6824</c:v>
                </c:pt>
                <c:pt idx="6824">
                  <c:v>6825</c:v>
                </c:pt>
                <c:pt idx="6825">
                  <c:v>6826</c:v>
                </c:pt>
                <c:pt idx="6826">
                  <c:v>6827</c:v>
                </c:pt>
                <c:pt idx="6827">
                  <c:v>6828</c:v>
                </c:pt>
                <c:pt idx="6828">
                  <c:v>6829</c:v>
                </c:pt>
                <c:pt idx="6829">
                  <c:v>6830</c:v>
                </c:pt>
                <c:pt idx="6830">
                  <c:v>6831</c:v>
                </c:pt>
                <c:pt idx="6831">
                  <c:v>6832</c:v>
                </c:pt>
                <c:pt idx="6832">
                  <c:v>6833</c:v>
                </c:pt>
                <c:pt idx="6833">
                  <c:v>6834</c:v>
                </c:pt>
                <c:pt idx="6834">
                  <c:v>6835</c:v>
                </c:pt>
                <c:pt idx="6835">
                  <c:v>6836</c:v>
                </c:pt>
                <c:pt idx="6836">
                  <c:v>6837</c:v>
                </c:pt>
                <c:pt idx="6837">
                  <c:v>6838</c:v>
                </c:pt>
                <c:pt idx="6838">
                  <c:v>6839</c:v>
                </c:pt>
                <c:pt idx="6839">
                  <c:v>6840</c:v>
                </c:pt>
                <c:pt idx="6840">
                  <c:v>6841</c:v>
                </c:pt>
                <c:pt idx="6841">
                  <c:v>6842</c:v>
                </c:pt>
                <c:pt idx="6842">
                  <c:v>6843</c:v>
                </c:pt>
                <c:pt idx="6843">
                  <c:v>6844</c:v>
                </c:pt>
                <c:pt idx="6844">
                  <c:v>6845</c:v>
                </c:pt>
                <c:pt idx="6845">
                  <c:v>6846</c:v>
                </c:pt>
                <c:pt idx="6846">
                  <c:v>6847</c:v>
                </c:pt>
                <c:pt idx="6847">
                  <c:v>6848</c:v>
                </c:pt>
                <c:pt idx="6848">
                  <c:v>6849</c:v>
                </c:pt>
                <c:pt idx="6849">
                  <c:v>6850</c:v>
                </c:pt>
                <c:pt idx="6850">
                  <c:v>6851</c:v>
                </c:pt>
                <c:pt idx="6851">
                  <c:v>6852</c:v>
                </c:pt>
                <c:pt idx="6852">
                  <c:v>6853</c:v>
                </c:pt>
                <c:pt idx="6853">
                  <c:v>6854</c:v>
                </c:pt>
                <c:pt idx="6854">
                  <c:v>6855</c:v>
                </c:pt>
                <c:pt idx="6855">
                  <c:v>6856</c:v>
                </c:pt>
                <c:pt idx="6856">
                  <c:v>6857</c:v>
                </c:pt>
                <c:pt idx="6857">
                  <c:v>6858</c:v>
                </c:pt>
                <c:pt idx="6858">
                  <c:v>6859</c:v>
                </c:pt>
                <c:pt idx="6859">
                  <c:v>6860</c:v>
                </c:pt>
                <c:pt idx="6860">
                  <c:v>6861</c:v>
                </c:pt>
                <c:pt idx="6861">
                  <c:v>6862</c:v>
                </c:pt>
                <c:pt idx="6862">
                  <c:v>6863</c:v>
                </c:pt>
                <c:pt idx="6863">
                  <c:v>6864</c:v>
                </c:pt>
                <c:pt idx="6864">
                  <c:v>6865</c:v>
                </c:pt>
                <c:pt idx="6865">
                  <c:v>6866</c:v>
                </c:pt>
                <c:pt idx="6866">
                  <c:v>6867</c:v>
                </c:pt>
                <c:pt idx="6867">
                  <c:v>6868</c:v>
                </c:pt>
                <c:pt idx="6868">
                  <c:v>6869</c:v>
                </c:pt>
                <c:pt idx="6869">
                  <c:v>6870</c:v>
                </c:pt>
                <c:pt idx="6870">
                  <c:v>6871</c:v>
                </c:pt>
                <c:pt idx="6871">
                  <c:v>6872</c:v>
                </c:pt>
                <c:pt idx="6872">
                  <c:v>6873</c:v>
                </c:pt>
                <c:pt idx="6873">
                  <c:v>6874</c:v>
                </c:pt>
                <c:pt idx="6874">
                  <c:v>6875</c:v>
                </c:pt>
                <c:pt idx="6875">
                  <c:v>6876</c:v>
                </c:pt>
                <c:pt idx="6876">
                  <c:v>6877</c:v>
                </c:pt>
                <c:pt idx="6877">
                  <c:v>6878</c:v>
                </c:pt>
                <c:pt idx="6878">
                  <c:v>6879</c:v>
                </c:pt>
                <c:pt idx="6879">
                  <c:v>6880</c:v>
                </c:pt>
                <c:pt idx="6880">
                  <c:v>6881</c:v>
                </c:pt>
                <c:pt idx="6881">
                  <c:v>6882</c:v>
                </c:pt>
                <c:pt idx="6882">
                  <c:v>6883</c:v>
                </c:pt>
                <c:pt idx="6883">
                  <c:v>6884</c:v>
                </c:pt>
                <c:pt idx="6884">
                  <c:v>6885</c:v>
                </c:pt>
                <c:pt idx="6885">
                  <c:v>6886</c:v>
                </c:pt>
                <c:pt idx="6886">
                  <c:v>6887</c:v>
                </c:pt>
                <c:pt idx="6887">
                  <c:v>6888</c:v>
                </c:pt>
                <c:pt idx="6888">
                  <c:v>6889</c:v>
                </c:pt>
                <c:pt idx="6889">
                  <c:v>6890</c:v>
                </c:pt>
                <c:pt idx="6890">
                  <c:v>6891</c:v>
                </c:pt>
                <c:pt idx="6891">
                  <c:v>6892</c:v>
                </c:pt>
                <c:pt idx="6892">
                  <c:v>6893</c:v>
                </c:pt>
                <c:pt idx="6893">
                  <c:v>6894</c:v>
                </c:pt>
                <c:pt idx="6894">
                  <c:v>6895</c:v>
                </c:pt>
                <c:pt idx="6895">
                  <c:v>6896</c:v>
                </c:pt>
                <c:pt idx="6896">
                  <c:v>6897</c:v>
                </c:pt>
                <c:pt idx="6897">
                  <c:v>6898</c:v>
                </c:pt>
                <c:pt idx="6898">
                  <c:v>6899</c:v>
                </c:pt>
                <c:pt idx="6899">
                  <c:v>6900</c:v>
                </c:pt>
                <c:pt idx="6900">
                  <c:v>6901</c:v>
                </c:pt>
                <c:pt idx="6901">
                  <c:v>6902</c:v>
                </c:pt>
                <c:pt idx="6902">
                  <c:v>6903</c:v>
                </c:pt>
                <c:pt idx="6903">
                  <c:v>6904</c:v>
                </c:pt>
                <c:pt idx="6904">
                  <c:v>6905</c:v>
                </c:pt>
                <c:pt idx="6905">
                  <c:v>6906</c:v>
                </c:pt>
                <c:pt idx="6906">
                  <c:v>6907</c:v>
                </c:pt>
                <c:pt idx="6907">
                  <c:v>6908</c:v>
                </c:pt>
                <c:pt idx="6908">
                  <c:v>6909</c:v>
                </c:pt>
                <c:pt idx="6909">
                  <c:v>6910</c:v>
                </c:pt>
                <c:pt idx="6910">
                  <c:v>6911</c:v>
                </c:pt>
                <c:pt idx="6911">
                  <c:v>6912</c:v>
                </c:pt>
                <c:pt idx="6912">
                  <c:v>6913</c:v>
                </c:pt>
                <c:pt idx="6913">
                  <c:v>6914</c:v>
                </c:pt>
                <c:pt idx="6914">
                  <c:v>6915</c:v>
                </c:pt>
                <c:pt idx="6915">
                  <c:v>6916</c:v>
                </c:pt>
                <c:pt idx="6916">
                  <c:v>6917</c:v>
                </c:pt>
                <c:pt idx="6917">
                  <c:v>6918</c:v>
                </c:pt>
                <c:pt idx="6918">
                  <c:v>6919</c:v>
                </c:pt>
                <c:pt idx="6919">
                  <c:v>6920</c:v>
                </c:pt>
                <c:pt idx="6920">
                  <c:v>6921</c:v>
                </c:pt>
                <c:pt idx="6921">
                  <c:v>6922</c:v>
                </c:pt>
                <c:pt idx="6922">
                  <c:v>6923</c:v>
                </c:pt>
                <c:pt idx="6923">
                  <c:v>6924</c:v>
                </c:pt>
                <c:pt idx="6924">
                  <c:v>6925</c:v>
                </c:pt>
                <c:pt idx="6925">
                  <c:v>6926</c:v>
                </c:pt>
                <c:pt idx="6926">
                  <c:v>6927</c:v>
                </c:pt>
                <c:pt idx="6927">
                  <c:v>6928</c:v>
                </c:pt>
                <c:pt idx="6928">
                  <c:v>6929</c:v>
                </c:pt>
                <c:pt idx="6929">
                  <c:v>6930</c:v>
                </c:pt>
                <c:pt idx="6930">
                  <c:v>6931</c:v>
                </c:pt>
                <c:pt idx="6931">
                  <c:v>6932</c:v>
                </c:pt>
                <c:pt idx="6932">
                  <c:v>6933</c:v>
                </c:pt>
                <c:pt idx="6933">
                  <c:v>6934</c:v>
                </c:pt>
                <c:pt idx="6934">
                  <c:v>6935</c:v>
                </c:pt>
                <c:pt idx="6935">
                  <c:v>6936</c:v>
                </c:pt>
                <c:pt idx="6936">
                  <c:v>6937</c:v>
                </c:pt>
                <c:pt idx="6937">
                  <c:v>6938</c:v>
                </c:pt>
                <c:pt idx="6938">
                  <c:v>6939</c:v>
                </c:pt>
                <c:pt idx="6939">
                  <c:v>6940</c:v>
                </c:pt>
                <c:pt idx="6940">
                  <c:v>6941</c:v>
                </c:pt>
                <c:pt idx="6941">
                  <c:v>6942</c:v>
                </c:pt>
                <c:pt idx="6942">
                  <c:v>6943</c:v>
                </c:pt>
                <c:pt idx="6943">
                  <c:v>6944</c:v>
                </c:pt>
                <c:pt idx="6944">
                  <c:v>6945</c:v>
                </c:pt>
                <c:pt idx="6945">
                  <c:v>6946</c:v>
                </c:pt>
                <c:pt idx="6946">
                  <c:v>6947</c:v>
                </c:pt>
                <c:pt idx="6947">
                  <c:v>6948</c:v>
                </c:pt>
                <c:pt idx="6948">
                  <c:v>6949</c:v>
                </c:pt>
                <c:pt idx="6949">
                  <c:v>6950</c:v>
                </c:pt>
                <c:pt idx="6950">
                  <c:v>6951</c:v>
                </c:pt>
                <c:pt idx="6951">
                  <c:v>6952</c:v>
                </c:pt>
                <c:pt idx="6952">
                  <c:v>6953</c:v>
                </c:pt>
                <c:pt idx="6953">
                  <c:v>6954</c:v>
                </c:pt>
                <c:pt idx="6954">
                  <c:v>6955</c:v>
                </c:pt>
                <c:pt idx="6955">
                  <c:v>6956</c:v>
                </c:pt>
                <c:pt idx="6956">
                  <c:v>6957</c:v>
                </c:pt>
                <c:pt idx="6957">
                  <c:v>6958</c:v>
                </c:pt>
                <c:pt idx="6958">
                  <c:v>6959</c:v>
                </c:pt>
                <c:pt idx="6959">
                  <c:v>6960</c:v>
                </c:pt>
                <c:pt idx="6960">
                  <c:v>6961</c:v>
                </c:pt>
                <c:pt idx="6961">
                  <c:v>6962</c:v>
                </c:pt>
                <c:pt idx="6962">
                  <c:v>6963</c:v>
                </c:pt>
                <c:pt idx="6963">
                  <c:v>6964</c:v>
                </c:pt>
                <c:pt idx="6964">
                  <c:v>6965</c:v>
                </c:pt>
                <c:pt idx="6965">
                  <c:v>6966</c:v>
                </c:pt>
                <c:pt idx="6966">
                  <c:v>6967</c:v>
                </c:pt>
                <c:pt idx="6967">
                  <c:v>6968</c:v>
                </c:pt>
                <c:pt idx="6968">
                  <c:v>6969</c:v>
                </c:pt>
                <c:pt idx="6969">
                  <c:v>6970</c:v>
                </c:pt>
                <c:pt idx="6970">
                  <c:v>6971</c:v>
                </c:pt>
                <c:pt idx="6971">
                  <c:v>6972</c:v>
                </c:pt>
                <c:pt idx="6972">
                  <c:v>6973</c:v>
                </c:pt>
                <c:pt idx="6973">
                  <c:v>6974</c:v>
                </c:pt>
                <c:pt idx="6974">
                  <c:v>6975</c:v>
                </c:pt>
                <c:pt idx="6975">
                  <c:v>6976</c:v>
                </c:pt>
                <c:pt idx="6976">
                  <c:v>6977</c:v>
                </c:pt>
                <c:pt idx="6977">
                  <c:v>6978</c:v>
                </c:pt>
                <c:pt idx="6978">
                  <c:v>6979</c:v>
                </c:pt>
                <c:pt idx="6979">
                  <c:v>6980</c:v>
                </c:pt>
                <c:pt idx="6980">
                  <c:v>6981</c:v>
                </c:pt>
                <c:pt idx="6981">
                  <c:v>6982</c:v>
                </c:pt>
                <c:pt idx="6982">
                  <c:v>6983</c:v>
                </c:pt>
                <c:pt idx="6983">
                  <c:v>6984</c:v>
                </c:pt>
                <c:pt idx="6984">
                  <c:v>6985</c:v>
                </c:pt>
                <c:pt idx="6985">
                  <c:v>6986</c:v>
                </c:pt>
                <c:pt idx="6986">
                  <c:v>6987</c:v>
                </c:pt>
                <c:pt idx="6987">
                  <c:v>6988</c:v>
                </c:pt>
                <c:pt idx="6988">
                  <c:v>6989</c:v>
                </c:pt>
                <c:pt idx="6989">
                  <c:v>6990</c:v>
                </c:pt>
                <c:pt idx="6990">
                  <c:v>6991</c:v>
                </c:pt>
                <c:pt idx="6991">
                  <c:v>6992</c:v>
                </c:pt>
                <c:pt idx="6992">
                  <c:v>6993</c:v>
                </c:pt>
                <c:pt idx="6993">
                  <c:v>6994</c:v>
                </c:pt>
                <c:pt idx="6994">
                  <c:v>6995</c:v>
                </c:pt>
                <c:pt idx="6995">
                  <c:v>6996</c:v>
                </c:pt>
                <c:pt idx="6996">
                  <c:v>6997</c:v>
                </c:pt>
                <c:pt idx="6997">
                  <c:v>6998</c:v>
                </c:pt>
                <c:pt idx="6998">
                  <c:v>6999</c:v>
                </c:pt>
                <c:pt idx="6999">
                  <c:v>7000</c:v>
                </c:pt>
                <c:pt idx="7000">
                  <c:v>7001</c:v>
                </c:pt>
                <c:pt idx="7001">
                  <c:v>7002</c:v>
                </c:pt>
                <c:pt idx="7002">
                  <c:v>7003</c:v>
                </c:pt>
                <c:pt idx="7003">
                  <c:v>7004</c:v>
                </c:pt>
                <c:pt idx="7004">
                  <c:v>7005</c:v>
                </c:pt>
                <c:pt idx="7005">
                  <c:v>7006</c:v>
                </c:pt>
                <c:pt idx="7006">
                  <c:v>7007</c:v>
                </c:pt>
                <c:pt idx="7007">
                  <c:v>7008</c:v>
                </c:pt>
                <c:pt idx="7008">
                  <c:v>7009</c:v>
                </c:pt>
                <c:pt idx="7009">
                  <c:v>7010</c:v>
                </c:pt>
                <c:pt idx="7010">
                  <c:v>7011</c:v>
                </c:pt>
                <c:pt idx="7011">
                  <c:v>7012</c:v>
                </c:pt>
                <c:pt idx="7012">
                  <c:v>7013</c:v>
                </c:pt>
                <c:pt idx="7013">
                  <c:v>7014</c:v>
                </c:pt>
                <c:pt idx="7014">
                  <c:v>7015</c:v>
                </c:pt>
                <c:pt idx="7015">
                  <c:v>7016</c:v>
                </c:pt>
                <c:pt idx="7016">
                  <c:v>7017</c:v>
                </c:pt>
                <c:pt idx="7017">
                  <c:v>7018</c:v>
                </c:pt>
                <c:pt idx="7018">
                  <c:v>7019</c:v>
                </c:pt>
                <c:pt idx="7019">
                  <c:v>7020</c:v>
                </c:pt>
                <c:pt idx="7020">
                  <c:v>7021</c:v>
                </c:pt>
                <c:pt idx="7021">
                  <c:v>7022</c:v>
                </c:pt>
                <c:pt idx="7022">
                  <c:v>7023</c:v>
                </c:pt>
                <c:pt idx="7023">
                  <c:v>7024</c:v>
                </c:pt>
                <c:pt idx="7024">
                  <c:v>7025</c:v>
                </c:pt>
                <c:pt idx="7025">
                  <c:v>7026</c:v>
                </c:pt>
                <c:pt idx="7026">
                  <c:v>7027</c:v>
                </c:pt>
                <c:pt idx="7027">
                  <c:v>7028</c:v>
                </c:pt>
                <c:pt idx="7028">
                  <c:v>7029</c:v>
                </c:pt>
                <c:pt idx="7029">
                  <c:v>7030</c:v>
                </c:pt>
                <c:pt idx="7030">
                  <c:v>7031</c:v>
                </c:pt>
                <c:pt idx="7031">
                  <c:v>7032</c:v>
                </c:pt>
                <c:pt idx="7032">
                  <c:v>7033</c:v>
                </c:pt>
                <c:pt idx="7033">
                  <c:v>7034</c:v>
                </c:pt>
                <c:pt idx="7034">
                  <c:v>7035</c:v>
                </c:pt>
                <c:pt idx="7035">
                  <c:v>7036</c:v>
                </c:pt>
                <c:pt idx="7036">
                  <c:v>7037</c:v>
                </c:pt>
                <c:pt idx="7037">
                  <c:v>7038</c:v>
                </c:pt>
                <c:pt idx="7038">
                  <c:v>7039</c:v>
                </c:pt>
                <c:pt idx="7039">
                  <c:v>7040</c:v>
                </c:pt>
                <c:pt idx="7040">
                  <c:v>7041</c:v>
                </c:pt>
                <c:pt idx="7041">
                  <c:v>7042</c:v>
                </c:pt>
                <c:pt idx="7042">
                  <c:v>7043</c:v>
                </c:pt>
                <c:pt idx="7043">
                  <c:v>7044</c:v>
                </c:pt>
                <c:pt idx="7044">
                  <c:v>7045</c:v>
                </c:pt>
                <c:pt idx="7045">
                  <c:v>7046</c:v>
                </c:pt>
                <c:pt idx="7046">
                  <c:v>7047</c:v>
                </c:pt>
                <c:pt idx="7047">
                  <c:v>7048</c:v>
                </c:pt>
                <c:pt idx="7048">
                  <c:v>7049</c:v>
                </c:pt>
                <c:pt idx="7049">
                  <c:v>7050</c:v>
                </c:pt>
                <c:pt idx="7050">
                  <c:v>7051</c:v>
                </c:pt>
                <c:pt idx="7051">
                  <c:v>7052</c:v>
                </c:pt>
                <c:pt idx="7052">
                  <c:v>7053</c:v>
                </c:pt>
                <c:pt idx="7053">
                  <c:v>7054</c:v>
                </c:pt>
                <c:pt idx="7054">
                  <c:v>7055</c:v>
                </c:pt>
                <c:pt idx="7055">
                  <c:v>7056</c:v>
                </c:pt>
                <c:pt idx="7056">
                  <c:v>7057</c:v>
                </c:pt>
                <c:pt idx="7057">
                  <c:v>7058</c:v>
                </c:pt>
                <c:pt idx="7058">
                  <c:v>7059</c:v>
                </c:pt>
                <c:pt idx="7059">
                  <c:v>7060</c:v>
                </c:pt>
                <c:pt idx="7060">
                  <c:v>7061</c:v>
                </c:pt>
                <c:pt idx="7061">
                  <c:v>7062</c:v>
                </c:pt>
                <c:pt idx="7062">
                  <c:v>7063</c:v>
                </c:pt>
                <c:pt idx="7063">
                  <c:v>7064</c:v>
                </c:pt>
                <c:pt idx="7064">
                  <c:v>7065</c:v>
                </c:pt>
                <c:pt idx="7065">
                  <c:v>7066</c:v>
                </c:pt>
                <c:pt idx="7066">
                  <c:v>7067</c:v>
                </c:pt>
                <c:pt idx="7067">
                  <c:v>7068</c:v>
                </c:pt>
                <c:pt idx="7068">
                  <c:v>7069</c:v>
                </c:pt>
                <c:pt idx="7069">
                  <c:v>7070</c:v>
                </c:pt>
                <c:pt idx="7070">
                  <c:v>7071</c:v>
                </c:pt>
                <c:pt idx="7071">
                  <c:v>7072</c:v>
                </c:pt>
                <c:pt idx="7072">
                  <c:v>7073</c:v>
                </c:pt>
                <c:pt idx="7073">
                  <c:v>7074</c:v>
                </c:pt>
                <c:pt idx="7074">
                  <c:v>7075</c:v>
                </c:pt>
                <c:pt idx="7075">
                  <c:v>7076</c:v>
                </c:pt>
                <c:pt idx="7076">
                  <c:v>7077</c:v>
                </c:pt>
                <c:pt idx="7077">
                  <c:v>7078</c:v>
                </c:pt>
                <c:pt idx="7078">
                  <c:v>7079</c:v>
                </c:pt>
                <c:pt idx="7079">
                  <c:v>7080</c:v>
                </c:pt>
                <c:pt idx="7080">
                  <c:v>7081</c:v>
                </c:pt>
                <c:pt idx="7081">
                  <c:v>7082</c:v>
                </c:pt>
                <c:pt idx="7082">
                  <c:v>7083</c:v>
                </c:pt>
                <c:pt idx="7083">
                  <c:v>7084</c:v>
                </c:pt>
                <c:pt idx="7084">
                  <c:v>7085</c:v>
                </c:pt>
                <c:pt idx="7085">
                  <c:v>7086</c:v>
                </c:pt>
                <c:pt idx="7086">
                  <c:v>7087</c:v>
                </c:pt>
                <c:pt idx="7087">
                  <c:v>7088</c:v>
                </c:pt>
                <c:pt idx="7088">
                  <c:v>7089</c:v>
                </c:pt>
                <c:pt idx="7089">
                  <c:v>7090</c:v>
                </c:pt>
                <c:pt idx="7090">
                  <c:v>7091</c:v>
                </c:pt>
                <c:pt idx="7091">
                  <c:v>7092</c:v>
                </c:pt>
                <c:pt idx="7092">
                  <c:v>7093</c:v>
                </c:pt>
                <c:pt idx="7093">
                  <c:v>7094</c:v>
                </c:pt>
                <c:pt idx="7094">
                  <c:v>7095</c:v>
                </c:pt>
                <c:pt idx="7095">
                  <c:v>7096</c:v>
                </c:pt>
                <c:pt idx="7096">
                  <c:v>7097</c:v>
                </c:pt>
                <c:pt idx="7097">
                  <c:v>7098</c:v>
                </c:pt>
                <c:pt idx="7098">
                  <c:v>7099</c:v>
                </c:pt>
                <c:pt idx="7099">
                  <c:v>7100</c:v>
                </c:pt>
                <c:pt idx="7100">
                  <c:v>7101</c:v>
                </c:pt>
                <c:pt idx="7101">
                  <c:v>7102</c:v>
                </c:pt>
                <c:pt idx="7102">
                  <c:v>7103</c:v>
                </c:pt>
                <c:pt idx="7103">
                  <c:v>7104</c:v>
                </c:pt>
                <c:pt idx="7104">
                  <c:v>7105</c:v>
                </c:pt>
                <c:pt idx="7105">
                  <c:v>7106</c:v>
                </c:pt>
                <c:pt idx="7106">
                  <c:v>7107</c:v>
                </c:pt>
                <c:pt idx="7107">
                  <c:v>7108</c:v>
                </c:pt>
                <c:pt idx="7108">
                  <c:v>7109</c:v>
                </c:pt>
                <c:pt idx="7109">
                  <c:v>7110</c:v>
                </c:pt>
                <c:pt idx="7110">
                  <c:v>7111</c:v>
                </c:pt>
                <c:pt idx="7111">
                  <c:v>7112</c:v>
                </c:pt>
                <c:pt idx="7112">
                  <c:v>7113</c:v>
                </c:pt>
                <c:pt idx="7113">
                  <c:v>7114</c:v>
                </c:pt>
                <c:pt idx="7114">
                  <c:v>7115</c:v>
                </c:pt>
                <c:pt idx="7115">
                  <c:v>7116</c:v>
                </c:pt>
                <c:pt idx="7116">
                  <c:v>7117</c:v>
                </c:pt>
                <c:pt idx="7117">
                  <c:v>7118</c:v>
                </c:pt>
                <c:pt idx="7118">
                  <c:v>7119</c:v>
                </c:pt>
                <c:pt idx="7119">
                  <c:v>7120</c:v>
                </c:pt>
                <c:pt idx="7120">
                  <c:v>7121</c:v>
                </c:pt>
                <c:pt idx="7121">
                  <c:v>7122</c:v>
                </c:pt>
                <c:pt idx="7122">
                  <c:v>7123</c:v>
                </c:pt>
                <c:pt idx="7123">
                  <c:v>7124</c:v>
                </c:pt>
                <c:pt idx="7124">
                  <c:v>7125</c:v>
                </c:pt>
                <c:pt idx="7125">
                  <c:v>7126</c:v>
                </c:pt>
                <c:pt idx="7126">
                  <c:v>7127</c:v>
                </c:pt>
                <c:pt idx="7127">
                  <c:v>7128</c:v>
                </c:pt>
                <c:pt idx="7128">
                  <c:v>7129</c:v>
                </c:pt>
                <c:pt idx="7129">
                  <c:v>7130</c:v>
                </c:pt>
                <c:pt idx="7130">
                  <c:v>7131</c:v>
                </c:pt>
                <c:pt idx="7131">
                  <c:v>7132</c:v>
                </c:pt>
                <c:pt idx="7132">
                  <c:v>7133</c:v>
                </c:pt>
                <c:pt idx="7133">
                  <c:v>7134</c:v>
                </c:pt>
                <c:pt idx="7134">
                  <c:v>7135</c:v>
                </c:pt>
                <c:pt idx="7135">
                  <c:v>7136</c:v>
                </c:pt>
                <c:pt idx="7136">
                  <c:v>7137</c:v>
                </c:pt>
                <c:pt idx="7137">
                  <c:v>7138</c:v>
                </c:pt>
                <c:pt idx="7138">
                  <c:v>7139</c:v>
                </c:pt>
                <c:pt idx="7139">
                  <c:v>7140</c:v>
                </c:pt>
                <c:pt idx="7140">
                  <c:v>7141</c:v>
                </c:pt>
                <c:pt idx="7141">
                  <c:v>7142</c:v>
                </c:pt>
                <c:pt idx="7142">
                  <c:v>7143</c:v>
                </c:pt>
                <c:pt idx="7143">
                  <c:v>7144</c:v>
                </c:pt>
                <c:pt idx="7144">
                  <c:v>7145</c:v>
                </c:pt>
                <c:pt idx="7145">
                  <c:v>7146</c:v>
                </c:pt>
                <c:pt idx="7146">
                  <c:v>7147</c:v>
                </c:pt>
                <c:pt idx="7147">
                  <c:v>7148</c:v>
                </c:pt>
                <c:pt idx="7148">
                  <c:v>7149</c:v>
                </c:pt>
                <c:pt idx="7149">
                  <c:v>7150</c:v>
                </c:pt>
                <c:pt idx="7150">
                  <c:v>7151</c:v>
                </c:pt>
                <c:pt idx="7151">
                  <c:v>7152</c:v>
                </c:pt>
                <c:pt idx="7152">
                  <c:v>7153</c:v>
                </c:pt>
                <c:pt idx="7153">
                  <c:v>7154</c:v>
                </c:pt>
                <c:pt idx="7154">
                  <c:v>7155</c:v>
                </c:pt>
                <c:pt idx="7155">
                  <c:v>7156</c:v>
                </c:pt>
                <c:pt idx="7156">
                  <c:v>7157</c:v>
                </c:pt>
                <c:pt idx="7157">
                  <c:v>7158</c:v>
                </c:pt>
                <c:pt idx="7158">
                  <c:v>7159</c:v>
                </c:pt>
                <c:pt idx="7159">
                  <c:v>7160</c:v>
                </c:pt>
                <c:pt idx="7160">
                  <c:v>7161</c:v>
                </c:pt>
                <c:pt idx="7161">
                  <c:v>7162</c:v>
                </c:pt>
                <c:pt idx="7162">
                  <c:v>7163</c:v>
                </c:pt>
                <c:pt idx="7163">
                  <c:v>7164</c:v>
                </c:pt>
                <c:pt idx="7164">
                  <c:v>7165</c:v>
                </c:pt>
                <c:pt idx="7165">
                  <c:v>7166</c:v>
                </c:pt>
                <c:pt idx="7166">
                  <c:v>7167</c:v>
                </c:pt>
                <c:pt idx="7167">
                  <c:v>7168</c:v>
                </c:pt>
                <c:pt idx="7168">
                  <c:v>7169</c:v>
                </c:pt>
                <c:pt idx="7169">
                  <c:v>7170</c:v>
                </c:pt>
                <c:pt idx="7170">
                  <c:v>7171</c:v>
                </c:pt>
                <c:pt idx="7171">
                  <c:v>7172</c:v>
                </c:pt>
                <c:pt idx="7172">
                  <c:v>7173</c:v>
                </c:pt>
                <c:pt idx="7173">
                  <c:v>7174</c:v>
                </c:pt>
                <c:pt idx="7174">
                  <c:v>7175</c:v>
                </c:pt>
                <c:pt idx="7175">
                  <c:v>7176</c:v>
                </c:pt>
                <c:pt idx="7176">
                  <c:v>7177</c:v>
                </c:pt>
                <c:pt idx="7177">
                  <c:v>7178</c:v>
                </c:pt>
                <c:pt idx="7178">
                  <c:v>7179</c:v>
                </c:pt>
                <c:pt idx="7179">
                  <c:v>7180</c:v>
                </c:pt>
                <c:pt idx="7180">
                  <c:v>7181</c:v>
                </c:pt>
                <c:pt idx="7181">
                  <c:v>7182</c:v>
                </c:pt>
                <c:pt idx="7182">
                  <c:v>7183</c:v>
                </c:pt>
                <c:pt idx="7183">
                  <c:v>7184</c:v>
                </c:pt>
                <c:pt idx="7184">
                  <c:v>7185</c:v>
                </c:pt>
                <c:pt idx="7185">
                  <c:v>7186</c:v>
                </c:pt>
                <c:pt idx="7186">
                  <c:v>7187</c:v>
                </c:pt>
                <c:pt idx="7187">
                  <c:v>7188</c:v>
                </c:pt>
                <c:pt idx="7188">
                  <c:v>7189</c:v>
                </c:pt>
                <c:pt idx="7189">
                  <c:v>7190</c:v>
                </c:pt>
                <c:pt idx="7190">
                  <c:v>7191</c:v>
                </c:pt>
                <c:pt idx="7191">
                  <c:v>7192</c:v>
                </c:pt>
                <c:pt idx="7192">
                  <c:v>7193</c:v>
                </c:pt>
                <c:pt idx="7193">
                  <c:v>7194</c:v>
                </c:pt>
                <c:pt idx="7194">
                  <c:v>7195</c:v>
                </c:pt>
                <c:pt idx="7195">
                  <c:v>7196</c:v>
                </c:pt>
                <c:pt idx="7196">
                  <c:v>7197</c:v>
                </c:pt>
                <c:pt idx="7197">
                  <c:v>7198</c:v>
                </c:pt>
                <c:pt idx="7198">
                  <c:v>7199</c:v>
                </c:pt>
                <c:pt idx="7199">
                  <c:v>7200</c:v>
                </c:pt>
                <c:pt idx="7200">
                  <c:v>7201</c:v>
                </c:pt>
                <c:pt idx="7201">
                  <c:v>7202</c:v>
                </c:pt>
                <c:pt idx="7202">
                  <c:v>7203</c:v>
                </c:pt>
                <c:pt idx="7203">
                  <c:v>7204</c:v>
                </c:pt>
                <c:pt idx="7204">
                  <c:v>7205</c:v>
                </c:pt>
                <c:pt idx="7205">
                  <c:v>7206</c:v>
                </c:pt>
                <c:pt idx="7206">
                  <c:v>7207</c:v>
                </c:pt>
                <c:pt idx="7207">
                  <c:v>7208</c:v>
                </c:pt>
                <c:pt idx="7208">
                  <c:v>7209</c:v>
                </c:pt>
                <c:pt idx="7209">
                  <c:v>7210</c:v>
                </c:pt>
                <c:pt idx="7210">
                  <c:v>7211</c:v>
                </c:pt>
                <c:pt idx="7211">
                  <c:v>7212</c:v>
                </c:pt>
                <c:pt idx="7212">
                  <c:v>7213</c:v>
                </c:pt>
                <c:pt idx="7213">
                  <c:v>7214</c:v>
                </c:pt>
                <c:pt idx="7214">
                  <c:v>7215</c:v>
                </c:pt>
                <c:pt idx="7215">
                  <c:v>7216</c:v>
                </c:pt>
                <c:pt idx="7216">
                  <c:v>7217</c:v>
                </c:pt>
                <c:pt idx="7217">
                  <c:v>7218</c:v>
                </c:pt>
                <c:pt idx="7218">
                  <c:v>7219</c:v>
                </c:pt>
                <c:pt idx="7219">
                  <c:v>7220</c:v>
                </c:pt>
                <c:pt idx="7220">
                  <c:v>7221</c:v>
                </c:pt>
                <c:pt idx="7221">
                  <c:v>7222</c:v>
                </c:pt>
                <c:pt idx="7222">
                  <c:v>7223</c:v>
                </c:pt>
                <c:pt idx="7223">
                  <c:v>7224</c:v>
                </c:pt>
                <c:pt idx="7224">
                  <c:v>7225</c:v>
                </c:pt>
                <c:pt idx="7225">
                  <c:v>7226</c:v>
                </c:pt>
                <c:pt idx="7226">
                  <c:v>7227</c:v>
                </c:pt>
                <c:pt idx="7227">
                  <c:v>7228</c:v>
                </c:pt>
                <c:pt idx="7228">
                  <c:v>7229</c:v>
                </c:pt>
                <c:pt idx="7229">
                  <c:v>7230</c:v>
                </c:pt>
                <c:pt idx="7230">
                  <c:v>7231</c:v>
                </c:pt>
                <c:pt idx="7231">
                  <c:v>7232</c:v>
                </c:pt>
                <c:pt idx="7232">
                  <c:v>7233</c:v>
                </c:pt>
                <c:pt idx="7233">
                  <c:v>7234</c:v>
                </c:pt>
                <c:pt idx="7234">
                  <c:v>7235</c:v>
                </c:pt>
                <c:pt idx="7235">
                  <c:v>7236</c:v>
                </c:pt>
                <c:pt idx="7236">
                  <c:v>7237</c:v>
                </c:pt>
                <c:pt idx="7237">
                  <c:v>7238</c:v>
                </c:pt>
                <c:pt idx="7238">
                  <c:v>7239</c:v>
                </c:pt>
                <c:pt idx="7239">
                  <c:v>7240</c:v>
                </c:pt>
                <c:pt idx="7240">
                  <c:v>7241</c:v>
                </c:pt>
                <c:pt idx="7241">
                  <c:v>7242</c:v>
                </c:pt>
                <c:pt idx="7242">
                  <c:v>7243</c:v>
                </c:pt>
                <c:pt idx="7243">
                  <c:v>7244</c:v>
                </c:pt>
                <c:pt idx="7244">
                  <c:v>7245</c:v>
                </c:pt>
                <c:pt idx="7245">
                  <c:v>7246</c:v>
                </c:pt>
                <c:pt idx="7246">
                  <c:v>7247</c:v>
                </c:pt>
                <c:pt idx="7247">
                  <c:v>7248</c:v>
                </c:pt>
                <c:pt idx="7248">
                  <c:v>7249</c:v>
                </c:pt>
                <c:pt idx="7249">
                  <c:v>7250</c:v>
                </c:pt>
                <c:pt idx="7250">
                  <c:v>7251</c:v>
                </c:pt>
                <c:pt idx="7251">
                  <c:v>7252</c:v>
                </c:pt>
                <c:pt idx="7252">
                  <c:v>7253</c:v>
                </c:pt>
                <c:pt idx="7253">
                  <c:v>7254</c:v>
                </c:pt>
                <c:pt idx="7254">
                  <c:v>7255</c:v>
                </c:pt>
                <c:pt idx="7255">
                  <c:v>7256</c:v>
                </c:pt>
                <c:pt idx="7256">
                  <c:v>7257</c:v>
                </c:pt>
                <c:pt idx="7257">
                  <c:v>7258</c:v>
                </c:pt>
                <c:pt idx="7258">
                  <c:v>7259</c:v>
                </c:pt>
                <c:pt idx="7259">
                  <c:v>7260</c:v>
                </c:pt>
                <c:pt idx="7260">
                  <c:v>7261</c:v>
                </c:pt>
                <c:pt idx="7261">
                  <c:v>7262</c:v>
                </c:pt>
                <c:pt idx="7262">
                  <c:v>7263</c:v>
                </c:pt>
                <c:pt idx="7263">
                  <c:v>7264</c:v>
                </c:pt>
                <c:pt idx="7264">
                  <c:v>7265</c:v>
                </c:pt>
                <c:pt idx="7265">
                  <c:v>7266</c:v>
                </c:pt>
                <c:pt idx="7266">
                  <c:v>7267</c:v>
                </c:pt>
                <c:pt idx="7267">
                  <c:v>7268</c:v>
                </c:pt>
                <c:pt idx="7268">
                  <c:v>7269</c:v>
                </c:pt>
                <c:pt idx="7269">
                  <c:v>7270</c:v>
                </c:pt>
                <c:pt idx="7270">
                  <c:v>7271</c:v>
                </c:pt>
                <c:pt idx="7271">
                  <c:v>7272</c:v>
                </c:pt>
                <c:pt idx="7272">
                  <c:v>7273</c:v>
                </c:pt>
                <c:pt idx="7273">
                  <c:v>7274</c:v>
                </c:pt>
                <c:pt idx="7274">
                  <c:v>7275</c:v>
                </c:pt>
                <c:pt idx="7275">
                  <c:v>7276</c:v>
                </c:pt>
                <c:pt idx="7276">
                  <c:v>7277</c:v>
                </c:pt>
                <c:pt idx="7277">
                  <c:v>7278</c:v>
                </c:pt>
                <c:pt idx="7278">
                  <c:v>7279</c:v>
                </c:pt>
                <c:pt idx="7279">
                  <c:v>7280</c:v>
                </c:pt>
                <c:pt idx="7280">
                  <c:v>7281</c:v>
                </c:pt>
                <c:pt idx="7281">
                  <c:v>7282</c:v>
                </c:pt>
                <c:pt idx="7282">
                  <c:v>7283</c:v>
                </c:pt>
                <c:pt idx="7283">
                  <c:v>7284</c:v>
                </c:pt>
                <c:pt idx="7284">
                  <c:v>7285</c:v>
                </c:pt>
                <c:pt idx="7285">
                  <c:v>7286</c:v>
                </c:pt>
                <c:pt idx="7286">
                  <c:v>7287</c:v>
                </c:pt>
                <c:pt idx="7287">
                  <c:v>7288</c:v>
                </c:pt>
                <c:pt idx="7288">
                  <c:v>7289</c:v>
                </c:pt>
                <c:pt idx="7289">
                  <c:v>7290</c:v>
                </c:pt>
                <c:pt idx="7290">
                  <c:v>7291</c:v>
                </c:pt>
                <c:pt idx="7291">
                  <c:v>7292</c:v>
                </c:pt>
                <c:pt idx="7292">
                  <c:v>7293</c:v>
                </c:pt>
                <c:pt idx="7293">
                  <c:v>7294</c:v>
                </c:pt>
                <c:pt idx="7294">
                  <c:v>7295</c:v>
                </c:pt>
                <c:pt idx="7295">
                  <c:v>7296</c:v>
                </c:pt>
                <c:pt idx="7296">
                  <c:v>7297</c:v>
                </c:pt>
                <c:pt idx="7297">
                  <c:v>7298</c:v>
                </c:pt>
                <c:pt idx="7298">
                  <c:v>7299</c:v>
                </c:pt>
                <c:pt idx="7299">
                  <c:v>7300</c:v>
                </c:pt>
                <c:pt idx="7300">
                  <c:v>7301</c:v>
                </c:pt>
                <c:pt idx="7301">
                  <c:v>7302</c:v>
                </c:pt>
                <c:pt idx="7302">
                  <c:v>7303</c:v>
                </c:pt>
                <c:pt idx="7303">
                  <c:v>7304</c:v>
                </c:pt>
                <c:pt idx="7304">
                  <c:v>7305</c:v>
                </c:pt>
                <c:pt idx="7305">
                  <c:v>7306</c:v>
                </c:pt>
                <c:pt idx="7306">
                  <c:v>7307</c:v>
                </c:pt>
                <c:pt idx="7307">
                  <c:v>7308</c:v>
                </c:pt>
                <c:pt idx="7308">
                  <c:v>7309</c:v>
                </c:pt>
                <c:pt idx="7309">
                  <c:v>7310</c:v>
                </c:pt>
                <c:pt idx="7310">
                  <c:v>7311</c:v>
                </c:pt>
                <c:pt idx="7311">
                  <c:v>7312</c:v>
                </c:pt>
                <c:pt idx="7312">
                  <c:v>7313</c:v>
                </c:pt>
                <c:pt idx="7313">
                  <c:v>7314</c:v>
                </c:pt>
                <c:pt idx="7314">
                  <c:v>7315</c:v>
                </c:pt>
                <c:pt idx="7315">
                  <c:v>7316</c:v>
                </c:pt>
                <c:pt idx="7316">
                  <c:v>7317</c:v>
                </c:pt>
                <c:pt idx="7317">
                  <c:v>7318</c:v>
                </c:pt>
                <c:pt idx="7318">
                  <c:v>7319</c:v>
                </c:pt>
                <c:pt idx="7319">
                  <c:v>7320</c:v>
                </c:pt>
                <c:pt idx="7320">
                  <c:v>7321</c:v>
                </c:pt>
                <c:pt idx="7321">
                  <c:v>7322</c:v>
                </c:pt>
                <c:pt idx="7322">
                  <c:v>7323</c:v>
                </c:pt>
                <c:pt idx="7323">
                  <c:v>7324</c:v>
                </c:pt>
                <c:pt idx="7324">
                  <c:v>7325</c:v>
                </c:pt>
                <c:pt idx="7325">
                  <c:v>7326</c:v>
                </c:pt>
                <c:pt idx="7326">
                  <c:v>7327</c:v>
                </c:pt>
                <c:pt idx="7327">
                  <c:v>7328</c:v>
                </c:pt>
                <c:pt idx="7328">
                  <c:v>7329</c:v>
                </c:pt>
                <c:pt idx="7329">
                  <c:v>7330</c:v>
                </c:pt>
                <c:pt idx="7330">
                  <c:v>7331</c:v>
                </c:pt>
                <c:pt idx="7331">
                  <c:v>7332</c:v>
                </c:pt>
                <c:pt idx="7332">
                  <c:v>7333</c:v>
                </c:pt>
                <c:pt idx="7333">
                  <c:v>7334</c:v>
                </c:pt>
                <c:pt idx="7334">
                  <c:v>7335</c:v>
                </c:pt>
                <c:pt idx="7335">
                  <c:v>7336</c:v>
                </c:pt>
                <c:pt idx="7336">
                  <c:v>7337</c:v>
                </c:pt>
                <c:pt idx="7337">
                  <c:v>7338</c:v>
                </c:pt>
                <c:pt idx="7338">
                  <c:v>7339</c:v>
                </c:pt>
                <c:pt idx="7339">
                  <c:v>7340</c:v>
                </c:pt>
                <c:pt idx="7340">
                  <c:v>7341</c:v>
                </c:pt>
                <c:pt idx="7341">
                  <c:v>7342</c:v>
                </c:pt>
                <c:pt idx="7342">
                  <c:v>7343</c:v>
                </c:pt>
                <c:pt idx="7343">
                  <c:v>7344</c:v>
                </c:pt>
                <c:pt idx="7344">
                  <c:v>7345</c:v>
                </c:pt>
                <c:pt idx="7345">
                  <c:v>7346</c:v>
                </c:pt>
                <c:pt idx="7346">
                  <c:v>7347</c:v>
                </c:pt>
                <c:pt idx="7347">
                  <c:v>7348</c:v>
                </c:pt>
                <c:pt idx="7348">
                  <c:v>7349</c:v>
                </c:pt>
                <c:pt idx="7349">
                  <c:v>7350</c:v>
                </c:pt>
                <c:pt idx="7350">
                  <c:v>7351</c:v>
                </c:pt>
                <c:pt idx="7351">
                  <c:v>7352</c:v>
                </c:pt>
                <c:pt idx="7352">
                  <c:v>7353</c:v>
                </c:pt>
                <c:pt idx="7353">
                  <c:v>7354</c:v>
                </c:pt>
                <c:pt idx="7354">
                  <c:v>7355</c:v>
                </c:pt>
                <c:pt idx="7355">
                  <c:v>7356</c:v>
                </c:pt>
                <c:pt idx="7356">
                  <c:v>7357</c:v>
                </c:pt>
                <c:pt idx="7357">
                  <c:v>7358</c:v>
                </c:pt>
                <c:pt idx="7358">
                  <c:v>7359</c:v>
                </c:pt>
                <c:pt idx="7359">
                  <c:v>7360</c:v>
                </c:pt>
                <c:pt idx="7360">
                  <c:v>7361</c:v>
                </c:pt>
                <c:pt idx="7361">
                  <c:v>7362</c:v>
                </c:pt>
                <c:pt idx="7362">
                  <c:v>7363</c:v>
                </c:pt>
                <c:pt idx="7363">
                  <c:v>7364</c:v>
                </c:pt>
                <c:pt idx="7364">
                  <c:v>7365</c:v>
                </c:pt>
                <c:pt idx="7365">
                  <c:v>7366</c:v>
                </c:pt>
                <c:pt idx="7366">
                  <c:v>7367</c:v>
                </c:pt>
                <c:pt idx="7367">
                  <c:v>7368</c:v>
                </c:pt>
                <c:pt idx="7368">
                  <c:v>7369</c:v>
                </c:pt>
                <c:pt idx="7369">
                  <c:v>7370</c:v>
                </c:pt>
                <c:pt idx="7370">
                  <c:v>7371</c:v>
                </c:pt>
                <c:pt idx="7371">
                  <c:v>7372</c:v>
                </c:pt>
                <c:pt idx="7372">
                  <c:v>7373</c:v>
                </c:pt>
                <c:pt idx="7373">
                  <c:v>7374</c:v>
                </c:pt>
                <c:pt idx="7374">
                  <c:v>7375</c:v>
                </c:pt>
                <c:pt idx="7375">
                  <c:v>7376</c:v>
                </c:pt>
                <c:pt idx="7376">
                  <c:v>7377</c:v>
                </c:pt>
                <c:pt idx="7377">
                  <c:v>7378</c:v>
                </c:pt>
                <c:pt idx="7378">
                  <c:v>7379</c:v>
                </c:pt>
                <c:pt idx="7379">
                  <c:v>7380</c:v>
                </c:pt>
                <c:pt idx="7380">
                  <c:v>7381</c:v>
                </c:pt>
                <c:pt idx="7381">
                  <c:v>7382</c:v>
                </c:pt>
                <c:pt idx="7382">
                  <c:v>7383</c:v>
                </c:pt>
                <c:pt idx="7383">
                  <c:v>7384</c:v>
                </c:pt>
                <c:pt idx="7384">
                  <c:v>7385</c:v>
                </c:pt>
                <c:pt idx="7385">
                  <c:v>7386</c:v>
                </c:pt>
                <c:pt idx="7386">
                  <c:v>7387</c:v>
                </c:pt>
                <c:pt idx="7387">
                  <c:v>7388</c:v>
                </c:pt>
                <c:pt idx="7388">
                  <c:v>7389</c:v>
                </c:pt>
                <c:pt idx="7389">
                  <c:v>7390</c:v>
                </c:pt>
                <c:pt idx="7390">
                  <c:v>7391</c:v>
                </c:pt>
                <c:pt idx="7391">
                  <c:v>7392</c:v>
                </c:pt>
                <c:pt idx="7392">
                  <c:v>7393</c:v>
                </c:pt>
                <c:pt idx="7393">
                  <c:v>7394</c:v>
                </c:pt>
                <c:pt idx="7394">
                  <c:v>7395</c:v>
                </c:pt>
                <c:pt idx="7395">
                  <c:v>7396</c:v>
                </c:pt>
                <c:pt idx="7396">
                  <c:v>7397</c:v>
                </c:pt>
                <c:pt idx="7397">
                  <c:v>7398</c:v>
                </c:pt>
                <c:pt idx="7398">
                  <c:v>7399</c:v>
                </c:pt>
                <c:pt idx="7399">
                  <c:v>7400</c:v>
                </c:pt>
                <c:pt idx="7400">
                  <c:v>7401</c:v>
                </c:pt>
                <c:pt idx="7401">
                  <c:v>7402</c:v>
                </c:pt>
                <c:pt idx="7402">
                  <c:v>7403</c:v>
                </c:pt>
                <c:pt idx="7403">
                  <c:v>7404</c:v>
                </c:pt>
                <c:pt idx="7404">
                  <c:v>7405</c:v>
                </c:pt>
                <c:pt idx="7405">
                  <c:v>7406</c:v>
                </c:pt>
                <c:pt idx="7406">
                  <c:v>7407</c:v>
                </c:pt>
                <c:pt idx="7407">
                  <c:v>7408</c:v>
                </c:pt>
                <c:pt idx="7408">
                  <c:v>7409</c:v>
                </c:pt>
                <c:pt idx="7409">
                  <c:v>7410</c:v>
                </c:pt>
                <c:pt idx="7410">
                  <c:v>7411</c:v>
                </c:pt>
                <c:pt idx="7411">
                  <c:v>7412</c:v>
                </c:pt>
                <c:pt idx="7412">
                  <c:v>7413</c:v>
                </c:pt>
                <c:pt idx="7413">
                  <c:v>7414</c:v>
                </c:pt>
                <c:pt idx="7414">
                  <c:v>7415</c:v>
                </c:pt>
                <c:pt idx="7415">
                  <c:v>7416</c:v>
                </c:pt>
                <c:pt idx="7416">
                  <c:v>7417</c:v>
                </c:pt>
                <c:pt idx="7417">
                  <c:v>7418</c:v>
                </c:pt>
                <c:pt idx="7418">
                  <c:v>7419</c:v>
                </c:pt>
                <c:pt idx="7419">
                  <c:v>7420</c:v>
                </c:pt>
                <c:pt idx="7420">
                  <c:v>7421</c:v>
                </c:pt>
                <c:pt idx="7421">
                  <c:v>7422</c:v>
                </c:pt>
                <c:pt idx="7422">
                  <c:v>7423</c:v>
                </c:pt>
                <c:pt idx="7423">
                  <c:v>7424</c:v>
                </c:pt>
                <c:pt idx="7424">
                  <c:v>7425</c:v>
                </c:pt>
                <c:pt idx="7425">
                  <c:v>7426</c:v>
                </c:pt>
                <c:pt idx="7426">
                  <c:v>7427</c:v>
                </c:pt>
                <c:pt idx="7427">
                  <c:v>7428</c:v>
                </c:pt>
                <c:pt idx="7428">
                  <c:v>7429</c:v>
                </c:pt>
                <c:pt idx="7429">
                  <c:v>7430</c:v>
                </c:pt>
                <c:pt idx="7430">
                  <c:v>7431</c:v>
                </c:pt>
                <c:pt idx="7431">
                  <c:v>7432</c:v>
                </c:pt>
                <c:pt idx="7432">
                  <c:v>7433</c:v>
                </c:pt>
                <c:pt idx="7433">
                  <c:v>7434</c:v>
                </c:pt>
                <c:pt idx="7434">
                  <c:v>7435</c:v>
                </c:pt>
                <c:pt idx="7435">
                  <c:v>7436</c:v>
                </c:pt>
                <c:pt idx="7436">
                  <c:v>7437</c:v>
                </c:pt>
                <c:pt idx="7437">
                  <c:v>7438</c:v>
                </c:pt>
                <c:pt idx="7438">
                  <c:v>7439</c:v>
                </c:pt>
                <c:pt idx="7439">
                  <c:v>7440</c:v>
                </c:pt>
                <c:pt idx="7440">
                  <c:v>7441</c:v>
                </c:pt>
                <c:pt idx="7441">
                  <c:v>7442</c:v>
                </c:pt>
                <c:pt idx="7442">
                  <c:v>7443</c:v>
                </c:pt>
                <c:pt idx="7443">
                  <c:v>7444</c:v>
                </c:pt>
                <c:pt idx="7444">
                  <c:v>7445</c:v>
                </c:pt>
                <c:pt idx="7445">
                  <c:v>7446</c:v>
                </c:pt>
                <c:pt idx="7446">
                  <c:v>7447</c:v>
                </c:pt>
                <c:pt idx="7447">
                  <c:v>7448</c:v>
                </c:pt>
                <c:pt idx="7448">
                  <c:v>7449</c:v>
                </c:pt>
                <c:pt idx="7449">
                  <c:v>7450</c:v>
                </c:pt>
                <c:pt idx="7450">
                  <c:v>7451</c:v>
                </c:pt>
                <c:pt idx="7451">
                  <c:v>7452</c:v>
                </c:pt>
                <c:pt idx="7452">
                  <c:v>7453</c:v>
                </c:pt>
                <c:pt idx="7453">
                  <c:v>7454</c:v>
                </c:pt>
                <c:pt idx="7454">
                  <c:v>7455</c:v>
                </c:pt>
                <c:pt idx="7455">
                  <c:v>7456</c:v>
                </c:pt>
                <c:pt idx="7456">
                  <c:v>7457</c:v>
                </c:pt>
                <c:pt idx="7457">
                  <c:v>7458</c:v>
                </c:pt>
                <c:pt idx="7458">
                  <c:v>7459</c:v>
                </c:pt>
                <c:pt idx="7459">
                  <c:v>7460</c:v>
                </c:pt>
                <c:pt idx="7460">
                  <c:v>7461</c:v>
                </c:pt>
                <c:pt idx="7461">
                  <c:v>7462</c:v>
                </c:pt>
                <c:pt idx="7462">
                  <c:v>7463</c:v>
                </c:pt>
                <c:pt idx="7463">
                  <c:v>7464</c:v>
                </c:pt>
                <c:pt idx="7464">
                  <c:v>7465</c:v>
                </c:pt>
                <c:pt idx="7465">
                  <c:v>7466</c:v>
                </c:pt>
                <c:pt idx="7466">
                  <c:v>7467</c:v>
                </c:pt>
                <c:pt idx="7467">
                  <c:v>7468</c:v>
                </c:pt>
                <c:pt idx="7468">
                  <c:v>7469</c:v>
                </c:pt>
                <c:pt idx="7469">
                  <c:v>7470</c:v>
                </c:pt>
                <c:pt idx="7470">
                  <c:v>7471</c:v>
                </c:pt>
                <c:pt idx="7471">
                  <c:v>7472</c:v>
                </c:pt>
                <c:pt idx="7472">
                  <c:v>7473</c:v>
                </c:pt>
                <c:pt idx="7473">
                  <c:v>7474</c:v>
                </c:pt>
                <c:pt idx="7474">
                  <c:v>7475</c:v>
                </c:pt>
                <c:pt idx="7475">
                  <c:v>7476</c:v>
                </c:pt>
                <c:pt idx="7476">
                  <c:v>7477</c:v>
                </c:pt>
                <c:pt idx="7477">
                  <c:v>7478</c:v>
                </c:pt>
                <c:pt idx="7478">
                  <c:v>7479</c:v>
                </c:pt>
                <c:pt idx="7479">
                  <c:v>7480</c:v>
                </c:pt>
                <c:pt idx="7480">
                  <c:v>7481</c:v>
                </c:pt>
                <c:pt idx="7481">
                  <c:v>7482</c:v>
                </c:pt>
                <c:pt idx="7482">
                  <c:v>7483</c:v>
                </c:pt>
                <c:pt idx="7483">
                  <c:v>7484</c:v>
                </c:pt>
                <c:pt idx="7484">
                  <c:v>7485</c:v>
                </c:pt>
                <c:pt idx="7485">
                  <c:v>7486</c:v>
                </c:pt>
                <c:pt idx="7486">
                  <c:v>7487</c:v>
                </c:pt>
                <c:pt idx="7487">
                  <c:v>7488</c:v>
                </c:pt>
                <c:pt idx="7488">
                  <c:v>7489</c:v>
                </c:pt>
                <c:pt idx="7489">
                  <c:v>7490</c:v>
                </c:pt>
                <c:pt idx="7490">
                  <c:v>7491</c:v>
                </c:pt>
                <c:pt idx="7491">
                  <c:v>7492</c:v>
                </c:pt>
                <c:pt idx="7492">
                  <c:v>7493</c:v>
                </c:pt>
                <c:pt idx="7493">
                  <c:v>7494</c:v>
                </c:pt>
                <c:pt idx="7494">
                  <c:v>7495</c:v>
                </c:pt>
                <c:pt idx="7495">
                  <c:v>7496</c:v>
                </c:pt>
                <c:pt idx="7496">
                  <c:v>7497</c:v>
                </c:pt>
                <c:pt idx="7497">
                  <c:v>7498</c:v>
                </c:pt>
                <c:pt idx="7498">
                  <c:v>7499</c:v>
                </c:pt>
                <c:pt idx="7499">
                  <c:v>7500</c:v>
                </c:pt>
                <c:pt idx="7500">
                  <c:v>7501</c:v>
                </c:pt>
                <c:pt idx="7501">
                  <c:v>7502</c:v>
                </c:pt>
                <c:pt idx="7502">
                  <c:v>7503</c:v>
                </c:pt>
                <c:pt idx="7503">
                  <c:v>7504</c:v>
                </c:pt>
                <c:pt idx="7504">
                  <c:v>7505</c:v>
                </c:pt>
                <c:pt idx="7505">
                  <c:v>7506</c:v>
                </c:pt>
                <c:pt idx="7506">
                  <c:v>7507</c:v>
                </c:pt>
                <c:pt idx="7507">
                  <c:v>7508</c:v>
                </c:pt>
                <c:pt idx="7508">
                  <c:v>7509</c:v>
                </c:pt>
                <c:pt idx="7509">
                  <c:v>7510</c:v>
                </c:pt>
                <c:pt idx="7510">
                  <c:v>7511</c:v>
                </c:pt>
                <c:pt idx="7511">
                  <c:v>7512</c:v>
                </c:pt>
                <c:pt idx="7512">
                  <c:v>7513</c:v>
                </c:pt>
                <c:pt idx="7513">
                  <c:v>7514</c:v>
                </c:pt>
                <c:pt idx="7514">
                  <c:v>7515</c:v>
                </c:pt>
                <c:pt idx="7515">
                  <c:v>7516</c:v>
                </c:pt>
                <c:pt idx="7516">
                  <c:v>7517</c:v>
                </c:pt>
                <c:pt idx="7517">
                  <c:v>7518</c:v>
                </c:pt>
                <c:pt idx="7518">
                  <c:v>7519</c:v>
                </c:pt>
                <c:pt idx="7519">
                  <c:v>7520</c:v>
                </c:pt>
                <c:pt idx="7520">
                  <c:v>7521</c:v>
                </c:pt>
                <c:pt idx="7521">
                  <c:v>7522</c:v>
                </c:pt>
                <c:pt idx="7522">
                  <c:v>7523</c:v>
                </c:pt>
                <c:pt idx="7523">
                  <c:v>7524</c:v>
                </c:pt>
                <c:pt idx="7524">
                  <c:v>7525</c:v>
                </c:pt>
                <c:pt idx="7525">
                  <c:v>7526</c:v>
                </c:pt>
                <c:pt idx="7526">
                  <c:v>7527</c:v>
                </c:pt>
                <c:pt idx="7527">
                  <c:v>7528</c:v>
                </c:pt>
                <c:pt idx="7528">
                  <c:v>7529</c:v>
                </c:pt>
                <c:pt idx="7529">
                  <c:v>7530</c:v>
                </c:pt>
                <c:pt idx="7530">
                  <c:v>7531</c:v>
                </c:pt>
                <c:pt idx="7531">
                  <c:v>7532</c:v>
                </c:pt>
                <c:pt idx="7532">
                  <c:v>7533</c:v>
                </c:pt>
                <c:pt idx="7533">
                  <c:v>7534</c:v>
                </c:pt>
                <c:pt idx="7534">
                  <c:v>7535</c:v>
                </c:pt>
                <c:pt idx="7535">
                  <c:v>7536</c:v>
                </c:pt>
                <c:pt idx="7536">
                  <c:v>7537</c:v>
                </c:pt>
                <c:pt idx="7537">
                  <c:v>7538</c:v>
                </c:pt>
                <c:pt idx="7538">
                  <c:v>7539</c:v>
                </c:pt>
                <c:pt idx="7539">
                  <c:v>7540</c:v>
                </c:pt>
                <c:pt idx="7540">
                  <c:v>7541</c:v>
                </c:pt>
                <c:pt idx="7541">
                  <c:v>7542</c:v>
                </c:pt>
                <c:pt idx="7542">
                  <c:v>7543</c:v>
                </c:pt>
                <c:pt idx="7543">
                  <c:v>7544</c:v>
                </c:pt>
                <c:pt idx="7544">
                  <c:v>7545</c:v>
                </c:pt>
                <c:pt idx="7545">
                  <c:v>7546</c:v>
                </c:pt>
                <c:pt idx="7546">
                  <c:v>7547</c:v>
                </c:pt>
                <c:pt idx="7547">
                  <c:v>7548</c:v>
                </c:pt>
                <c:pt idx="7548">
                  <c:v>7549</c:v>
                </c:pt>
                <c:pt idx="7549">
                  <c:v>7550</c:v>
                </c:pt>
                <c:pt idx="7550">
                  <c:v>7551</c:v>
                </c:pt>
                <c:pt idx="7551">
                  <c:v>7552</c:v>
                </c:pt>
                <c:pt idx="7552">
                  <c:v>7553</c:v>
                </c:pt>
                <c:pt idx="7553">
                  <c:v>7554</c:v>
                </c:pt>
                <c:pt idx="7554">
                  <c:v>7555</c:v>
                </c:pt>
                <c:pt idx="7555">
                  <c:v>7556</c:v>
                </c:pt>
                <c:pt idx="7556">
                  <c:v>7557</c:v>
                </c:pt>
                <c:pt idx="7557">
                  <c:v>7558</c:v>
                </c:pt>
                <c:pt idx="7558">
                  <c:v>7559</c:v>
                </c:pt>
                <c:pt idx="7559">
                  <c:v>7560</c:v>
                </c:pt>
                <c:pt idx="7560">
                  <c:v>7561</c:v>
                </c:pt>
                <c:pt idx="7561">
                  <c:v>7562</c:v>
                </c:pt>
                <c:pt idx="7562">
                  <c:v>7563</c:v>
                </c:pt>
                <c:pt idx="7563">
                  <c:v>7564</c:v>
                </c:pt>
                <c:pt idx="7564">
                  <c:v>7565</c:v>
                </c:pt>
                <c:pt idx="7565">
                  <c:v>7566</c:v>
                </c:pt>
                <c:pt idx="7566">
                  <c:v>7567</c:v>
                </c:pt>
                <c:pt idx="7567">
                  <c:v>7568</c:v>
                </c:pt>
                <c:pt idx="7568">
                  <c:v>7569</c:v>
                </c:pt>
                <c:pt idx="7569">
                  <c:v>7570</c:v>
                </c:pt>
                <c:pt idx="7570">
                  <c:v>7571</c:v>
                </c:pt>
                <c:pt idx="7571">
                  <c:v>7572</c:v>
                </c:pt>
                <c:pt idx="7572">
                  <c:v>7573</c:v>
                </c:pt>
                <c:pt idx="7573">
                  <c:v>7574</c:v>
                </c:pt>
                <c:pt idx="7574">
                  <c:v>7575</c:v>
                </c:pt>
                <c:pt idx="7575">
                  <c:v>7576</c:v>
                </c:pt>
                <c:pt idx="7576">
                  <c:v>7577</c:v>
                </c:pt>
                <c:pt idx="7577">
                  <c:v>7578</c:v>
                </c:pt>
                <c:pt idx="7578">
                  <c:v>7579</c:v>
                </c:pt>
                <c:pt idx="7579">
                  <c:v>7580</c:v>
                </c:pt>
                <c:pt idx="7580">
                  <c:v>7581</c:v>
                </c:pt>
                <c:pt idx="7581">
                  <c:v>7582</c:v>
                </c:pt>
                <c:pt idx="7582">
                  <c:v>7583</c:v>
                </c:pt>
                <c:pt idx="7583">
                  <c:v>7584</c:v>
                </c:pt>
                <c:pt idx="7584">
                  <c:v>7585</c:v>
                </c:pt>
                <c:pt idx="7585">
                  <c:v>7586</c:v>
                </c:pt>
                <c:pt idx="7586">
                  <c:v>7587</c:v>
                </c:pt>
                <c:pt idx="7587">
                  <c:v>7588</c:v>
                </c:pt>
                <c:pt idx="7588">
                  <c:v>7589</c:v>
                </c:pt>
                <c:pt idx="7589">
                  <c:v>7590</c:v>
                </c:pt>
                <c:pt idx="7590">
                  <c:v>7591</c:v>
                </c:pt>
                <c:pt idx="7591">
                  <c:v>7592</c:v>
                </c:pt>
                <c:pt idx="7592">
                  <c:v>7593</c:v>
                </c:pt>
                <c:pt idx="7593">
                  <c:v>7594</c:v>
                </c:pt>
                <c:pt idx="7594">
                  <c:v>7595</c:v>
                </c:pt>
                <c:pt idx="7595">
                  <c:v>7596</c:v>
                </c:pt>
                <c:pt idx="7596">
                  <c:v>7597</c:v>
                </c:pt>
                <c:pt idx="7597">
                  <c:v>7598</c:v>
                </c:pt>
                <c:pt idx="7598">
                  <c:v>7599</c:v>
                </c:pt>
                <c:pt idx="7599">
                  <c:v>7600</c:v>
                </c:pt>
                <c:pt idx="7600">
                  <c:v>7601</c:v>
                </c:pt>
                <c:pt idx="7601">
                  <c:v>7602</c:v>
                </c:pt>
                <c:pt idx="7602">
                  <c:v>7603</c:v>
                </c:pt>
                <c:pt idx="7603">
                  <c:v>7604</c:v>
                </c:pt>
                <c:pt idx="7604">
                  <c:v>7605</c:v>
                </c:pt>
                <c:pt idx="7605">
                  <c:v>7606</c:v>
                </c:pt>
                <c:pt idx="7606">
                  <c:v>7607</c:v>
                </c:pt>
                <c:pt idx="7607">
                  <c:v>7608</c:v>
                </c:pt>
                <c:pt idx="7608">
                  <c:v>7609</c:v>
                </c:pt>
                <c:pt idx="7609">
                  <c:v>7610</c:v>
                </c:pt>
                <c:pt idx="7610">
                  <c:v>7611</c:v>
                </c:pt>
                <c:pt idx="7611">
                  <c:v>7612</c:v>
                </c:pt>
                <c:pt idx="7612">
                  <c:v>7613</c:v>
                </c:pt>
                <c:pt idx="7613">
                  <c:v>7614</c:v>
                </c:pt>
                <c:pt idx="7614">
                  <c:v>7615</c:v>
                </c:pt>
                <c:pt idx="7615">
                  <c:v>7616</c:v>
                </c:pt>
                <c:pt idx="7616">
                  <c:v>7617</c:v>
                </c:pt>
                <c:pt idx="7617">
                  <c:v>7618</c:v>
                </c:pt>
                <c:pt idx="7618">
                  <c:v>7619</c:v>
                </c:pt>
                <c:pt idx="7619">
                  <c:v>7620</c:v>
                </c:pt>
                <c:pt idx="7620">
                  <c:v>7621</c:v>
                </c:pt>
                <c:pt idx="7621">
                  <c:v>7622</c:v>
                </c:pt>
                <c:pt idx="7622">
                  <c:v>7623</c:v>
                </c:pt>
                <c:pt idx="7623">
                  <c:v>7624</c:v>
                </c:pt>
                <c:pt idx="7624">
                  <c:v>7625</c:v>
                </c:pt>
                <c:pt idx="7625">
                  <c:v>7626</c:v>
                </c:pt>
                <c:pt idx="7626">
                  <c:v>7627</c:v>
                </c:pt>
                <c:pt idx="7627">
                  <c:v>7628</c:v>
                </c:pt>
                <c:pt idx="7628">
                  <c:v>7629</c:v>
                </c:pt>
                <c:pt idx="7629">
                  <c:v>7630</c:v>
                </c:pt>
                <c:pt idx="7630">
                  <c:v>7631</c:v>
                </c:pt>
                <c:pt idx="7631">
                  <c:v>7632</c:v>
                </c:pt>
                <c:pt idx="7632">
                  <c:v>7633</c:v>
                </c:pt>
                <c:pt idx="7633">
                  <c:v>7634</c:v>
                </c:pt>
                <c:pt idx="7634">
                  <c:v>7635</c:v>
                </c:pt>
                <c:pt idx="7635">
                  <c:v>7636</c:v>
                </c:pt>
                <c:pt idx="7636">
                  <c:v>7637</c:v>
                </c:pt>
                <c:pt idx="7637">
                  <c:v>7638</c:v>
                </c:pt>
                <c:pt idx="7638">
                  <c:v>7639</c:v>
                </c:pt>
                <c:pt idx="7639">
                  <c:v>7640</c:v>
                </c:pt>
                <c:pt idx="7640">
                  <c:v>7641</c:v>
                </c:pt>
                <c:pt idx="7641">
                  <c:v>7642</c:v>
                </c:pt>
                <c:pt idx="7642">
                  <c:v>7643</c:v>
                </c:pt>
                <c:pt idx="7643">
                  <c:v>7644</c:v>
                </c:pt>
                <c:pt idx="7644">
                  <c:v>7645</c:v>
                </c:pt>
                <c:pt idx="7645">
                  <c:v>7646</c:v>
                </c:pt>
                <c:pt idx="7646">
                  <c:v>7647</c:v>
                </c:pt>
                <c:pt idx="7647">
                  <c:v>7648</c:v>
                </c:pt>
                <c:pt idx="7648">
                  <c:v>7649</c:v>
                </c:pt>
                <c:pt idx="7649">
                  <c:v>7650</c:v>
                </c:pt>
                <c:pt idx="7650">
                  <c:v>7651</c:v>
                </c:pt>
                <c:pt idx="7651">
                  <c:v>7652</c:v>
                </c:pt>
                <c:pt idx="7652">
                  <c:v>7653</c:v>
                </c:pt>
                <c:pt idx="7653">
                  <c:v>7654</c:v>
                </c:pt>
                <c:pt idx="7654">
                  <c:v>7655</c:v>
                </c:pt>
                <c:pt idx="7655">
                  <c:v>7656</c:v>
                </c:pt>
                <c:pt idx="7656">
                  <c:v>7657</c:v>
                </c:pt>
                <c:pt idx="7657">
                  <c:v>7658</c:v>
                </c:pt>
                <c:pt idx="7658">
                  <c:v>7659</c:v>
                </c:pt>
                <c:pt idx="7659">
                  <c:v>7660</c:v>
                </c:pt>
                <c:pt idx="7660">
                  <c:v>7661</c:v>
                </c:pt>
                <c:pt idx="7661">
                  <c:v>7662</c:v>
                </c:pt>
                <c:pt idx="7662">
                  <c:v>7663</c:v>
                </c:pt>
                <c:pt idx="7663">
                  <c:v>7664</c:v>
                </c:pt>
                <c:pt idx="7664">
                  <c:v>7665</c:v>
                </c:pt>
                <c:pt idx="7665">
                  <c:v>7666</c:v>
                </c:pt>
                <c:pt idx="7666">
                  <c:v>7667</c:v>
                </c:pt>
                <c:pt idx="7667">
                  <c:v>7668</c:v>
                </c:pt>
                <c:pt idx="7668">
                  <c:v>7669</c:v>
                </c:pt>
                <c:pt idx="7669">
                  <c:v>7670</c:v>
                </c:pt>
                <c:pt idx="7670">
                  <c:v>7671</c:v>
                </c:pt>
                <c:pt idx="7671">
                  <c:v>7672</c:v>
                </c:pt>
                <c:pt idx="7672">
                  <c:v>7673</c:v>
                </c:pt>
                <c:pt idx="7673">
                  <c:v>7674</c:v>
                </c:pt>
                <c:pt idx="7674">
                  <c:v>7675</c:v>
                </c:pt>
                <c:pt idx="7675">
                  <c:v>7676</c:v>
                </c:pt>
                <c:pt idx="7676">
                  <c:v>7677</c:v>
                </c:pt>
                <c:pt idx="7677">
                  <c:v>7678</c:v>
                </c:pt>
                <c:pt idx="7678">
                  <c:v>7679</c:v>
                </c:pt>
                <c:pt idx="7679">
                  <c:v>7680</c:v>
                </c:pt>
                <c:pt idx="7680">
                  <c:v>7681</c:v>
                </c:pt>
                <c:pt idx="7681">
                  <c:v>7682</c:v>
                </c:pt>
                <c:pt idx="7682">
                  <c:v>7683</c:v>
                </c:pt>
                <c:pt idx="7683">
                  <c:v>7684</c:v>
                </c:pt>
                <c:pt idx="7684">
                  <c:v>7685</c:v>
                </c:pt>
                <c:pt idx="7685">
                  <c:v>7686</c:v>
                </c:pt>
                <c:pt idx="7686">
                  <c:v>7687</c:v>
                </c:pt>
                <c:pt idx="7687">
                  <c:v>7688</c:v>
                </c:pt>
                <c:pt idx="7688">
                  <c:v>7689</c:v>
                </c:pt>
                <c:pt idx="7689">
                  <c:v>7690</c:v>
                </c:pt>
                <c:pt idx="7690">
                  <c:v>7691</c:v>
                </c:pt>
                <c:pt idx="7691">
                  <c:v>7692</c:v>
                </c:pt>
                <c:pt idx="7692">
                  <c:v>7693</c:v>
                </c:pt>
                <c:pt idx="7693">
                  <c:v>7694</c:v>
                </c:pt>
                <c:pt idx="7694">
                  <c:v>7695</c:v>
                </c:pt>
                <c:pt idx="7695">
                  <c:v>7696</c:v>
                </c:pt>
                <c:pt idx="7696">
                  <c:v>7697</c:v>
                </c:pt>
                <c:pt idx="7697">
                  <c:v>7698</c:v>
                </c:pt>
                <c:pt idx="7698">
                  <c:v>7699</c:v>
                </c:pt>
                <c:pt idx="7699">
                  <c:v>7700</c:v>
                </c:pt>
                <c:pt idx="7700">
                  <c:v>7701</c:v>
                </c:pt>
                <c:pt idx="7701">
                  <c:v>7702</c:v>
                </c:pt>
                <c:pt idx="7702">
                  <c:v>7703</c:v>
                </c:pt>
                <c:pt idx="7703">
                  <c:v>7704</c:v>
                </c:pt>
                <c:pt idx="7704">
                  <c:v>7705</c:v>
                </c:pt>
                <c:pt idx="7705">
                  <c:v>7706</c:v>
                </c:pt>
                <c:pt idx="7706">
                  <c:v>7707</c:v>
                </c:pt>
                <c:pt idx="7707">
                  <c:v>7708</c:v>
                </c:pt>
                <c:pt idx="7708">
                  <c:v>7709</c:v>
                </c:pt>
                <c:pt idx="7709">
                  <c:v>7710</c:v>
                </c:pt>
                <c:pt idx="7710">
                  <c:v>7711</c:v>
                </c:pt>
                <c:pt idx="7711">
                  <c:v>7712</c:v>
                </c:pt>
                <c:pt idx="7712">
                  <c:v>7713</c:v>
                </c:pt>
                <c:pt idx="7713">
                  <c:v>7714</c:v>
                </c:pt>
                <c:pt idx="7714">
                  <c:v>7715</c:v>
                </c:pt>
                <c:pt idx="7715">
                  <c:v>7716</c:v>
                </c:pt>
                <c:pt idx="7716">
                  <c:v>7717</c:v>
                </c:pt>
                <c:pt idx="7717">
                  <c:v>7718</c:v>
                </c:pt>
                <c:pt idx="7718">
                  <c:v>7719</c:v>
                </c:pt>
                <c:pt idx="7719">
                  <c:v>7720</c:v>
                </c:pt>
                <c:pt idx="7720">
                  <c:v>7721</c:v>
                </c:pt>
                <c:pt idx="7721">
                  <c:v>7722</c:v>
                </c:pt>
                <c:pt idx="7722">
                  <c:v>7723</c:v>
                </c:pt>
                <c:pt idx="7723">
                  <c:v>7724</c:v>
                </c:pt>
                <c:pt idx="7724">
                  <c:v>7725</c:v>
                </c:pt>
                <c:pt idx="7725">
                  <c:v>7726</c:v>
                </c:pt>
                <c:pt idx="7726">
                  <c:v>7727</c:v>
                </c:pt>
                <c:pt idx="7727">
                  <c:v>7728</c:v>
                </c:pt>
                <c:pt idx="7728">
                  <c:v>7729</c:v>
                </c:pt>
                <c:pt idx="7729">
                  <c:v>7730</c:v>
                </c:pt>
                <c:pt idx="7730">
                  <c:v>7731</c:v>
                </c:pt>
                <c:pt idx="7731">
                  <c:v>7732</c:v>
                </c:pt>
                <c:pt idx="7732">
                  <c:v>7733</c:v>
                </c:pt>
                <c:pt idx="7733">
                  <c:v>7734</c:v>
                </c:pt>
                <c:pt idx="7734">
                  <c:v>7735</c:v>
                </c:pt>
                <c:pt idx="7735">
                  <c:v>7736</c:v>
                </c:pt>
                <c:pt idx="7736">
                  <c:v>7737</c:v>
                </c:pt>
                <c:pt idx="7737">
                  <c:v>7738</c:v>
                </c:pt>
                <c:pt idx="7738">
                  <c:v>7739</c:v>
                </c:pt>
                <c:pt idx="7739">
                  <c:v>7740</c:v>
                </c:pt>
                <c:pt idx="7740">
                  <c:v>7741</c:v>
                </c:pt>
                <c:pt idx="7741">
                  <c:v>7742</c:v>
                </c:pt>
                <c:pt idx="7742">
                  <c:v>7743</c:v>
                </c:pt>
                <c:pt idx="7743">
                  <c:v>7744</c:v>
                </c:pt>
                <c:pt idx="7744">
                  <c:v>7745</c:v>
                </c:pt>
                <c:pt idx="7745">
                  <c:v>7746</c:v>
                </c:pt>
                <c:pt idx="7746">
                  <c:v>7747</c:v>
                </c:pt>
                <c:pt idx="7747">
                  <c:v>7748</c:v>
                </c:pt>
                <c:pt idx="7748">
                  <c:v>7749</c:v>
                </c:pt>
                <c:pt idx="7749">
                  <c:v>7750</c:v>
                </c:pt>
                <c:pt idx="7750">
                  <c:v>7751</c:v>
                </c:pt>
                <c:pt idx="7751">
                  <c:v>7752</c:v>
                </c:pt>
                <c:pt idx="7752">
                  <c:v>7753</c:v>
                </c:pt>
                <c:pt idx="7753">
                  <c:v>7754</c:v>
                </c:pt>
                <c:pt idx="7754">
                  <c:v>7755</c:v>
                </c:pt>
                <c:pt idx="7755">
                  <c:v>7756</c:v>
                </c:pt>
                <c:pt idx="7756">
                  <c:v>7757</c:v>
                </c:pt>
                <c:pt idx="7757">
                  <c:v>7758</c:v>
                </c:pt>
                <c:pt idx="7758">
                  <c:v>7759</c:v>
                </c:pt>
                <c:pt idx="7759">
                  <c:v>7760</c:v>
                </c:pt>
                <c:pt idx="7760">
                  <c:v>7761</c:v>
                </c:pt>
                <c:pt idx="7761">
                  <c:v>7762</c:v>
                </c:pt>
                <c:pt idx="7762">
                  <c:v>7763</c:v>
                </c:pt>
                <c:pt idx="7763">
                  <c:v>7764</c:v>
                </c:pt>
                <c:pt idx="7764">
                  <c:v>7765</c:v>
                </c:pt>
                <c:pt idx="7765">
                  <c:v>7766</c:v>
                </c:pt>
                <c:pt idx="7766">
                  <c:v>7767</c:v>
                </c:pt>
                <c:pt idx="7767">
                  <c:v>7768</c:v>
                </c:pt>
                <c:pt idx="7768">
                  <c:v>7769</c:v>
                </c:pt>
                <c:pt idx="7769">
                  <c:v>7770</c:v>
                </c:pt>
                <c:pt idx="7770">
                  <c:v>7771</c:v>
                </c:pt>
                <c:pt idx="7771">
                  <c:v>7772</c:v>
                </c:pt>
                <c:pt idx="7772">
                  <c:v>7773</c:v>
                </c:pt>
                <c:pt idx="7773">
                  <c:v>7774</c:v>
                </c:pt>
                <c:pt idx="7774">
                  <c:v>7775</c:v>
                </c:pt>
                <c:pt idx="7775">
                  <c:v>7776</c:v>
                </c:pt>
                <c:pt idx="7776">
                  <c:v>7777</c:v>
                </c:pt>
                <c:pt idx="7777">
                  <c:v>7778</c:v>
                </c:pt>
                <c:pt idx="7778">
                  <c:v>7779</c:v>
                </c:pt>
                <c:pt idx="7779">
                  <c:v>7780</c:v>
                </c:pt>
                <c:pt idx="7780">
                  <c:v>7781</c:v>
                </c:pt>
                <c:pt idx="7781">
                  <c:v>7782</c:v>
                </c:pt>
                <c:pt idx="7782">
                  <c:v>7783</c:v>
                </c:pt>
                <c:pt idx="7783">
                  <c:v>7784</c:v>
                </c:pt>
                <c:pt idx="7784">
                  <c:v>7785</c:v>
                </c:pt>
                <c:pt idx="7785">
                  <c:v>7786</c:v>
                </c:pt>
                <c:pt idx="7786">
                  <c:v>7787</c:v>
                </c:pt>
                <c:pt idx="7787">
                  <c:v>7788</c:v>
                </c:pt>
                <c:pt idx="7788">
                  <c:v>7789</c:v>
                </c:pt>
                <c:pt idx="7789">
                  <c:v>7790</c:v>
                </c:pt>
                <c:pt idx="7790">
                  <c:v>7791</c:v>
                </c:pt>
                <c:pt idx="7791">
                  <c:v>7792</c:v>
                </c:pt>
                <c:pt idx="7792">
                  <c:v>7793</c:v>
                </c:pt>
                <c:pt idx="7793">
                  <c:v>7794</c:v>
                </c:pt>
                <c:pt idx="7794">
                  <c:v>7795</c:v>
                </c:pt>
                <c:pt idx="7795">
                  <c:v>7796</c:v>
                </c:pt>
                <c:pt idx="7796">
                  <c:v>7797</c:v>
                </c:pt>
                <c:pt idx="7797">
                  <c:v>7798</c:v>
                </c:pt>
                <c:pt idx="7798">
                  <c:v>7799</c:v>
                </c:pt>
                <c:pt idx="7799">
                  <c:v>7800</c:v>
                </c:pt>
                <c:pt idx="7800">
                  <c:v>7801</c:v>
                </c:pt>
                <c:pt idx="7801">
                  <c:v>7802</c:v>
                </c:pt>
                <c:pt idx="7802">
                  <c:v>7803</c:v>
                </c:pt>
                <c:pt idx="7803">
                  <c:v>7804</c:v>
                </c:pt>
                <c:pt idx="7804">
                  <c:v>7805</c:v>
                </c:pt>
                <c:pt idx="7805">
                  <c:v>7806</c:v>
                </c:pt>
                <c:pt idx="7806">
                  <c:v>7807</c:v>
                </c:pt>
                <c:pt idx="7807">
                  <c:v>7808</c:v>
                </c:pt>
                <c:pt idx="7808">
                  <c:v>7809</c:v>
                </c:pt>
                <c:pt idx="7809">
                  <c:v>7810</c:v>
                </c:pt>
                <c:pt idx="7810">
                  <c:v>7811</c:v>
                </c:pt>
                <c:pt idx="7811">
                  <c:v>7812</c:v>
                </c:pt>
                <c:pt idx="7812">
                  <c:v>7813</c:v>
                </c:pt>
                <c:pt idx="7813">
                  <c:v>7814</c:v>
                </c:pt>
                <c:pt idx="7814">
                  <c:v>7815</c:v>
                </c:pt>
                <c:pt idx="7815">
                  <c:v>7816</c:v>
                </c:pt>
                <c:pt idx="7816">
                  <c:v>7817</c:v>
                </c:pt>
                <c:pt idx="7817">
                  <c:v>7818</c:v>
                </c:pt>
                <c:pt idx="7818">
                  <c:v>7819</c:v>
                </c:pt>
                <c:pt idx="7819">
                  <c:v>7820</c:v>
                </c:pt>
                <c:pt idx="7820">
                  <c:v>7821</c:v>
                </c:pt>
                <c:pt idx="7821">
                  <c:v>7822</c:v>
                </c:pt>
                <c:pt idx="7822">
                  <c:v>7823</c:v>
                </c:pt>
                <c:pt idx="7823">
                  <c:v>7824</c:v>
                </c:pt>
                <c:pt idx="7824">
                  <c:v>7825</c:v>
                </c:pt>
                <c:pt idx="7825">
                  <c:v>7826</c:v>
                </c:pt>
                <c:pt idx="7826">
                  <c:v>7827</c:v>
                </c:pt>
                <c:pt idx="7827">
                  <c:v>7828</c:v>
                </c:pt>
                <c:pt idx="7828">
                  <c:v>7829</c:v>
                </c:pt>
                <c:pt idx="7829">
                  <c:v>7830</c:v>
                </c:pt>
                <c:pt idx="7830">
                  <c:v>7831</c:v>
                </c:pt>
                <c:pt idx="7831">
                  <c:v>7832</c:v>
                </c:pt>
                <c:pt idx="7832">
                  <c:v>7833</c:v>
                </c:pt>
                <c:pt idx="7833">
                  <c:v>7834</c:v>
                </c:pt>
                <c:pt idx="7834">
                  <c:v>7835</c:v>
                </c:pt>
                <c:pt idx="7835">
                  <c:v>7836</c:v>
                </c:pt>
                <c:pt idx="7836">
                  <c:v>7837</c:v>
                </c:pt>
                <c:pt idx="7837">
                  <c:v>7838</c:v>
                </c:pt>
                <c:pt idx="7838">
                  <c:v>7839</c:v>
                </c:pt>
                <c:pt idx="7839">
                  <c:v>7840</c:v>
                </c:pt>
                <c:pt idx="7840">
                  <c:v>7841</c:v>
                </c:pt>
                <c:pt idx="7841">
                  <c:v>7842</c:v>
                </c:pt>
                <c:pt idx="7842">
                  <c:v>7843</c:v>
                </c:pt>
                <c:pt idx="7843">
                  <c:v>7844</c:v>
                </c:pt>
                <c:pt idx="7844">
                  <c:v>7845</c:v>
                </c:pt>
                <c:pt idx="7845">
                  <c:v>7846</c:v>
                </c:pt>
                <c:pt idx="7846">
                  <c:v>7847</c:v>
                </c:pt>
                <c:pt idx="7847">
                  <c:v>7848</c:v>
                </c:pt>
                <c:pt idx="7848">
                  <c:v>7849</c:v>
                </c:pt>
                <c:pt idx="7849">
                  <c:v>7850</c:v>
                </c:pt>
                <c:pt idx="7850">
                  <c:v>7851</c:v>
                </c:pt>
                <c:pt idx="7851">
                  <c:v>7852</c:v>
                </c:pt>
                <c:pt idx="7852">
                  <c:v>7853</c:v>
                </c:pt>
                <c:pt idx="7853">
                  <c:v>7854</c:v>
                </c:pt>
                <c:pt idx="7854">
                  <c:v>7855</c:v>
                </c:pt>
                <c:pt idx="7855">
                  <c:v>7856</c:v>
                </c:pt>
                <c:pt idx="7856">
                  <c:v>7857</c:v>
                </c:pt>
                <c:pt idx="7857">
                  <c:v>7858</c:v>
                </c:pt>
                <c:pt idx="7858">
                  <c:v>7859</c:v>
                </c:pt>
                <c:pt idx="7859">
                  <c:v>7860</c:v>
                </c:pt>
                <c:pt idx="7860">
                  <c:v>7861</c:v>
                </c:pt>
                <c:pt idx="7861">
                  <c:v>7862</c:v>
                </c:pt>
                <c:pt idx="7862">
                  <c:v>7863</c:v>
                </c:pt>
                <c:pt idx="7863">
                  <c:v>7864</c:v>
                </c:pt>
                <c:pt idx="7864">
                  <c:v>7865</c:v>
                </c:pt>
                <c:pt idx="7865">
                  <c:v>7866</c:v>
                </c:pt>
                <c:pt idx="7866">
                  <c:v>7867</c:v>
                </c:pt>
                <c:pt idx="7867">
                  <c:v>7868</c:v>
                </c:pt>
                <c:pt idx="7868">
                  <c:v>7869</c:v>
                </c:pt>
                <c:pt idx="7869">
                  <c:v>7870</c:v>
                </c:pt>
                <c:pt idx="7870">
                  <c:v>7871</c:v>
                </c:pt>
                <c:pt idx="7871">
                  <c:v>7872</c:v>
                </c:pt>
                <c:pt idx="7872">
                  <c:v>7873</c:v>
                </c:pt>
                <c:pt idx="7873">
                  <c:v>7874</c:v>
                </c:pt>
                <c:pt idx="7874">
                  <c:v>7875</c:v>
                </c:pt>
                <c:pt idx="7875">
                  <c:v>7876</c:v>
                </c:pt>
                <c:pt idx="7876">
                  <c:v>7877</c:v>
                </c:pt>
                <c:pt idx="7877">
                  <c:v>7878</c:v>
                </c:pt>
                <c:pt idx="7878">
                  <c:v>7879</c:v>
                </c:pt>
                <c:pt idx="7879">
                  <c:v>7880</c:v>
                </c:pt>
                <c:pt idx="7880">
                  <c:v>7881</c:v>
                </c:pt>
                <c:pt idx="7881">
                  <c:v>7882</c:v>
                </c:pt>
                <c:pt idx="7882">
                  <c:v>7883</c:v>
                </c:pt>
                <c:pt idx="7883">
                  <c:v>7884</c:v>
                </c:pt>
                <c:pt idx="7884">
                  <c:v>7885</c:v>
                </c:pt>
                <c:pt idx="7885">
                  <c:v>7886</c:v>
                </c:pt>
                <c:pt idx="7886">
                  <c:v>7887</c:v>
                </c:pt>
                <c:pt idx="7887">
                  <c:v>7888</c:v>
                </c:pt>
                <c:pt idx="7888">
                  <c:v>7889</c:v>
                </c:pt>
                <c:pt idx="7889">
                  <c:v>7890</c:v>
                </c:pt>
                <c:pt idx="7890">
                  <c:v>7891</c:v>
                </c:pt>
                <c:pt idx="7891">
                  <c:v>7892</c:v>
                </c:pt>
                <c:pt idx="7892">
                  <c:v>7893</c:v>
                </c:pt>
                <c:pt idx="7893">
                  <c:v>7894</c:v>
                </c:pt>
                <c:pt idx="7894">
                  <c:v>7895</c:v>
                </c:pt>
                <c:pt idx="7895">
                  <c:v>7896</c:v>
                </c:pt>
                <c:pt idx="7896">
                  <c:v>7897</c:v>
                </c:pt>
                <c:pt idx="7897">
                  <c:v>7898</c:v>
                </c:pt>
                <c:pt idx="7898">
                  <c:v>7899</c:v>
                </c:pt>
                <c:pt idx="7899">
                  <c:v>7900</c:v>
                </c:pt>
                <c:pt idx="7900">
                  <c:v>7901</c:v>
                </c:pt>
                <c:pt idx="7901">
                  <c:v>7902</c:v>
                </c:pt>
                <c:pt idx="7902">
                  <c:v>7903</c:v>
                </c:pt>
                <c:pt idx="7903">
                  <c:v>7904</c:v>
                </c:pt>
                <c:pt idx="7904">
                  <c:v>7905</c:v>
                </c:pt>
                <c:pt idx="7905">
                  <c:v>7906</c:v>
                </c:pt>
                <c:pt idx="7906">
                  <c:v>7907</c:v>
                </c:pt>
                <c:pt idx="7907">
                  <c:v>7908</c:v>
                </c:pt>
                <c:pt idx="7908">
                  <c:v>7909</c:v>
                </c:pt>
                <c:pt idx="7909">
                  <c:v>7910</c:v>
                </c:pt>
                <c:pt idx="7910">
                  <c:v>7911</c:v>
                </c:pt>
                <c:pt idx="7911">
                  <c:v>7912</c:v>
                </c:pt>
                <c:pt idx="7912">
                  <c:v>7913</c:v>
                </c:pt>
                <c:pt idx="7913">
                  <c:v>7914</c:v>
                </c:pt>
                <c:pt idx="7914">
                  <c:v>7915</c:v>
                </c:pt>
                <c:pt idx="7915">
                  <c:v>7916</c:v>
                </c:pt>
                <c:pt idx="7916">
                  <c:v>7917</c:v>
                </c:pt>
                <c:pt idx="7917">
                  <c:v>7918</c:v>
                </c:pt>
                <c:pt idx="7918">
                  <c:v>7919</c:v>
                </c:pt>
                <c:pt idx="7919">
                  <c:v>7920</c:v>
                </c:pt>
                <c:pt idx="7920">
                  <c:v>7921</c:v>
                </c:pt>
                <c:pt idx="7921">
                  <c:v>7922</c:v>
                </c:pt>
                <c:pt idx="7922">
                  <c:v>7923</c:v>
                </c:pt>
                <c:pt idx="7923">
                  <c:v>7924</c:v>
                </c:pt>
                <c:pt idx="7924">
                  <c:v>7925</c:v>
                </c:pt>
                <c:pt idx="7925">
                  <c:v>7926</c:v>
                </c:pt>
                <c:pt idx="7926">
                  <c:v>7927</c:v>
                </c:pt>
                <c:pt idx="7927">
                  <c:v>7928</c:v>
                </c:pt>
                <c:pt idx="7928">
                  <c:v>7929</c:v>
                </c:pt>
                <c:pt idx="7929">
                  <c:v>7930</c:v>
                </c:pt>
                <c:pt idx="7930">
                  <c:v>7931</c:v>
                </c:pt>
                <c:pt idx="7931">
                  <c:v>7932</c:v>
                </c:pt>
                <c:pt idx="7932">
                  <c:v>7933</c:v>
                </c:pt>
                <c:pt idx="7933">
                  <c:v>7934</c:v>
                </c:pt>
                <c:pt idx="7934">
                  <c:v>7935</c:v>
                </c:pt>
                <c:pt idx="7935">
                  <c:v>7936</c:v>
                </c:pt>
                <c:pt idx="7936">
                  <c:v>7937</c:v>
                </c:pt>
                <c:pt idx="7937">
                  <c:v>7938</c:v>
                </c:pt>
                <c:pt idx="7938">
                  <c:v>7939</c:v>
                </c:pt>
                <c:pt idx="7939">
                  <c:v>7940</c:v>
                </c:pt>
                <c:pt idx="7940">
                  <c:v>7941</c:v>
                </c:pt>
                <c:pt idx="7941">
                  <c:v>7942</c:v>
                </c:pt>
                <c:pt idx="7942">
                  <c:v>7943</c:v>
                </c:pt>
                <c:pt idx="7943">
                  <c:v>7944</c:v>
                </c:pt>
                <c:pt idx="7944">
                  <c:v>7945</c:v>
                </c:pt>
                <c:pt idx="7945">
                  <c:v>7946</c:v>
                </c:pt>
                <c:pt idx="7946">
                  <c:v>7947</c:v>
                </c:pt>
                <c:pt idx="7947">
                  <c:v>7948</c:v>
                </c:pt>
                <c:pt idx="7948">
                  <c:v>7949</c:v>
                </c:pt>
                <c:pt idx="7949">
                  <c:v>7950</c:v>
                </c:pt>
                <c:pt idx="7950">
                  <c:v>7951</c:v>
                </c:pt>
                <c:pt idx="7951">
                  <c:v>7952</c:v>
                </c:pt>
                <c:pt idx="7952">
                  <c:v>7953</c:v>
                </c:pt>
                <c:pt idx="7953">
                  <c:v>7954</c:v>
                </c:pt>
                <c:pt idx="7954">
                  <c:v>7955</c:v>
                </c:pt>
                <c:pt idx="7955">
                  <c:v>7956</c:v>
                </c:pt>
                <c:pt idx="7956">
                  <c:v>7957</c:v>
                </c:pt>
                <c:pt idx="7957">
                  <c:v>7958</c:v>
                </c:pt>
                <c:pt idx="7958">
                  <c:v>7959</c:v>
                </c:pt>
                <c:pt idx="7959">
                  <c:v>7960</c:v>
                </c:pt>
                <c:pt idx="7960">
                  <c:v>7961</c:v>
                </c:pt>
                <c:pt idx="7961">
                  <c:v>7962</c:v>
                </c:pt>
                <c:pt idx="7962">
                  <c:v>7963</c:v>
                </c:pt>
                <c:pt idx="7963">
                  <c:v>7964</c:v>
                </c:pt>
                <c:pt idx="7964">
                  <c:v>7965</c:v>
                </c:pt>
                <c:pt idx="7965">
                  <c:v>7966</c:v>
                </c:pt>
                <c:pt idx="7966">
                  <c:v>7967</c:v>
                </c:pt>
                <c:pt idx="7967">
                  <c:v>7968</c:v>
                </c:pt>
                <c:pt idx="7968">
                  <c:v>7969</c:v>
                </c:pt>
                <c:pt idx="7969">
                  <c:v>7970</c:v>
                </c:pt>
                <c:pt idx="7970">
                  <c:v>7971</c:v>
                </c:pt>
                <c:pt idx="7971">
                  <c:v>7972</c:v>
                </c:pt>
                <c:pt idx="7972">
                  <c:v>7973</c:v>
                </c:pt>
                <c:pt idx="7973">
                  <c:v>7974</c:v>
                </c:pt>
                <c:pt idx="7974">
                  <c:v>7975</c:v>
                </c:pt>
                <c:pt idx="7975">
                  <c:v>7976</c:v>
                </c:pt>
                <c:pt idx="7976">
                  <c:v>7977</c:v>
                </c:pt>
                <c:pt idx="7977">
                  <c:v>7978</c:v>
                </c:pt>
                <c:pt idx="7978">
                  <c:v>7979</c:v>
                </c:pt>
                <c:pt idx="7979">
                  <c:v>7980</c:v>
                </c:pt>
                <c:pt idx="7980">
                  <c:v>7981</c:v>
                </c:pt>
                <c:pt idx="7981">
                  <c:v>7982</c:v>
                </c:pt>
                <c:pt idx="7982">
                  <c:v>7983</c:v>
                </c:pt>
                <c:pt idx="7983">
                  <c:v>7984</c:v>
                </c:pt>
                <c:pt idx="7984">
                  <c:v>7985</c:v>
                </c:pt>
                <c:pt idx="7985">
                  <c:v>7986</c:v>
                </c:pt>
                <c:pt idx="7986">
                  <c:v>7987</c:v>
                </c:pt>
                <c:pt idx="7987">
                  <c:v>7988</c:v>
                </c:pt>
                <c:pt idx="7988">
                  <c:v>7989</c:v>
                </c:pt>
                <c:pt idx="7989">
                  <c:v>7990</c:v>
                </c:pt>
                <c:pt idx="7990">
                  <c:v>7991</c:v>
                </c:pt>
                <c:pt idx="7991">
                  <c:v>7992</c:v>
                </c:pt>
                <c:pt idx="7992">
                  <c:v>7993</c:v>
                </c:pt>
                <c:pt idx="7993">
                  <c:v>7994</c:v>
                </c:pt>
                <c:pt idx="7994">
                  <c:v>7995</c:v>
                </c:pt>
                <c:pt idx="7995">
                  <c:v>7996</c:v>
                </c:pt>
                <c:pt idx="7996">
                  <c:v>7997</c:v>
                </c:pt>
                <c:pt idx="7997">
                  <c:v>7998</c:v>
                </c:pt>
                <c:pt idx="7998">
                  <c:v>7999</c:v>
                </c:pt>
                <c:pt idx="7999">
                  <c:v>8000</c:v>
                </c:pt>
                <c:pt idx="8000">
                  <c:v>8001</c:v>
                </c:pt>
                <c:pt idx="8001">
                  <c:v>8002</c:v>
                </c:pt>
                <c:pt idx="8002">
                  <c:v>8003</c:v>
                </c:pt>
                <c:pt idx="8003">
                  <c:v>8004</c:v>
                </c:pt>
                <c:pt idx="8004">
                  <c:v>8005</c:v>
                </c:pt>
                <c:pt idx="8005">
                  <c:v>8006</c:v>
                </c:pt>
                <c:pt idx="8006">
                  <c:v>8007</c:v>
                </c:pt>
                <c:pt idx="8007">
                  <c:v>8008</c:v>
                </c:pt>
                <c:pt idx="8008">
                  <c:v>8009</c:v>
                </c:pt>
                <c:pt idx="8009">
                  <c:v>8010</c:v>
                </c:pt>
                <c:pt idx="8010">
                  <c:v>8011</c:v>
                </c:pt>
                <c:pt idx="8011">
                  <c:v>8012</c:v>
                </c:pt>
                <c:pt idx="8012">
                  <c:v>8013</c:v>
                </c:pt>
                <c:pt idx="8013">
                  <c:v>8014</c:v>
                </c:pt>
                <c:pt idx="8014">
                  <c:v>8015</c:v>
                </c:pt>
                <c:pt idx="8015">
                  <c:v>8016</c:v>
                </c:pt>
                <c:pt idx="8016">
                  <c:v>8017</c:v>
                </c:pt>
                <c:pt idx="8017">
                  <c:v>8018</c:v>
                </c:pt>
                <c:pt idx="8018">
                  <c:v>8019</c:v>
                </c:pt>
                <c:pt idx="8019">
                  <c:v>8020</c:v>
                </c:pt>
                <c:pt idx="8020">
                  <c:v>8021</c:v>
                </c:pt>
                <c:pt idx="8021">
                  <c:v>8022</c:v>
                </c:pt>
                <c:pt idx="8022">
                  <c:v>8023</c:v>
                </c:pt>
                <c:pt idx="8023">
                  <c:v>8024</c:v>
                </c:pt>
                <c:pt idx="8024">
                  <c:v>8025</c:v>
                </c:pt>
                <c:pt idx="8025">
                  <c:v>8026</c:v>
                </c:pt>
                <c:pt idx="8026">
                  <c:v>8027</c:v>
                </c:pt>
                <c:pt idx="8027">
                  <c:v>8028</c:v>
                </c:pt>
                <c:pt idx="8028">
                  <c:v>8029</c:v>
                </c:pt>
                <c:pt idx="8029">
                  <c:v>8030</c:v>
                </c:pt>
                <c:pt idx="8030">
                  <c:v>8031</c:v>
                </c:pt>
                <c:pt idx="8031">
                  <c:v>8032</c:v>
                </c:pt>
                <c:pt idx="8032">
                  <c:v>8033</c:v>
                </c:pt>
                <c:pt idx="8033">
                  <c:v>8034</c:v>
                </c:pt>
                <c:pt idx="8034">
                  <c:v>8035</c:v>
                </c:pt>
                <c:pt idx="8035">
                  <c:v>8036</c:v>
                </c:pt>
                <c:pt idx="8036">
                  <c:v>8037</c:v>
                </c:pt>
                <c:pt idx="8037">
                  <c:v>8038</c:v>
                </c:pt>
                <c:pt idx="8038">
                  <c:v>8039</c:v>
                </c:pt>
                <c:pt idx="8039">
                  <c:v>8040</c:v>
                </c:pt>
                <c:pt idx="8040">
                  <c:v>8041</c:v>
                </c:pt>
                <c:pt idx="8041">
                  <c:v>8042</c:v>
                </c:pt>
                <c:pt idx="8042">
                  <c:v>8043</c:v>
                </c:pt>
                <c:pt idx="8043">
                  <c:v>8044</c:v>
                </c:pt>
                <c:pt idx="8044">
                  <c:v>8045</c:v>
                </c:pt>
                <c:pt idx="8045">
                  <c:v>8046</c:v>
                </c:pt>
                <c:pt idx="8046">
                  <c:v>8047</c:v>
                </c:pt>
                <c:pt idx="8047">
                  <c:v>8048</c:v>
                </c:pt>
                <c:pt idx="8048">
                  <c:v>8049</c:v>
                </c:pt>
                <c:pt idx="8049">
                  <c:v>8050</c:v>
                </c:pt>
                <c:pt idx="8050">
                  <c:v>8051</c:v>
                </c:pt>
                <c:pt idx="8051">
                  <c:v>8052</c:v>
                </c:pt>
                <c:pt idx="8052">
                  <c:v>8053</c:v>
                </c:pt>
                <c:pt idx="8053">
                  <c:v>8054</c:v>
                </c:pt>
                <c:pt idx="8054">
                  <c:v>8055</c:v>
                </c:pt>
                <c:pt idx="8055">
                  <c:v>8056</c:v>
                </c:pt>
                <c:pt idx="8056">
                  <c:v>8057</c:v>
                </c:pt>
                <c:pt idx="8057">
                  <c:v>8058</c:v>
                </c:pt>
                <c:pt idx="8058">
                  <c:v>8059</c:v>
                </c:pt>
                <c:pt idx="8059">
                  <c:v>8060</c:v>
                </c:pt>
                <c:pt idx="8060">
                  <c:v>8061</c:v>
                </c:pt>
                <c:pt idx="8061">
                  <c:v>8062</c:v>
                </c:pt>
                <c:pt idx="8062">
                  <c:v>8063</c:v>
                </c:pt>
                <c:pt idx="8063">
                  <c:v>8064</c:v>
                </c:pt>
                <c:pt idx="8064">
                  <c:v>8065</c:v>
                </c:pt>
                <c:pt idx="8065">
                  <c:v>8066</c:v>
                </c:pt>
                <c:pt idx="8066">
                  <c:v>8067</c:v>
                </c:pt>
                <c:pt idx="8067">
                  <c:v>8068</c:v>
                </c:pt>
                <c:pt idx="8068">
                  <c:v>8069</c:v>
                </c:pt>
                <c:pt idx="8069">
                  <c:v>8070</c:v>
                </c:pt>
                <c:pt idx="8070">
                  <c:v>8071</c:v>
                </c:pt>
                <c:pt idx="8071">
                  <c:v>8072</c:v>
                </c:pt>
                <c:pt idx="8072">
                  <c:v>8073</c:v>
                </c:pt>
                <c:pt idx="8073">
                  <c:v>8074</c:v>
                </c:pt>
                <c:pt idx="8074">
                  <c:v>8075</c:v>
                </c:pt>
                <c:pt idx="8075">
                  <c:v>8076</c:v>
                </c:pt>
                <c:pt idx="8076">
                  <c:v>8077</c:v>
                </c:pt>
                <c:pt idx="8077">
                  <c:v>8078</c:v>
                </c:pt>
                <c:pt idx="8078">
                  <c:v>8079</c:v>
                </c:pt>
                <c:pt idx="8079">
                  <c:v>8080</c:v>
                </c:pt>
                <c:pt idx="8080">
                  <c:v>8081</c:v>
                </c:pt>
                <c:pt idx="8081">
                  <c:v>8082</c:v>
                </c:pt>
                <c:pt idx="8082">
                  <c:v>8083</c:v>
                </c:pt>
                <c:pt idx="8083">
                  <c:v>8084</c:v>
                </c:pt>
                <c:pt idx="8084">
                  <c:v>8085</c:v>
                </c:pt>
                <c:pt idx="8085">
                  <c:v>8086</c:v>
                </c:pt>
                <c:pt idx="8086">
                  <c:v>8087</c:v>
                </c:pt>
                <c:pt idx="8087">
                  <c:v>8088</c:v>
                </c:pt>
                <c:pt idx="8088">
                  <c:v>8089</c:v>
                </c:pt>
                <c:pt idx="8089">
                  <c:v>8090</c:v>
                </c:pt>
                <c:pt idx="8090">
                  <c:v>8091</c:v>
                </c:pt>
                <c:pt idx="8091">
                  <c:v>8092</c:v>
                </c:pt>
                <c:pt idx="8092">
                  <c:v>8093</c:v>
                </c:pt>
                <c:pt idx="8093">
                  <c:v>8094</c:v>
                </c:pt>
                <c:pt idx="8094">
                  <c:v>8095</c:v>
                </c:pt>
                <c:pt idx="8095">
                  <c:v>8096</c:v>
                </c:pt>
                <c:pt idx="8096">
                  <c:v>8097</c:v>
                </c:pt>
                <c:pt idx="8097">
                  <c:v>8098</c:v>
                </c:pt>
                <c:pt idx="8098">
                  <c:v>8099</c:v>
                </c:pt>
                <c:pt idx="8099">
                  <c:v>8100</c:v>
                </c:pt>
                <c:pt idx="8100">
                  <c:v>8101</c:v>
                </c:pt>
                <c:pt idx="8101">
                  <c:v>8102</c:v>
                </c:pt>
                <c:pt idx="8102">
                  <c:v>8103</c:v>
                </c:pt>
                <c:pt idx="8103">
                  <c:v>8104</c:v>
                </c:pt>
                <c:pt idx="8104">
                  <c:v>8105</c:v>
                </c:pt>
                <c:pt idx="8105">
                  <c:v>8106</c:v>
                </c:pt>
                <c:pt idx="8106">
                  <c:v>8107</c:v>
                </c:pt>
                <c:pt idx="8107">
                  <c:v>8108</c:v>
                </c:pt>
                <c:pt idx="8108">
                  <c:v>8109</c:v>
                </c:pt>
                <c:pt idx="8109">
                  <c:v>8110</c:v>
                </c:pt>
                <c:pt idx="8110">
                  <c:v>8111</c:v>
                </c:pt>
                <c:pt idx="8111">
                  <c:v>8112</c:v>
                </c:pt>
                <c:pt idx="8112">
                  <c:v>8113</c:v>
                </c:pt>
                <c:pt idx="8113">
                  <c:v>8114</c:v>
                </c:pt>
                <c:pt idx="8114">
                  <c:v>8115</c:v>
                </c:pt>
                <c:pt idx="8115">
                  <c:v>8116</c:v>
                </c:pt>
                <c:pt idx="8116">
                  <c:v>8117</c:v>
                </c:pt>
                <c:pt idx="8117">
                  <c:v>8118</c:v>
                </c:pt>
                <c:pt idx="8118">
                  <c:v>8119</c:v>
                </c:pt>
                <c:pt idx="8119">
                  <c:v>8120</c:v>
                </c:pt>
                <c:pt idx="8120">
                  <c:v>8121</c:v>
                </c:pt>
                <c:pt idx="8121">
                  <c:v>8122</c:v>
                </c:pt>
                <c:pt idx="8122">
                  <c:v>8123</c:v>
                </c:pt>
                <c:pt idx="8123">
                  <c:v>8124</c:v>
                </c:pt>
                <c:pt idx="8124">
                  <c:v>8125</c:v>
                </c:pt>
                <c:pt idx="8125">
                  <c:v>8126</c:v>
                </c:pt>
                <c:pt idx="8126">
                  <c:v>8127</c:v>
                </c:pt>
                <c:pt idx="8127">
                  <c:v>8128</c:v>
                </c:pt>
                <c:pt idx="8128">
                  <c:v>8129</c:v>
                </c:pt>
                <c:pt idx="8129">
                  <c:v>8130</c:v>
                </c:pt>
                <c:pt idx="8130">
                  <c:v>8131</c:v>
                </c:pt>
                <c:pt idx="8131">
                  <c:v>8132</c:v>
                </c:pt>
                <c:pt idx="8132">
                  <c:v>8133</c:v>
                </c:pt>
                <c:pt idx="8133">
                  <c:v>8134</c:v>
                </c:pt>
                <c:pt idx="8134">
                  <c:v>8135</c:v>
                </c:pt>
                <c:pt idx="8135">
                  <c:v>8136</c:v>
                </c:pt>
                <c:pt idx="8136">
                  <c:v>8137</c:v>
                </c:pt>
                <c:pt idx="8137">
                  <c:v>8138</c:v>
                </c:pt>
                <c:pt idx="8138">
                  <c:v>8139</c:v>
                </c:pt>
                <c:pt idx="8139">
                  <c:v>8140</c:v>
                </c:pt>
                <c:pt idx="8140">
                  <c:v>8141</c:v>
                </c:pt>
                <c:pt idx="8141">
                  <c:v>8142</c:v>
                </c:pt>
                <c:pt idx="8142">
                  <c:v>8143</c:v>
                </c:pt>
                <c:pt idx="8143">
                  <c:v>8144</c:v>
                </c:pt>
                <c:pt idx="8144">
                  <c:v>8145</c:v>
                </c:pt>
                <c:pt idx="8145">
                  <c:v>8146</c:v>
                </c:pt>
                <c:pt idx="8146">
                  <c:v>8147</c:v>
                </c:pt>
                <c:pt idx="8147">
                  <c:v>8148</c:v>
                </c:pt>
                <c:pt idx="8148">
                  <c:v>8149</c:v>
                </c:pt>
                <c:pt idx="8149">
                  <c:v>8150</c:v>
                </c:pt>
                <c:pt idx="8150">
                  <c:v>8151</c:v>
                </c:pt>
                <c:pt idx="8151">
                  <c:v>8152</c:v>
                </c:pt>
                <c:pt idx="8152">
                  <c:v>8153</c:v>
                </c:pt>
                <c:pt idx="8153">
                  <c:v>8154</c:v>
                </c:pt>
                <c:pt idx="8154">
                  <c:v>8155</c:v>
                </c:pt>
                <c:pt idx="8155">
                  <c:v>8156</c:v>
                </c:pt>
                <c:pt idx="8156">
                  <c:v>8157</c:v>
                </c:pt>
                <c:pt idx="8157">
                  <c:v>8158</c:v>
                </c:pt>
                <c:pt idx="8158">
                  <c:v>8159</c:v>
                </c:pt>
                <c:pt idx="8159">
                  <c:v>8160</c:v>
                </c:pt>
                <c:pt idx="8160">
                  <c:v>8161</c:v>
                </c:pt>
                <c:pt idx="8161">
                  <c:v>8162</c:v>
                </c:pt>
                <c:pt idx="8162">
                  <c:v>8163</c:v>
                </c:pt>
                <c:pt idx="8163">
                  <c:v>8164</c:v>
                </c:pt>
                <c:pt idx="8164">
                  <c:v>8165</c:v>
                </c:pt>
                <c:pt idx="8165">
                  <c:v>8166</c:v>
                </c:pt>
                <c:pt idx="8166">
                  <c:v>8167</c:v>
                </c:pt>
                <c:pt idx="8167">
                  <c:v>8168</c:v>
                </c:pt>
                <c:pt idx="8168">
                  <c:v>8169</c:v>
                </c:pt>
                <c:pt idx="8169">
                  <c:v>8170</c:v>
                </c:pt>
                <c:pt idx="8170">
                  <c:v>8171</c:v>
                </c:pt>
                <c:pt idx="8171">
                  <c:v>8172</c:v>
                </c:pt>
                <c:pt idx="8172">
                  <c:v>8173</c:v>
                </c:pt>
                <c:pt idx="8173">
                  <c:v>8174</c:v>
                </c:pt>
                <c:pt idx="8174">
                  <c:v>8175</c:v>
                </c:pt>
                <c:pt idx="8175">
                  <c:v>8176</c:v>
                </c:pt>
                <c:pt idx="8176">
                  <c:v>8177</c:v>
                </c:pt>
                <c:pt idx="8177">
                  <c:v>8178</c:v>
                </c:pt>
                <c:pt idx="8178">
                  <c:v>8179</c:v>
                </c:pt>
                <c:pt idx="8179">
                  <c:v>8180</c:v>
                </c:pt>
                <c:pt idx="8180">
                  <c:v>8181</c:v>
                </c:pt>
                <c:pt idx="8181">
                  <c:v>8182</c:v>
                </c:pt>
                <c:pt idx="8182">
                  <c:v>8183</c:v>
                </c:pt>
                <c:pt idx="8183">
                  <c:v>8184</c:v>
                </c:pt>
                <c:pt idx="8184">
                  <c:v>8185</c:v>
                </c:pt>
                <c:pt idx="8185">
                  <c:v>8186</c:v>
                </c:pt>
                <c:pt idx="8186">
                  <c:v>8187</c:v>
                </c:pt>
                <c:pt idx="8187">
                  <c:v>8188</c:v>
                </c:pt>
                <c:pt idx="8188">
                  <c:v>8189</c:v>
                </c:pt>
                <c:pt idx="8189">
                  <c:v>8190</c:v>
                </c:pt>
                <c:pt idx="8190">
                  <c:v>8191</c:v>
                </c:pt>
                <c:pt idx="8191">
                  <c:v>8192</c:v>
                </c:pt>
                <c:pt idx="8192">
                  <c:v>8193</c:v>
                </c:pt>
                <c:pt idx="8193">
                  <c:v>8194</c:v>
                </c:pt>
                <c:pt idx="8194">
                  <c:v>8195</c:v>
                </c:pt>
                <c:pt idx="8195">
                  <c:v>8196</c:v>
                </c:pt>
                <c:pt idx="8196">
                  <c:v>8197</c:v>
                </c:pt>
                <c:pt idx="8197">
                  <c:v>8198</c:v>
                </c:pt>
                <c:pt idx="8198">
                  <c:v>8199</c:v>
                </c:pt>
                <c:pt idx="8199">
                  <c:v>8200</c:v>
                </c:pt>
                <c:pt idx="8200">
                  <c:v>8201</c:v>
                </c:pt>
                <c:pt idx="8201">
                  <c:v>8202</c:v>
                </c:pt>
                <c:pt idx="8202">
                  <c:v>8203</c:v>
                </c:pt>
                <c:pt idx="8203">
                  <c:v>8204</c:v>
                </c:pt>
                <c:pt idx="8204">
                  <c:v>8205</c:v>
                </c:pt>
                <c:pt idx="8205">
                  <c:v>8206</c:v>
                </c:pt>
                <c:pt idx="8206">
                  <c:v>8207</c:v>
                </c:pt>
                <c:pt idx="8207">
                  <c:v>8208</c:v>
                </c:pt>
                <c:pt idx="8208">
                  <c:v>8209</c:v>
                </c:pt>
                <c:pt idx="8209">
                  <c:v>8210</c:v>
                </c:pt>
                <c:pt idx="8210">
                  <c:v>8211</c:v>
                </c:pt>
                <c:pt idx="8211">
                  <c:v>8212</c:v>
                </c:pt>
                <c:pt idx="8212">
                  <c:v>8213</c:v>
                </c:pt>
                <c:pt idx="8213">
                  <c:v>8214</c:v>
                </c:pt>
                <c:pt idx="8214">
                  <c:v>8215</c:v>
                </c:pt>
                <c:pt idx="8215">
                  <c:v>8216</c:v>
                </c:pt>
                <c:pt idx="8216">
                  <c:v>8217</c:v>
                </c:pt>
                <c:pt idx="8217">
                  <c:v>8218</c:v>
                </c:pt>
                <c:pt idx="8218">
                  <c:v>8219</c:v>
                </c:pt>
                <c:pt idx="8219">
                  <c:v>8220</c:v>
                </c:pt>
                <c:pt idx="8220">
                  <c:v>8221</c:v>
                </c:pt>
                <c:pt idx="8221">
                  <c:v>8222</c:v>
                </c:pt>
                <c:pt idx="8222">
                  <c:v>8223</c:v>
                </c:pt>
                <c:pt idx="8223">
                  <c:v>8224</c:v>
                </c:pt>
                <c:pt idx="8224">
                  <c:v>8225</c:v>
                </c:pt>
                <c:pt idx="8225">
                  <c:v>8226</c:v>
                </c:pt>
                <c:pt idx="8226">
                  <c:v>8227</c:v>
                </c:pt>
                <c:pt idx="8227">
                  <c:v>8228</c:v>
                </c:pt>
                <c:pt idx="8228">
                  <c:v>8229</c:v>
                </c:pt>
                <c:pt idx="8229">
                  <c:v>8230</c:v>
                </c:pt>
                <c:pt idx="8230">
                  <c:v>8231</c:v>
                </c:pt>
                <c:pt idx="8231">
                  <c:v>8232</c:v>
                </c:pt>
                <c:pt idx="8232">
                  <c:v>8233</c:v>
                </c:pt>
                <c:pt idx="8233">
                  <c:v>8234</c:v>
                </c:pt>
                <c:pt idx="8234">
                  <c:v>8235</c:v>
                </c:pt>
                <c:pt idx="8235">
                  <c:v>8236</c:v>
                </c:pt>
                <c:pt idx="8236">
                  <c:v>8237</c:v>
                </c:pt>
                <c:pt idx="8237">
                  <c:v>8238</c:v>
                </c:pt>
                <c:pt idx="8238">
                  <c:v>8239</c:v>
                </c:pt>
                <c:pt idx="8239">
                  <c:v>8240</c:v>
                </c:pt>
                <c:pt idx="8240">
                  <c:v>8241</c:v>
                </c:pt>
                <c:pt idx="8241">
                  <c:v>8242</c:v>
                </c:pt>
                <c:pt idx="8242">
                  <c:v>8243</c:v>
                </c:pt>
                <c:pt idx="8243">
                  <c:v>8244</c:v>
                </c:pt>
                <c:pt idx="8244">
                  <c:v>8245</c:v>
                </c:pt>
                <c:pt idx="8245">
                  <c:v>8246</c:v>
                </c:pt>
                <c:pt idx="8246">
                  <c:v>8247</c:v>
                </c:pt>
                <c:pt idx="8247">
                  <c:v>8248</c:v>
                </c:pt>
                <c:pt idx="8248">
                  <c:v>8249</c:v>
                </c:pt>
                <c:pt idx="8249">
                  <c:v>8250</c:v>
                </c:pt>
                <c:pt idx="8250">
                  <c:v>8251</c:v>
                </c:pt>
                <c:pt idx="8251">
                  <c:v>8252</c:v>
                </c:pt>
                <c:pt idx="8252">
                  <c:v>8253</c:v>
                </c:pt>
                <c:pt idx="8253">
                  <c:v>8254</c:v>
                </c:pt>
                <c:pt idx="8254">
                  <c:v>8255</c:v>
                </c:pt>
                <c:pt idx="8255">
                  <c:v>8256</c:v>
                </c:pt>
                <c:pt idx="8256">
                  <c:v>8257</c:v>
                </c:pt>
                <c:pt idx="8257">
                  <c:v>8258</c:v>
                </c:pt>
                <c:pt idx="8258">
                  <c:v>8259</c:v>
                </c:pt>
                <c:pt idx="8259">
                  <c:v>8260</c:v>
                </c:pt>
                <c:pt idx="8260">
                  <c:v>8261</c:v>
                </c:pt>
                <c:pt idx="8261">
                  <c:v>8262</c:v>
                </c:pt>
                <c:pt idx="8262">
                  <c:v>8263</c:v>
                </c:pt>
                <c:pt idx="8263">
                  <c:v>8264</c:v>
                </c:pt>
                <c:pt idx="8264">
                  <c:v>8265</c:v>
                </c:pt>
                <c:pt idx="8265">
                  <c:v>8266</c:v>
                </c:pt>
                <c:pt idx="8266">
                  <c:v>8267</c:v>
                </c:pt>
                <c:pt idx="8267">
                  <c:v>8268</c:v>
                </c:pt>
                <c:pt idx="8268">
                  <c:v>8269</c:v>
                </c:pt>
                <c:pt idx="8269">
                  <c:v>8270</c:v>
                </c:pt>
                <c:pt idx="8270">
                  <c:v>8271</c:v>
                </c:pt>
                <c:pt idx="8271">
                  <c:v>8272</c:v>
                </c:pt>
                <c:pt idx="8272">
                  <c:v>8273</c:v>
                </c:pt>
                <c:pt idx="8273">
                  <c:v>8274</c:v>
                </c:pt>
                <c:pt idx="8274">
                  <c:v>8275</c:v>
                </c:pt>
                <c:pt idx="8275">
                  <c:v>8276</c:v>
                </c:pt>
                <c:pt idx="8276">
                  <c:v>8277</c:v>
                </c:pt>
                <c:pt idx="8277">
                  <c:v>8278</c:v>
                </c:pt>
                <c:pt idx="8278">
                  <c:v>8279</c:v>
                </c:pt>
                <c:pt idx="8279">
                  <c:v>8280</c:v>
                </c:pt>
                <c:pt idx="8280">
                  <c:v>8281</c:v>
                </c:pt>
                <c:pt idx="8281">
                  <c:v>8282</c:v>
                </c:pt>
                <c:pt idx="8282">
                  <c:v>8283</c:v>
                </c:pt>
                <c:pt idx="8283">
                  <c:v>8284</c:v>
                </c:pt>
                <c:pt idx="8284">
                  <c:v>8285</c:v>
                </c:pt>
                <c:pt idx="8285">
                  <c:v>8286</c:v>
                </c:pt>
                <c:pt idx="8286">
                  <c:v>8287</c:v>
                </c:pt>
                <c:pt idx="8287">
                  <c:v>8288</c:v>
                </c:pt>
                <c:pt idx="8288">
                  <c:v>8289</c:v>
                </c:pt>
                <c:pt idx="8289">
                  <c:v>8290</c:v>
                </c:pt>
                <c:pt idx="8290">
                  <c:v>8291</c:v>
                </c:pt>
                <c:pt idx="8291">
                  <c:v>8292</c:v>
                </c:pt>
                <c:pt idx="8292">
                  <c:v>8293</c:v>
                </c:pt>
                <c:pt idx="8293">
                  <c:v>8294</c:v>
                </c:pt>
                <c:pt idx="8294">
                  <c:v>8295</c:v>
                </c:pt>
                <c:pt idx="8295">
                  <c:v>8296</c:v>
                </c:pt>
                <c:pt idx="8296">
                  <c:v>8297</c:v>
                </c:pt>
                <c:pt idx="8297">
                  <c:v>8298</c:v>
                </c:pt>
                <c:pt idx="8298">
                  <c:v>8299</c:v>
                </c:pt>
                <c:pt idx="8299">
                  <c:v>8300</c:v>
                </c:pt>
                <c:pt idx="8300">
                  <c:v>8301</c:v>
                </c:pt>
                <c:pt idx="8301">
                  <c:v>8302</c:v>
                </c:pt>
                <c:pt idx="8302">
                  <c:v>8303</c:v>
                </c:pt>
                <c:pt idx="8303">
                  <c:v>8304</c:v>
                </c:pt>
                <c:pt idx="8304">
                  <c:v>8305</c:v>
                </c:pt>
                <c:pt idx="8305">
                  <c:v>8306</c:v>
                </c:pt>
                <c:pt idx="8306">
                  <c:v>8307</c:v>
                </c:pt>
                <c:pt idx="8307">
                  <c:v>8308</c:v>
                </c:pt>
                <c:pt idx="8308">
                  <c:v>8309</c:v>
                </c:pt>
                <c:pt idx="8309">
                  <c:v>8310</c:v>
                </c:pt>
                <c:pt idx="8310">
                  <c:v>8311</c:v>
                </c:pt>
                <c:pt idx="8311">
                  <c:v>8312</c:v>
                </c:pt>
                <c:pt idx="8312">
                  <c:v>8313</c:v>
                </c:pt>
                <c:pt idx="8313">
                  <c:v>8314</c:v>
                </c:pt>
                <c:pt idx="8314">
                  <c:v>8315</c:v>
                </c:pt>
                <c:pt idx="8315">
                  <c:v>8316</c:v>
                </c:pt>
                <c:pt idx="8316">
                  <c:v>8317</c:v>
                </c:pt>
                <c:pt idx="8317">
                  <c:v>8318</c:v>
                </c:pt>
                <c:pt idx="8318">
                  <c:v>8319</c:v>
                </c:pt>
                <c:pt idx="8319">
                  <c:v>8320</c:v>
                </c:pt>
                <c:pt idx="8320">
                  <c:v>8321</c:v>
                </c:pt>
                <c:pt idx="8321">
                  <c:v>8322</c:v>
                </c:pt>
                <c:pt idx="8322">
                  <c:v>8323</c:v>
                </c:pt>
                <c:pt idx="8323">
                  <c:v>8324</c:v>
                </c:pt>
                <c:pt idx="8324">
                  <c:v>8325</c:v>
                </c:pt>
                <c:pt idx="8325">
                  <c:v>8326</c:v>
                </c:pt>
                <c:pt idx="8326">
                  <c:v>8327</c:v>
                </c:pt>
                <c:pt idx="8327">
                  <c:v>8328</c:v>
                </c:pt>
                <c:pt idx="8328">
                  <c:v>8329</c:v>
                </c:pt>
                <c:pt idx="8329">
                  <c:v>8330</c:v>
                </c:pt>
                <c:pt idx="8330">
                  <c:v>8331</c:v>
                </c:pt>
                <c:pt idx="8331">
                  <c:v>8332</c:v>
                </c:pt>
                <c:pt idx="8332">
                  <c:v>8333</c:v>
                </c:pt>
                <c:pt idx="8333">
                  <c:v>8334</c:v>
                </c:pt>
                <c:pt idx="8334">
                  <c:v>8335</c:v>
                </c:pt>
                <c:pt idx="8335">
                  <c:v>8336</c:v>
                </c:pt>
                <c:pt idx="8336">
                  <c:v>8337</c:v>
                </c:pt>
                <c:pt idx="8337">
                  <c:v>8338</c:v>
                </c:pt>
                <c:pt idx="8338">
                  <c:v>8339</c:v>
                </c:pt>
                <c:pt idx="8339">
                  <c:v>8340</c:v>
                </c:pt>
                <c:pt idx="8340">
                  <c:v>8341</c:v>
                </c:pt>
                <c:pt idx="8341">
                  <c:v>8342</c:v>
                </c:pt>
                <c:pt idx="8342">
                  <c:v>8343</c:v>
                </c:pt>
                <c:pt idx="8343">
                  <c:v>8344</c:v>
                </c:pt>
                <c:pt idx="8344">
                  <c:v>8345</c:v>
                </c:pt>
                <c:pt idx="8345">
                  <c:v>8346</c:v>
                </c:pt>
                <c:pt idx="8346">
                  <c:v>8347</c:v>
                </c:pt>
                <c:pt idx="8347">
                  <c:v>8348</c:v>
                </c:pt>
                <c:pt idx="8348">
                  <c:v>8349</c:v>
                </c:pt>
                <c:pt idx="8349">
                  <c:v>8350</c:v>
                </c:pt>
                <c:pt idx="8350">
                  <c:v>8351</c:v>
                </c:pt>
                <c:pt idx="8351">
                  <c:v>8352</c:v>
                </c:pt>
                <c:pt idx="8352">
                  <c:v>8353</c:v>
                </c:pt>
                <c:pt idx="8353">
                  <c:v>8354</c:v>
                </c:pt>
                <c:pt idx="8354">
                  <c:v>8355</c:v>
                </c:pt>
                <c:pt idx="8355">
                  <c:v>8356</c:v>
                </c:pt>
                <c:pt idx="8356">
                  <c:v>8357</c:v>
                </c:pt>
                <c:pt idx="8357">
                  <c:v>8358</c:v>
                </c:pt>
                <c:pt idx="8358">
                  <c:v>8359</c:v>
                </c:pt>
                <c:pt idx="8359">
                  <c:v>8360</c:v>
                </c:pt>
                <c:pt idx="8360">
                  <c:v>8361</c:v>
                </c:pt>
                <c:pt idx="8361">
                  <c:v>8362</c:v>
                </c:pt>
                <c:pt idx="8362">
                  <c:v>8363</c:v>
                </c:pt>
                <c:pt idx="8363">
                  <c:v>8364</c:v>
                </c:pt>
                <c:pt idx="8364">
                  <c:v>8365</c:v>
                </c:pt>
                <c:pt idx="8365">
                  <c:v>8366</c:v>
                </c:pt>
                <c:pt idx="8366">
                  <c:v>8367</c:v>
                </c:pt>
                <c:pt idx="8367">
                  <c:v>8368</c:v>
                </c:pt>
                <c:pt idx="8368">
                  <c:v>8369</c:v>
                </c:pt>
                <c:pt idx="8369">
                  <c:v>8370</c:v>
                </c:pt>
                <c:pt idx="8370">
                  <c:v>8371</c:v>
                </c:pt>
                <c:pt idx="8371">
                  <c:v>8372</c:v>
                </c:pt>
                <c:pt idx="8372">
                  <c:v>8373</c:v>
                </c:pt>
                <c:pt idx="8373">
                  <c:v>8374</c:v>
                </c:pt>
                <c:pt idx="8374">
                  <c:v>8375</c:v>
                </c:pt>
                <c:pt idx="8375">
                  <c:v>8376</c:v>
                </c:pt>
                <c:pt idx="8376">
                  <c:v>8377</c:v>
                </c:pt>
                <c:pt idx="8377">
                  <c:v>8378</c:v>
                </c:pt>
                <c:pt idx="8378">
                  <c:v>8379</c:v>
                </c:pt>
                <c:pt idx="8379">
                  <c:v>8380</c:v>
                </c:pt>
                <c:pt idx="8380">
                  <c:v>8381</c:v>
                </c:pt>
                <c:pt idx="8381">
                  <c:v>8382</c:v>
                </c:pt>
                <c:pt idx="8382">
                  <c:v>8383</c:v>
                </c:pt>
                <c:pt idx="8383">
                  <c:v>8384</c:v>
                </c:pt>
                <c:pt idx="8384">
                  <c:v>8385</c:v>
                </c:pt>
                <c:pt idx="8385">
                  <c:v>8386</c:v>
                </c:pt>
                <c:pt idx="8386">
                  <c:v>8387</c:v>
                </c:pt>
                <c:pt idx="8387">
                  <c:v>8388</c:v>
                </c:pt>
                <c:pt idx="8388">
                  <c:v>8389</c:v>
                </c:pt>
                <c:pt idx="8389">
                  <c:v>8390</c:v>
                </c:pt>
                <c:pt idx="8390">
                  <c:v>8391</c:v>
                </c:pt>
                <c:pt idx="8391">
                  <c:v>8392</c:v>
                </c:pt>
                <c:pt idx="8392">
                  <c:v>8393</c:v>
                </c:pt>
                <c:pt idx="8393">
                  <c:v>8394</c:v>
                </c:pt>
                <c:pt idx="8394">
                  <c:v>8395</c:v>
                </c:pt>
                <c:pt idx="8395">
                  <c:v>8396</c:v>
                </c:pt>
                <c:pt idx="8396">
                  <c:v>8397</c:v>
                </c:pt>
                <c:pt idx="8397">
                  <c:v>8398</c:v>
                </c:pt>
                <c:pt idx="8398">
                  <c:v>8399</c:v>
                </c:pt>
                <c:pt idx="8399">
                  <c:v>8400</c:v>
                </c:pt>
                <c:pt idx="8400">
                  <c:v>8401</c:v>
                </c:pt>
                <c:pt idx="8401">
                  <c:v>8402</c:v>
                </c:pt>
                <c:pt idx="8402">
                  <c:v>8403</c:v>
                </c:pt>
                <c:pt idx="8403">
                  <c:v>8404</c:v>
                </c:pt>
                <c:pt idx="8404">
                  <c:v>8405</c:v>
                </c:pt>
                <c:pt idx="8405">
                  <c:v>8406</c:v>
                </c:pt>
                <c:pt idx="8406">
                  <c:v>8407</c:v>
                </c:pt>
                <c:pt idx="8407">
                  <c:v>8408</c:v>
                </c:pt>
                <c:pt idx="8408">
                  <c:v>8409</c:v>
                </c:pt>
                <c:pt idx="8409">
                  <c:v>8410</c:v>
                </c:pt>
                <c:pt idx="8410">
                  <c:v>8411</c:v>
                </c:pt>
                <c:pt idx="8411">
                  <c:v>8412</c:v>
                </c:pt>
                <c:pt idx="8412">
                  <c:v>8413</c:v>
                </c:pt>
                <c:pt idx="8413">
                  <c:v>8414</c:v>
                </c:pt>
                <c:pt idx="8414">
                  <c:v>8415</c:v>
                </c:pt>
                <c:pt idx="8415">
                  <c:v>8416</c:v>
                </c:pt>
                <c:pt idx="8416">
                  <c:v>8417</c:v>
                </c:pt>
                <c:pt idx="8417">
                  <c:v>8418</c:v>
                </c:pt>
                <c:pt idx="8418">
                  <c:v>8419</c:v>
                </c:pt>
                <c:pt idx="8419">
                  <c:v>8420</c:v>
                </c:pt>
                <c:pt idx="8420">
                  <c:v>8421</c:v>
                </c:pt>
                <c:pt idx="8421">
                  <c:v>8422</c:v>
                </c:pt>
                <c:pt idx="8422">
                  <c:v>8423</c:v>
                </c:pt>
                <c:pt idx="8423">
                  <c:v>8424</c:v>
                </c:pt>
                <c:pt idx="8424">
                  <c:v>8425</c:v>
                </c:pt>
                <c:pt idx="8425">
                  <c:v>8426</c:v>
                </c:pt>
                <c:pt idx="8426">
                  <c:v>8427</c:v>
                </c:pt>
                <c:pt idx="8427">
                  <c:v>8428</c:v>
                </c:pt>
                <c:pt idx="8428">
                  <c:v>8429</c:v>
                </c:pt>
                <c:pt idx="8429">
                  <c:v>8430</c:v>
                </c:pt>
                <c:pt idx="8430">
                  <c:v>8431</c:v>
                </c:pt>
                <c:pt idx="8431">
                  <c:v>8432</c:v>
                </c:pt>
                <c:pt idx="8432">
                  <c:v>8433</c:v>
                </c:pt>
                <c:pt idx="8433">
                  <c:v>8434</c:v>
                </c:pt>
                <c:pt idx="8434">
                  <c:v>8435</c:v>
                </c:pt>
                <c:pt idx="8435">
                  <c:v>8436</c:v>
                </c:pt>
                <c:pt idx="8436">
                  <c:v>8437</c:v>
                </c:pt>
                <c:pt idx="8437">
                  <c:v>8438</c:v>
                </c:pt>
                <c:pt idx="8438">
                  <c:v>8439</c:v>
                </c:pt>
                <c:pt idx="8439">
                  <c:v>8440</c:v>
                </c:pt>
                <c:pt idx="8440">
                  <c:v>8441</c:v>
                </c:pt>
                <c:pt idx="8441">
                  <c:v>8442</c:v>
                </c:pt>
                <c:pt idx="8442">
                  <c:v>8443</c:v>
                </c:pt>
                <c:pt idx="8443">
                  <c:v>8444</c:v>
                </c:pt>
                <c:pt idx="8444">
                  <c:v>8445</c:v>
                </c:pt>
                <c:pt idx="8445">
                  <c:v>8446</c:v>
                </c:pt>
                <c:pt idx="8446">
                  <c:v>8447</c:v>
                </c:pt>
                <c:pt idx="8447">
                  <c:v>8448</c:v>
                </c:pt>
                <c:pt idx="8448">
                  <c:v>8449</c:v>
                </c:pt>
                <c:pt idx="8449">
                  <c:v>8450</c:v>
                </c:pt>
                <c:pt idx="8450">
                  <c:v>8451</c:v>
                </c:pt>
                <c:pt idx="8451">
                  <c:v>8452</c:v>
                </c:pt>
                <c:pt idx="8452">
                  <c:v>8453</c:v>
                </c:pt>
                <c:pt idx="8453">
                  <c:v>8454</c:v>
                </c:pt>
                <c:pt idx="8454">
                  <c:v>8455</c:v>
                </c:pt>
                <c:pt idx="8455">
                  <c:v>8456</c:v>
                </c:pt>
                <c:pt idx="8456">
                  <c:v>8457</c:v>
                </c:pt>
                <c:pt idx="8457">
                  <c:v>8458</c:v>
                </c:pt>
                <c:pt idx="8458">
                  <c:v>8459</c:v>
                </c:pt>
                <c:pt idx="8459">
                  <c:v>8460</c:v>
                </c:pt>
                <c:pt idx="8460">
                  <c:v>8461</c:v>
                </c:pt>
                <c:pt idx="8461">
                  <c:v>8462</c:v>
                </c:pt>
                <c:pt idx="8462">
                  <c:v>8463</c:v>
                </c:pt>
                <c:pt idx="8463">
                  <c:v>8464</c:v>
                </c:pt>
                <c:pt idx="8464">
                  <c:v>8465</c:v>
                </c:pt>
                <c:pt idx="8465">
                  <c:v>8466</c:v>
                </c:pt>
                <c:pt idx="8466">
                  <c:v>8467</c:v>
                </c:pt>
                <c:pt idx="8467">
                  <c:v>8468</c:v>
                </c:pt>
                <c:pt idx="8468">
                  <c:v>8469</c:v>
                </c:pt>
                <c:pt idx="8469">
                  <c:v>8470</c:v>
                </c:pt>
                <c:pt idx="8470">
                  <c:v>8471</c:v>
                </c:pt>
                <c:pt idx="8471">
                  <c:v>8472</c:v>
                </c:pt>
                <c:pt idx="8472">
                  <c:v>8473</c:v>
                </c:pt>
                <c:pt idx="8473">
                  <c:v>8474</c:v>
                </c:pt>
                <c:pt idx="8474">
                  <c:v>8475</c:v>
                </c:pt>
                <c:pt idx="8475">
                  <c:v>8476</c:v>
                </c:pt>
                <c:pt idx="8476">
                  <c:v>8477</c:v>
                </c:pt>
                <c:pt idx="8477">
                  <c:v>8478</c:v>
                </c:pt>
                <c:pt idx="8478">
                  <c:v>8479</c:v>
                </c:pt>
                <c:pt idx="8479">
                  <c:v>8480</c:v>
                </c:pt>
                <c:pt idx="8480">
                  <c:v>8481</c:v>
                </c:pt>
                <c:pt idx="8481">
                  <c:v>8482</c:v>
                </c:pt>
                <c:pt idx="8482">
                  <c:v>8483</c:v>
                </c:pt>
                <c:pt idx="8483">
                  <c:v>8484</c:v>
                </c:pt>
                <c:pt idx="8484">
                  <c:v>8485</c:v>
                </c:pt>
                <c:pt idx="8485">
                  <c:v>8486</c:v>
                </c:pt>
                <c:pt idx="8486">
                  <c:v>8487</c:v>
                </c:pt>
                <c:pt idx="8487">
                  <c:v>8488</c:v>
                </c:pt>
                <c:pt idx="8488">
                  <c:v>8489</c:v>
                </c:pt>
                <c:pt idx="8489">
                  <c:v>8490</c:v>
                </c:pt>
                <c:pt idx="8490">
                  <c:v>8491</c:v>
                </c:pt>
                <c:pt idx="8491">
                  <c:v>8492</c:v>
                </c:pt>
                <c:pt idx="8492">
                  <c:v>8493</c:v>
                </c:pt>
                <c:pt idx="8493">
                  <c:v>8494</c:v>
                </c:pt>
                <c:pt idx="8494">
                  <c:v>8495</c:v>
                </c:pt>
                <c:pt idx="8495">
                  <c:v>8496</c:v>
                </c:pt>
                <c:pt idx="8496">
                  <c:v>8497</c:v>
                </c:pt>
                <c:pt idx="8497">
                  <c:v>8498</c:v>
                </c:pt>
                <c:pt idx="8498">
                  <c:v>8499</c:v>
                </c:pt>
                <c:pt idx="8499">
                  <c:v>8500</c:v>
                </c:pt>
                <c:pt idx="8500">
                  <c:v>8501</c:v>
                </c:pt>
                <c:pt idx="8501">
                  <c:v>8502</c:v>
                </c:pt>
                <c:pt idx="8502">
                  <c:v>8503</c:v>
                </c:pt>
                <c:pt idx="8503">
                  <c:v>8504</c:v>
                </c:pt>
                <c:pt idx="8504">
                  <c:v>8505</c:v>
                </c:pt>
                <c:pt idx="8505">
                  <c:v>8506</c:v>
                </c:pt>
                <c:pt idx="8506">
                  <c:v>8507</c:v>
                </c:pt>
                <c:pt idx="8507">
                  <c:v>8508</c:v>
                </c:pt>
                <c:pt idx="8508">
                  <c:v>8509</c:v>
                </c:pt>
                <c:pt idx="8509">
                  <c:v>8510</c:v>
                </c:pt>
                <c:pt idx="8510">
                  <c:v>8511</c:v>
                </c:pt>
                <c:pt idx="8511">
                  <c:v>8512</c:v>
                </c:pt>
                <c:pt idx="8512">
                  <c:v>8513</c:v>
                </c:pt>
                <c:pt idx="8513">
                  <c:v>8514</c:v>
                </c:pt>
                <c:pt idx="8514">
                  <c:v>8515</c:v>
                </c:pt>
                <c:pt idx="8515">
                  <c:v>8516</c:v>
                </c:pt>
                <c:pt idx="8516">
                  <c:v>8517</c:v>
                </c:pt>
                <c:pt idx="8517">
                  <c:v>8518</c:v>
                </c:pt>
                <c:pt idx="8518">
                  <c:v>8519</c:v>
                </c:pt>
                <c:pt idx="8519">
                  <c:v>8520</c:v>
                </c:pt>
                <c:pt idx="8520">
                  <c:v>8521</c:v>
                </c:pt>
                <c:pt idx="8521">
                  <c:v>8522</c:v>
                </c:pt>
                <c:pt idx="8522">
                  <c:v>8523</c:v>
                </c:pt>
                <c:pt idx="8523">
                  <c:v>8524</c:v>
                </c:pt>
                <c:pt idx="8524">
                  <c:v>8525</c:v>
                </c:pt>
                <c:pt idx="8525">
                  <c:v>8526</c:v>
                </c:pt>
                <c:pt idx="8526">
                  <c:v>8527</c:v>
                </c:pt>
                <c:pt idx="8527">
                  <c:v>8528</c:v>
                </c:pt>
                <c:pt idx="8528">
                  <c:v>8529</c:v>
                </c:pt>
                <c:pt idx="8529">
                  <c:v>8530</c:v>
                </c:pt>
                <c:pt idx="8530">
                  <c:v>8531</c:v>
                </c:pt>
                <c:pt idx="8531">
                  <c:v>8532</c:v>
                </c:pt>
                <c:pt idx="8532">
                  <c:v>8533</c:v>
                </c:pt>
                <c:pt idx="8533">
                  <c:v>8534</c:v>
                </c:pt>
                <c:pt idx="8534">
                  <c:v>8535</c:v>
                </c:pt>
                <c:pt idx="8535">
                  <c:v>8536</c:v>
                </c:pt>
                <c:pt idx="8536">
                  <c:v>8537</c:v>
                </c:pt>
                <c:pt idx="8537">
                  <c:v>8538</c:v>
                </c:pt>
                <c:pt idx="8538">
                  <c:v>8539</c:v>
                </c:pt>
                <c:pt idx="8539">
                  <c:v>8540</c:v>
                </c:pt>
                <c:pt idx="8540">
                  <c:v>8541</c:v>
                </c:pt>
                <c:pt idx="8541">
                  <c:v>8542</c:v>
                </c:pt>
                <c:pt idx="8542">
                  <c:v>8543</c:v>
                </c:pt>
                <c:pt idx="8543">
                  <c:v>8544</c:v>
                </c:pt>
                <c:pt idx="8544">
                  <c:v>8545</c:v>
                </c:pt>
                <c:pt idx="8545">
                  <c:v>8546</c:v>
                </c:pt>
                <c:pt idx="8546">
                  <c:v>8547</c:v>
                </c:pt>
                <c:pt idx="8547">
                  <c:v>8548</c:v>
                </c:pt>
                <c:pt idx="8548">
                  <c:v>8549</c:v>
                </c:pt>
                <c:pt idx="8549">
                  <c:v>8550</c:v>
                </c:pt>
                <c:pt idx="8550">
                  <c:v>8551</c:v>
                </c:pt>
                <c:pt idx="8551">
                  <c:v>8552</c:v>
                </c:pt>
                <c:pt idx="8552">
                  <c:v>8553</c:v>
                </c:pt>
                <c:pt idx="8553">
                  <c:v>8554</c:v>
                </c:pt>
                <c:pt idx="8554">
                  <c:v>8555</c:v>
                </c:pt>
                <c:pt idx="8555">
                  <c:v>8556</c:v>
                </c:pt>
                <c:pt idx="8556">
                  <c:v>8557</c:v>
                </c:pt>
                <c:pt idx="8557">
                  <c:v>8558</c:v>
                </c:pt>
                <c:pt idx="8558">
                  <c:v>8559</c:v>
                </c:pt>
                <c:pt idx="8559">
                  <c:v>8560</c:v>
                </c:pt>
                <c:pt idx="8560">
                  <c:v>8561</c:v>
                </c:pt>
                <c:pt idx="8561">
                  <c:v>8562</c:v>
                </c:pt>
                <c:pt idx="8562">
                  <c:v>8563</c:v>
                </c:pt>
                <c:pt idx="8563">
                  <c:v>8564</c:v>
                </c:pt>
                <c:pt idx="8564">
                  <c:v>8565</c:v>
                </c:pt>
                <c:pt idx="8565">
                  <c:v>8566</c:v>
                </c:pt>
                <c:pt idx="8566">
                  <c:v>8567</c:v>
                </c:pt>
                <c:pt idx="8567">
                  <c:v>8568</c:v>
                </c:pt>
                <c:pt idx="8568">
                  <c:v>8569</c:v>
                </c:pt>
                <c:pt idx="8569">
                  <c:v>8570</c:v>
                </c:pt>
                <c:pt idx="8570">
                  <c:v>8571</c:v>
                </c:pt>
                <c:pt idx="8571">
                  <c:v>8572</c:v>
                </c:pt>
                <c:pt idx="8572">
                  <c:v>8573</c:v>
                </c:pt>
                <c:pt idx="8573">
                  <c:v>8574</c:v>
                </c:pt>
                <c:pt idx="8574">
                  <c:v>8575</c:v>
                </c:pt>
                <c:pt idx="8575">
                  <c:v>8576</c:v>
                </c:pt>
                <c:pt idx="8576">
                  <c:v>8577</c:v>
                </c:pt>
                <c:pt idx="8577">
                  <c:v>8578</c:v>
                </c:pt>
                <c:pt idx="8578">
                  <c:v>8579</c:v>
                </c:pt>
                <c:pt idx="8579">
                  <c:v>8580</c:v>
                </c:pt>
                <c:pt idx="8580">
                  <c:v>8581</c:v>
                </c:pt>
                <c:pt idx="8581">
                  <c:v>8582</c:v>
                </c:pt>
                <c:pt idx="8582">
                  <c:v>8583</c:v>
                </c:pt>
                <c:pt idx="8583">
                  <c:v>8584</c:v>
                </c:pt>
                <c:pt idx="8584">
                  <c:v>8585</c:v>
                </c:pt>
                <c:pt idx="8585">
                  <c:v>8586</c:v>
                </c:pt>
                <c:pt idx="8586">
                  <c:v>8587</c:v>
                </c:pt>
                <c:pt idx="8587">
                  <c:v>8588</c:v>
                </c:pt>
                <c:pt idx="8588">
                  <c:v>8589</c:v>
                </c:pt>
                <c:pt idx="8589">
                  <c:v>8590</c:v>
                </c:pt>
                <c:pt idx="8590">
                  <c:v>8591</c:v>
                </c:pt>
                <c:pt idx="8591">
                  <c:v>8592</c:v>
                </c:pt>
                <c:pt idx="8592">
                  <c:v>8593</c:v>
                </c:pt>
                <c:pt idx="8593">
                  <c:v>8594</c:v>
                </c:pt>
                <c:pt idx="8594">
                  <c:v>8595</c:v>
                </c:pt>
                <c:pt idx="8595">
                  <c:v>8596</c:v>
                </c:pt>
                <c:pt idx="8596">
                  <c:v>8597</c:v>
                </c:pt>
                <c:pt idx="8597">
                  <c:v>8598</c:v>
                </c:pt>
                <c:pt idx="8598">
                  <c:v>8599</c:v>
                </c:pt>
                <c:pt idx="8599">
                  <c:v>8600</c:v>
                </c:pt>
                <c:pt idx="8600">
                  <c:v>8601</c:v>
                </c:pt>
                <c:pt idx="8601">
                  <c:v>8602</c:v>
                </c:pt>
                <c:pt idx="8602">
                  <c:v>8603</c:v>
                </c:pt>
                <c:pt idx="8603">
                  <c:v>8604</c:v>
                </c:pt>
                <c:pt idx="8604">
                  <c:v>8605</c:v>
                </c:pt>
                <c:pt idx="8605">
                  <c:v>8606</c:v>
                </c:pt>
                <c:pt idx="8606">
                  <c:v>8607</c:v>
                </c:pt>
                <c:pt idx="8607">
                  <c:v>8608</c:v>
                </c:pt>
                <c:pt idx="8608">
                  <c:v>8609</c:v>
                </c:pt>
                <c:pt idx="8609">
                  <c:v>8610</c:v>
                </c:pt>
                <c:pt idx="8610">
                  <c:v>8611</c:v>
                </c:pt>
                <c:pt idx="8611">
                  <c:v>8612</c:v>
                </c:pt>
                <c:pt idx="8612">
                  <c:v>8613</c:v>
                </c:pt>
                <c:pt idx="8613">
                  <c:v>8614</c:v>
                </c:pt>
                <c:pt idx="8614">
                  <c:v>8615</c:v>
                </c:pt>
                <c:pt idx="8615">
                  <c:v>8616</c:v>
                </c:pt>
                <c:pt idx="8616">
                  <c:v>8617</c:v>
                </c:pt>
                <c:pt idx="8617">
                  <c:v>8618</c:v>
                </c:pt>
                <c:pt idx="8618">
                  <c:v>8619</c:v>
                </c:pt>
                <c:pt idx="8619">
                  <c:v>8620</c:v>
                </c:pt>
                <c:pt idx="8620">
                  <c:v>8621</c:v>
                </c:pt>
                <c:pt idx="8621">
                  <c:v>8622</c:v>
                </c:pt>
                <c:pt idx="8622">
                  <c:v>8623</c:v>
                </c:pt>
                <c:pt idx="8623">
                  <c:v>8624</c:v>
                </c:pt>
                <c:pt idx="8624">
                  <c:v>8625</c:v>
                </c:pt>
                <c:pt idx="8625">
                  <c:v>8626</c:v>
                </c:pt>
                <c:pt idx="8626">
                  <c:v>8627</c:v>
                </c:pt>
                <c:pt idx="8627">
                  <c:v>8628</c:v>
                </c:pt>
                <c:pt idx="8628">
                  <c:v>8629</c:v>
                </c:pt>
                <c:pt idx="8629">
                  <c:v>8630</c:v>
                </c:pt>
                <c:pt idx="8630">
                  <c:v>8631</c:v>
                </c:pt>
                <c:pt idx="8631">
                  <c:v>8632</c:v>
                </c:pt>
                <c:pt idx="8632">
                  <c:v>8633</c:v>
                </c:pt>
                <c:pt idx="8633">
                  <c:v>8634</c:v>
                </c:pt>
                <c:pt idx="8634">
                  <c:v>8635</c:v>
                </c:pt>
                <c:pt idx="8635">
                  <c:v>8636</c:v>
                </c:pt>
                <c:pt idx="8636">
                  <c:v>8637</c:v>
                </c:pt>
                <c:pt idx="8637">
                  <c:v>8638</c:v>
                </c:pt>
                <c:pt idx="8638">
                  <c:v>8639</c:v>
                </c:pt>
                <c:pt idx="8639">
                  <c:v>8640</c:v>
                </c:pt>
                <c:pt idx="8640">
                  <c:v>8641</c:v>
                </c:pt>
                <c:pt idx="8641">
                  <c:v>8642</c:v>
                </c:pt>
                <c:pt idx="8642">
                  <c:v>8643</c:v>
                </c:pt>
                <c:pt idx="8643">
                  <c:v>8644</c:v>
                </c:pt>
                <c:pt idx="8644">
                  <c:v>8645</c:v>
                </c:pt>
                <c:pt idx="8645">
                  <c:v>8646</c:v>
                </c:pt>
                <c:pt idx="8646">
                  <c:v>8647</c:v>
                </c:pt>
                <c:pt idx="8647">
                  <c:v>8648</c:v>
                </c:pt>
                <c:pt idx="8648">
                  <c:v>8649</c:v>
                </c:pt>
                <c:pt idx="8649">
                  <c:v>8650</c:v>
                </c:pt>
                <c:pt idx="8650">
                  <c:v>8651</c:v>
                </c:pt>
                <c:pt idx="8651">
                  <c:v>8652</c:v>
                </c:pt>
                <c:pt idx="8652">
                  <c:v>8653</c:v>
                </c:pt>
                <c:pt idx="8653">
                  <c:v>8654</c:v>
                </c:pt>
                <c:pt idx="8654">
                  <c:v>8655</c:v>
                </c:pt>
                <c:pt idx="8655">
                  <c:v>8656</c:v>
                </c:pt>
                <c:pt idx="8656">
                  <c:v>8657</c:v>
                </c:pt>
                <c:pt idx="8657">
                  <c:v>8658</c:v>
                </c:pt>
                <c:pt idx="8658">
                  <c:v>8659</c:v>
                </c:pt>
                <c:pt idx="8659">
                  <c:v>8660</c:v>
                </c:pt>
                <c:pt idx="8660">
                  <c:v>8661</c:v>
                </c:pt>
                <c:pt idx="8661">
                  <c:v>8662</c:v>
                </c:pt>
                <c:pt idx="8662">
                  <c:v>8663</c:v>
                </c:pt>
                <c:pt idx="8663">
                  <c:v>8664</c:v>
                </c:pt>
                <c:pt idx="8664">
                  <c:v>8665</c:v>
                </c:pt>
                <c:pt idx="8665">
                  <c:v>8666</c:v>
                </c:pt>
                <c:pt idx="8666">
                  <c:v>8667</c:v>
                </c:pt>
                <c:pt idx="8667">
                  <c:v>8668</c:v>
                </c:pt>
                <c:pt idx="8668">
                  <c:v>8669</c:v>
                </c:pt>
                <c:pt idx="8669">
                  <c:v>8670</c:v>
                </c:pt>
                <c:pt idx="8670">
                  <c:v>8671</c:v>
                </c:pt>
                <c:pt idx="8671">
                  <c:v>8672</c:v>
                </c:pt>
                <c:pt idx="8672">
                  <c:v>8673</c:v>
                </c:pt>
                <c:pt idx="8673">
                  <c:v>8674</c:v>
                </c:pt>
                <c:pt idx="8674">
                  <c:v>8675</c:v>
                </c:pt>
                <c:pt idx="8675">
                  <c:v>8676</c:v>
                </c:pt>
                <c:pt idx="8676">
                  <c:v>8677</c:v>
                </c:pt>
                <c:pt idx="8677">
                  <c:v>8678</c:v>
                </c:pt>
                <c:pt idx="8678">
                  <c:v>8679</c:v>
                </c:pt>
                <c:pt idx="8679">
                  <c:v>8680</c:v>
                </c:pt>
                <c:pt idx="8680">
                  <c:v>8681</c:v>
                </c:pt>
                <c:pt idx="8681">
                  <c:v>8682</c:v>
                </c:pt>
                <c:pt idx="8682">
                  <c:v>8683</c:v>
                </c:pt>
                <c:pt idx="8683">
                  <c:v>8684</c:v>
                </c:pt>
                <c:pt idx="8684">
                  <c:v>8685</c:v>
                </c:pt>
                <c:pt idx="8685">
                  <c:v>8686</c:v>
                </c:pt>
                <c:pt idx="8686">
                  <c:v>8687</c:v>
                </c:pt>
                <c:pt idx="8687">
                  <c:v>8688</c:v>
                </c:pt>
                <c:pt idx="8688">
                  <c:v>8689</c:v>
                </c:pt>
                <c:pt idx="8689">
                  <c:v>8690</c:v>
                </c:pt>
                <c:pt idx="8690">
                  <c:v>8691</c:v>
                </c:pt>
                <c:pt idx="8691">
                  <c:v>8692</c:v>
                </c:pt>
                <c:pt idx="8692">
                  <c:v>8693</c:v>
                </c:pt>
                <c:pt idx="8693">
                  <c:v>8694</c:v>
                </c:pt>
                <c:pt idx="8694">
                  <c:v>8695</c:v>
                </c:pt>
                <c:pt idx="8695">
                  <c:v>8696</c:v>
                </c:pt>
                <c:pt idx="8696">
                  <c:v>8697</c:v>
                </c:pt>
                <c:pt idx="8697">
                  <c:v>8698</c:v>
                </c:pt>
                <c:pt idx="8698">
                  <c:v>8699</c:v>
                </c:pt>
                <c:pt idx="8699">
                  <c:v>8700</c:v>
                </c:pt>
                <c:pt idx="8700">
                  <c:v>8701</c:v>
                </c:pt>
                <c:pt idx="8701">
                  <c:v>8702</c:v>
                </c:pt>
                <c:pt idx="8702">
                  <c:v>8703</c:v>
                </c:pt>
                <c:pt idx="8703">
                  <c:v>8704</c:v>
                </c:pt>
                <c:pt idx="8704">
                  <c:v>8705</c:v>
                </c:pt>
                <c:pt idx="8705">
                  <c:v>8706</c:v>
                </c:pt>
                <c:pt idx="8706">
                  <c:v>8707</c:v>
                </c:pt>
                <c:pt idx="8707">
                  <c:v>8708</c:v>
                </c:pt>
                <c:pt idx="8708">
                  <c:v>8709</c:v>
                </c:pt>
                <c:pt idx="8709">
                  <c:v>8710</c:v>
                </c:pt>
                <c:pt idx="8710">
                  <c:v>8711</c:v>
                </c:pt>
                <c:pt idx="8711">
                  <c:v>8712</c:v>
                </c:pt>
                <c:pt idx="8712">
                  <c:v>8713</c:v>
                </c:pt>
                <c:pt idx="8713">
                  <c:v>8714</c:v>
                </c:pt>
                <c:pt idx="8714">
                  <c:v>8715</c:v>
                </c:pt>
                <c:pt idx="8715">
                  <c:v>8716</c:v>
                </c:pt>
                <c:pt idx="8716">
                  <c:v>8717</c:v>
                </c:pt>
                <c:pt idx="8717">
                  <c:v>8718</c:v>
                </c:pt>
                <c:pt idx="8718">
                  <c:v>8719</c:v>
                </c:pt>
                <c:pt idx="8719">
                  <c:v>8720</c:v>
                </c:pt>
                <c:pt idx="8720">
                  <c:v>8721</c:v>
                </c:pt>
                <c:pt idx="8721">
                  <c:v>8722</c:v>
                </c:pt>
                <c:pt idx="8722">
                  <c:v>8723</c:v>
                </c:pt>
                <c:pt idx="8723">
                  <c:v>8724</c:v>
                </c:pt>
                <c:pt idx="8724">
                  <c:v>8725</c:v>
                </c:pt>
                <c:pt idx="8725">
                  <c:v>8726</c:v>
                </c:pt>
                <c:pt idx="8726">
                  <c:v>8727</c:v>
                </c:pt>
                <c:pt idx="8727">
                  <c:v>8728</c:v>
                </c:pt>
                <c:pt idx="8728">
                  <c:v>8729</c:v>
                </c:pt>
                <c:pt idx="8729">
                  <c:v>8730</c:v>
                </c:pt>
                <c:pt idx="8730">
                  <c:v>8731</c:v>
                </c:pt>
                <c:pt idx="8731">
                  <c:v>8732</c:v>
                </c:pt>
                <c:pt idx="8732">
                  <c:v>8733</c:v>
                </c:pt>
                <c:pt idx="8733">
                  <c:v>8734</c:v>
                </c:pt>
                <c:pt idx="8734">
                  <c:v>8735</c:v>
                </c:pt>
                <c:pt idx="8735">
                  <c:v>8736</c:v>
                </c:pt>
                <c:pt idx="8736">
                  <c:v>8737</c:v>
                </c:pt>
                <c:pt idx="8737">
                  <c:v>8738</c:v>
                </c:pt>
                <c:pt idx="8738">
                  <c:v>8739</c:v>
                </c:pt>
                <c:pt idx="8739">
                  <c:v>8740</c:v>
                </c:pt>
                <c:pt idx="8740">
                  <c:v>8741</c:v>
                </c:pt>
                <c:pt idx="8741">
                  <c:v>8742</c:v>
                </c:pt>
                <c:pt idx="8742">
                  <c:v>8743</c:v>
                </c:pt>
                <c:pt idx="8743">
                  <c:v>8744</c:v>
                </c:pt>
                <c:pt idx="8744">
                  <c:v>8745</c:v>
                </c:pt>
                <c:pt idx="8745">
                  <c:v>8746</c:v>
                </c:pt>
                <c:pt idx="8746">
                  <c:v>8747</c:v>
                </c:pt>
                <c:pt idx="8747">
                  <c:v>8748</c:v>
                </c:pt>
                <c:pt idx="8748">
                  <c:v>8749</c:v>
                </c:pt>
                <c:pt idx="8749">
                  <c:v>8750</c:v>
                </c:pt>
                <c:pt idx="8750">
                  <c:v>8751</c:v>
                </c:pt>
                <c:pt idx="8751">
                  <c:v>8752</c:v>
                </c:pt>
                <c:pt idx="8752">
                  <c:v>8753</c:v>
                </c:pt>
                <c:pt idx="8753">
                  <c:v>8754</c:v>
                </c:pt>
                <c:pt idx="8754">
                  <c:v>8755</c:v>
                </c:pt>
                <c:pt idx="8755">
                  <c:v>8756</c:v>
                </c:pt>
                <c:pt idx="8756">
                  <c:v>8757</c:v>
                </c:pt>
                <c:pt idx="8757">
                  <c:v>8758</c:v>
                </c:pt>
                <c:pt idx="8758">
                  <c:v>8759</c:v>
                </c:pt>
                <c:pt idx="8759">
                  <c:v>8760</c:v>
                </c:pt>
                <c:pt idx="8760">
                  <c:v>8761</c:v>
                </c:pt>
                <c:pt idx="8761">
                  <c:v>8762</c:v>
                </c:pt>
                <c:pt idx="8762">
                  <c:v>8763</c:v>
                </c:pt>
                <c:pt idx="8763">
                  <c:v>8764</c:v>
                </c:pt>
                <c:pt idx="8764">
                  <c:v>8765</c:v>
                </c:pt>
                <c:pt idx="8765">
                  <c:v>8766</c:v>
                </c:pt>
                <c:pt idx="8766">
                  <c:v>8767</c:v>
                </c:pt>
                <c:pt idx="8767">
                  <c:v>8768</c:v>
                </c:pt>
                <c:pt idx="8768">
                  <c:v>8769</c:v>
                </c:pt>
                <c:pt idx="8769">
                  <c:v>8770</c:v>
                </c:pt>
                <c:pt idx="8770">
                  <c:v>8771</c:v>
                </c:pt>
                <c:pt idx="8771">
                  <c:v>8772</c:v>
                </c:pt>
                <c:pt idx="8772">
                  <c:v>8773</c:v>
                </c:pt>
                <c:pt idx="8773">
                  <c:v>8774</c:v>
                </c:pt>
                <c:pt idx="8774">
                  <c:v>8775</c:v>
                </c:pt>
                <c:pt idx="8775">
                  <c:v>8776</c:v>
                </c:pt>
                <c:pt idx="8776">
                  <c:v>8777</c:v>
                </c:pt>
                <c:pt idx="8777">
                  <c:v>8778</c:v>
                </c:pt>
                <c:pt idx="8778">
                  <c:v>8779</c:v>
                </c:pt>
                <c:pt idx="8779">
                  <c:v>8780</c:v>
                </c:pt>
                <c:pt idx="8780">
                  <c:v>8781</c:v>
                </c:pt>
                <c:pt idx="8781">
                  <c:v>8782</c:v>
                </c:pt>
                <c:pt idx="8782">
                  <c:v>8783</c:v>
                </c:pt>
                <c:pt idx="8783">
                  <c:v>8784</c:v>
                </c:pt>
                <c:pt idx="8784">
                  <c:v>8785</c:v>
                </c:pt>
                <c:pt idx="8785">
                  <c:v>8786</c:v>
                </c:pt>
                <c:pt idx="8786">
                  <c:v>8787</c:v>
                </c:pt>
                <c:pt idx="8787">
                  <c:v>8788</c:v>
                </c:pt>
                <c:pt idx="8788">
                  <c:v>8789</c:v>
                </c:pt>
                <c:pt idx="8789">
                  <c:v>8790</c:v>
                </c:pt>
                <c:pt idx="8790">
                  <c:v>8791</c:v>
                </c:pt>
                <c:pt idx="8791">
                  <c:v>8792</c:v>
                </c:pt>
                <c:pt idx="8792">
                  <c:v>8793</c:v>
                </c:pt>
                <c:pt idx="8793">
                  <c:v>8794</c:v>
                </c:pt>
                <c:pt idx="8794">
                  <c:v>8795</c:v>
                </c:pt>
                <c:pt idx="8795">
                  <c:v>8796</c:v>
                </c:pt>
                <c:pt idx="8796">
                  <c:v>8797</c:v>
                </c:pt>
                <c:pt idx="8797">
                  <c:v>8798</c:v>
                </c:pt>
                <c:pt idx="8798">
                  <c:v>8799</c:v>
                </c:pt>
                <c:pt idx="8799">
                  <c:v>8800</c:v>
                </c:pt>
                <c:pt idx="8800">
                  <c:v>8801</c:v>
                </c:pt>
                <c:pt idx="8801">
                  <c:v>8802</c:v>
                </c:pt>
                <c:pt idx="8802">
                  <c:v>8803</c:v>
                </c:pt>
                <c:pt idx="8803">
                  <c:v>8804</c:v>
                </c:pt>
                <c:pt idx="8804">
                  <c:v>8805</c:v>
                </c:pt>
                <c:pt idx="8805">
                  <c:v>8806</c:v>
                </c:pt>
                <c:pt idx="8806">
                  <c:v>8807</c:v>
                </c:pt>
                <c:pt idx="8807">
                  <c:v>8808</c:v>
                </c:pt>
                <c:pt idx="8808">
                  <c:v>8809</c:v>
                </c:pt>
                <c:pt idx="8809">
                  <c:v>8810</c:v>
                </c:pt>
                <c:pt idx="8810">
                  <c:v>8811</c:v>
                </c:pt>
                <c:pt idx="8811">
                  <c:v>8812</c:v>
                </c:pt>
                <c:pt idx="8812">
                  <c:v>8813</c:v>
                </c:pt>
                <c:pt idx="8813">
                  <c:v>8814</c:v>
                </c:pt>
                <c:pt idx="8814">
                  <c:v>8815</c:v>
                </c:pt>
                <c:pt idx="8815">
                  <c:v>8816</c:v>
                </c:pt>
                <c:pt idx="8816">
                  <c:v>8817</c:v>
                </c:pt>
                <c:pt idx="8817">
                  <c:v>8818</c:v>
                </c:pt>
                <c:pt idx="8818">
                  <c:v>8819</c:v>
                </c:pt>
                <c:pt idx="8819">
                  <c:v>8820</c:v>
                </c:pt>
                <c:pt idx="8820">
                  <c:v>8821</c:v>
                </c:pt>
                <c:pt idx="8821">
                  <c:v>8822</c:v>
                </c:pt>
                <c:pt idx="8822">
                  <c:v>8823</c:v>
                </c:pt>
                <c:pt idx="8823">
                  <c:v>8824</c:v>
                </c:pt>
                <c:pt idx="8824">
                  <c:v>8825</c:v>
                </c:pt>
                <c:pt idx="8825">
                  <c:v>8826</c:v>
                </c:pt>
                <c:pt idx="8826">
                  <c:v>8827</c:v>
                </c:pt>
                <c:pt idx="8827">
                  <c:v>8828</c:v>
                </c:pt>
                <c:pt idx="8828">
                  <c:v>8829</c:v>
                </c:pt>
                <c:pt idx="8829">
                  <c:v>8830</c:v>
                </c:pt>
                <c:pt idx="8830">
                  <c:v>8831</c:v>
                </c:pt>
                <c:pt idx="8831">
                  <c:v>8832</c:v>
                </c:pt>
                <c:pt idx="8832">
                  <c:v>8833</c:v>
                </c:pt>
                <c:pt idx="8833">
                  <c:v>8834</c:v>
                </c:pt>
                <c:pt idx="8834">
                  <c:v>8835</c:v>
                </c:pt>
                <c:pt idx="8835">
                  <c:v>8836</c:v>
                </c:pt>
                <c:pt idx="8836">
                  <c:v>8837</c:v>
                </c:pt>
                <c:pt idx="8837">
                  <c:v>8838</c:v>
                </c:pt>
                <c:pt idx="8838">
                  <c:v>8839</c:v>
                </c:pt>
                <c:pt idx="8839">
                  <c:v>8840</c:v>
                </c:pt>
                <c:pt idx="8840">
                  <c:v>8841</c:v>
                </c:pt>
                <c:pt idx="8841">
                  <c:v>8842</c:v>
                </c:pt>
                <c:pt idx="8842">
                  <c:v>8843</c:v>
                </c:pt>
                <c:pt idx="8843">
                  <c:v>8844</c:v>
                </c:pt>
                <c:pt idx="8844">
                  <c:v>8845</c:v>
                </c:pt>
                <c:pt idx="8845">
                  <c:v>8846</c:v>
                </c:pt>
                <c:pt idx="8846">
                  <c:v>8847</c:v>
                </c:pt>
                <c:pt idx="8847">
                  <c:v>8848</c:v>
                </c:pt>
                <c:pt idx="8848">
                  <c:v>8849</c:v>
                </c:pt>
                <c:pt idx="8849">
                  <c:v>8850</c:v>
                </c:pt>
                <c:pt idx="8850">
                  <c:v>8851</c:v>
                </c:pt>
                <c:pt idx="8851">
                  <c:v>8852</c:v>
                </c:pt>
                <c:pt idx="8852">
                  <c:v>8853</c:v>
                </c:pt>
                <c:pt idx="8853">
                  <c:v>8854</c:v>
                </c:pt>
                <c:pt idx="8854">
                  <c:v>8855</c:v>
                </c:pt>
                <c:pt idx="8855">
                  <c:v>8856</c:v>
                </c:pt>
                <c:pt idx="8856">
                  <c:v>8857</c:v>
                </c:pt>
                <c:pt idx="8857">
                  <c:v>8858</c:v>
                </c:pt>
                <c:pt idx="8858">
                  <c:v>8859</c:v>
                </c:pt>
                <c:pt idx="8859">
                  <c:v>8860</c:v>
                </c:pt>
                <c:pt idx="8860">
                  <c:v>8861</c:v>
                </c:pt>
                <c:pt idx="8861">
                  <c:v>8862</c:v>
                </c:pt>
                <c:pt idx="8862">
                  <c:v>8863</c:v>
                </c:pt>
                <c:pt idx="8863">
                  <c:v>8864</c:v>
                </c:pt>
                <c:pt idx="8864">
                  <c:v>8865</c:v>
                </c:pt>
                <c:pt idx="8865">
                  <c:v>8866</c:v>
                </c:pt>
                <c:pt idx="8866">
                  <c:v>8867</c:v>
                </c:pt>
                <c:pt idx="8867">
                  <c:v>8868</c:v>
                </c:pt>
                <c:pt idx="8868">
                  <c:v>8869</c:v>
                </c:pt>
                <c:pt idx="8869">
                  <c:v>8870</c:v>
                </c:pt>
                <c:pt idx="8870">
                  <c:v>8871</c:v>
                </c:pt>
                <c:pt idx="8871">
                  <c:v>8872</c:v>
                </c:pt>
                <c:pt idx="8872">
                  <c:v>8873</c:v>
                </c:pt>
                <c:pt idx="8873">
                  <c:v>8874</c:v>
                </c:pt>
                <c:pt idx="8874">
                  <c:v>8875</c:v>
                </c:pt>
                <c:pt idx="8875">
                  <c:v>8876</c:v>
                </c:pt>
                <c:pt idx="8876">
                  <c:v>8877</c:v>
                </c:pt>
                <c:pt idx="8877">
                  <c:v>8878</c:v>
                </c:pt>
                <c:pt idx="8878">
                  <c:v>8879</c:v>
                </c:pt>
                <c:pt idx="8879">
                  <c:v>8880</c:v>
                </c:pt>
                <c:pt idx="8880">
                  <c:v>8881</c:v>
                </c:pt>
                <c:pt idx="8881">
                  <c:v>8882</c:v>
                </c:pt>
                <c:pt idx="8882">
                  <c:v>8883</c:v>
                </c:pt>
                <c:pt idx="8883">
                  <c:v>8884</c:v>
                </c:pt>
                <c:pt idx="8884">
                  <c:v>8885</c:v>
                </c:pt>
                <c:pt idx="8885">
                  <c:v>8886</c:v>
                </c:pt>
                <c:pt idx="8886">
                  <c:v>8887</c:v>
                </c:pt>
                <c:pt idx="8887">
                  <c:v>8888</c:v>
                </c:pt>
                <c:pt idx="8888">
                  <c:v>8889</c:v>
                </c:pt>
                <c:pt idx="8889">
                  <c:v>8890</c:v>
                </c:pt>
                <c:pt idx="8890">
                  <c:v>8891</c:v>
                </c:pt>
                <c:pt idx="8891">
                  <c:v>8892</c:v>
                </c:pt>
                <c:pt idx="8892">
                  <c:v>8893</c:v>
                </c:pt>
                <c:pt idx="8893">
                  <c:v>8894</c:v>
                </c:pt>
                <c:pt idx="8894">
                  <c:v>8895</c:v>
                </c:pt>
                <c:pt idx="8895">
                  <c:v>8896</c:v>
                </c:pt>
                <c:pt idx="8896">
                  <c:v>8897</c:v>
                </c:pt>
                <c:pt idx="8897">
                  <c:v>8898</c:v>
                </c:pt>
                <c:pt idx="8898">
                  <c:v>8899</c:v>
                </c:pt>
                <c:pt idx="8899">
                  <c:v>8900</c:v>
                </c:pt>
                <c:pt idx="8900">
                  <c:v>8901</c:v>
                </c:pt>
                <c:pt idx="8901">
                  <c:v>8902</c:v>
                </c:pt>
                <c:pt idx="8902">
                  <c:v>8903</c:v>
                </c:pt>
                <c:pt idx="8903">
                  <c:v>8904</c:v>
                </c:pt>
                <c:pt idx="8904">
                  <c:v>8905</c:v>
                </c:pt>
                <c:pt idx="8905">
                  <c:v>8906</c:v>
                </c:pt>
                <c:pt idx="8906">
                  <c:v>8907</c:v>
                </c:pt>
                <c:pt idx="8907">
                  <c:v>8908</c:v>
                </c:pt>
                <c:pt idx="8908">
                  <c:v>8909</c:v>
                </c:pt>
                <c:pt idx="8909">
                  <c:v>8910</c:v>
                </c:pt>
                <c:pt idx="8910">
                  <c:v>8911</c:v>
                </c:pt>
                <c:pt idx="8911">
                  <c:v>8912</c:v>
                </c:pt>
                <c:pt idx="8912">
                  <c:v>8913</c:v>
                </c:pt>
                <c:pt idx="8913">
                  <c:v>8914</c:v>
                </c:pt>
                <c:pt idx="8914">
                  <c:v>8915</c:v>
                </c:pt>
                <c:pt idx="8915">
                  <c:v>8916</c:v>
                </c:pt>
                <c:pt idx="8916">
                  <c:v>8917</c:v>
                </c:pt>
                <c:pt idx="8917">
                  <c:v>8918</c:v>
                </c:pt>
                <c:pt idx="8918">
                  <c:v>8919</c:v>
                </c:pt>
                <c:pt idx="8919">
                  <c:v>8920</c:v>
                </c:pt>
                <c:pt idx="8920">
                  <c:v>8921</c:v>
                </c:pt>
                <c:pt idx="8921">
                  <c:v>8922</c:v>
                </c:pt>
                <c:pt idx="8922">
                  <c:v>8923</c:v>
                </c:pt>
                <c:pt idx="8923">
                  <c:v>8924</c:v>
                </c:pt>
                <c:pt idx="8924">
                  <c:v>8925</c:v>
                </c:pt>
                <c:pt idx="8925">
                  <c:v>8926</c:v>
                </c:pt>
                <c:pt idx="8926">
                  <c:v>8927</c:v>
                </c:pt>
                <c:pt idx="8927">
                  <c:v>8928</c:v>
                </c:pt>
                <c:pt idx="8928">
                  <c:v>8929</c:v>
                </c:pt>
                <c:pt idx="8929">
                  <c:v>8930</c:v>
                </c:pt>
                <c:pt idx="8930">
                  <c:v>8931</c:v>
                </c:pt>
                <c:pt idx="8931">
                  <c:v>8932</c:v>
                </c:pt>
                <c:pt idx="8932">
                  <c:v>8933</c:v>
                </c:pt>
                <c:pt idx="8933">
                  <c:v>8934</c:v>
                </c:pt>
                <c:pt idx="8934">
                  <c:v>8935</c:v>
                </c:pt>
                <c:pt idx="8935">
                  <c:v>8936</c:v>
                </c:pt>
                <c:pt idx="8936">
                  <c:v>8937</c:v>
                </c:pt>
                <c:pt idx="8937">
                  <c:v>8938</c:v>
                </c:pt>
                <c:pt idx="8938">
                  <c:v>8939</c:v>
                </c:pt>
                <c:pt idx="8939">
                  <c:v>8940</c:v>
                </c:pt>
                <c:pt idx="8940">
                  <c:v>8941</c:v>
                </c:pt>
                <c:pt idx="8941">
                  <c:v>8942</c:v>
                </c:pt>
                <c:pt idx="8942">
                  <c:v>8943</c:v>
                </c:pt>
                <c:pt idx="8943">
                  <c:v>8944</c:v>
                </c:pt>
                <c:pt idx="8944">
                  <c:v>8945</c:v>
                </c:pt>
                <c:pt idx="8945">
                  <c:v>8946</c:v>
                </c:pt>
                <c:pt idx="8946">
                  <c:v>8947</c:v>
                </c:pt>
                <c:pt idx="8947">
                  <c:v>8948</c:v>
                </c:pt>
                <c:pt idx="8948">
                  <c:v>8949</c:v>
                </c:pt>
                <c:pt idx="8949">
                  <c:v>8950</c:v>
                </c:pt>
                <c:pt idx="8950">
                  <c:v>8951</c:v>
                </c:pt>
                <c:pt idx="8951">
                  <c:v>8952</c:v>
                </c:pt>
                <c:pt idx="8952">
                  <c:v>8953</c:v>
                </c:pt>
                <c:pt idx="8953">
                  <c:v>8954</c:v>
                </c:pt>
                <c:pt idx="8954">
                  <c:v>8955</c:v>
                </c:pt>
                <c:pt idx="8955">
                  <c:v>8956</c:v>
                </c:pt>
                <c:pt idx="8956">
                  <c:v>8957</c:v>
                </c:pt>
                <c:pt idx="8957">
                  <c:v>8958</c:v>
                </c:pt>
                <c:pt idx="8958">
                  <c:v>8959</c:v>
                </c:pt>
                <c:pt idx="8959">
                  <c:v>8960</c:v>
                </c:pt>
                <c:pt idx="8960">
                  <c:v>8961</c:v>
                </c:pt>
                <c:pt idx="8961">
                  <c:v>8962</c:v>
                </c:pt>
                <c:pt idx="8962">
                  <c:v>8963</c:v>
                </c:pt>
                <c:pt idx="8963">
                  <c:v>8964</c:v>
                </c:pt>
                <c:pt idx="8964">
                  <c:v>8965</c:v>
                </c:pt>
                <c:pt idx="8965">
                  <c:v>8966</c:v>
                </c:pt>
                <c:pt idx="8966">
                  <c:v>8967</c:v>
                </c:pt>
                <c:pt idx="8967">
                  <c:v>8968</c:v>
                </c:pt>
                <c:pt idx="8968">
                  <c:v>8969</c:v>
                </c:pt>
                <c:pt idx="8969">
                  <c:v>8970</c:v>
                </c:pt>
                <c:pt idx="8970">
                  <c:v>8971</c:v>
                </c:pt>
                <c:pt idx="8971">
                  <c:v>8972</c:v>
                </c:pt>
                <c:pt idx="8972">
                  <c:v>8973</c:v>
                </c:pt>
                <c:pt idx="8973">
                  <c:v>8974</c:v>
                </c:pt>
                <c:pt idx="8974">
                  <c:v>8975</c:v>
                </c:pt>
                <c:pt idx="8975">
                  <c:v>8976</c:v>
                </c:pt>
                <c:pt idx="8976">
                  <c:v>8977</c:v>
                </c:pt>
                <c:pt idx="8977">
                  <c:v>8978</c:v>
                </c:pt>
                <c:pt idx="8978">
                  <c:v>8979</c:v>
                </c:pt>
                <c:pt idx="8979">
                  <c:v>8980</c:v>
                </c:pt>
                <c:pt idx="8980">
                  <c:v>8981</c:v>
                </c:pt>
                <c:pt idx="8981">
                  <c:v>8982</c:v>
                </c:pt>
                <c:pt idx="8982">
                  <c:v>8983</c:v>
                </c:pt>
                <c:pt idx="8983">
                  <c:v>8984</c:v>
                </c:pt>
                <c:pt idx="8984">
                  <c:v>8985</c:v>
                </c:pt>
                <c:pt idx="8985">
                  <c:v>8986</c:v>
                </c:pt>
                <c:pt idx="8986">
                  <c:v>8987</c:v>
                </c:pt>
                <c:pt idx="8987">
                  <c:v>8988</c:v>
                </c:pt>
                <c:pt idx="8988">
                  <c:v>8989</c:v>
                </c:pt>
                <c:pt idx="8989">
                  <c:v>8990</c:v>
                </c:pt>
                <c:pt idx="8990">
                  <c:v>8991</c:v>
                </c:pt>
                <c:pt idx="8991">
                  <c:v>8992</c:v>
                </c:pt>
                <c:pt idx="8992">
                  <c:v>8993</c:v>
                </c:pt>
                <c:pt idx="8993">
                  <c:v>8994</c:v>
                </c:pt>
                <c:pt idx="8994">
                  <c:v>8995</c:v>
                </c:pt>
                <c:pt idx="8995">
                  <c:v>8996</c:v>
                </c:pt>
                <c:pt idx="8996">
                  <c:v>8997</c:v>
                </c:pt>
                <c:pt idx="8997">
                  <c:v>8998</c:v>
                </c:pt>
                <c:pt idx="8998">
                  <c:v>8999</c:v>
                </c:pt>
                <c:pt idx="8999">
                  <c:v>9000</c:v>
                </c:pt>
                <c:pt idx="9000">
                  <c:v>9001</c:v>
                </c:pt>
                <c:pt idx="9001">
                  <c:v>9002</c:v>
                </c:pt>
                <c:pt idx="9002">
                  <c:v>9003</c:v>
                </c:pt>
                <c:pt idx="9003">
                  <c:v>9004</c:v>
                </c:pt>
                <c:pt idx="9004">
                  <c:v>9005</c:v>
                </c:pt>
                <c:pt idx="9005">
                  <c:v>9006</c:v>
                </c:pt>
                <c:pt idx="9006">
                  <c:v>9007</c:v>
                </c:pt>
                <c:pt idx="9007">
                  <c:v>9008</c:v>
                </c:pt>
                <c:pt idx="9008">
                  <c:v>9009</c:v>
                </c:pt>
                <c:pt idx="9009">
                  <c:v>9010</c:v>
                </c:pt>
                <c:pt idx="9010">
                  <c:v>9011</c:v>
                </c:pt>
                <c:pt idx="9011">
                  <c:v>9012</c:v>
                </c:pt>
                <c:pt idx="9012">
                  <c:v>9013</c:v>
                </c:pt>
                <c:pt idx="9013">
                  <c:v>9014</c:v>
                </c:pt>
                <c:pt idx="9014">
                  <c:v>9015</c:v>
                </c:pt>
                <c:pt idx="9015">
                  <c:v>9016</c:v>
                </c:pt>
                <c:pt idx="9016">
                  <c:v>9017</c:v>
                </c:pt>
                <c:pt idx="9017">
                  <c:v>9018</c:v>
                </c:pt>
                <c:pt idx="9018">
                  <c:v>9019</c:v>
                </c:pt>
                <c:pt idx="9019">
                  <c:v>9020</c:v>
                </c:pt>
                <c:pt idx="9020">
                  <c:v>9021</c:v>
                </c:pt>
                <c:pt idx="9021">
                  <c:v>9022</c:v>
                </c:pt>
                <c:pt idx="9022">
                  <c:v>9023</c:v>
                </c:pt>
                <c:pt idx="9023">
                  <c:v>9024</c:v>
                </c:pt>
                <c:pt idx="9024">
                  <c:v>9025</c:v>
                </c:pt>
                <c:pt idx="9025">
                  <c:v>9026</c:v>
                </c:pt>
                <c:pt idx="9026">
                  <c:v>9027</c:v>
                </c:pt>
                <c:pt idx="9027">
                  <c:v>9028</c:v>
                </c:pt>
                <c:pt idx="9028">
                  <c:v>9029</c:v>
                </c:pt>
                <c:pt idx="9029">
                  <c:v>9030</c:v>
                </c:pt>
                <c:pt idx="9030">
                  <c:v>9031</c:v>
                </c:pt>
                <c:pt idx="9031">
                  <c:v>9032</c:v>
                </c:pt>
                <c:pt idx="9032">
                  <c:v>9033</c:v>
                </c:pt>
                <c:pt idx="9033">
                  <c:v>9034</c:v>
                </c:pt>
                <c:pt idx="9034">
                  <c:v>9035</c:v>
                </c:pt>
                <c:pt idx="9035">
                  <c:v>9036</c:v>
                </c:pt>
                <c:pt idx="9036">
                  <c:v>9037</c:v>
                </c:pt>
                <c:pt idx="9037">
                  <c:v>9038</c:v>
                </c:pt>
                <c:pt idx="9038">
                  <c:v>9039</c:v>
                </c:pt>
                <c:pt idx="9039">
                  <c:v>9040</c:v>
                </c:pt>
                <c:pt idx="9040">
                  <c:v>9041</c:v>
                </c:pt>
                <c:pt idx="9041">
                  <c:v>9042</c:v>
                </c:pt>
                <c:pt idx="9042">
                  <c:v>9043</c:v>
                </c:pt>
                <c:pt idx="9043">
                  <c:v>9044</c:v>
                </c:pt>
                <c:pt idx="9044">
                  <c:v>9045</c:v>
                </c:pt>
                <c:pt idx="9045">
                  <c:v>9046</c:v>
                </c:pt>
                <c:pt idx="9046">
                  <c:v>9047</c:v>
                </c:pt>
                <c:pt idx="9047">
                  <c:v>9048</c:v>
                </c:pt>
                <c:pt idx="9048">
                  <c:v>9049</c:v>
                </c:pt>
                <c:pt idx="9049">
                  <c:v>9050</c:v>
                </c:pt>
                <c:pt idx="9050">
                  <c:v>9051</c:v>
                </c:pt>
                <c:pt idx="9051">
                  <c:v>9052</c:v>
                </c:pt>
                <c:pt idx="9052">
                  <c:v>9053</c:v>
                </c:pt>
                <c:pt idx="9053">
                  <c:v>9054</c:v>
                </c:pt>
                <c:pt idx="9054">
                  <c:v>9055</c:v>
                </c:pt>
                <c:pt idx="9055">
                  <c:v>9056</c:v>
                </c:pt>
                <c:pt idx="9056">
                  <c:v>9057</c:v>
                </c:pt>
                <c:pt idx="9057">
                  <c:v>9058</c:v>
                </c:pt>
                <c:pt idx="9058">
                  <c:v>9059</c:v>
                </c:pt>
                <c:pt idx="9059">
                  <c:v>9060</c:v>
                </c:pt>
                <c:pt idx="9060">
                  <c:v>9061</c:v>
                </c:pt>
                <c:pt idx="9061">
                  <c:v>9062</c:v>
                </c:pt>
                <c:pt idx="9062">
                  <c:v>9063</c:v>
                </c:pt>
                <c:pt idx="9063">
                  <c:v>9064</c:v>
                </c:pt>
                <c:pt idx="9064">
                  <c:v>9065</c:v>
                </c:pt>
                <c:pt idx="9065">
                  <c:v>9066</c:v>
                </c:pt>
                <c:pt idx="9066">
                  <c:v>9067</c:v>
                </c:pt>
                <c:pt idx="9067">
                  <c:v>9068</c:v>
                </c:pt>
                <c:pt idx="9068">
                  <c:v>9069</c:v>
                </c:pt>
                <c:pt idx="9069">
                  <c:v>9070</c:v>
                </c:pt>
                <c:pt idx="9070">
                  <c:v>9071</c:v>
                </c:pt>
                <c:pt idx="9071">
                  <c:v>9072</c:v>
                </c:pt>
                <c:pt idx="9072">
                  <c:v>9073</c:v>
                </c:pt>
                <c:pt idx="9073">
                  <c:v>9074</c:v>
                </c:pt>
                <c:pt idx="9074">
                  <c:v>9075</c:v>
                </c:pt>
                <c:pt idx="9075">
                  <c:v>9076</c:v>
                </c:pt>
                <c:pt idx="9076">
                  <c:v>9077</c:v>
                </c:pt>
                <c:pt idx="9077">
                  <c:v>9078</c:v>
                </c:pt>
                <c:pt idx="9078">
                  <c:v>9079</c:v>
                </c:pt>
                <c:pt idx="9079">
                  <c:v>9080</c:v>
                </c:pt>
                <c:pt idx="9080">
                  <c:v>9081</c:v>
                </c:pt>
                <c:pt idx="9081">
                  <c:v>9082</c:v>
                </c:pt>
                <c:pt idx="9082">
                  <c:v>9083</c:v>
                </c:pt>
                <c:pt idx="9083">
                  <c:v>9084</c:v>
                </c:pt>
                <c:pt idx="9084">
                  <c:v>9085</c:v>
                </c:pt>
                <c:pt idx="9085">
                  <c:v>9086</c:v>
                </c:pt>
                <c:pt idx="9086">
                  <c:v>9087</c:v>
                </c:pt>
                <c:pt idx="9087">
                  <c:v>9088</c:v>
                </c:pt>
                <c:pt idx="9088">
                  <c:v>9089</c:v>
                </c:pt>
                <c:pt idx="9089">
                  <c:v>9090</c:v>
                </c:pt>
                <c:pt idx="9090">
                  <c:v>9091</c:v>
                </c:pt>
                <c:pt idx="9091">
                  <c:v>9092</c:v>
                </c:pt>
                <c:pt idx="9092">
                  <c:v>9093</c:v>
                </c:pt>
                <c:pt idx="9093">
                  <c:v>9094</c:v>
                </c:pt>
                <c:pt idx="9094">
                  <c:v>9095</c:v>
                </c:pt>
                <c:pt idx="9095">
                  <c:v>9096</c:v>
                </c:pt>
                <c:pt idx="9096">
                  <c:v>9097</c:v>
                </c:pt>
                <c:pt idx="9097">
                  <c:v>9098</c:v>
                </c:pt>
                <c:pt idx="9098">
                  <c:v>9099</c:v>
                </c:pt>
                <c:pt idx="9099">
                  <c:v>9100</c:v>
                </c:pt>
                <c:pt idx="9100">
                  <c:v>9101</c:v>
                </c:pt>
                <c:pt idx="9101">
                  <c:v>9102</c:v>
                </c:pt>
                <c:pt idx="9102">
                  <c:v>9103</c:v>
                </c:pt>
                <c:pt idx="9103">
                  <c:v>9104</c:v>
                </c:pt>
                <c:pt idx="9104">
                  <c:v>9105</c:v>
                </c:pt>
                <c:pt idx="9105">
                  <c:v>9106</c:v>
                </c:pt>
                <c:pt idx="9106">
                  <c:v>9107</c:v>
                </c:pt>
                <c:pt idx="9107">
                  <c:v>9108</c:v>
                </c:pt>
                <c:pt idx="9108">
                  <c:v>9109</c:v>
                </c:pt>
                <c:pt idx="9109">
                  <c:v>9110</c:v>
                </c:pt>
                <c:pt idx="9110">
                  <c:v>9111</c:v>
                </c:pt>
                <c:pt idx="9111">
                  <c:v>9112</c:v>
                </c:pt>
                <c:pt idx="9112">
                  <c:v>9113</c:v>
                </c:pt>
                <c:pt idx="9113">
                  <c:v>9114</c:v>
                </c:pt>
                <c:pt idx="9114">
                  <c:v>9115</c:v>
                </c:pt>
                <c:pt idx="9115">
                  <c:v>9116</c:v>
                </c:pt>
                <c:pt idx="9116">
                  <c:v>9117</c:v>
                </c:pt>
                <c:pt idx="9117">
                  <c:v>9118</c:v>
                </c:pt>
                <c:pt idx="9118">
                  <c:v>9119</c:v>
                </c:pt>
                <c:pt idx="9119">
                  <c:v>9120</c:v>
                </c:pt>
                <c:pt idx="9120">
                  <c:v>9121</c:v>
                </c:pt>
                <c:pt idx="9121">
                  <c:v>9122</c:v>
                </c:pt>
                <c:pt idx="9122">
                  <c:v>9123</c:v>
                </c:pt>
                <c:pt idx="9123">
                  <c:v>9124</c:v>
                </c:pt>
                <c:pt idx="9124">
                  <c:v>9125</c:v>
                </c:pt>
                <c:pt idx="9125">
                  <c:v>9126</c:v>
                </c:pt>
                <c:pt idx="9126">
                  <c:v>9127</c:v>
                </c:pt>
                <c:pt idx="9127">
                  <c:v>9128</c:v>
                </c:pt>
                <c:pt idx="9128">
                  <c:v>9129</c:v>
                </c:pt>
                <c:pt idx="9129">
                  <c:v>9130</c:v>
                </c:pt>
                <c:pt idx="9130">
                  <c:v>9131</c:v>
                </c:pt>
                <c:pt idx="9131">
                  <c:v>9132</c:v>
                </c:pt>
                <c:pt idx="9132">
                  <c:v>9133</c:v>
                </c:pt>
                <c:pt idx="9133">
                  <c:v>9134</c:v>
                </c:pt>
                <c:pt idx="9134">
                  <c:v>9135</c:v>
                </c:pt>
                <c:pt idx="9135">
                  <c:v>9136</c:v>
                </c:pt>
                <c:pt idx="9136">
                  <c:v>9137</c:v>
                </c:pt>
                <c:pt idx="9137">
                  <c:v>9138</c:v>
                </c:pt>
                <c:pt idx="9138">
                  <c:v>9139</c:v>
                </c:pt>
                <c:pt idx="9139">
                  <c:v>9140</c:v>
                </c:pt>
                <c:pt idx="9140">
                  <c:v>9141</c:v>
                </c:pt>
                <c:pt idx="9141">
                  <c:v>9142</c:v>
                </c:pt>
                <c:pt idx="9142">
                  <c:v>9143</c:v>
                </c:pt>
                <c:pt idx="9143">
                  <c:v>9144</c:v>
                </c:pt>
                <c:pt idx="9144">
                  <c:v>9145</c:v>
                </c:pt>
                <c:pt idx="9145">
                  <c:v>9146</c:v>
                </c:pt>
                <c:pt idx="9146">
                  <c:v>9147</c:v>
                </c:pt>
                <c:pt idx="9147">
                  <c:v>9148</c:v>
                </c:pt>
                <c:pt idx="9148">
                  <c:v>9149</c:v>
                </c:pt>
                <c:pt idx="9149">
                  <c:v>9150</c:v>
                </c:pt>
                <c:pt idx="9150">
                  <c:v>9151</c:v>
                </c:pt>
                <c:pt idx="9151">
                  <c:v>9152</c:v>
                </c:pt>
                <c:pt idx="9152">
                  <c:v>9153</c:v>
                </c:pt>
                <c:pt idx="9153">
                  <c:v>9154</c:v>
                </c:pt>
                <c:pt idx="9154">
                  <c:v>9155</c:v>
                </c:pt>
                <c:pt idx="9155">
                  <c:v>9156</c:v>
                </c:pt>
                <c:pt idx="9156">
                  <c:v>9157</c:v>
                </c:pt>
                <c:pt idx="9157">
                  <c:v>9158</c:v>
                </c:pt>
                <c:pt idx="9158">
                  <c:v>9159</c:v>
                </c:pt>
                <c:pt idx="9159">
                  <c:v>9160</c:v>
                </c:pt>
                <c:pt idx="9160">
                  <c:v>9161</c:v>
                </c:pt>
                <c:pt idx="9161">
                  <c:v>9162</c:v>
                </c:pt>
                <c:pt idx="9162">
                  <c:v>9163</c:v>
                </c:pt>
                <c:pt idx="9163">
                  <c:v>9164</c:v>
                </c:pt>
                <c:pt idx="9164">
                  <c:v>9165</c:v>
                </c:pt>
                <c:pt idx="9165">
                  <c:v>9166</c:v>
                </c:pt>
                <c:pt idx="9166">
                  <c:v>9167</c:v>
                </c:pt>
                <c:pt idx="9167">
                  <c:v>9168</c:v>
                </c:pt>
                <c:pt idx="9168">
                  <c:v>9169</c:v>
                </c:pt>
                <c:pt idx="9169">
                  <c:v>9170</c:v>
                </c:pt>
                <c:pt idx="9170">
                  <c:v>9171</c:v>
                </c:pt>
                <c:pt idx="9171">
                  <c:v>9172</c:v>
                </c:pt>
                <c:pt idx="9172">
                  <c:v>9173</c:v>
                </c:pt>
                <c:pt idx="9173">
                  <c:v>9174</c:v>
                </c:pt>
                <c:pt idx="9174">
                  <c:v>9175</c:v>
                </c:pt>
                <c:pt idx="9175">
                  <c:v>9176</c:v>
                </c:pt>
                <c:pt idx="9176">
                  <c:v>9177</c:v>
                </c:pt>
                <c:pt idx="9177">
                  <c:v>9178</c:v>
                </c:pt>
                <c:pt idx="9178">
                  <c:v>9179</c:v>
                </c:pt>
                <c:pt idx="9179">
                  <c:v>9180</c:v>
                </c:pt>
                <c:pt idx="9180">
                  <c:v>9181</c:v>
                </c:pt>
                <c:pt idx="9181">
                  <c:v>9182</c:v>
                </c:pt>
                <c:pt idx="9182">
                  <c:v>9183</c:v>
                </c:pt>
                <c:pt idx="9183">
                  <c:v>9184</c:v>
                </c:pt>
                <c:pt idx="9184">
                  <c:v>9185</c:v>
                </c:pt>
                <c:pt idx="9185">
                  <c:v>9186</c:v>
                </c:pt>
                <c:pt idx="9186">
                  <c:v>9187</c:v>
                </c:pt>
                <c:pt idx="9187">
                  <c:v>9188</c:v>
                </c:pt>
                <c:pt idx="9188">
                  <c:v>9189</c:v>
                </c:pt>
                <c:pt idx="9189">
                  <c:v>9190</c:v>
                </c:pt>
                <c:pt idx="9190">
                  <c:v>9191</c:v>
                </c:pt>
                <c:pt idx="9191">
                  <c:v>9192</c:v>
                </c:pt>
                <c:pt idx="9192">
                  <c:v>9193</c:v>
                </c:pt>
                <c:pt idx="9193">
                  <c:v>9194</c:v>
                </c:pt>
                <c:pt idx="9194">
                  <c:v>9195</c:v>
                </c:pt>
                <c:pt idx="9195">
                  <c:v>9196</c:v>
                </c:pt>
                <c:pt idx="9196">
                  <c:v>9197</c:v>
                </c:pt>
                <c:pt idx="9197">
                  <c:v>9198</c:v>
                </c:pt>
                <c:pt idx="9198">
                  <c:v>9199</c:v>
                </c:pt>
                <c:pt idx="9199">
                  <c:v>9200</c:v>
                </c:pt>
                <c:pt idx="9200">
                  <c:v>9201</c:v>
                </c:pt>
                <c:pt idx="9201">
                  <c:v>9202</c:v>
                </c:pt>
                <c:pt idx="9202">
                  <c:v>9203</c:v>
                </c:pt>
                <c:pt idx="9203">
                  <c:v>9204</c:v>
                </c:pt>
                <c:pt idx="9204">
                  <c:v>9205</c:v>
                </c:pt>
                <c:pt idx="9205">
                  <c:v>9206</c:v>
                </c:pt>
                <c:pt idx="9206">
                  <c:v>9207</c:v>
                </c:pt>
                <c:pt idx="9207">
                  <c:v>9208</c:v>
                </c:pt>
                <c:pt idx="9208">
                  <c:v>9209</c:v>
                </c:pt>
                <c:pt idx="9209">
                  <c:v>9210</c:v>
                </c:pt>
                <c:pt idx="9210">
                  <c:v>9211</c:v>
                </c:pt>
                <c:pt idx="9211">
                  <c:v>9212</c:v>
                </c:pt>
                <c:pt idx="9212">
                  <c:v>9213</c:v>
                </c:pt>
                <c:pt idx="9213">
                  <c:v>9214</c:v>
                </c:pt>
                <c:pt idx="9214">
                  <c:v>9215</c:v>
                </c:pt>
                <c:pt idx="9215">
                  <c:v>9216</c:v>
                </c:pt>
                <c:pt idx="9216">
                  <c:v>9217</c:v>
                </c:pt>
                <c:pt idx="9217">
                  <c:v>9218</c:v>
                </c:pt>
                <c:pt idx="9218">
                  <c:v>9219</c:v>
                </c:pt>
                <c:pt idx="9219">
                  <c:v>9220</c:v>
                </c:pt>
                <c:pt idx="9220">
                  <c:v>9221</c:v>
                </c:pt>
                <c:pt idx="9221">
                  <c:v>9222</c:v>
                </c:pt>
                <c:pt idx="9222">
                  <c:v>9223</c:v>
                </c:pt>
                <c:pt idx="9223">
                  <c:v>9224</c:v>
                </c:pt>
                <c:pt idx="9224">
                  <c:v>9225</c:v>
                </c:pt>
                <c:pt idx="9225">
                  <c:v>9226</c:v>
                </c:pt>
                <c:pt idx="9226">
                  <c:v>9227</c:v>
                </c:pt>
                <c:pt idx="9227">
                  <c:v>9228</c:v>
                </c:pt>
                <c:pt idx="9228">
                  <c:v>9229</c:v>
                </c:pt>
                <c:pt idx="9229">
                  <c:v>9230</c:v>
                </c:pt>
                <c:pt idx="9230">
                  <c:v>9231</c:v>
                </c:pt>
                <c:pt idx="9231">
                  <c:v>9232</c:v>
                </c:pt>
                <c:pt idx="9232">
                  <c:v>9233</c:v>
                </c:pt>
                <c:pt idx="9233">
                  <c:v>9234</c:v>
                </c:pt>
                <c:pt idx="9234">
                  <c:v>9235</c:v>
                </c:pt>
                <c:pt idx="9235">
                  <c:v>9236</c:v>
                </c:pt>
                <c:pt idx="9236">
                  <c:v>9237</c:v>
                </c:pt>
                <c:pt idx="9237">
                  <c:v>9238</c:v>
                </c:pt>
                <c:pt idx="9238">
                  <c:v>9239</c:v>
                </c:pt>
                <c:pt idx="9239">
                  <c:v>9240</c:v>
                </c:pt>
                <c:pt idx="9240">
                  <c:v>9241</c:v>
                </c:pt>
                <c:pt idx="9241">
                  <c:v>9242</c:v>
                </c:pt>
                <c:pt idx="9242">
                  <c:v>9243</c:v>
                </c:pt>
                <c:pt idx="9243">
                  <c:v>9244</c:v>
                </c:pt>
                <c:pt idx="9244">
                  <c:v>9245</c:v>
                </c:pt>
                <c:pt idx="9245">
                  <c:v>9246</c:v>
                </c:pt>
                <c:pt idx="9246">
                  <c:v>9247</c:v>
                </c:pt>
                <c:pt idx="9247">
                  <c:v>9248</c:v>
                </c:pt>
                <c:pt idx="9248">
                  <c:v>9249</c:v>
                </c:pt>
                <c:pt idx="9249">
                  <c:v>9250</c:v>
                </c:pt>
                <c:pt idx="9250">
                  <c:v>9251</c:v>
                </c:pt>
                <c:pt idx="9251">
                  <c:v>9252</c:v>
                </c:pt>
                <c:pt idx="9252">
                  <c:v>9253</c:v>
                </c:pt>
                <c:pt idx="9253">
                  <c:v>9254</c:v>
                </c:pt>
                <c:pt idx="9254">
                  <c:v>9255</c:v>
                </c:pt>
                <c:pt idx="9255">
                  <c:v>9256</c:v>
                </c:pt>
                <c:pt idx="9256">
                  <c:v>9257</c:v>
                </c:pt>
                <c:pt idx="9257">
                  <c:v>9258</c:v>
                </c:pt>
                <c:pt idx="9258">
                  <c:v>9259</c:v>
                </c:pt>
                <c:pt idx="9259">
                  <c:v>9260</c:v>
                </c:pt>
                <c:pt idx="9260">
                  <c:v>9261</c:v>
                </c:pt>
                <c:pt idx="9261">
                  <c:v>9262</c:v>
                </c:pt>
                <c:pt idx="9262">
                  <c:v>9263</c:v>
                </c:pt>
                <c:pt idx="9263">
                  <c:v>9264</c:v>
                </c:pt>
                <c:pt idx="9264">
                  <c:v>9265</c:v>
                </c:pt>
                <c:pt idx="9265">
                  <c:v>9266</c:v>
                </c:pt>
                <c:pt idx="9266">
                  <c:v>9267</c:v>
                </c:pt>
                <c:pt idx="9267">
                  <c:v>9268</c:v>
                </c:pt>
                <c:pt idx="9268">
                  <c:v>9269</c:v>
                </c:pt>
                <c:pt idx="9269">
                  <c:v>9270</c:v>
                </c:pt>
                <c:pt idx="9270">
                  <c:v>9271</c:v>
                </c:pt>
                <c:pt idx="9271">
                  <c:v>9272</c:v>
                </c:pt>
                <c:pt idx="9272">
                  <c:v>9273</c:v>
                </c:pt>
                <c:pt idx="9273">
                  <c:v>9274</c:v>
                </c:pt>
                <c:pt idx="9274">
                  <c:v>9275</c:v>
                </c:pt>
                <c:pt idx="9275">
                  <c:v>9276</c:v>
                </c:pt>
                <c:pt idx="9276">
                  <c:v>9277</c:v>
                </c:pt>
                <c:pt idx="9277">
                  <c:v>9278</c:v>
                </c:pt>
                <c:pt idx="9278">
                  <c:v>9279</c:v>
                </c:pt>
                <c:pt idx="9279">
                  <c:v>9280</c:v>
                </c:pt>
                <c:pt idx="9280">
                  <c:v>9281</c:v>
                </c:pt>
                <c:pt idx="9281">
                  <c:v>9282</c:v>
                </c:pt>
                <c:pt idx="9282">
                  <c:v>9283</c:v>
                </c:pt>
                <c:pt idx="9283">
                  <c:v>9284</c:v>
                </c:pt>
                <c:pt idx="9284">
                  <c:v>9285</c:v>
                </c:pt>
                <c:pt idx="9285">
                  <c:v>9286</c:v>
                </c:pt>
                <c:pt idx="9286">
                  <c:v>9287</c:v>
                </c:pt>
                <c:pt idx="9287">
                  <c:v>9288</c:v>
                </c:pt>
                <c:pt idx="9288">
                  <c:v>9289</c:v>
                </c:pt>
                <c:pt idx="9289">
                  <c:v>9290</c:v>
                </c:pt>
                <c:pt idx="9290">
                  <c:v>9291</c:v>
                </c:pt>
                <c:pt idx="9291">
                  <c:v>9292</c:v>
                </c:pt>
                <c:pt idx="9292">
                  <c:v>9293</c:v>
                </c:pt>
                <c:pt idx="9293">
                  <c:v>9294</c:v>
                </c:pt>
                <c:pt idx="9294">
                  <c:v>9295</c:v>
                </c:pt>
                <c:pt idx="9295">
                  <c:v>9296</c:v>
                </c:pt>
                <c:pt idx="9296">
                  <c:v>9297</c:v>
                </c:pt>
                <c:pt idx="9297">
                  <c:v>9298</c:v>
                </c:pt>
                <c:pt idx="9298">
                  <c:v>9299</c:v>
                </c:pt>
                <c:pt idx="9299">
                  <c:v>9300</c:v>
                </c:pt>
                <c:pt idx="9300">
                  <c:v>9301</c:v>
                </c:pt>
                <c:pt idx="9301">
                  <c:v>9302</c:v>
                </c:pt>
                <c:pt idx="9302">
                  <c:v>9303</c:v>
                </c:pt>
                <c:pt idx="9303">
                  <c:v>9304</c:v>
                </c:pt>
                <c:pt idx="9304">
                  <c:v>9305</c:v>
                </c:pt>
                <c:pt idx="9305">
                  <c:v>9306</c:v>
                </c:pt>
                <c:pt idx="9306">
                  <c:v>9307</c:v>
                </c:pt>
                <c:pt idx="9307">
                  <c:v>9308</c:v>
                </c:pt>
                <c:pt idx="9308">
                  <c:v>9309</c:v>
                </c:pt>
                <c:pt idx="9309">
                  <c:v>9310</c:v>
                </c:pt>
                <c:pt idx="9310">
                  <c:v>9311</c:v>
                </c:pt>
                <c:pt idx="9311">
                  <c:v>9312</c:v>
                </c:pt>
                <c:pt idx="9312">
                  <c:v>9313</c:v>
                </c:pt>
                <c:pt idx="9313">
                  <c:v>9314</c:v>
                </c:pt>
                <c:pt idx="9314">
                  <c:v>9315</c:v>
                </c:pt>
                <c:pt idx="9315">
                  <c:v>9316</c:v>
                </c:pt>
                <c:pt idx="9316">
                  <c:v>9317</c:v>
                </c:pt>
                <c:pt idx="9317">
                  <c:v>9318</c:v>
                </c:pt>
                <c:pt idx="9318">
                  <c:v>9319</c:v>
                </c:pt>
                <c:pt idx="9319">
                  <c:v>9320</c:v>
                </c:pt>
                <c:pt idx="9320">
                  <c:v>9321</c:v>
                </c:pt>
                <c:pt idx="9321">
                  <c:v>9322</c:v>
                </c:pt>
                <c:pt idx="9322">
                  <c:v>9323</c:v>
                </c:pt>
                <c:pt idx="9323">
                  <c:v>9324</c:v>
                </c:pt>
                <c:pt idx="9324">
                  <c:v>9325</c:v>
                </c:pt>
                <c:pt idx="9325">
                  <c:v>9326</c:v>
                </c:pt>
                <c:pt idx="9326">
                  <c:v>9327</c:v>
                </c:pt>
                <c:pt idx="9327">
                  <c:v>9328</c:v>
                </c:pt>
                <c:pt idx="9328">
                  <c:v>9329</c:v>
                </c:pt>
                <c:pt idx="9329">
                  <c:v>9330</c:v>
                </c:pt>
                <c:pt idx="9330">
                  <c:v>9331</c:v>
                </c:pt>
                <c:pt idx="9331">
                  <c:v>9332</c:v>
                </c:pt>
                <c:pt idx="9332">
                  <c:v>9333</c:v>
                </c:pt>
                <c:pt idx="9333">
                  <c:v>9334</c:v>
                </c:pt>
                <c:pt idx="9334">
                  <c:v>9335</c:v>
                </c:pt>
                <c:pt idx="9335">
                  <c:v>9336</c:v>
                </c:pt>
                <c:pt idx="9336">
                  <c:v>9337</c:v>
                </c:pt>
                <c:pt idx="9337">
                  <c:v>9338</c:v>
                </c:pt>
                <c:pt idx="9338">
                  <c:v>9339</c:v>
                </c:pt>
                <c:pt idx="9339">
                  <c:v>9340</c:v>
                </c:pt>
                <c:pt idx="9340">
                  <c:v>9341</c:v>
                </c:pt>
                <c:pt idx="9341">
                  <c:v>9342</c:v>
                </c:pt>
                <c:pt idx="9342">
                  <c:v>9343</c:v>
                </c:pt>
                <c:pt idx="9343">
                  <c:v>9344</c:v>
                </c:pt>
                <c:pt idx="9344">
                  <c:v>9345</c:v>
                </c:pt>
                <c:pt idx="9345">
                  <c:v>9346</c:v>
                </c:pt>
                <c:pt idx="9346">
                  <c:v>9347</c:v>
                </c:pt>
                <c:pt idx="9347">
                  <c:v>9348</c:v>
                </c:pt>
                <c:pt idx="9348">
                  <c:v>9349</c:v>
                </c:pt>
                <c:pt idx="9349">
                  <c:v>9350</c:v>
                </c:pt>
                <c:pt idx="9350">
                  <c:v>9351</c:v>
                </c:pt>
                <c:pt idx="9351">
                  <c:v>9352</c:v>
                </c:pt>
                <c:pt idx="9352">
                  <c:v>9353</c:v>
                </c:pt>
                <c:pt idx="9353">
                  <c:v>9354</c:v>
                </c:pt>
                <c:pt idx="9354">
                  <c:v>9355</c:v>
                </c:pt>
                <c:pt idx="9355">
                  <c:v>9356</c:v>
                </c:pt>
                <c:pt idx="9356">
                  <c:v>9357</c:v>
                </c:pt>
                <c:pt idx="9357">
                  <c:v>9358</c:v>
                </c:pt>
                <c:pt idx="9358">
                  <c:v>9359</c:v>
                </c:pt>
                <c:pt idx="9359">
                  <c:v>9360</c:v>
                </c:pt>
                <c:pt idx="9360">
                  <c:v>9361</c:v>
                </c:pt>
                <c:pt idx="9361">
                  <c:v>9362</c:v>
                </c:pt>
                <c:pt idx="9362">
                  <c:v>9363</c:v>
                </c:pt>
                <c:pt idx="9363">
                  <c:v>9364</c:v>
                </c:pt>
                <c:pt idx="9364">
                  <c:v>9365</c:v>
                </c:pt>
                <c:pt idx="9365">
                  <c:v>9366</c:v>
                </c:pt>
                <c:pt idx="9366">
                  <c:v>9367</c:v>
                </c:pt>
                <c:pt idx="9367">
                  <c:v>9368</c:v>
                </c:pt>
                <c:pt idx="9368">
                  <c:v>9369</c:v>
                </c:pt>
                <c:pt idx="9369">
                  <c:v>9370</c:v>
                </c:pt>
                <c:pt idx="9370">
                  <c:v>9371</c:v>
                </c:pt>
                <c:pt idx="9371">
                  <c:v>9372</c:v>
                </c:pt>
                <c:pt idx="9372">
                  <c:v>9373</c:v>
                </c:pt>
                <c:pt idx="9373">
                  <c:v>9374</c:v>
                </c:pt>
                <c:pt idx="9374">
                  <c:v>9375</c:v>
                </c:pt>
                <c:pt idx="9375">
                  <c:v>9376</c:v>
                </c:pt>
                <c:pt idx="9376">
                  <c:v>9377</c:v>
                </c:pt>
                <c:pt idx="9377">
                  <c:v>9378</c:v>
                </c:pt>
                <c:pt idx="9378">
                  <c:v>9379</c:v>
                </c:pt>
                <c:pt idx="9379">
                  <c:v>9380</c:v>
                </c:pt>
                <c:pt idx="9380">
                  <c:v>9381</c:v>
                </c:pt>
                <c:pt idx="9381">
                  <c:v>9382</c:v>
                </c:pt>
                <c:pt idx="9382">
                  <c:v>9383</c:v>
                </c:pt>
                <c:pt idx="9383">
                  <c:v>9384</c:v>
                </c:pt>
                <c:pt idx="9384">
                  <c:v>9385</c:v>
                </c:pt>
                <c:pt idx="9385">
                  <c:v>9386</c:v>
                </c:pt>
                <c:pt idx="9386">
                  <c:v>9387</c:v>
                </c:pt>
                <c:pt idx="9387">
                  <c:v>9388</c:v>
                </c:pt>
                <c:pt idx="9388">
                  <c:v>9389</c:v>
                </c:pt>
                <c:pt idx="9389">
                  <c:v>9390</c:v>
                </c:pt>
                <c:pt idx="9390">
                  <c:v>9391</c:v>
                </c:pt>
                <c:pt idx="9391">
                  <c:v>9392</c:v>
                </c:pt>
                <c:pt idx="9392">
                  <c:v>9393</c:v>
                </c:pt>
                <c:pt idx="9393">
                  <c:v>9394</c:v>
                </c:pt>
                <c:pt idx="9394">
                  <c:v>9395</c:v>
                </c:pt>
                <c:pt idx="9395">
                  <c:v>9396</c:v>
                </c:pt>
                <c:pt idx="9396">
                  <c:v>9397</c:v>
                </c:pt>
                <c:pt idx="9397">
                  <c:v>9398</c:v>
                </c:pt>
                <c:pt idx="9398">
                  <c:v>9399</c:v>
                </c:pt>
                <c:pt idx="9399">
                  <c:v>9400</c:v>
                </c:pt>
                <c:pt idx="9400">
                  <c:v>9401</c:v>
                </c:pt>
                <c:pt idx="9401">
                  <c:v>9402</c:v>
                </c:pt>
                <c:pt idx="9402">
                  <c:v>9403</c:v>
                </c:pt>
                <c:pt idx="9403">
                  <c:v>9404</c:v>
                </c:pt>
                <c:pt idx="9404">
                  <c:v>9405</c:v>
                </c:pt>
                <c:pt idx="9405">
                  <c:v>9406</c:v>
                </c:pt>
                <c:pt idx="9406">
                  <c:v>9407</c:v>
                </c:pt>
                <c:pt idx="9407">
                  <c:v>9408</c:v>
                </c:pt>
                <c:pt idx="9408">
                  <c:v>9409</c:v>
                </c:pt>
                <c:pt idx="9409">
                  <c:v>9410</c:v>
                </c:pt>
                <c:pt idx="9410">
                  <c:v>9411</c:v>
                </c:pt>
                <c:pt idx="9411">
                  <c:v>9412</c:v>
                </c:pt>
                <c:pt idx="9412">
                  <c:v>9413</c:v>
                </c:pt>
                <c:pt idx="9413">
                  <c:v>9414</c:v>
                </c:pt>
                <c:pt idx="9414">
                  <c:v>9415</c:v>
                </c:pt>
                <c:pt idx="9415">
                  <c:v>9416</c:v>
                </c:pt>
                <c:pt idx="9416">
                  <c:v>9417</c:v>
                </c:pt>
                <c:pt idx="9417">
                  <c:v>9418</c:v>
                </c:pt>
                <c:pt idx="9418">
                  <c:v>9419</c:v>
                </c:pt>
                <c:pt idx="9419">
                  <c:v>9420</c:v>
                </c:pt>
                <c:pt idx="9420">
                  <c:v>9421</c:v>
                </c:pt>
                <c:pt idx="9421">
                  <c:v>9422</c:v>
                </c:pt>
                <c:pt idx="9422">
                  <c:v>9423</c:v>
                </c:pt>
                <c:pt idx="9423">
                  <c:v>9424</c:v>
                </c:pt>
                <c:pt idx="9424">
                  <c:v>9425</c:v>
                </c:pt>
                <c:pt idx="9425">
                  <c:v>9426</c:v>
                </c:pt>
                <c:pt idx="9426">
                  <c:v>9427</c:v>
                </c:pt>
                <c:pt idx="9427">
                  <c:v>9428</c:v>
                </c:pt>
                <c:pt idx="9428">
                  <c:v>9429</c:v>
                </c:pt>
                <c:pt idx="9429">
                  <c:v>9430</c:v>
                </c:pt>
                <c:pt idx="9430">
                  <c:v>9431</c:v>
                </c:pt>
                <c:pt idx="9431">
                  <c:v>9432</c:v>
                </c:pt>
                <c:pt idx="9432">
                  <c:v>9433</c:v>
                </c:pt>
                <c:pt idx="9433">
                  <c:v>9434</c:v>
                </c:pt>
                <c:pt idx="9434">
                  <c:v>9435</c:v>
                </c:pt>
                <c:pt idx="9435">
                  <c:v>9436</c:v>
                </c:pt>
                <c:pt idx="9436">
                  <c:v>9437</c:v>
                </c:pt>
                <c:pt idx="9437">
                  <c:v>9438</c:v>
                </c:pt>
                <c:pt idx="9438">
                  <c:v>9439</c:v>
                </c:pt>
                <c:pt idx="9439">
                  <c:v>9440</c:v>
                </c:pt>
                <c:pt idx="9440">
                  <c:v>9441</c:v>
                </c:pt>
                <c:pt idx="9441">
                  <c:v>9442</c:v>
                </c:pt>
                <c:pt idx="9442">
                  <c:v>9443</c:v>
                </c:pt>
                <c:pt idx="9443">
                  <c:v>9444</c:v>
                </c:pt>
                <c:pt idx="9444">
                  <c:v>9445</c:v>
                </c:pt>
                <c:pt idx="9445">
                  <c:v>9446</c:v>
                </c:pt>
                <c:pt idx="9446">
                  <c:v>9447</c:v>
                </c:pt>
                <c:pt idx="9447">
                  <c:v>9448</c:v>
                </c:pt>
                <c:pt idx="9448">
                  <c:v>9449</c:v>
                </c:pt>
                <c:pt idx="9449">
                  <c:v>9450</c:v>
                </c:pt>
                <c:pt idx="9450">
                  <c:v>9451</c:v>
                </c:pt>
                <c:pt idx="9451">
                  <c:v>9452</c:v>
                </c:pt>
                <c:pt idx="9452">
                  <c:v>9453</c:v>
                </c:pt>
                <c:pt idx="9453">
                  <c:v>9454</c:v>
                </c:pt>
                <c:pt idx="9454">
                  <c:v>9455</c:v>
                </c:pt>
                <c:pt idx="9455">
                  <c:v>9456</c:v>
                </c:pt>
                <c:pt idx="9456">
                  <c:v>9457</c:v>
                </c:pt>
                <c:pt idx="9457">
                  <c:v>9458</c:v>
                </c:pt>
                <c:pt idx="9458">
                  <c:v>9459</c:v>
                </c:pt>
                <c:pt idx="9459">
                  <c:v>9460</c:v>
                </c:pt>
                <c:pt idx="9460">
                  <c:v>9461</c:v>
                </c:pt>
                <c:pt idx="9461">
                  <c:v>9462</c:v>
                </c:pt>
                <c:pt idx="9462">
                  <c:v>9463</c:v>
                </c:pt>
                <c:pt idx="9463">
                  <c:v>9464</c:v>
                </c:pt>
                <c:pt idx="9464">
                  <c:v>9465</c:v>
                </c:pt>
                <c:pt idx="9465">
                  <c:v>9466</c:v>
                </c:pt>
                <c:pt idx="9466">
                  <c:v>9467</c:v>
                </c:pt>
                <c:pt idx="9467">
                  <c:v>9468</c:v>
                </c:pt>
                <c:pt idx="9468">
                  <c:v>9469</c:v>
                </c:pt>
                <c:pt idx="9469">
                  <c:v>9470</c:v>
                </c:pt>
                <c:pt idx="9470">
                  <c:v>9471</c:v>
                </c:pt>
                <c:pt idx="9471">
                  <c:v>9472</c:v>
                </c:pt>
                <c:pt idx="9472">
                  <c:v>9473</c:v>
                </c:pt>
                <c:pt idx="9473">
                  <c:v>9474</c:v>
                </c:pt>
                <c:pt idx="9474">
                  <c:v>9475</c:v>
                </c:pt>
                <c:pt idx="9475">
                  <c:v>9476</c:v>
                </c:pt>
                <c:pt idx="9476">
                  <c:v>9477</c:v>
                </c:pt>
                <c:pt idx="9477">
                  <c:v>9478</c:v>
                </c:pt>
                <c:pt idx="9478">
                  <c:v>9479</c:v>
                </c:pt>
                <c:pt idx="9479">
                  <c:v>9480</c:v>
                </c:pt>
                <c:pt idx="9480">
                  <c:v>9481</c:v>
                </c:pt>
                <c:pt idx="9481">
                  <c:v>9482</c:v>
                </c:pt>
                <c:pt idx="9482">
                  <c:v>9483</c:v>
                </c:pt>
                <c:pt idx="9483">
                  <c:v>9484</c:v>
                </c:pt>
                <c:pt idx="9484">
                  <c:v>9485</c:v>
                </c:pt>
                <c:pt idx="9485">
                  <c:v>9486</c:v>
                </c:pt>
                <c:pt idx="9486">
                  <c:v>9487</c:v>
                </c:pt>
                <c:pt idx="9487">
                  <c:v>9488</c:v>
                </c:pt>
                <c:pt idx="9488">
                  <c:v>9489</c:v>
                </c:pt>
                <c:pt idx="9489">
                  <c:v>9490</c:v>
                </c:pt>
                <c:pt idx="9490">
                  <c:v>9491</c:v>
                </c:pt>
                <c:pt idx="9491">
                  <c:v>9492</c:v>
                </c:pt>
                <c:pt idx="9492">
                  <c:v>9493</c:v>
                </c:pt>
                <c:pt idx="9493">
                  <c:v>9494</c:v>
                </c:pt>
                <c:pt idx="9494">
                  <c:v>9495</c:v>
                </c:pt>
                <c:pt idx="9495">
                  <c:v>9496</c:v>
                </c:pt>
                <c:pt idx="9496">
                  <c:v>9497</c:v>
                </c:pt>
                <c:pt idx="9497">
                  <c:v>9498</c:v>
                </c:pt>
                <c:pt idx="9498">
                  <c:v>9499</c:v>
                </c:pt>
                <c:pt idx="9499">
                  <c:v>9500</c:v>
                </c:pt>
                <c:pt idx="9500">
                  <c:v>9501</c:v>
                </c:pt>
                <c:pt idx="9501">
                  <c:v>9502</c:v>
                </c:pt>
                <c:pt idx="9502">
                  <c:v>9503</c:v>
                </c:pt>
                <c:pt idx="9503">
                  <c:v>9504</c:v>
                </c:pt>
                <c:pt idx="9504">
                  <c:v>9505</c:v>
                </c:pt>
                <c:pt idx="9505">
                  <c:v>9506</c:v>
                </c:pt>
                <c:pt idx="9506">
                  <c:v>9507</c:v>
                </c:pt>
                <c:pt idx="9507">
                  <c:v>9508</c:v>
                </c:pt>
                <c:pt idx="9508">
                  <c:v>9509</c:v>
                </c:pt>
                <c:pt idx="9509">
                  <c:v>9510</c:v>
                </c:pt>
                <c:pt idx="9510">
                  <c:v>9511</c:v>
                </c:pt>
                <c:pt idx="9511">
                  <c:v>9512</c:v>
                </c:pt>
                <c:pt idx="9512">
                  <c:v>9513</c:v>
                </c:pt>
                <c:pt idx="9513">
                  <c:v>9514</c:v>
                </c:pt>
                <c:pt idx="9514">
                  <c:v>9515</c:v>
                </c:pt>
                <c:pt idx="9515">
                  <c:v>9516</c:v>
                </c:pt>
                <c:pt idx="9516">
                  <c:v>9517</c:v>
                </c:pt>
                <c:pt idx="9517">
                  <c:v>9518</c:v>
                </c:pt>
                <c:pt idx="9518">
                  <c:v>9519</c:v>
                </c:pt>
                <c:pt idx="9519">
                  <c:v>9520</c:v>
                </c:pt>
                <c:pt idx="9520">
                  <c:v>9521</c:v>
                </c:pt>
                <c:pt idx="9521">
                  <c:v>9522</c:v>
                </c:pt>
                <c:pt idx="9522">
                  <c:v>9523</c:v>
                </c:pt>
                <c:pt idx="9523">
                  <c:v>9524</c:v>
                </c:pt>
                <c:pt idx="9524">
                  <c:v>9525</c:v>
                </c:pt>
                <c:pt idx="9525">
                  <c:v>9526</c:v>
                </c:pt>
                <c:pt idx="9526">
                  <c:v>9527</c:v>
                </c:pt>
                <c:pt idx="9527">
                  <c:v>9528</c:v>
                </c:pt>
                <c:pt idx="9528">
                  <c:v>9529</c:v>
                </c:pt>
                <c:pt idx="9529">
                  <c:v>9530</c:v>
                </c:pt>
                <c:pt idx="9530">
                  <c:v>9531</c:v>
                </c:pt>
                <c:pt idx="9531">
                  <c:v>9532</c:v>
                </c:pt>
                <c:pt idx="9532">
                  <c:v>9533</c:v>
                </c:pt>
                <c:pt idx="9533">
                  <c:v>9534</c:v>
                </c:pt>
                <c:pt idx="9534">
                  <c:v>9535</c:v>
                </c:pt>
                <c:pt idx="9535">
                  <c:v>9536</c:v>
                </c:pt>
                <c:pt idx="9536">
                  <c:v>9537</c:v>
                </c:pt>
                <c:pt idx="9537">
                  <c:v>9538</c:v>
                </c:pt>
                <c:pt idx="9538">
                  <c:v>9539</c:v>
                </c:pt>
                <c:pt idx="9539">
                  <c:v>9540</c:v>
                </c:pt>
                <c:pt idx="9540">
                  <c:v>9541</c:v>
                </c:pt>
                <c:pt idx="9541">
                  <c:v>9542</c:v>
                </c:pt>
                <c:pt idx="9542">
                  <c:v>9543</c:v>
                </c:pt>
                <c:pt idx="9543">
                  <c:v>9544</c:v>
                </c:pt>
                <c:pt idx="9544">
                  <c:v>9545</c:v>
                </c:pt>
                <c:pt idx="9545">
                  <c:v>9546</c:v>
                </c:pt>
                <c:pt idx="9546">
                  <c:v>9547</c:v>
                </c:pt>
                <c:pt idx="9547">
                  <c:v>9548</c:v>
                </c:pt>
                <c:pt idx="9548">
                  <c:v>9549</c:v>
                </c:pt>
                <c:pt idx="9549">
                  <c:v>9550</c:v>
                </c:pt>
                <c:pt idx="9550">
                  <c:v>9551</c:v>
                </c:pt>
                <c:pt idx="9551">
                  <c:v>9552</c:v>
                </c:pt>
                <c:pt idx="9552">
                  <c:v>9553</c:v>
                </c:pt>
                <c:pt idx="9553">
                  <c:v>9554</c:v>
                </c:pt>
                <c:pt idx="9554">
                  <c:v>9555</c:v>
                </c:pt>
                <c:pt idx="9555">
                  <c:v>9556</c:v>
                </c:pt>
                <c:pt idx="9556">
                  <c:v>9557</c:v>
                </c:pt>
                <c:pt idx="9557">
                  <c:v>9558</c:v>
                </c:pt>
                <c:pt idx="9558">
                  <c:v>9559</c:v>
                </c:pt>
                <c:pt idx="9559">
                  <c:v>9560</c:v>
                </c:pt>
                <c:pt idx="9560">
                  <c:v>9561</c:v>
                </c:pt>
                <c:pt idx="9561">
                  <c:v>9562</c:v>
                </c:pt>
                <c:pt idx="9562">
                  <c:v>9563</c:v>
                </c:pt>
                <c:pt idx="9563">
                  <c:v>9564</c:v>
                </c:pt>
                <c:pt idx="9564">
                  <c:v>9565</c:v>
                </c:pt>
                <c:pt idx="9565">
                  <c:v>9566</c:v>
                </c:pt>
                <c:pt idx="9566">
                  <c:v>9567</c:v>
                </c:pt>
                <c:pt idx="9567">
                  <c:v>9568</c:v>
                </c:pt>
                <c:pt idx="9568">
                  <c:v>9569</c:v>
                </c:pt>
                <c:pt idx="9569">
                  <c:v>9570</c:v>
                </c:pt>
                <c:pt idx="9570">
                  <c:v>9571</c:v>
                </c:pt>
                <c:pt idx="9571">
                  <c:v>9572</c:v>
                </c:pt>
                <c:pt idx="9572">
                  <c:v>9573</c:v>
                </c:pt>
                <c:pt idx="9573">
                  <c:v>9574</c:v>
                </c:pt>
                <c:pt idx="9574">
                  <c:v>9575</c:v>
                </c:pt>
                <c:pt idx="9575">
                  <c:v>9576</c:v>
                </c:pt>
                <c:pt idx="9576">
                  <c:v>9577</c:v>
                </c:pt>
                <c:pt idx="9577">
                  <c:v>9578</c:v>
                </c:pt>
                <c:pt idx="9578">
                  <c:v>9579</c:v>
                </c:pt>
                <c:pt idx="9579">
                  <c:v>9580</c:v>
                </c:pt>
                <c:pt idx="9580">
                  <c:v>9581</c:v>
                </c:pt>
                <c:pt idx="9581">
                  <c:v>9582</c:v>
                </c:pt>
                <c:pt idx="9582">
                  <c:v>9583</c:v>
                </c:pt>
                <c:pt idx="9583">
                  <c:v>9584</c:v>
                </c:pt>
                <c:pt idx="9584">
                  <c:v>9585</c:v>
                </c:pt>
                <c:pt idx="9585">
                  <c:v>9586</c:v>
                </c:pt>
                <c:pt idx="9586">
                  <c:v>9587</c:v>
                </c:pt>
                <c:pt idx="9587">
                  <c:v>9588</c:v>
                </c:pt>
                <c:pt idx="9588">
                  <c:v>9589</c:v>
                </c:pt>
                <c:pt idx="9589">
                  <c:v>9590</c:v>
                </c:pt>
                <c:pt idx="9590">
                  <c:v>9591</c:v>
                </c:pt>
                <c:pt idx="9591">
                  <c:v>9592</c:v>
                </c:pt>
                <c:pt idx="9592">
                  <c:v>9593</c:v>
                </c:pt>
                <c:pt idx="9593">
                  <c:v>9594</c:v>
                </c:pt>
                <c:pt idx="9594">
                  <c:v>9595</c:v>
                </c:pt>
                <c:pt idx="9595">
                  <c:v>9596</c:v>
                </c:pt>
                <c:pt idx="9596">
                  <c:v>9597</c:v>
                </c:pt>
                <c:pt idx="9597">
                  <c:v>9598</c:v>
                </c:pt>
                <c:pt idx="9598">
                  <c:v>9599</c:v>
                </c:pt>
                <c:pt idx="9599">
                  <c:v>9600</c:v>
                </c:pt>
                <c:pt idx="9600">
                  <c:v>9601</c:v>
                </c:pt>
                <c:pt idx="9601">
                  <c:v>9602</c:v>
                </c:pt>
                <c:pt idx="9602">
                  <c:v>9603</c:v>
                </c:pt>
                <c:pt idx="9603">
                  <c:v>9604</c:v>
                </c:pt>
                <c:pt idx="9604">
                  <c:v>9605</c:v>
                </c:pt>
                <c:pt idx="9605">
                  <c:v>9606</c:v>
                </c:pt>
                <c:pt idx="9606">
                  <c:v>9607</c:v>
                </c:pt>
                <c:pt idx="9607">
                  <c:v>9608</c:v>
                </c:pt>
                <c:pt idx="9608">
                  <c:v>9609</c:v>
                </c:pt>
                <c:pt idx="9609">
                  <c:v>9610</c:v>
                </c:pt>
                <c:pt idx="9610">
                  <c:v>9611</c:v>
                </c:pt>
                <c:pt idx="9611">
                  <c:v>9612</c:v>
                </c:pt>
                <c:pt idx="9612">
                  <c:v>9613</c:v>
                </c:pt>
                <c:pt idx="9613">
                  <c:v>9614</c:v>
                </c:pt>
                <c:pt idx="9614">
                  <c:v>9615</c:v>
                </c:pt>
                <c:pt idx="9615">
                  <c:v>9616</c:v>
                </c:pt>
                <c:pt idx="9616">
                  <c:v>9617</c:v>
                </c:pt>
                <c:pt idx="9617">
                  <c:v>9618</c:v>
                </c:pt>
                <c:pt idx="9618">
                  <c:v>9619</c:v>
                </c:pt>
                <c:pt idx="9619">
                  <c:v>9620</c:v>
                </c:pt>
                <c:pt idx="9620">
                  <c:v>9621</c:v>
                </c:pt>
                <c:pt idx="9621">
                  <c:v>9622</c:v>
                </c:pt>
                <c:pt idx="9622">
                  <c:v>9623</c:v>
                </c:pt>
                <c:pt idx="9623">
                  <c:v>9624</c:v>
                </c:pt>
                <c:pt idx="9624">
                  <c:v>9625</c:v>
                </c:pt>
                <c:pt idx="9625">
                  <c:v>9626</c:v>
                </c:pt>
                <c:pt idx="9626">
                  <c:v>9627</c:v>
                </c:pt>
                <c:pt idx="9627">
                  <c:v>9628</c:v>
                </c:pt>
                <c:pt idx="9628">
                  <c:v>9629</c:v>
                </c:pt>
                <c:pt idx="9629">
                  <c:v>9630</c:v>
                </c:pt>
                <c:pt idx="9630">
                  <c:v>9631</c:v>
                </c:pt>
                <c:pt idx="9631">
                  <c:v>9632</c:v>
                </c:pt>
                <c:pt idx="9632">
                  <c:v>9633</c:v>
                </c:pt>
                <c:pt idx="9633">
                  <c:v>9634</c:v>
                </c:pt>
                <c:pt idx="9634">
                  <c:v>9635</c:v>
                </c:pt>
                <c:pt idx="9635">
                  <c:v>9636</c:v>
                </c:pt>
                <c:pt idx="9636">
                  <c:v>9637</c:v>
                </c:pt>
                <c:pt idx="9637">
                  <c:v>9638</c:v>
                </c:pt>
                <c:pt idx="9638">
                  <c:v>9639</c:v>
                </c:pt>
                <c:pt idx="9639">
                  <c:v>9640</c:v>
                </c:pt>
                <c:pt idx="9640">
                  <c:v>9641</c:v>
                </c:pt>
                <c:pt idx="9641">
                  <c:v>9642</c:v>
                </c:pt>
                <c:pt idx="9642">
                  <c:v>9643</c:v>
                </c:pt>
                <c:pt idx="9643">
                  <c:v>9644</c:v>
                </c:pt>
                <c:pt idx="9644">
                  <c:v>9645</c:v>
                </c:pt>
                <c:pt idx="9645">
                  <c:v>9646</c:v>
                </c:pt>
                <c:pt idx="9646">
                  <c:v>9647</c:v>
                </c:pt>
                <c:pt idx="9647">
                  <c:v>9648</c:v>
                </c:pt>
                <c:pt idx="9648">
                  <c:v>9649</c:v>
                </c:pt>
                <c:pt idx="9649">
                  <c:v>9650</c:v>
                </c:pt>
                <c:pt idx="9650">
                  <c:v>9651</c:v>
                </c:pt>
                <c:pt idx="9651">
                  <c:v>9652</c:v>
                </c:pt>
                <c:pt idx="9652">
                  <c:v>9653</c:v>
                </c:pt>
                <c:pt idx="9653">
                  <c:v>9654</c:v>
                </c:pt>
                <c:pt idx="9654">
                  <c:v>9655</c:v>
                </c:pt>
                <c:pt idx="9655">
                  <c:v>9656</c:v>
                </c:pt>
                <c:pt idx="9656">
                  <c:v>9657</c:v>
                </c:pt>
                <c:pt idx="9657">
                  <c:v>9658</c:v>
                </c:pt>
                <c:pt idx="9658">
                  <c:v>9659</c:v>
                </c:pt>
                <c:pt idx="9659">
                  <c:v>9660</c:v>
                </c:pt>
                <c:pt idx="9660">
                  <c:v>9661</c:v>
                </c:pt>
                <c:pt idx="9661">
                  <c:v>9662</c:v>
                </c:pt>
                <c:pt idx="9662">
                  <c:v>9663</c:v>
                </c:pt>
                <c:pt idx="9663">
                  <c:v>9664</c:v>
                </c:pt>
                <c:pt idx="9664">
                  <c:v>9665</c:v>
                </c:pt>
                <c:pt idx="9665">
                  <c:v>9666</c:v>
                </c:pt>
                <c:pt idx="9666">
                  <c:v>9667</c:v>
                </c:pt>
                <c:pt idx="9667">
                  <c:v>9668</c:v>
                </c:pt>
                <c:pt idx="9668">
                  <c:v>9669</c:v>
                </c:pt>
                <c:pt idx="9669">
                  <c:v>9670</c:v>
                </c:pt>
                <c:pt idx="9670">
                  <c:v>9671</c:v>
                </c:pt>
                <c:pt idx="9671">
                  <c:v>9672</c:v>
                </c:pt>
                <c:pt idx="9672">
                  <c:v>9673</c:v>
                </c:pt>
                <c:pt idx="9673">
                  <c:v>9674</c:v>
                </c:pt>
                <c:pt idx="9674">
                  <c:v>9675</c:v>
                </c:pt>
                <c:pt idx="9675">
                  <c:v>9676</c:v>
                </c:pt>
                <c:pt idx="9676">
                  <c:v>9677</c:v>
                </c:pt>
                <c:pt idx="9677">
                  <c:v>9678</c:v>
                </c:pt>
                <c:pt idx="9678">
                  <c:v>9679</c:v>
                </c:pt>
                <c:pt idx="9679">
                  <c:v>9680</c:v>
                </c:pt>
                <c:pt idx="9680">
                  <c:v>9681</c:v>
                </c:pt>
                <c:pt idx="9681">
                  <c:v>9682</c:v>
                </c:pt>
                <c:pt idx="9682">
                  <c:v>9683</c:v>
                </c:pt>
                <c:pt idx="9683">
                  <c:v>9684</c:v>
                </c:pt>
                <c:pt idx="9684">
                  <c:v>9685</c:v>
                </c:pt>
                <c:pt idx="9685">
                  <c:v>9686</c:v>
                </c:pt>
                <c:pt idx="9686">
                  <c:v>9687</c:v>
                </c:pt>
                <c:pt idx="9687">
                  <c:v>9688</c:v>
                </c:pt>
                <c:pt idx="9688">
                  <c:v>9689</c:v>
                </c:pt>
                <c:pt idx="9689">
                  <c:v>9690</c:v>
                </c:pt>
                <c:pt idx="9690">
                  <c:v>9691</c:v>
                </c:pt>
                <c:pt idx="9691">
                  <c:v>9692</c:v>
                </c:pt>
                <c:pt idx="9692">
                  <c:v>9693</c:v>
                </c:pt>
                <c:pt idx="9693">
                  <c:v>9694</c:v>
                </c:pt>
                <c:pt idx="9694">
                  <c:v>9695</c:v>
                </c:pt>
                <c:pt idx="9695">
                  <c:v>9696</c:v>
                </c:pt>
                <c:pt idx="9696">
                  <c:v>9697</c:v>
                </c:pt>
                <c:pt idx="9697">
                  <c:v>9698</c:v>
                </c:pt>
                <c:pt idx="9698">
                  <c:v>9699</c:v>
                </c:pt>
                <c:pt idx="9699">
                  <c:v>9700</c:v>
                </c:pt>
                <c:pt idx="9700">
                  <c:v>9701</c:v>
                </c:pt>
                <c:pt idx="9701">
                  <c:v>9702</c:v>
                </c:pt>
                <c:pt idx="9702">
                  <c:v>9703</c:v>
                </c:pt>
                <c:pt idx="9703">
                  <c:v>9704</c:v>
                </c:pt>
                <c:pt idx="9704">
                  <c:v>9705</c:v>
                </c:pt>
                <c:pt idx="9705">
                  <c:v>9706</c:v>
                </c:pt>
                <c:pt idx="9706">
                  <c:v>9707</c:v>
                </c:pt>
                <c:pt idx="9707">
                  <c:v>9708</c:v>
                </c:pt>
                <c:pt idx="9708">
                  <c:v>9709</c:v>
                </c:pt>
                <c:pt idx="9709">
                  <c:v>9710</c:v>
                </c:pt>
                <c:pt idx="9710">
                  <c:v>9711</c:v>
                </c:pt>
                <c:pt idx="9711">
                  <c:v>9712</c:v>
                </c:pt>
                <c:pt idx="9712">
                  <c:v>9713</c:v>
                </c:pt>
                <c:pt idx="9713">
                  <c:v>9714</c:v>
                </c:pt>
                <c:pt idx="9714">
                  <c:v>9715</c:v>
                </c:pt>
                <c:pt idx="9715">
                  <c:v>9716</c:v>
                </c:pt>
                <c:pt idx="9716">
                  <c:v>9717</c:v>
                </c:pt>
                <c:pt idx="9717">
                  <c:v>9718</c:v>
                </c:pt>
                <c:pt idx="9718">
                  <c:v>9719</c:v>
                </c:pt>
                <c:pt idx="9719">
                  <c:v>9720</c:v>
                </c:pt>
                <c:pt idx="9720">
                  <c:v>9721</c:v>
                </c:pt>
                <c:pt idx="9721">
                  <c:v>9722</c:v>
                </c:pt>
                <c:pt idx="9722">
                  <c:v>9723</c:v>
                </c:pt>
                <c:pt idx="9723">
                  <c:v>9724</c:v>
                </c:pt>
                <c:pt idx="9724">
                  <c:v>9725</c:v>
                </c:pt>
                <c:pt idx="9725">
                  <c:v>9726</c:v>
                </c:pt>
                <c:pt idx="9726">
                  <c:v>9727</c:v>
                </c:pt>
                <c:pt idx="9727">
                  <c:v>9728</c:v>
                </c:pt>
                <c:pt idx="9728">
                  <c:v>9729</c:v>
                </c:pt>
                <c:pt idx="9729">
                  <c:v>9730</c:v>
                </c:pt>
                <c:pt idx="9730">
                  <c:v>9731</c:v>
                </c:pt>
                <c:pt idx="9731">
                  <c:v>9732</c:v>
                </c:pt>
                <c:pt idx="9732">
                  <c:v>9733</c:v>
                </c:pt>
                <c:pt idx="9733">
                  <c:v>9734</c:v>
                </c:pt>
                <c:pt idx="9734">
                  <c:v>9735</c:v>
                </c:pt>
                <c:pt idx="9735">
                  <c:v>9736</c:v>
                </c:pt>
                <c:pt idx="9736">
                  <c:v>9737</c:v>
                </c:pt>
                <c:pt idx="9737">
                  <c:v>9738</c:v>
                </c:pt>
                <c:pt idx="9738">
                  <c:v>9739</c:v>
                </c:pt>
                <c:pt idx="9739">
                  <c:v>9740</c:v>
                </c:pt>
                <c:pt idx="9740">
                  <c:v>9741</c:v>
                </c:pt>
                <c:pt idx="9741">
                  <c:v>9742</c:v>
                </c:pt>
                <c:pt idx="9742">
                  <c:v>9743</c:v>
                </c:pt>
                <c:pt idx="9743">
                  <c:v>9744</c:v>
                </c:pt>
                <c:pt idx="9744">
                  <c:v>9745</c:v>
                </c:pt>
                <c:pt idx="9745">
                  <c:v>9746</c:v>
                </c:pt>
                <c:pt idx="9746">
                  <c:v>9747</c:v>
                </c:pt>
                <c:pt idx="9747">
                  <c:v>9748</c:v>
                </c:pt>
                <c:pt idx="9748">
                  <c:v>9749</c:v>
                </c:pt>
                <c:pt idx="9749">
                  <c:v>9750</c:v>
                </c:pt>
                <c:pt idx="9750">
                  <c:v>9751</c:v>
                </c:pt>
                <c:pt idx="9751">
                  <c:v>9752</c:v>
                </c:pt>
                <c:pt idx="9752">
                  <c:v>9753</c:v>
                </c:pt>
                <c:pt idx="9753">
                  <c:v>9754</c:v>
                </c:pt>
                <c:pt idx="9754">
                  <c:v>9755</c:v>
                </c:pt>
                <c:pt idx="9755">
                  <c:v>9756</c:v>
                </c:pt>
                <c:pt idx="9756">
                  <c:v>9757</c:v>
                </c:pt>
                <c:pt idx="9757">
                  <c:v>9758</c:v>
                </c:pt>
                <c:pt idx="9758">
                  <c:v>9759</c:v>
                </c:pt>
                <c:pt idx="9759">
                  <c:v>9760</c:v>
                </c:pt>
                <c:pt idx="9760">
                  <c:v>9761</c:v>
                </c:pt>
                <c:pt idx="9761">
                  <c:v>9762</c:v>
                </c:pt>
                <c:pt idx="9762">
                  <c:v>9763</c:v>
                </c:pt>
                <c:pt idx="9763">
                  <c:v>9764</c:v>
                </c:pt>
                <c:pt idx="9764">
                  <c:v>9765</c:v>
                </c:pt>
                <c:pt idx="9765">
                  <c:v>9766</c:v>
                </c:pt>
                <c:pt idx="9766">
                  <c:v>9767</c:v>
                </c:pt>
                <c:pt idx="9767">
                  <c:v>9768</c:v>
                </c:pt>
                <c:pt idx="9768">
                  <c:v>9769</c:v>
                </c:pt>
                <c:pt idx="9769">
                  <c:v>9770</c:v>
                </c:pt>
                <c:pt idx="9770">
                  <c:v>9771</c:v>
                </c:pt>
                <c:pt idx="9771">
                  <c:v>9772</c:v>
                </c:pt>
                <c:pt idx="9772">
                  <c:v>9773</c:v>
                </c:pt>
                <c:pt idx="9773">
                  <c:v>9774</c:v>
                </c:pt>
                <c:pt idx="9774">
                  <c:v>9775</c:v>
                </c:pt>
                <c:pt idx="9775">
                  <c:v>9776</c:v>
                </c:pt>
                <c:pt idx="9776">
                  <c:v>9777</c:v>
                </c:pt>
                <c:pt idx="9777">
                  <c:v>9778</c:v>
                </c:pt>
                <c:pt idx="9778">
                  <c:v>9779</c:v>
                </c:pt>
                <c:pt idx="9779">
                  <c:v>9780</c:v>
                </c:pt>
                <c:pt idx="9780">
                  <c:v>9781</c:v>
                </c:pt>
                <c:pt idx="9781">
                  <c:v>9782</c:v>
                </c:pt>
                <c:pt idx="9782">
                  <c:v>9783</c:v>
                </c:pt>
                <c:pt idx="9783">
                  <c:v>9784</c:v>
                </c:pt>
                <c:pt idx="9784">
                  <c:v>9785</c:v>
                </c:pt>
                <c:pt idx="9785">
                  <c:v>9786</c:v>
                </c:pt>
                <c:pt idx="9786">
                  <c:v>9787</c:v>
                </c:pt>
                <c:pt idx="9787">
                  <c:v>9788</c:v>
                </c:pt>
                <c:pt idx="9788">
                  <c:v>9789</c:v>
                </c:pt>
                <c:pt idx="9789">
                  <c:v>9790</c:v>
                </c:pt>
                <c:pt idx="9790">
                  <c:v>9791</c:v>
                </c:pt>
                <c:pt idx="9791">
                  <c:v>9792</c:v>
                </c:pt>
                <c:pt idx="9792">
                  <c:v>9793</c:v>
                </c:pt>
                <c:pt idx="9793">
                  <c:v>9794</c:v>
                </c:pt>
                <c:pt idx="9794">
                  <c:v>9795</c:v>
                </c:pt>
                <c:pt idx="9795">
                  <c:v>9796</c:v>
                </c:pt>
                <c:pt idx="9796">
                  <c:v>9797</c:v>
                </c:pt>
                <c:pt idx="9797">
                  <c:v>9798</c:v>
                </c:pt>
                <c:pt idx="9798">
                  <c:v>9799</c:v>
                </c:pt>
                <c:pt idx="9799">
                  <c:v>9800</c:v>
                </c:pt>
                <c:pt idx="9800">
                  <c:v>9801</c:v>
                </c:pt>
                <c:pt idx="9801">
                  <c:v>9802</c:v>
                </c:pt>
                <c:pt idx="9802">
                  <c:v>9803</c:v>
                </c:pt>
                <c:pt idx="9803">
                  <c:v>9804</c:v>
                </c:pt>
                <c:pt idx="9804">
                  <c:v>9805</c:v>
                </c:pt>
                <c:pt idx="9805">
                  <c:v>9806</c:v>
                </c:pt>
                <c:pt idx="9806">
                  <c:v>9807</c:v>
                </c:pt>
                <c:pt idx="9807">
                  <c:v>9808</c:v>
                </c:pt>
                <c:pt idx="9808">
                  <c:v>9809</c:v>
                </c:pt>
                <c:pt idx="9809">
                  <c:v>9810</c:v>
                </c:pt>
                <c:pt idx="9810">
                  <c:v>9811</c:v>
                </c:pt>
                <c:pt idx="9811">
                  <c:v>9812</c:v>
                </c:pt>
                <c:pt idx="9812">
                  <c:v>9813</c:v>
                </c:pt>
                <c:pt idx="9813">
                  <c:v>9814</c:v>
                </c:pt>
                <c:pt idx="9814">
                  <c:v>9815</c:v>
                </c:pt>
                <c:pt idx="9815">
                  <c:v>9816</c:v>
                </c:pt>
                <c:pt idx="9816">
                  <c:v>9817</c:v>
                </c:pt>
                <c:pt idx="9817">
                  <c:v>9818</c:v>
                </c:pt>
                <c:pt idx="9818">
                  <c:v>9819</c:v>
                </c:pt>
                <c:pt idx="9819">
                  <c:v>9820</c:v>
                </c:pt>
                <c:pt idx="9820">
                  <c:v>9821</c:v>
                </c:pt>
                <c:pt idx="9821">
                  <c:v>9822</c:v>
                </c:pt>
                <c:pt idx="9822">
                  <c:v>9823</c:v>
                </c:pt>
                <c:pt idx="9823">
                  <c:v>9824</c:v>
                </c:pt>
                <c:pt idx="9824">
                  <c:v>9825</c:v>
                </c:pt>
                <c:pt idx="9825">
                  <c:v>9826</c:v>
                </c:pt>
                <c:pt idx="9826">
                  <c:v>9827</c:v>
                </c:pt>
                <c:pt idx="9827">
                  <c:v>9828</c:v>
                </c:pt>
                <c:pt idx="9828">
                  <c:v>9829</c:v>
                </c:pt>
                <c:pt idx="9829">
                  <c:v>9830</c:v>
                </c:pt>
                <c:pt idx="9830">
                  <c:v>9831</c:v>
                </c:pt>
                <c:pt idx="9831">
                  <c:v>9832</c:v>
                </c:pt>
                <c:pt idx="9832">
                  <c:v>9833</c:v>
                </c:pt>
                <c:pt idx="9833">
                  <c:v>9834</c:v>
                </c:pt>
                <c:pt idx="9834">
                  <c:v>9835</c:v>
                </c:pt>
                <c:pt idx="9835">
                  <c:v>9836</c:v>
                </c:pt>
                <c:pt idx="9836">
                  <c:v>9837</c:v>
                </c:pt>
                <c:pt idx="9837">
                  <c:v>9838</c:v>
                </c:pt>
                <c:pt idx="9838">
                  <c:v>9839</c:v>
                </c:pt>
                <c:pt idx="9839">
                  <c:v>9840</c:v>
                </c:pt>
                <c:pt idx="9840">
                  <c:v>9841</c:v>
                </c:pt>
                <c:pt idx="9841">
                  <c:v>9842</c:v>
                </c:pt>
                <c:pt idx="9842">
                  <c:v>9843</c:v>
                </c:pt>
                <c:pt idx="9843">
                  <c:v>9844</c:v>
                </c:pt>
                <c:pt idx="9844">
                  <c:v>9845</c:v>
                </c:pt>
                <c:pt idx="9845">
                  <c:v>9846</c:v>
                </c:pt>
                <c:pt idx="9846">
                  <c:v>9847</c:v>
                </c:pt>
                <c:pt idx="9847">
                  <c:v>9848</c:v>
                </c:pt>
                <c:pt idx="9848">
                  <c:v>9849</c:v>
                </c:pt>
                <c:pt idx="9849">
                  <c:v>9850</c:v>
                </c:pt>
                <c:pt idx="9850">
                  <c:v>9851</c:v>
                </c:pt>
                <c:pt idx="9851">
                  <c:v>9852</c:v>
                </c:pt>
                <c:pt idx="9852">
                  <c:v>9853</c:v>
                </c:pt>
                <c:pt idx="9853">
                  <c:v>9854</c:v>
                </c:pt>
                <c:pt idx="9854">
                  <c:v>9855</c:v>
                </c:pt>
                <c:pt idx="9855">
                  <c:v>9856</c:v>
                </c:pt>
                <c:pt idx="9856">
                  <c:v>9857</c:v>
                </c:pt>
                <c:pt idx="9857">
                  <c:v>9858</c:v>
                </c:pt>
                <c:pt idx="9858">
                  <c:v>9859</c:v>
                </c:pt>
                <c:pt idx="9859">
                  <c:v>9860</c:v>
                </c:pt>
                <c:pt idx="9860">
                  <c:v>9861</c:v>
                </c:pt>
                <c:pt idx="9861">
                  <c:v>9862</c:v>
                </c:pt>
                <c:pt idx="9862">
                  <c:v>9863</c:v>
                </c:pt>
                <c:pt idx="9863">
                  <c:v>9864</c:v>
                </c:pt>
                <c:pt idx="9864">
                  <c:v>9865</c:v>
                </c:pt>
                <c:pt idx="9865">
                  <c:v>9866</c:v>
                </c:pt>
                <c:pt idx="9866">
                  <c:v>9867</c:v>
                </c:pt>
                <c:pt idx="9867">
                  <c:v>9868</c:v>
                </c:pt>
                <c:pt idx="9868">
                  <c:v>9869</c:v>
                </c:pt>
                <c:pt idx="9869">
                  <c:v>9870</c:v>
                </c:pt>
                <c:pt idx="9870">
                  <c:v>9871</c:v>
                </c:pt>
                <c:pt idx="9871">
                  <c:v>9872</c:v>
                </c:pt>
                <c:pt idx="9872">
                  <c:v>9873</c:v>
                </c:pt>
                <c:pt idx="9873">
                  <c:v>9874</c:v>
                </c:pt>
                <c:pt idx="9874">
                  <c:v>9875</c:v>
                </c:pt>
                <c:pt idx="9875">
                  <c:v>9876</c:v>
                </c:pt>
                <c:pt idx="9876">
                  <c:v>9877</c:v>
                </c:pt>
                <c:pt idx="9877">
                  <c:v>9878</c:v>
                </c:pt>
                <c:pt idx="9878">
                  <c:v>9879</c:v>
                </c:pt>
                <c:pt idx="9879">
                  <c:v>9880</c:v>
                </c:pt>
                <c:pt idx="9880">
                  <c:v>9881</c:v>
                </c:pt>
                <c:pt idx="9881">
                  <c:v>9882</c:v>
                </c:pt>
                <c:pt idx="9882">
                  <c:v>9883</c:v>
                </c:pt>
                <c:pt idx="9883">
                  <c:v>9884</c:v>
                </c:pt>
                <c:pt idx="9884">
                  <c:v>9885</c:v>
                </c:pt>
                <c:pt idx="9885">
                  <c:v>9886</c:v>
                </c:pt>
                <c:pt idx="9886">
                  <c:v>9887</c:v>
                </c:pt>
                <c:pt idx="9887">
                  <c:v>9888</c:v>
                </c:pt>
                <c:pt idx="9888">
                  <c:v>9889</c:v>
                </c:pt>
                <c:pt idx="9889">
                  <c:v>9890</c:v>
                </c:pt>
                <c:pt idx="9890">
                  <c:v>9891</c:v>
                </c:pt>
                <c:pt idx="9891">
                  <c:v>9892</c:v>
                </c:pt>
                <c:pt idx="9892">
                  <c:v>9893</c:v>
                </c:pt>
                <c:pt idx="9893">
                  <c:v>9894</c:v>
                </c:pt>
                <c:pt idx="9894">
                  <c:v>9895</c:v>
                </c:pt>
                <c:pt idx="9895">
                  <c:v>9896</c:v>
                </c:pt>
                <c:pt idx="9896">
                  <c:v>9897</c:v>
                </c:pt>
                <c:pt idx="9897">
                  <c:v>9898</c:v>
                </c:pt>
                <c:pt idx="9898">
                  <c:v>9899</c:v>
                </c:pt>
                <c:pt idx="9899">
                  <c:v>9900</c:v>
                </c:pt>
                <c:pt idx="9900">
                  <c:v>9901</c:v>
                </c:pt>
                <c:pt idx="9901">
                  <c:v>9902</c:v>
                </c:pt>
                <c:pt idx="9902">
                  <c:v>9903</c:v>
                </c:pt>
                <c:pt idx="9903">
                  <c:v>9904</c:v>
                </c:pt>
                <c:pt idx="9904">
                  <c:v>9905</c:v>
                </c:pt>
                <c:pt idx="9905">
                  <c:v>9906</c:v>
                </c:pt>
                <c:pt idx="9906">
                  <c:v>9907</c:v>
                </c:pt>
                <c:pt idx="9907">
                  <c:v>9908</c:v>
                </c:pt>
                <c:pt idx="9908">
                  <c:v>9909</c:v>
                </c:pt>
                <c:pt idx="9909">
                  <c:v>9910</c:v>
                </c:pt>
                <c:pt idx="9910">
                  <c:v>9911</c:v>
                </c:pt>
                <c:pt idx="9911">
                  <c:v>9912</c:v>
                </c:pt>
                <c:pt idx="9912">
                  <c:v>9913</c:v>
                </c:pt>
                <c:pt idx="9913">
                  <c:v>9914</c:v>
                </c:pt>
                <c:pt idx="9914">
                  <c:v>9915</c:v>
                </c:pt>
                <c:pt idx="9915">
                  <c:v>9916</c:v>
                </c:pt>
                <c:pt idx="9916">
                  <c:v>9917</c:v>
                </c:pt>
                <c:pt idx="9917">
                  <c:v>9918</c:v>
                </c:pt>
                <c:pt idx="9918">
                  <c:v>9919</c:v>
                </c:pt>
                <c:pt idx="9919">
                  <c:v>9920</c:v>
                </c:pt>
                <c:pt idx="9920">
                  <c:v>9921</c:v>
                </c:pt>
                <c:pt idx="9921">
                  <c:v>9922</c:v>
                </c:pt>
                <c:pt idx="9922">
                  <c:v>9923</c:v>
                </c:pt>
                <c:pt idx="9923">
                  <c:v>9924</c:v>
                </c:pt>
                <c:pt idx="9924">
                  <c:v>9925</c:v>
                </c:pt>
                <c:pt idx="9925">
                  <c:v>9926</c:v>
                </c:pt>
                <c:pt idx="9926">
                  <c:v>9927</c:v>
                </c:pt>
                <c:pt idx="9927">
                  <c:v>9928</c:v>
                </c:pt>
                <c:pt idx="9928">
                  <c:v>9929</c:v>
                </c:pt>
                <c:pt idx="9929">
                  <c:v>9930</c:v>
                </c:pt>
                <c:pt idx="9930">
                  <c:v>9931</c:v>
                </c:pt>
                <c:pt idx="9931">
                  <c:v>9932</c:v>
                </c:pt>
                <c:pt idx="9932">
                  <c:v>9933</c:v>
                </c:pt>
                <c:pt idx="9933">
                  <c:v>9934</c:v>
                </c:pt>
                <c:pt idx="9934">
                  <c:v>9935</c:v>
                </c:pt>
                <c:pt idx="9935">
                  <c:v>9936</c:v>
                </c:pt>
                <c:pt idx="9936">
                  <c:v>9937</c:v>
                </c:pt>
                <c:pt idx="9937">
                  <c:v>9938</c:v>
                </c:pt>
                <c:pt idx="9938">
                  <c:v>9939</c:v>
                </c:pt>
                <c:pt idx="9939">
                  <c:v>9940</c:v>
                </c:pt>
                <c:pt idx="9940">
                  <c:v>9941</c:v>
                </c:pt>
                <c:pt idx="9941">
                  <c:v>9942</c:v>
                </c:pt>
                <c:pt idx="9942">
                  <c:v>9943</c:v>
                </c:pt>
                <c:pt idx="9943">
                  <c:v>9944</c:v>
                </c:pt>
                <c:pt idx="9944">
                  <c:v>9945</c:v>
                </c:pt>
                <c:pt idx="9945">
                  <c:v>9946</c:v>
                </c:pt>
                <c:pt idx="9946">
                  <c:v>9947</c:v>
                </c:pt>
                <c:pt idx="9947">
                  <c:v>9948</c:v>
                </c:pt>
                <c:pt idx="9948">
                  <c:v>9949</c:v>
                </c:pt>
                <c:pt idx="9949">
                  <c:v>9950</c:v>
                </c:pt>
                <c:pt idx="9950">
                  <c:v>9951</c:v>
                </c:pt>
                <c:pt idx="9951">
                  <c:v>9952</c:v>
                </c:pt>
                <c:pt idx="9952">
                  <c:v>9953</c:v>
                </c:pt>
                <c:pt idx="9953">
                  <c:v>9954</c:v>
                </c:pt>
                <c:pt idx="9954">
                  <c:v>9955</c:v>
                </c:pt>
                <c:pt idx="9955">
                  <c:v>9956</c:v>
                </c:pt>
                <c:pt idx="9956">
                  <c:v>9957</c:v>
                </c:pt>
                <c:pt idx="9957">
                  <c:v>9958</c:v>
                </c:pt>
                <c:pt idx="9958">
                  <c:v>9959</c:v>
                </c:pt>
                <c:pt idx="9959">
                  <c:v>9960</c:v>
                </c:pt>
                <c:pt idx="9960">
                  <c:v>9961</c:v>
                </c:pt>
                <c:pt idx="9961">
                  <c:v>9962</c:v>
                </c:pt>
                <c:pt idx="9962">
                  <c:v>9963</c:v>
                </c:pt>
                <c:pt idx="9963">
                  <c:v>9964</c:v>
                </c:pt>
                <c:pt idx="9964">
                  <c:v>9965</c:v>
                </c:pt>
                <c:pt idx="9965">
                  <c:v>9966</c:v>
                </c:pt>
                <c:pt idx="9966">
                  <c:v>9967</c:v>
                </c:pt>
                <c:pt idx="9967">
                  <c:v>9968</c:v>
                </c:pt>
                <c:pt idx="9968">
                  <c:v>9969</c:v>
                </c:pt>
                <c:pt idx="9969">
                  <c:v>9970</c:v>
                </c:pt>
                <c:pt idx="9970">
                  <c:v>9971</c:v>
                </c:pt>
                <c:pt idx="9971">
                  <c:v>9972</c:v>
                </c:pt>
                <c:pt idx="9972">
                  <c:v>9973</c:v>
                </c:pt>
                <c:pt idx="9973">
                  <c:v>9974</c:v>
                </c:pt>
                <c:pt idx="9974">
                  <c:v>9975</c:v>
                </c:pt>
                <c:pt idx="9975">
                  <c:v>9976</c:v>
                </c:pt>
                <c:pt idx="9976">
                  <c:v>9977</c:v>
                </c:pt>
                <c:pt idx="9977">
                  <c:v>9978</c:v>
                </c:pt>
                <c:pt idx="9978">
                  <c:v>9979</c:v>
                </c:pt>
                <c:pt idx="9979">
                  <c:v>9980</c:v>
                </c:pt>
                <c:pt idx="9980">
                  <c:v>9981</c:v>
                </c:pt>
                <c:pt idx="9981">
                  <c:v>9982</c:v>
                </c:pt>
                <c:pt idx="9982">
                  <c:v>9983</c:v>
                </c:pt>
                <c:pt idx="9983">
                  <c:v>9984</c:v>
                </c:pt>
                <c:pt idx="9984">
                  <c:v>9985</c:v>
                </c:pt>
                <c:pt idx="9985">
                  <c:v>9986</c:v>
                </c:pt>
                <c:pt idx="9986">
                  <c:v>9987</c:v>
                </c:pt>
                <c:pt idx="9987">
                  <c:v>9988</c:v>
                </c:pt>
                <c:pt idx="9988">
                  <c:v>9989</c:v>
                </c:pt>
                <c:pt idx="9989">
                  <c:v>9990</c:v>
                </c:pt>
                <c:pt idx="9990">
                  <c:v>9991</c:v>
                </c:pt>
                <c:pt idx="9991">
                  <c:v>9992</c:v>
                </c:pt>
                <c:pt idx="9992">
                  <c:v>9993</c:v>
                </c:pt>
                <c:pt idx="9993">
                  <c:v>9994</c:v>
                </c:pt>
                <c:pt idx="9994">
                  <c:v>9995</c:v>
                </c:pt>
                <c:pt idx="9995">
                  <c:v>9996</c:v>
                </c:pt>
                <c:pt idx="9996">
                  <c:v>9997</c:v>
                </c:pt>
                <c:pt idx="9997">
                  <c:v>9998</c:v>
                </c:pt>
                <c:pt idx="9998">
                  <c:v>9999</c:v>
                </c:pt>
                <c:pt idx="9999">
                  <c:v>10000</c:v>
                </c:pt>
                <c:pt idx="10000">
                  <c:v>10100</c:v>
                </c:pt>
                <c:pt idx="10001">
                  <c:v>10200</c:v>
                </c:pt>
                <c:pt idx="10002">
                  <c:v>10300</c:v>
                </c:pt>
                <c:pt idx="10003">
                  <c:v>10400</c:v>
                </c:pt>
                <c:pt idx="10004">
                  <c:v>10500</c:v>
                </c:pt>
                <c:pt idx="10005">
                  <c:v>10600</c:v>
                </c:pt>
                <c:pt idx="10006">
                  <c:v>10700</c:v>
                </c:pt>
                <c:pt idx="10007">
                  <c:v>10800</c:v>
                </c:pt>
                <c:pt idx="10008">
                  <c:v>10900</c:v>
                </c:pt>
                <c:pt idx="10009">
                  <c:v>11000</c:v>
                </c:pt>
                <c:pt idx="10010">
                  <c:v>11100</c:v>
                </c:pt>
                <c:pt idx="10011">
                  <c:v>11200</c:v>
                </c:pt>
                <c:pt idx="10012">
                  <c:v>11300</c:v>
                </c:pt>
                <c:pt idx="10013">
                  <c:v>11400</c:v>
                </c:pt>
                <c:pt idx="10014">
                  <c:v>11500</c:v>
                </c:pt>
                <c:pt idx="10015">
                  <c:v>11600</c:v>
                </c:pt>
                <c:pt idx="10016">
                  <c:v>11700</c:v>
                </c:pt>
                <c:pt idx="10017">
                  <c:v>11800</c:v>
                </c:pt>
                <c:pt idx="10018">
                  <c:v>11900</c:v>
                </c:pt>
                <c:pt idx="10019">
                  <c:v>12000</c:v>
                </c:pt>
                <c:pt idx="10020">
                  <c:v>12100</c:v>
                </c:pt>
                <c:pt idx="10021">
                  <c:v>12200</c:v>
                </c:pt>
                <c:pt idx="10022">
                  <c:v>12300</c:v>
                </c:pt>
                <c:pt idx="10023">
                  <c:v>12400</c:v>
                </c:pt>
                <c:pt idx="10024">
                  <c:v>12500</c:v>
                </c:pt>
                <c:pt idx="10025">
                  <c:v>12600</c:v>
                </c:pt>
                <c:pt idx="10026">
                  <c:v>12700</c:v>
                </c:pt>
                <c:pt idx="10027">
                  <c:v>12800</c:v>
                </c:pt>
                <c:pt idx="10028">
                  <c:v>12900</c:v>
                </c:pt>
                <c:pt idx="10029">
                  <c:v>13000</c:v>
                </c:pt>
                <c:pt idx="10030">
                  <c:v>13100</c:v>
                </c:pt>
                <c:pt idx="10031">
                  <c:v>13200</c:v>
                </c:pt>
                <c:pt idx="10032">
                  <c:v>13300</c:v>
                </c:pt>
                <c:pt idx="10033">
                  <c:v>13400</c:v>
                </c:pt>
                <c:pt idx="10034">
                  <c:v>13500</c:v>
                </c:pt>
                <c:pt idx="10035">
                  <c:v>13600</c:v>
                </c:pt>
                <c:pt idx="10036">
                  <c:v>13700</c:v>
                </c:pt>
                <c:pt idx="10037">
                  <c:v>13800</c:v>
                </c:pt>
                <c:pt idx="10038">
                  <c:v>13900</c:v>
                </c:pt>
                <c:pt idx="10039">
                  <c:v>14000</c:v>
                </c:pt>
                <c:pt idx="10040">
                  <c:v>14100</c:v>
                </c:pt>
                <c:pt idx="10041">
                  <c:v>14200</c:v>
                </c:pt>
                <c:pt idx="10042">
                  <c:v>14300</c:v>
                </c:pt>
                <c:pt idx="10043">
                  <c:v>14400</c:v>
                </c:pt>
                <c:pt idx="10044">
                  <c:v>14500</c:v>
                </c:pt>
                <c:pt idx="10045">
                  <c:v>14600</c:v>
                </c:pt>
                <c:pt idx="10046">
                  <c:v>14700</c:v>
                </c:pt>
                <c:pt idx="10047">
                  <c:v>14800</c:v>
                </c:pt>
                <c:pt idx="10048">
                  <c:v>14900</c:v>
                </c:pt>
                <c:pt idx="10049">
                  <c:v>15000</c:v>
                </c:pt>
                <c:pt idx="10050">
                  <c:v>15100</c:v>
                </c:pt>
                <c:pt idx="10051">
                  <c:v>15200</c:v>
                </c:pt>
                <c:pt idx="10052">
                  <c:v>15300</c:v>
                </c:pt>
                <c:pt idx="10053">
                  <c:v>15400</c:v>
                </c:pt>
                <c:pt idx="10054">
                  <c:v>15500</c:v>
                </c:pt>
                <c:pt idx="10055">
                  <c:v>15600</c:v>
                </c:pt>
                <c:pt idx="10056">
                  <c:v>15700</c:v>
                </c:pt>
                <c:pt idx="10057">
                  <c:v>15800</c:v>
                </c:pt>
                <c:pt idx="10058">
                  <c:v>15900</c:v>
                </c:pt>
                <c:pt idx="10059">
                  <c:v>16000</c:v>
                </c:pt>
                <c:pt idx="10060">
                  <c:v>16100</c:v>
                </c:pt>
                <c:pt idx="10061">
                  <c:v>16200</c:v>
                </c:pt>
                <c:pt idx="10062">
                  <c:v>16300</c:v>
                </c:pt>
                <c:pt idx="10063">
                  <c:v>16400</c:v>
                </c:pt>
                <c:pt idx="10064">
                  <c:v>16500</c:v>
                </c:pt>
                <c:pt idx="10065">
                  <c:v>16600</c:v>
                </c:pt>
                <c:pt idx="10066">
                  <c:v>16700</c:v>
                </c:pt>
                <c:pt idx="10067">
                  <c:v>16800</c:v>
                </c:pt>
                <c:pt idx="10068">
                  <c:v>16900</c:v>
                </c:pt>
                <c:pt idx="10069">
                  <c:v>17000</c:v>
                </c:pt>
                <c:pt idx="10070">
                  <c:v>17100</c:v>
                </c:pt>
                <c:pt idx="10071">
                  <c:v>17200</c:v>
                </c:pt>
                <c:pt idx="10072">
                  <c:v>17300</c:v>
                </c:pt>
                <c:pt idx="10073">
                  <c:v>17400</c:v>
                </c:pt>
                <c:pt idx="10074">
                  <c:v>17500</c:v>
                </c:pt>
                <c:pt idx="10075">
                  <c:v>17600</c:v>
                </c:pt>
                <c:pt idx="10076">
                  <c:v>17700</c:v>
                </c:pt>
                <c:pt idx="10077">
                  <c:v>17800</c:v>
                </c:pt>
                <c:pt idx="10078">
                  <c:v>17900</c:v>
                </c:pt>
                <c:pt idx="10079">
                  <c:v>18000</c:v>
                </c:pt>
                <c:pt idx="10080">
                  <c:v>18100</c:v>
                </c:pt>
                <c:pt idx="10081">
                  <c:v>18200</c:v>
                </c:pt>
                <c:pt idx="10082">
                  <c:v>18300</c:v>
                </c:pt>
                <c:pt idx="10083">
                  <c:v>18400</c:v>
                </c:pt>
                <c:pt idx="10084">
                  <c:v>18500</c:v>
                </c:pt>
                <c:pt idx="10085">
                  <c:v>18600</c:v>
                </c:pt>
                <c:pt idx="10086">
                  <c:v>18700</c:v>
                </c:pt>
                <c:pt idx="10087">
                  <c:v>18800</c:v>
                </c:pt>
                <c:pt idx="10088">
                  <c:v>18900</c:v>
                </c:pt>
                <c:pt idx="10089">
                  <c:v>19000</c:v>
                </c:pt>
                <c:pt idx="10090">
                  <c:v>19100</c:v>
                </c:pt>
                <c:pt idx="10091">
                  <c:v>19200</c:v>
                </c:pt>
                <c:pt idx="10092">
                  <c:v>19300</c:v>
                </c:pt>
                <c:pt idx="10093">
                  <c:v>19400</c:v>
                </c:pt>
                <c:pt idx="10094">
                  <c:v>19500</c:v>
                </c:pt>
                <c:pt idx="10095">
                  <c:v>19600</c:v>
                </c:pt>
                <c:pt idx="10096">
                  <c:v>19700</c:v>
                </c:pt>
                <c:pt idx="10097">
                  <c:v>19800</c:v>
                </c:pt>
                <c:pt idx="10098">
                  <c:v>19900</c:v>
                </c:pt>
                <c:pt idx="10099">
                  <c:v>20000</c:v>
                </c:pt>
                <c:pt idx="10100">
                  <c:v>20100</c:v>
                </c:pt>
                <c:pt idx="10101">
                  <c:v>20200</c:v>
                </c:pt>
                <c:pt idx="10102">
                  <c:v>20300</c:v>
                </c:pt>
                <c:pt idx="10103">
                  <c:v>20400</c:v>
                </c:pt>
                <c:pt idx="10104">
                  <c:v>20500</c:v>
                </c:pt>
                <c:pt idx="10105">
                  <c:v>20600</c:v>
                </c:pt>
                <c:pt idx="10106">
                  <c:v>20700</c:v>
                </c:pt>
                <c:pt idx="10107">
                  <c:v>20800</c:v>
                </c:pt>
                <c:pt idx="10108">
                  <c:v>20900</c:v>
                </c:pt>
                <c:pt idx="10109">
                  <c:v>21000</c:v>
                </c:pt>
                <c:pt idx="10110">
                  <c:v>21100</c:v>
                </c:pt>
                <c:pt idx="10111">
                  <c:v>21200</c:v>
                </c:pt>
                <c:pt idx="10112">
                  <c:v>21300</c:v>
                </c:pt>
                <c:pt idx="10113">
                  <c:v>21400</c:v>
                </c:pt>
                <c:pt idx="10114">
                  <c:v>21500</c:v>
                </c:pt>
                <c:pt idx="10115">
                  <c:v>21600</c:v>
                </c:pt>
                <c:pt idx="10116">
                  <c:v>21700</c:v>
                </c:pt>
                <c:pt idx="10117">
                  <c:v>21800</c:v>
                </c:pt>
                <c:pt idx="10118">
                  <c:v>21900</c:v>
                </c:pt>
                <c:pt idx="10119">
                  <c:v>22000</c:v>
                </c:pt>
                <c:pt idx="10120">
                  <c:v>22100</c:v>
                </c:pt>
                <c:pt idx="10121">
                  <c:v>22200</c:v>
                </c:pt>
                <c:pt idx="10122">
                  <c:v>22300</c:v>
                </c:pt>
                <c:pt idx="10123">
                  <c:v>22400</c:v>
                </c:pt>
                <c:pt idx="10124">
                  <c:v>22500</c:v>
                </c:pt>
                <c:pt idx="10125">
                  <c:v>22600</c:v>
                </c:pt>
                <c:pt idx="10126">
                  <c:v>22700</c:v>
                </c:pt>
                <c:pt idx="10127">
                  <c:v>22800</c:v>
                </c:pt>
                <c:pt idx="10128">
                  <c:v>22900</c:v>
                </c:pt>
                <c:pt idx="10129">
                  <c:v>23000</c:v>
                </c:pt>
                <c:pt idx="10130">
                  <c:v>23100</c:v>
                </c:pt>
                <c:pt idx="10131">
                  <c:v>23200</c:v>
                </c:pt>
                <c:pt idx="10132">
                  <c:v>23300</c:v>
                </c:pt>
                <c:pt idx="10133">
                  <c:v>23400</c:v>
                </c:pt>
                <c:pt idx="10134">
                  <c:v>23500</c:v>
                </c:pt>
                <c:pt idx="10135">
                  <c:v>23600</c:v>
                </c:pt>
                <c:pt idx="10136">
                  <c:v>23700</c:v>
                </c:pt>
                <c:pt idx="10137">
                  <c:v>23800</c:v>
                </c:pt>
                <c:pt idx="10138">
                  <c:v>23900</c:v>
                </c:pt>
                <c:pt idx="10139">
                  <c:v>24000</c:v>
                </c:pt>
                <c:pt idx="10140">
                  <c:v>24100</c:v>
                </c:pt>
                <c:pt idx="10141">
                  <c:v>24200</c:v>
                </c:pt>
                <c:pt idx="10142">
                  <c:v>24300</c:v>
                </c:pt>
                <c:pt idx="10143">
                  <c:v>24400</c:v>
                </c:pt>
                <c:pt idx="10144">
                  <c:v>24500</c:v>
                </c:pt>
                <c:pt idx="10145">
                  <c:v>24600</c:v>
                </c:pt>
                <c:pt idx="10146">
                  <c:v>24700</c:v>
                </c:pt>
                <c:pt idx="10147">
                  <c:v>24800</c:v>
                </c:pt>
                <c:pt idx="10148">
                  <c:v>24900</c:v>
                </c:pt>
                <c:pt idx="10149">
                  <c:v>25000</c:v>
                </c:pt>
                <c:pt idx="10150">
                  <c:v>25100</c:v>
                </c:pt>
                <c:pt idx="10151">
                  <c:v>25200</c:v>
                </c:pt>
                <c:pt idx="10152">
                  <c:v>25300</c:v>
                </c:pt>
                <c:pt idx="10153">
                  <c:v>25400</c:v>
                </c:pt>
                <c:pt idx="10154">
                  <c:v>25500</c:v>
                </c:pt>
                <c:pt idx="10155">
                  <c:v>25600</c:v>
                </c:pt>
                <c:pt idx="10156">
                  <c:v>25700</c:v>
                </c:pt>
                <c:pt idx="10157">
                  <c:v>25800</c:v>
                </c:pt>
                <c:pt idx="10158">
                  <c:v>25900</c:v>
                </c:pt>
                <c:pt idx="10159">
                  <c:v>26000</c:v>
                </c:pt>
                <c:pt idx="10160">
                  <c:v>26100</c:v>
                </c:pt>
                <c:pt idx="10161">
                  <c:v>26200</c:v>
                </c:pt>
                <c:pt idx="10162">
                  <c:v>26300</c:v>
                </c:pt>
                <c:pt idx="10163">
                  <c:v>26400</c:v>
                </c:pt>
                <c:pt idx="10164">
                  <c:v>26500</c:v>
                </c:pt>
                <c:pt idx="10165">
                  <c:v>26600</c:v>
                </c:pt>
                <c:pt idx="10166">
                  <c:v>26700</c:v>
                </c:pt>
                <c:pt idx="10167">
                  <c:v>26800</c:v>
                </c:pt>
                <c:pt idx="10168">
                  <c:v>26900</c:v>
                </c:pt>
                <c:pt idx="10169">
                  <c:v>27000</c:v>
                </c:pt>
                <c:pt idx="10170">
                  <c:v>27100</c:v>
                </c:pt>
                <c:pt idx="10171">
                  <c:v>27200</c:v>
                </c:pt>
                <c:pt idx="10172">
                  <c:v>27300</c:v>
                </c:pt>
                <c:pt idx="10173">
                  <c:v>27400</c:v>
                </c:pt>
                <c:pt idx="10174">
                  <c:v>27500</c:v>
                </c:pt>
                <c:pt idx="10175">
                  <c:v>27600</c:v>
                </c:pt>
                <c:pt idx="10176">
                  <c:v>27700</c:v>
                </c:pt>
                <c:pt idx="10177">
                  <c:v>27800</c:v>
                </c:pt>
                <c:pt idx="10178">
                  <c:v>27900</c:v>
                </c:pt>
                <c:pt idx="10179">
                  <c:v>28000</c:v>
                </c:pt>
                <c:pt idx="10180">
                  <c:v>28100</c:v>
                </c:pt>
                <c:pt idx="10181">
                  <c:v>28200</c:v>
                </c:pt>
                <c:pt idx="10182">
                  <c:v>28300</c:v>
                </c:pt>
                <c:pt idx="10183">
                  <c:v>28400</c:v>
                </c:pt>
                <c:pt idx="10184">
                  <c:v>28500</c:v>
                </c:pt>
                <c:pt idx="10185">
                  <c:v>28600</c:v>
                </c:pt>
                <c:pt idx="10186">
                  <c:v>28700</c:v>
                </c:pt>
                <c:pt idx="10187">
                  <c:v>28800</c:v>
                </c:pt>
                <c:pt idx="10188">
                  <c:v>28900</c:v>
                </c:pt>
                <c:pt idx="10189">
                  <c:v>29000</c:v>
                </c:pt>
                <c:pt idx="10190">
                  <c:v>29100</c:v>
                </c:pt>
                <c:pt idx="10191">
                  <c:v>29200</c:v>
                </c:pt>
                <c:pt idx="10192">
                  <c:v>29300</c:v>
                </c:pt>
                <c:pt idx="10193">
                  <c:v>29400</c:v>
                </c:pt>
                <c:pt idx="10194">
                  <c:v>29500</c:v>
                </c:pt>
                <c:pt idx="10195">
                  <c:v>29600</c:v>
                </c:pt>
                <c:pt idx="10196">
                  <c:v>29700</c:v>
                </c:pt>
                <c:pt idx="10197">
                  <c:v>29800</c:v>
                </c:pt>
                <c:pt idx="10198">
                  <c:v>29900</c:v>
                </c:pt>
                <c:pt idx="10199">
                  <c:v>30000</c:v>
                </c:pt>
                <c:pt idx="10200">
                  <c:v>30100</c:v>
                </c:pt>
                <c:pt idx="10201">
                  <c:v>30200</c:v>
                </c:pt>
                <c:pt idx="10202">
                  <c:v>30300</c:v>
                </c:pt>
                <c:pt idx="10203">
                  <c:v>30400</c:v>
                </c:pt>
                <c:pt idx="10204">
                  <c:v>30500</c:v>
                </c:pt>
                <c:pt idx="10205">
                  <c:v>30600</c:v>
                </c:pt>
                <c:pt idx="10206">
                  <c:v>30700</c:v>
                </c:pt>
                <c:pt idx="10207">
                  <c:v>30800</c:v>
                </c:pt>
                <c:pt idx="10208">
                  <c:v>30900</c:v>
                </c:pt>
                <c:pt idx="10209">
                  <c:v>31000</c:v>
                </c:pt>
                <c:pt idx="10210">
                  <c:v>31100</c:v>
                </c:pt>
                <c:pt idx="10211">
                  <c:v>31200</c:v>
                </c:pt>
                <c:pt idx="10212">
                  <c:v>31300</c:v>
                </c:pt>
                <c:pt idx="10213">
                  <c:v>31400</c:v>
                </c:pt>
                <c:pt idx="10214">
                  <c:v>31500</c:v>
                </c:pt>
                <c:pt idx="10215">
                  <c:v>31600</c:v>
                </c:pt>
                <c:pt idx="10216">
                  <c:v>31700</c:v>
                </c:pt>
                <c:pt idx="10217">
                  <c:v>31800</c:v>
                </c:pt>
                <c:pt idx="10218">
                  <c:v>31900</c:v>
                </c:pt>
                <c:pt idx="10219">
                  <c:v>32000</c:v>
                </c:pt>
                <c:pt idx="10220">
                  <c:v>32100</c:v>
                </c:pt>
                <c:pt idx="10221">
                  <c:v>32200</c:v>
                </c:pt>
                <c:pt idx="10222">
                  <c:v>32300</c:v>
                </c:pt>
                <c:pt idx="10223">
                  <c:v>32400</c:v>
                </c:pt>
                <c:pt idx="10224">
                  <c:v>32500</c:v>
                </c:pt>
                <c:pt idx="10225">
                  <c:v>32600</c:v>
                </c:pt>
                <c:pt idx="10226">
                  <c:v>32700</c:v>
                </c:pt>
                <c:pt idx="10227">
                  <c:v>32800</c:v>
                </c:pt>
                <c:pt idx="10228">
                  <c:v>32900</c:v>
                </c:pt>
                <c:pt idx="10229">
                  <c:v>33000</c:v>
                </c:pt>
                <c:pt idx="10230">
                  <c:v>33100</c:v>
                </c:pt>
                <c:pt idx="10231">
                  <c:v>33200</c:v>
                </c:pt>
                <c:pt idx="10232">
                  <c:v>33300</c:v>
                </c:pt>
                <c:pt idx="10233">
                  <c:v>33400</c:v>
                </c:pt>
                <c:pt idx="10234">
                  <c:v>33500</c:v>
                </c:pt>
                <c:pt idx="10235">
                  <c:v>33600</c:v>
                </c:pt>
                <c:pt idx="10236">
                  <c:v>33700</c:v>
                </c:pt>
                <c:pt idx="10237">
                  <c:v>33800</c:v>
                </c:pt>
                <c:pt idx="10238">
                  <c:v>33900</c:v>
                </c:pt>
                <c:pt idx="10239">
                  <c:v>34000</c:v>
                </c:pt>
                <c:pt idx="10240">
                  <c:v>34100</c:v>
                </c:pt>
                <c:pt idx="10241">
                  <c:v>34200</c:v>
                </c:pt>
                <c:pt idx="10242">
                  <c:v>34300</c:v>
                </c:pt>
                <c:pt idx="10243">
                  <c:v>34400</c:v>
                </c:pt>
                <c:pt idx="10244">
                  <c:v>34500</c:v>
                </c:pt>
                <c:pt idx="10245">
                  <c:v>34600</c:v>
                </c:pt>
                <c:pt idx="10246">
                  <c:v>34700</c:v>
                </c:pt>
                <c:pt idx="10247">
                  <c:v>34800</c:v>
                </c:pt>
                <c:pt idx="10248">
                  <c:v>34900</c:v>
                </c:pt>
                <c:pt idx="10249">
                  <c:v>35000</c:v>
                </c:pt>
                <c:pt idx="10250">
                  <c:v>35100</c:v>
                </c:pt>
                <c:pt idx="10251">
                  <c:v>35200</c:v>
                </c:pt>
                <c:pt idx="10252">
                  <c:v>35300</c:v>
                </c:pt>
                <c:pt idx="10253">
                  <c:v>35400</c:v>
                </c:pt>
                <c:pt idx="10254">
                  <c:v>35500</c:v>
                </c:pt>
                <c:pt idx="10255">
                  <c:v>35600</c:v>
                </c:pt>
                <c:pt idx="10256">
                  <c:v>35700</c:v>
                </c:pt>
                <c:pt idx="10257">
                  <c:v>35800</c:v>
                </c:pt>
                <c:pt idx="10258">
                  <c:v>35900</c:v>
                </c:pt>
                <c:pt idx="10259">
                  <c:v>36000</c:v>
                </c:pt>
                <c:pt idx="10260">
                  <c:v>36100</c:v>
                </c:pt>
                <c:pt idx="10261">
                  <c:v>36200</c:v>
                </c:pt>
                <c:pt idx="10262">
                  <c:v>36300</c:v>
                </c:pt>
                <c:pt idx="10263">
                  <c:v>36400</c:v>
                </c:pt>
                <c:pt idx="10264">
                  <c:v>36500</c:v>
                </c:pt>
                <c:pt idx="10265">
                  <c:v>36600</c:v>
                </c:pt>
                <c:pt idx="10266">
                  <c:v>36700</c:v>
                </c:pt>
                <c:pt idx="10267">
                  <c:v>36800</c:v>
                </c:pt>
                <c:pt idx="10268">
                  <c:v>36900</c:v>
                </c:pt>
                <c:pt idx="10269">
                  <c:v>37000</c:v>
                </c:pt>
                <c:pt idx="10270">
                  <c:v>37100</c:v>
                </c:pt>
                <c:pt idx="10271">
                  <c:v>37200</c:v>
                </c:pt>
                <c:pt idx="10272">
                  <c:v>37300</c:v>
                </c:pt>
                <c:pt idx="10273">
                  <c:v>37400</c:v>
                </c:pt>
                <c:pt idx="10274">
                  <c:v>37500</c:v>
                </c:pt>
                <c:pt idx="10275">
                  <c:v>37600</c:v>
                </c:pt>
                <c:pt idx="10276">
                  <c:v>37700</c:v>
                </c:pt>
                <c:pt idx="10277">
                  <c:v>37800</c:v>
                </c:pt>
                <c:pt idx="10278">
                  <c:v>37900</c:v>
                </c:pt>
                <c:pt idx="10279">
                  <c:v>38000</c:v>
                </c:pt>
                <c:pt idx="10280">
                  <c:v>38100</c:v>
                </c:pt>
                <c:pt idx="10281">
                  <c:v>38200</c:v>
                </c:pt>
                <c:pt idx="10282">
                  <c:v>38300</c:v>
                </c:pt>
                <c:pt idx="10283">
                  <c:v>38400</c:v>
                </c:pt>
                <c:pt idx="10284">
                  <c:v>38500</c:v>
                </c:pt>
                <c:pt idx="10285">
                  <c:v>38600</c:v>
                </c:pt>
                <c:pt idx="10286">
                  <c:v>38700</c:v>
                </c:pt>
                <c:pt idx="10287">
                  <c:v>38800</c:v>
                </c:pt>
                <c:pt idx="10288">
                  <c:v>38900</c:v>
                </c:pt>
                <c:pt idx="10289">
                  <c:v>39000</c:v>
                </c:pt>
                <c:pt idx="10290">
                  <c:v>39100</c:v>
                </c:pt>
                <c:pt idx="10291">
                  <c:v>39200</c:v>
                </c:pt>
                <c:pt idx="10292">
                  <c:v>39300</c:v>
                </c:pt>
                <c:pt idx="10293">
                  <c:v>39400</c:v>
                </c:pt>
                <c:pt idx="10294">
                  <c:v>39500</c:v>
                </c:pt>
                <c:pt idx="10295">
                  <c:v>39600</c:v>
                </c:pt>
                <c:pt idx="10296">
                  <c:v>39700</c:v>
                </c:pt>
                <c:pt idx="10297">
                  <c:v>39800</c:v>
                </c:pt>
                <c:pt idx="10298">
                  <c:v>39900</c:v>
                </c:pt>
                <c:pt idx="10299">
                  <c:v>40000</c:v>
                </c:pt>
                <c:pt idx="10300">
                  <c:v>40100</c:v>
                </c:pt>
                <c:pt idx="10301">
                  <c:v>40200</c:v>
                </c:pt>
                <c:pt idx="10302">
                  <c:v>40300</c:v>
                </c:pt>
                <c:pt idx="10303">
                  <c:v>40400</c:v>
                </c:pt>
                <c:pt idx="10304">
                  <c:v>40500</c:v>
                </c:pt>
                <c:pt idx="10305">
                  <c:v>40600</c:v>
                </c:pt>
                <c:pt idx="10306">
                  <c:v>40700</c:v>
                </c:pt>
                <c:pt idx="10307">
                  <c:v>40800</c:v>
                </c:pt>
                <c:pt idx="10308">
                  <c:v>40900</c:v>
                </c:pt>
                <c:pt idx="10309">
                  <c:v>41000</c:v>
                </c:pt>
                <c:pt idx="10310">
                  <c:v>41100</c:v>
                </c:pt>
                <c:pt idx="10311">
                  <c:v>41200</c:v>
                </c:pt>
                <c:pt idx="10312">
                  <c:v>41300</c:v>
                </c:pt>
                <c:pt idx="10313">
                  <c:v>41400</c:v>
                </c:pt>
                <c:pt idx="10314">
                  <c:v>41500</c:v>
                </c:pt>
                <c:pt idx="10315">
                  <c:v>41600</c:v>
                </c:pt>
                <c:pt idx="10316">
                  <c:v>41700</c:v>
                </c:pt>
                <c:pt idx="10317">
                  <c:v>41800</c:v>
                </c:pt>
                <c:pt idx="10318">
                  <c:v>41900</c:v>
                </c:pt>
                <c:pt idx="10319">
                  <c:v>42000</c:v>
                </c:pt>
                <c:pt idx="10320">
                  <c:v>42100</c:v>
                </c:pt>
                <c:pt idx="10321">
                  <c:v>42200</c:v>
                </c:pt>
                <c:pt idx="10322">
                  <c:v>42300</c:v>
                </c:pt>
                <c:pt idx="10323">
                  <c:v>42400</c:v>
                </c:pt>
                <c:pt idx="10324">
                  <c:v>42500</c:v>
                </c:pt>
                <c:pt idx="10325">
                  <c:v>42600</c:v>
                </c:pt>
                <c:pt idx="10326">
                  <c:v>42700</c:v>
                </c:pt>
                <c:pt idx="10327">
                  <c:v>42800</c:v>
                </c:pt>
                <c:pt idx="10328">
                  <c:v>42900</c:v>
                </c:pt>
                <c:pt idx="10329">
                  <c:v>43000</c:v>
                </c:pt>
                <c:pt idx="10330">
                  <c:v>43100</c:v>
                </c:pt>
                <c:pt idx="10331">
                  <c:v>43200</c:v>
                </c:pt>
                <c:pt idx="10332">
                  <c:v>43300</c:v>
                </c:pt>
                <c:pt idx="10333">
                  <c:v>43400</c:v>
                </c:pt>
                <c:pt idx="10334">
                  <c:v>43500</c:v>
                </c:pt>
                <c:pt idx="10335">
                  <c:v>43600</c:v>
                </c:pt>
                <c:pt idx="10336">
                  <c:v>43700</c:v>
                </c:pt>
                <c:pt idx="10337">
                  <c:v>43800</c:v>
                </c:pt>
                <c:pt idx="10338">
                  <c:v>43900</c:v>
                </c:pt>
                <c:pt idx="10339">
                  <c:v>44000</c:v>
                </c:pt>
                <c:pt idx="10340">
                  <c:v>44100</c:v>
                </c:pt>
                <c:pt idx="10341">
                  <c:v>44200</c:v>
                </c:pt>
                <c:pt idx="10342">
                  <c:v>44300</c:v>
                </c:pt>
                <c:pt idx="10343">
                  <c:v>44400</c:v>
                </c:pt>
                <c:pt idx="10344">
                  <c:v>44500</c:v>
                </c:pt>
                <c:pt idx="10345">
                  <c:v>44600</c:v>
                </c:pt>
                <c:pt idx="10346">
                  <c:v>44700</c:v>
                </c:pt>
                <c:pt idx="10347">
                  <c:v>44800</c:v>
                </c:pt>
                <c:pt idx="10348">
                  <c:v>44900</c:v>
                </c:pt>
                <c:pt idx="10349">
                  <c:v>45000</c:v>
                </c:pt>
                <c:pt idx="10350">
                  <c:v>45100</c:v>
                </c:pt>
                <c:pt idx="10351">
                  <c:v>45200</c:v>
                </c:pt>
                <c:pt idx="10352">
                  <c:v>45300</c:v>
                </c:pt>
                <c:pt idx="10353">
                  <c:v>45400</c:v>
                </c:pt>
                <c:pt idx="10354">
                  <c:v>45500</c:v>
                </c:pt>
                <c:pt idx="10355">
                  <c:v>45600</c:v>
                </c:pt>
                <c:pt idx="10356">
                  <c:v>45700</c:v>
                </c:pt>
                <c:pt idx="10357">
                  <c:v>45800</c:v>
                </c:pt>
                <c:pt idx="10358">
                  <c:v>45900</c:v>
                </c:pt>
                <c:pt idx="10359">
                  <c:v>46000</c:v>
                </c:pt>
                <c:pt idx="10360">
                  <c:v>46100</c:v>
                </c:pt>
                <c:pt idx="10361">
                  <c:v>46200</c:v>
                </c:pt>
                <c:pt idx="10362">
                  <c:v>46300</c:v>
                </c:pt>
                <c:pt idx="10363">
                  <c:v>46400</c:v>
                </c:pt>
                <c:pt idx="10364">
                  <c:v>46500</c:v>
                </c:pt>
                <c:pt idx="10365">
                  <c:v>46600</c:v>
                </c:pt>
                <c:pt idx="10366">
                  <c:v>46700</c:v>
                </c:pt>
                <c:pt idx="10367">
                  <c:v>46800</c:v>
                </c:pt>
                <c:pt idx="10368">
                  <c:v>46900</c:v>
                </c:pt>
                <c:pt idx="10369">
                  <c:v>47000</c:v>
                </c:pt>
                <c:pt idx="10370">
                  <c:v>47100</c:v>
                </c:pt>
                <c:pt idx="10371">
                  <c:v>47200</c:v>
                </c:pt>
                <c:pt idx="10372">
                  <c:v>47300</c:v>
                </c:pt>
                <c:pt idx="10373">
                  <c:v>47400</c:v>
                </c:pt>
                <c:pt idx="10374">
                  <c:v>47500</c:v>
                </c:pt>
                <c:pt idx="10375">
                  <c:v>47600</c:v>
                </c:pt>
                <c:pt idx="10376">
                  <c:v>47700</c:v>
                </c:pt>
                <c:pt idx="10377">
                  <c:v>47800</c:v>
                </c:pt>
                <c:pt idx="10378">
                  <c:v>47900</c:v>
                </c:pt>
                <c:pt idx="10379">
                  <c:v>48000</c:v>
                </c:pt>
                <c:pt idx="10380">
                  <c:v>48100</c:v>
                </c:pt>
                <c:pt idx="10381">
                  <c:v>48200</c:v>
                </c:pt>
                <c:pt idx="10382">
                  <c:v>48300</c:v>
                </c:pt>
                <c:pt idx="10383">
                  <c:v>48400</c:v>
                </c:pt>
                <c:pt idx="10384">
                  <c:v>48500</c:v>
                </c:pt>
                <c:pt idx="10385">
                  <c:v>48600</c:v>
                </c:pt>
                <c:pt idx="10386">
                  <c:v>48700</c:v>
                </c:pt>
                <c:pt idx="10387">
                  <c:v>48800</c:v>
                </c:pt>
                <c:pt idx="10388">
                  <c:v>48900</c:v>
                </c:pt>
                <c:pt idx="10389">
                  <c:v>49000</c:v>
                </c:pt>
                <c:pt idx="10390">
                  <c:v>49100</c:v>
                </c:pt>
                <c:pt idx="10391">
                  <c:v>49200</c:v>
                </c:pt>
                <c:pt idx="10392">
                  <c:v>49300</c:v>
                </c:pt>
                <c:pt idx="10393">
                  <c:v>49400</c:v>
                </c:pt>
                <c:pt idx="10394">
                  <c:v>49500</c:v>
                </c:pt>
                <c:pt idx="10395">
                  <c:v>49600</c:v>
                </c:pt>
                <c:pt idx="10396">
                  <c:v>49700</c:v>
                </c:pt>
                <c:pt idx="10397">
                  <c:v>49800</c:v>
                </c:pt>
                <c:pt idx="10398">
                  <c:v>49900</c:v>
                </c:pt>
                <c:pt idx="10399">
                  <c:v>50000</c:v>
                </c:pt>
                <c:pt idx="10400">
                  <c:v>50100</c:v>
                </c:pt>
                <c:pt idx="10401">
                  <c:v>50200</c:v>
                </c:pt>
                <c:pt idx="10402">
                  <c:v>50300</c:v>
                </c:pt>
                <c:pt idx="10403">
                  <c:v>50400</c:v>
                </c:pt>
                <c:pt idx="10404">
                  <c:v>50500</c:v>
                </c:pt>
                <c:pt idx="10405">
                  <c:v>50600</c:v>
                </c:pt>
                <c:pt idx="10406">
                  <c:v>50700</c:v>
                </c:pt>
                <c:pt idx="10407">
                  <c:v>50800</c:v>
                </c:pt>
                <c:pt idx="10408">
                  <c:v>50900</c:v>
                </c:pt>
                <c:pt idx="10409">
                  <c:v>51000</c:v>
                </c:pt>
                <c:pt idx="10410">
                  <c:v>51100</c:v>
                </c:pt>
                <c:pt idx="10411">
                  <c:v>51200</c:v>
                </c:pt>
                <c:pt idx="10412">
                  <c:v>51300</c:v>
                </c:pt>
                <c:pt idx="10413">
                  <c:v>51400</c:v>
                </c:pt>
                <c:pt idx="10414">
                  <c:v>51500</c:v>
                </c:pt>
                <c:pt idx="10415">
                  <c:v>51600</c:v>
                </c:pt>
                <c:pt idx="10416">
                  <c:v>51700</c:v>
                </c:pt>
                <c:pt idx="10417">
                  <c:v>51800</c:v>
                </c:pt>
                <c:pt idx="10418">
                  <c:v>51900</c:v>
                </c:pt>
                <c:pt idx="10419">
                  <c:v>52000</c:v>
                </c:pt>
                <c:pt idx="10420">
                  <c:v>52100</c:v>
                </c:pt>
                <c:pt idx="10421">
                  <c:v>52200</c:v>
                </c:pt>
                <c:pt idx="10422">
                  <c:v>52300</c:v>
                </c:pt>
                <c:pt idx="10423">
                  <c:v>52400</c:v>
                </c:pt>
                <c:pt idx="10424">
                  <c:v>52500</c:v>
                </c:pt>
                <c:pt idx="10425">
                  <c:v>52600</c:v>
                </c:pt>
                <c:pt idx="10426">
                  <c:v>52700</c:v>
                </c:pt>
                <c:pt idx="10427">
                  <c:v>52800</c:v>
                </c:pt>
                <c:pt idx="10428">
                  <c:v>52900</c:v>
                </c:pt>
                <c:pt idx="10429">
                  <c:v>53000</c:v>
                </c:pt>
                <c:pt idx="10430">
                  <c:v>53100</c:v>
                </c:pt>
                <c:pt idx="10431">
                  <c:v>53200</c:v>
                </c:pt>
                <c:pt idx="10432">
                  <c:v>53300</c:v>
                </c:pt>
                <c:pt idx="10433">
                  <c:v>53400</c:v>
                </c:pt>
                <c:pt idx="10434">
                  <c:v>53500</c:v>
                </c:pt>
                <c:pt idx="10435">
                  <c:v>53600</c:v>
                </c:pt>
                <c:pt idx="10436">
                  <c:v>53700</c:v>
                </c:pt>
                <c:pt idx="10437">
                  <c:v>53800</c:v>
                </c:pt>
                <c:pt idx="10438">
                  <c:v>53900</c:v>
                </c:pt>
                <c:pt idx="10439">
                  <c:v>54000</c:v>
                </c:pt>
                <c:pt idx="10440">
                  <c:v>54100</c:v>
                </c:pt>
                <c:pt idx="10441">
                  <c:v>54200</c:v>
                </c:pt>
                <c:pt idx="10442">
                  <c:v>54300</c:v>
                </c:pt>
                <c:pt idx="10443">
                  <c:v>54400</c:v>
                </c:pt>
                <c:pt idx="10444">
                  <c:v>54500</c:v>
                </c:pt>
                <c:pt idx="10445">
                  <c:v>54600</c:v>
                </c:pt>
                <c:pt idx="10446">
                  <c:v>54700</c:v>
                </c:pt>
                <c:pt idx="10447">
                  <c:v>54800</c:v>
                </c:pt>
                <c:pt idx="10448">
                  <c:v>54900</c:v>
                </c:pt>
                <c:pt idx="10449">
                  <c:v>55000</c:v>
                </c:pt>
                <c:pt idx="10450">
                  <c:v>55100</c:v>
                </c:pt>
                <c:pt idx="10451">
                  <c:v>55200</c:v>
                </c:pt>
                <c:pt idx="10452">
                  <c:v>55300</c:v>
                </c:pt>
                <c:pt idx="10453">
                  <c:v>55400</c:v>
                </c:pt>
                <c:pt idx="10454">
                  <c:v>55500</c:v>
                </c:pt>
                <c:pt idx="10455">
                  <c:v>55600</c:v>
                </c:pt>
                <c:pt idx="10456">
                  <c:v>55700</c:v>
                </c:pt>
                <c:pt idx="10457">
                  <c:v>55800</c:v>
                </c:pt>
                <c:pt idx="10458">
                  <c:v>55900</c:v>
                </c:pt>
                <c:pt idx="10459">
                  <c:v>56000</c:v>
                </c:pt>
                <c:pt idx="10460">
                  <c:v>56100</c:v>
                </c:pt>
                <c:pt idx="10461">
                  <c:v>56200</c:v>
                </c:pt>
                <c:pt idx="10462">
                  <c:v>56300</c:v>
                </c:pt>
                <c:pt idx="10463">
                  <c:v>56400</c:v>
                </c:pt>
                <c:pt idx="10464">
                  <c:v>56500</c:v>
                </c:pt>
                <c:pt idx="10465">
                  <c:v>56600</c:v>
                </c:pt>
                <c:pt idx="10466">
                  <c:v>56700</c:v>
                </c:pt>
                <c:pt idx="10467">
                  <c:v>56800</c:v>
                </c:pt>
                <c:pt idx="10468">
                  <c:v>56900</c:v>
                </c:pt>
                <c:pt idx="10469">
                  <c:v>57000</c:v>
                </c:pt>
                <c:pt idx="10470">
                  <c:v>57100</c:v>
                </c:pt>
                <c:pt idx="10471">
                  <c:v>57200</c:v>
                </c:pt>
                <c:pt idx="10472">
                  <c:v>57300</c:v>
                </c:pt>
                <c:pt idx="10473">
                  <c:v>57400</c:v>
                </c:pt>
                <c:pt idx="10474">
                  <c:v>57500</c:v>
                </c:pt>
                <c:pt idx="10475">
                  <c:v>57600</c:v>
                </c:pt>
                <c:pt idx="10476">
                  <c:v>57700</c:v>
                </c:pt>
                <c:pt idx="10477">
                  <c:v>57800</c:v>
                </c:pt>
                <c:pt idx="10478">
                  <c:v>57900</c:v>
                </c:pt>
                <c:pt idx="10479">
                  <c:v>58000</c:v>
                </c:pt>
                <c:pt idx="10480">
                  <c:v>58100</c:v>
                </c:pt>
                <c:pt idx="10481">
                  <c:v>58200</c:v>
                </c:pt>
                <c:pt idx="10482">
                  <c:v>58300</c:v>
                </c:pt>
                <c:pt idx="10483">
                  <c:v>58400</c:v>
                </c:pt>
                <c:pt idx="10484">
                  <c:v>58500</c:v>
                </c:pt>
                <c:pt idx="10485">
                  <c:v>58600</c:v>
                </c:pt>
                <c:pt idx="10486">
                  <c:v>58700</c:v>
                </c:pt>
                <c:pt idx="10487">
                  <c:v>58800</c:v>
                </c:pt>
                <c:pt idx="10488">
                  <c:v>58900</c:v>
                </c:pt>
                <c:pt idx="10489">
                  <c:v>59000</c:v>
                </c:pt>
                <c:pt idx="10490">
                  <c:v>59100</c:v>
                </c:pt>
                <c:pt idx="10491">
                  <c:v>59200</c:v>
                </c:pt>
                <c:pt idx="10492">
                  <c:v>59300</c:v>
                </c:pt>
                <c:pt idx="10493">
                  <c:v>59400</c:v>
                </c:pt>
                <c:pt idx="10494">
                  <c:v>59500</c:v>
                </c:pt>
                <c:pt idx="10495">
                  <c:v>59600</c:v>
                </c:pt>
                <c:pt idx="10496">
                  <c:v>59700</c:v>
                </c:pt>
                <c:pt idx="10497">
                  <c:v>59800</c:v>
                </c:pt>
                <c:pt idx="10498">
                  <c:v>59900</c:v>
                </c:pt>
                <c:pt idx="10499">
                  <c:v>60000</c:v>
                </c:pt>
                <c:pt idx="10500">
                  <c:v>60100</c:v>
                </c:pt>
                <c:pt idx="10501">
                  <c:v>60200</c:v>
                </c:pt>
                <c:pt idx="10502">
                  <c:v>60300</c:v>
                </c:pt>
                <c:pt idx="10503">
                  <c:v>60400</c:v>
                </c:pt>
                <c:pt idx="10504">
                  <c:v>60500</c:v>
                </c:pt>
                <c:pt idx="10505">
                  <c:v>60600</c:v>
                </c:pt>
                <c:pt idx="10506">
                  <c:v>60700</c:v>
                </c:pt>
                <c:pt idx="10507">
                  <c:v>60800</c:v>
                </c:pt>
                <c:pt idx="10508">
                  <c:v>60900</c:v>
                </c:pt>
                <c:pt idx="10509">
                  <c:v>61000</c:v>
                </c:pt>
                <c:pt idx="10510">
                  <c:v>61100</c:v>
                </c:pt>
                <c:pt idx="10511">
                  <c:v>61200</c:v>
                </c:pt>
                <c:pt idx="10512">
                  <c:v>61300</c:v>
                </c:pt>
                <c:pt idx="10513">
                  <c:v>61400</c:v>
                </c:pt>
                <c:pt idx="10514">
                  <c:v>61500</c:v>
                </c:pt>
                <c:pt idx="10515">
                  <c:v>61600</c:v>
                </c:pt>
                <c:pt idx="10516">
                  <c:v>61700</c:v>
                </c:pt>
                <c:pt idx="10517">
                  <c:v>61800</c:v>
                </c:pt>
                <c:pt idx="10518">
                  <c:v>61900</c:v>
                </c:pt>
                <c:pt idx="10519">
                  <c:v>62000</c:v>
                </c:pt>
                <c:pt idx="10520">
                  <c:v>62100</c:v>
                </c:pt>
                <c:pt idx="10521">
                  <c:v>62200</c:v>
                </c:pt>
                <c:pt idx="10522">
                  <c:v>62300</c:v>
                </c:pt>
                <c:pt idx="10523">
                  <c:v>62400</c:v>
                </c:pt>
                <c:pt idx="10524">
                  <c:v>62500</c:v>
                </c:pt>
                <c:pt idx="10525">
                  <c:v>62600</c:v>
                </c:pt>
                <c:pt idx="10526">
                  <c:v>62700</c:v>
                </c:pt>
                <c:pt idx="10527">
                  <c:v>62800</c:v>
                </c:pt>
                <c:pt idx="10528">
                  <c:v>62900</c:v>
                </c:pt>
                <c:pt idx="10529">
                  <c:v>63000</c:v>
                </c:pt>
                <c:pt idx="10530">
                  <c:v>63100</c:v>
                </c:pt>
                <c:pt idx="10531">
                  <c:v>63200</c:v>
                </c:pt>
                <c:pt idx="10532">
                  <c:v>63300</c:v>
                </c:pt>
                <c:pt idx="10533">
                  <c:v>63400</c:v>
                </c:pt>
                <c:pt idx="10534">
                  <c:v>63500</c:v>
                </c:pt>
                <c:pt idx="10535">
                  <c:v>63600</c:v>
                </c:pt>
                <c:pt idx="10536">
                  <c:v>63700</c:v>
                </c:pt>
                <c:pt idx="10537">
                  <c:v>63800</c:v>
                </c:pt>
                <c:pt idx="10538">
                  <c:v>63900</c:v>
                </c:pt>
                <c:pt idx="10539">
                  <c:v>64000</c:v>
                </c:pt>
                <c:pt idx="10540">
                  <c:v>64100</c:v>
                </c:pt>
                <c:pt idx="10541">
                  <c:v>64200</c:v>
                </c:pt>
                <c:pt idx="10542">
                  <c:v>64300</c:v>
                </c:pt>
                <c:pt idx="10543">
                  <c:v>64400</c:v>
                </c:pt>
                <c:pt idx="10544">
                  <c:v>64500</c:v>
                </c:pt>
                <c:pt idx="10545">
                  <c:v>64600</c:v>
                </c:pt>
                <c:pt idx="10546">
                  <c:v>64700</c:v>
                </c:pt>
                <c:pt idx="10547">
                  <c:v>64800</c:v>
                </c:pt>
                <c:pt idx="10548">
                  <c:v>64900</c:v>
                </c:pt>
                <c:pt idx="10549">
                  <c:v>65000</c:v>
                </c:pt>
                <c:pt idx="10550">
                  <c:v>65100</c:v>
                </c:pt>
                <c:pt idx="10551">
                  <c:v>65200</c:v>
                </c:pt>
                <c:pt idx="10552">
                  <c:v>65300</c:v>
                </c:pt>
                <c:pt idx="10553">
                  <c:v>65400</c:v>
                </c:pt>
                <c:pt idx="10554">
                  <c:v>65500</c:v>
                </c:pt>
                <c:pt idx="10555">
                  <c:v>65600</c:v>
                </c:pt>
                <c:pt idx="10556">
                  <c:v>65700</c:v>
                </c:pt>
                <c:pt idx="10557">
                  <c:v>65800</c:v>
                </c:pt>
                <c:pt idx="10558">
                  <c:v>65900</c:v>
                </c:pt>
                <c:pt idx="10559">
                  <c:v>66000</c:v>
                </c:pt>
                <c:pt idx="10560">
                  <c:v>66100</c:v>
                </c:pt>
                <c:pt idx="10561">
                  <c:v>66200</c:v>
                </c:pt>
                <c:pt idx="10562">
                  <c:v>66300</c:v>
                </c:pt>
                <c:pt idx="10563">
                  <c:v>66400</c:v>
                </c:pt>
                <c:pt idx="10564">
                  <c:v>66500</c:v>
                </c:pt>
                <c:pt idx="10565">
                  <c:v>66600</c:v>
                </c:pt>
                <c:pt idx="10566">
                  <c:v>66700</c:v>
                </c:pt>
                <c:pt idx="10567">
                  <c:v>66800</c:v>
                </c:pt>
                <c:pt idx="10568">
                  <c:v>66900</c:v>
                </c:pt>
                <c:pt idx="10569">
                  <c:v>67000</c:v>
                </c:pt>
                <c:pt idx="10570">
                  <c:v>67100</c:v>
                </c:pt>
                <c:pt idx="10571">
                  <c:v>67200</c:v>
                </c:pt>
                <c:pt idx="10572">
                  <c:v>67300</c:v>
                </c:pt>
                <c:pt idx="10573">
                  <c:v>67400</c:v>
                </c:pt>
                <c:pt idx="10574">
                  <c:v>67500</c:v>
                </c:pt>
                <c:pt idx="10575">
                  <c:v>67600</c:v>
                </c:pt>
                <c:pt idx="10576">
                  <c:v>67700</c:v>
                </c:pt>
                <c:pt idx="10577">
                  <c:v>67800</c:v>
                </c:pt>
                <c:pt idx="10578">
                  <c:v>67900</c:v>
                </c:pt>
                <c:pt idx="10579">
                  <c:v>68000</c:v>
                </c:pt>
                <c:pt idx="10580">
                  <c:v>68100</c:v>
                </c:pt>
                <c:pt idx="10581">
                  <c:v>68200</c:v>
                </c:pt>
                <c:pt idx="10582">
                  <c:v>68300</c:v>
                </c:pt>
                <c:pt idx="10583">
                  <c:v>68400</c:v>
                </c:pt>
                <c:pt idx="10584">
                  <c:v>68500</c:v>
                </c:pt>
                <c:pt idx="10585">
                  <c:v>68600</c:v>
                </c:pt>
                <c:pt idx="10586">
                  <c:v>68700</c:v>
                </c:pt>
                <c:pt idx="10587">
                  <c:v>68800</c:v>
                </c:pt>
                <c:pt idx="10588">
                  <c:v>68900</c:v>
                </c:pt>
                <c:pt idx="10589">
                  <c:v>69000</c:v>
                </c:pt>
                <c:pt idx="10590">
                  <c:v>69100</c:v>
                </c:pt>
                <c:pt idx="10591">
                  <c:v>69200</c:v>
                </c:pt>
                <c:pt idx="10592">
                  <c:v>69300</c:v>
                </c:pt>
                <c:pt idx="10593">
                  <c:v>69400</c:v>
                </c:pt>
                <c:pt idx="10594">
                  <c:v>69500</c:v>
                </c:pt>
                <c:pt idx="10595">
                  <c:v>69600</c:v>
                </c:pt>
                <c:pt idx="10596">
                  <c:v>69700</c:v>
                </c:pt>
                <c:pt idx="10597">
                  <c:v>69800</c:v>
                </c:pt>
                <c:pt idx="10598">
                  <c:v>69900</c:v>
                </c:pt>
                <c:pt idx="10599">
                  <c:v>70000</c:v>
                </c:pt>
                <c:pt idx="10600">
                  <c:v>70100</c:v>
                </c:pt>
                <c:pt idx="10601">
                  <c:v>70200</c:v>
                </c:pt>
                <c:pt idx="10602">
                  <c:v>70300</c:v>
                </c:pt>
                <c:pt idx="10603">
                  <c:v>70400</c:v>
                </c:pt>
                <c:pt idx="10604">
                  <c:v>70500</c:v>
                </c:pt>
                <c:pt idx="10605">
                  <c:v>70600</c:v>
                </c:pt>
                <c:pt idx="10606">
                  <c:v>70700</c:v>
                </c:pt>
                <c:pt idx="10607">
                  <c:v>70800</c:v>
                </c:pt>
                <c:pt idx="10608">
                  <c:v>70900</c:v>
                </c:pt>
                <c:pt idx="10609">
                  <c:v>71000</c:v>
                </c:pt>
                <c:pt idx="10610">
                  <c:v>71100</c:v>
                </c:pt>
                <c:pt idx="10611">
                  <c:v>71200</c:v>
                </c:pt>
                <c:pt idx="10612">
                  <c:v>71300</c:v>
                </c:pt>
                <c:pt idx="10613">
                  <c:v>71400</c:v>
                </c:pt>
                <c:pt idx="10614">
                  <c:v>71500</c:v>
                </c:pt>
                <c:pt idx="10615">
                  <c:v>71600</c:v>
                </c:pt>
                <c:pt idx="10616">
                  <c:v>71700</c:v>
                </c:pt>
                <c:pt idx="10617">
                  <c:v>71800</c:v>
                </c:pt>
                <c:pt idx="10618">
                  <c:v>71900</c:v>
                </c:pt>
                <c:pt idx="10619">
                  <c:v>72000</c:v>
                </c:pt>
                <c:pt idx="10620">
                  <c:v>72100</c:v>
                </c:pt>
                <c:pt idx="10621">
                  <c:v>72200</c:v>
                </c:pt>
                <c:pt idx="10622">
                  <c:v>72300</c:v>
                </c:pt>
                <c:pt idx="10623">
                  <c:v>72400</c:v>
                </c:pt>
                <c:pt idx="10624">
                  <c:v>72500</c:v>
                </c:pt>
                <c:pt idx="10625">
                  <c:v>72600</c:v>
                </c:pt>
                <c:pt idx="10626">
                  <c:v>72700</c:v>
                </c:pt>
                <c:pt idx="10627">
                  <c:v>72800</c:v>
                </c:pt>
                <c:pt idx="10628">
                  <c:v>72900</c:v>
                </c:pt>
                <c:pt idx="10629">
                  <c:v>73000</c:v>
                </c:pt>
                <c:pt idx="10630">
                  <c:v>73100</c:v>
                </c:pt>
                <c:pt idx="10631">
                  <c:v>73200</c:v>
                </c:pt>
                <c:pt idx="10632">
                  <c:v>73300</c:v>
                </c:pt>
                <c:pt idx="10633">
                  <c:v>73400</c:v>
                </c:pt>
                <c:pt idx="10634">
                  <c:v>73500</c:v>
                </c:pt>
                <c:pt idx="10635">
                  <c:v>73600</c:v>
                </c:pt>
                <c:pt idx="10636">
                  <c:v>73700</c:v>
                </c:pt>
                <c:pt idx="10637">
                  <c:v>73800</c:v>
                </c:pt>
                <c:pt idx="10638">
                  <c:v>73900</c:v>
                </c:pt>
                <c:pt idx="10639">
                  <c:v>74000</c:v>
                </c:pt>
                <c:pt idx="10640">
                  <c:v>74100</c:v>
                </c:pt>
                <c:pt idx="10641">
                  <c:v>74200</c:v>
                </c:pt>
                <c:pt idx="10642">
                  <c:v>74300</c:v>
                </c:pt>
                <c:pt idx="10643">
                  <c:v>74400</c:v>
                </c:pt>
                <c:pt idx="10644">
                  <c:v>74500</c:v>
                </c:pt>
                <c:pt idx="10645">
                  <c:v>74600</c:v>
                </c:pt>
                <c:pt idx="10646">
                  <c:v>74700</c:v>
                </c:pt>
                <c:pt idx="10647">
                  <c:v>74800</c:v>
                </c:pt>
                <c:pt idx="10648">
                  <c:v>74900</c:v>
                </c:pt>
                <c:pt idx="10649">
                  <c:v>75000</c:v>
                </c:pt>
                <c:pt idx="10650">
                  <c:v>75100</c:v>
                </c:pt>
                <c:pt idx="10651">
                  <c:v>75200</c:v>
                </c:pt>
                <c:pt idx="10652">
                  <c:v>75300</c:v>
                </c:pt>
                <c:pt idx="10653">
                  <c:v>75400</c:v>
                </c:pt>
                <c:pt idx="10654">
                  <c:v>75500</c:v>
                </c:pt>
                <c:pt idx="10655">
                  <c:v>75600</c:v>
                </c:pt>
                <c:pt idx="10656">
                  <c:v>75700</c:v>
                </c:pt>
                <c:pt idx="10657">
                  <c:v>75800</c:v>
                </c:pt>
                <c:pt idx="10658">
                  <c:v>75900</c:v>
                </c:pt>
                <c:pt idx="10659">
                  <c:v>76000</c:v>
                </c:pt>
                <c:pt idx="10660">
                  <c:v>76100</c:v>
                </c:pt>
                <c:pt idx="10661">
                  <c:v>76200</c:v>
                </c:pt>
                <c:pt idx="10662">
                  <c:v>76300</c:v>
                </c:pt>
                <c:pt idx="10663">
                  <c:v>76400</c:v>
                </c:pt>
                <c:pt idx="10664">
                  <c:v>76500</c:v>
                </c:pt>
                <c:pt idx="10665">
                  <c:v>76600</c:v>
                </c:pt>
                <c:pt idx="10666">
                  <c:v>76700</c:v>
                </c:pt>
                <c:pt idx="10667">
                  <c:v>76800</c:v>
                </c:pt>
                <c:pt idx="10668">
                  <c:v>76900</c:v>
                </c:pt>
                <c:pt idx="10669">
                  <c:v>77000</c:v>
                </c:pt>
                <c:pt idx="10670">
                  <c:v>77100</c:v>
                </c:pt>
                <c:pt idx="10671">
                  <c:v>77200</c:v>
                </c:pt>
                <c:pt idx="10672">
                  <c:v>77300</c:v>
                </c:pt>
                <c:pt idx="10673">
                  <c:v>77400</c:v>
                </c:pt>
                <c:pt idx="10674">
                  <c:v>77500</c:v>
                </c:pt>
                <c:pt idx="10675">
                  <c:v>77600</c:v>
                </c:pt>
                <c:pt idx="10676">
                  <c:v>77700</c:v>
                </c:pt>
                <c:pt idx="10677">
                  <c:v>77800</c:v>
                </c:pt>
                <c:pt idx="10678">
                  <c:v>77900</c:v>
                </c:pt>
                <c:pt idx="10679">
                  <c:v>78000</c:v>
                </c:pt>
                <c:pt idx="10680">
                  <c:v>78100</c:v>
                </c:pt>
                <c:pt idx="10681">
                  <c:v>78200</c:v>
                </c:pt>
                <c:pt idx="10682">
                  <c:v>78300</c:v>
                </c:pt>
                <c:pt idx="10683">
                  <c:v>78400</c:v>
                </c:pt>
                <c:pt idx="10684">
                  <c:v>78500</c:v>
                </c:pt>
                <c:pt idx="10685">
                  <c:v>78600</c:v>
                </c:pt>
                <c:pt idx="10686">
                  <c:v>78700</c:v>
                </c:pt>
                <c:pt idx="10687">
                  <c:v>78800</c:v>
                </c:pt>
                <c:pt idx="10688">
                  <c:v>78900</c:v>
                </c:pt>
                <c:pt idx="10689">
                  <c:v>79000</c:v>
                </c:pt>
                <c:pt idx="10690">
                  <c:v>79100</c:v>
                </c:pt>
                <c:pt idx="10691">
                  <c:v>79200</c:v>
                </c:pt>
                <c:pt idx="10692">
                  <c:v>79300</c:v>
                </c:pt>
                <c:pt idx="10693">
                  <c:v>79400</c:v>
                </c:pt>
                <c:pt idx="10694">
                  <c:v>79500</c:v>
                </c:pt>
                <c:pt idx="10695">
                  <c:v>79600</c:v>
                </c:pt>
                <c:pt idx="10696">
                  <c:v>79700</c:v>
                </c:pt>
                <c:pt idx="10697">
                  <c:v>79800</c:v>
                </c:pt>
                <c:pt idx="10698">
                  <c:v>79900</c:v>
                </c:pt>
                <c:pt idx="10699">
                  <c:v>80000</c:v>
                </c:pt>
                <c:pt idx="10700">
                  <c:v>80100</c:v>
                </c:pt>
                <c:pt idx="10701">
                  <c:v>80200</c:v>
                </c:pt>
                <c:pt idx="10702">
                  <c:v>80300</c:v>
                </c:pt>
                <c:pt idx="10703">
                  <c:v>80400</c:v>
                </c:pt>
                <c:pt idx="10704">
                  <c:v>80500</c:v>
                </c:pt>
                <c:pt idx="10705">
                  <c:v>80600</c:v>
                </c:pt>
                <c:pt idx="10706">
                  <c:v>80700</c:v>
                </c:pt>
                <c:pt idx="10707">
                  <c:v>80800</c:v>
                </c:pt>
                <c:pt idx="10708">
                  <c:v>80900</c:v>
                </c:pt>
                <c:pt idx="10709">
                  <c:v>81000</c:v>
                </c:pt>
                <c:pt idx="10710">
                  <c:v>81100</c:v>
                </c:pt>
                <c:pt idx="10711">
                  <c:v>81200</c:v>
                </c:pt>
                <c:pt idx="10712">
                  <c:v>81300</c:v>
                </c:pt>
                <c:pt idx="10713">
                  <c:v>81400</c:v>
                </c:pt>
                <c:pt idx="10714">
                  <c:v>81500</c:v>
                </c:pt>
                <c:pt idx="10715">
                  <c:v>81600</c:v>
                </c:pt>
                <c:pt idx="10716">
                  <c:v>81700</c:v>
                </c:pt>
                <c:pt idx="10717">
                  <c:v>81800</c:v>
                </c:pt>
                <c:pt idx="10718">
                  <c:v>81900</c:v>
                </c:pt>
                <c:pt idx="10719">
                  <c:v>82000</c:v>
                </c:pt>
                <c:pt idx="10720">
                  <c:v>82100</c:v>
                </c:pt>
                <c:pt idx="10721">
                  <c:v>82200</c:v>
                </c:pt>
                <c:pt idx="10722">
                  <c:v>82300</c:v>
                </c:pt>
                <c:pt idx="10723">
                  <c:v>82400</c:v>
                </c:pt>
                <c:pt idx="10724">
                  <c:v>82500</c:v>
                </c:pt>
                <c:pt idx="10725">
                  <c:v>82600</c:v>
                </c:pt>
                <c:pt idx="10726">
                  <c:v>82700</c:v>
                </c:pt>
                <c:pt idx="10727">
                  <c:v>82800</c:v>
                </c:pt>
                <c:pt idx="10728">
                  <c:v>82900</c:v>
                </c:pt>
                <c:pt idx="10729">
                  <c:v>83000</c:v>
                </c:pt>
                <c:pt idx="10730">
                  <c:v>83100</c:v>
                </c:pt>
                <c:pt idx="10731">
                  <c:v>83200</c:v>
                </c:pt>
                <c:pt idx="10732">
                  <c:v>83300</c:v>
                </c:pt>
                <c:pt idx="10733">
                  <c:v>83400</c:v>
                </c:pt>
                <c:pt idx="10734">
                  <c:v>83500</c:v>
                </c:pt>
                <c:pt idx="10735">
                  <c:v>83600</c:v>
                </c:pt>
                <c:pt idx="10736">
                  <c:v>83700</c:v>
                </c:pt>
                <c:pt idx="10737">
                  <c:v>83800</c:v>
                </c:pt>
                <c:pt idx="10738">
                  <c:v>83900</c:v>
                </c:pt>
                <c:pt idx="10739">
                  <c:v>84000</c:v>
                </c:pt>
                <c:pt idx="10740">
                  <c:v>84100</c:v>
                </c:pt>
                <c:pt idx="10741">
                  <c:v>84200</c:v>
                </c:pt>
                <c:pt idx="10742">
                  <c:v>84300</c:v>
                </c:pt>
                <c:pt idx="10743">
                  <c:v>84400</c:v>
                </c:pt>
                <c:pt idx="10744">
                  <c:v>84500</c:v>
                </c:pt>
                <c:pt idx="10745">
                  <c:v>84600</c:v>
                </c:pt>
                <c:pt idx="10746">
                  <c:v>84700</c:v>
                </c:pt>
                <c:pt idx="10747">
                  <c:v>84800</c:v>
                </c:pt>
                <c:pt idx="10748">
                  <c:v>84900</c:v>
                </c:pt>
                <c:pt idx="10749">
                  <c:v>85000</c:v>
                </c:pt>
                <c:pt idx="10750">
                  <c:v>85100</c:v>
                </c:pt>
                <c:pt idx="10751">
                  <c:v>85200</c:v>
                </c:pt>
                <c:pt idx="10752">
                  <c:v>85300</c:v>
                </c:pt>
                <c:pt idx="10753">
                  <c:v>85400</c:v>
                </c:pt>
                <c:pt idx="10754">
                  <c:v>85500</c:v>
                </c:pt>
                <c:pt idx="10755">
                  <c:v>85600</c:v>
                </c:pt>
                <c:pt idx="10756">
                  <c:v>85700</c:v>
                </c:pt>
                <c:pt idx="10757">
                  <c:v>85800</c:v>
                </c:pt>
                <c:pt idx="10758">
                  <c:v>85900</c:v>
                </c:pt>
                <c:pt idx="10759">
                  <c:v>86000</c:v>
                </c:pt>
                <c:pt idx="10760">
                  <c:v>86100</c:v>
                </c:pt>
                <c:pt idx="10761">
                  <c:v>86200</c:v>
                </c:pt>
                <c:pt idx="10762">
                  <c:v>86300</c:v>
                </c:pt>
                <c:pt idx="10763">
                  <c:v>86400</c:v>
                </c:pt>
                <c:pt idx="10764">
                  <c:v>86500</c:v>
                </c:pt>
                <c:pt idx="10765">
                  <c:v>86600</c:v>
                </c:pt>
                <c:pt idx="10766">
                  <c:v>86700</c:v>
                </c:pt>
                <c:pt idx="10767">
                  <c:v>86800</c:v>
                </c:pt>
                <c:pt idx="10768">
                  <c:v>86900</c:v>
                </c:pt>
                <c:pt idx="10769">
                  <c:v>87000</c:v>
                </c:pt>
                <c:pt idx="10770">
                  <c:v>87100</c:v>
                </c:pt>
                <c:pt idx="10771">
                  <c:v>87200</c:v>
                </c:pt>
                <c:pt idx="10772">
                  <c:v>87300</c:v>
                </c:pt>
                <c:pt idx="10773">
                  <c:v>87400</c:v>
                </c:pt>
                <c:pt idx="10774">
                  <c:v>87500</c:v>
                </c:pt>
                <c:pt idx="10775">
                  <c:v>87600</c:v>
                </c:pt>
                <c:pt idx="10776">
                  <c:v>87700</c:v>
                </c:pt>
                <c:pt idx="10777">
                  <c:v>87800</c:v>
                </c:pt>
                <c:pt idx="10778">
                  <c:v>87900</c:v>
                </c:pt>
                <c:pt idx="10779">
                  <c:v>88000</c:v>
                </c:pt>
                <c:pt idx="10780">
                  <c:v>88100</c:v>
                </c:pt>
                <c:pt idx="10781">
                  <c:v>88200</c:v>
                </c:pt>
                <c:pt idx="10782">
                  <c:v>88300</c:v>
                </c:pt>
                <c:pt idx="10783">
                  <c:v>88400</c:v>
                </c:pt>
                <c:pt idx="10784">
                  <c:v>88500</c:v>
                </c:pt>
                <c:pt idx="10785">
                  <c:v>88600</c:v>
                </c:pt>
                <c:pt idx="10786">
                  <c:v>88700</c:v>
                </c:pt>
                <c:pt idx="10787">
                  <c:v>88800</c:v>
                </c:pt>
                <c:pt idx="10788">
                  <c:v>88900</c:v>
                </c:pt>
                <c:pt idx="10789">
                  <c:v>89000</c:v>
                </c:pt>
                <c:pt idx="10790">
                  <c:v>89100</c:v>
                </c:pt>
                <c:pt idx="10791">
                  <c:v>89200</c:v>
                </c:pt>
                <c:pt idx="10792">
                  <c:v>89300</c:v>
                </c:pt>
                <c:pt idx="10793">
                  <c:v>89400</c:v>
                </c:pt>
                <c:pt idx="10794">
                  <c:v>89500</c:v>
                </c:pt>
                <c:pt idx="10795">
                  <c:v>89600</c:v>
                </c:pt>
                <c:pt idx="10796">
                  <c:v>89700</c:v>
                </c:pt>
                <c:pt idx="10797">
                  <c:v>89800</c:v>
                </c:pt>
                <c:pt idx="10798">
                  <c:v>89900</c:v>
                </c:pt>
                <c:pt idx="10799">
                  <c:v>90000</c:v>
                </c:pt>
                <c:pt idx="10800">
                  <c:v>90100</c:v>
                </c:pt>
                <c:pt idx="10801">
                  <c:v>90200</c:v>
                </c:pt>
                <c:pt idx="10802">
                  <c:v>90300</c:v>
                </c:pt>
                <c:pt idx="10803">
                  <c:v>90400</c:v>
                </c:pt>
                <c:pt idx="10804">
                  <c:v>90500</c:v>
                </c:pt>
                <c:pt idx="10805">
                  <c:v>90600</c:v>
                </c:pt>
                <c:pt idx="10806">
                  <c:v>90700</c:v>
                </c:pt>
                <c:pt idx="10807">
                  <c:v>90800</c:v>
                </c:pt>
                <c:pt idx="10808">
                  <c:v>90900</c:v>
                </c:pt>
                <c:pt idx="10809">
                  <c:v>91000</c:v>
                </c:pt>
                <c:pt idx="10810">
                  <c:v>91100</c:v>
                </c:pt>
                <c:pt idx="10811">
                  <c:v>91200</c:v>
                </c:pt>
                <c:pt idx="10812">
                  <c:v>91300</c:v>
                </c:pt>
                <c:pt idx="10813">
                  <c:v>91400</c:v>
                </c:pt>
                <c:pt idx="10814">
                  <c:v>91500</c:v>
                </c:pt>
                <c:pt idx="10815">
                  <c:v>91600</c:v>
                </c:pt>
                <c:pt idx="10816">
                  <c:v>91700</c:v>
                </c:pt>
                <c:pt idx="10817">
                  <c:v>91800</c:v>
                </c:pt>
                <c:pt idx="10818">
                  <c:v>91900</c:v>
                </c:pt>
                <c:pt idx="10819">
                  <c:v>92000</c:v>
                </c:pt>
                <c:pt idx="10820">
                  <c:v>92100</c:v>
                </c:pt>
                <c:pt idx="10821">
                  <c:v>92200</c:v>
                </c:pt>
                <c:pt idx="10822">
                  <c:v>92300</c:v>
                </c:pt>
                <c:pt idx="10823">
                  <c:v>92400</c:v>
                </c:pt>
                <c:pt idx="10824">
                  <c:v>92500</c:v>
                </c:pt>
                <c:pt idx="10825">
                  <c:v>92600</c:v>
                </c:pt>
                <c:pt idx="10826">
                  <c:v>92700</c:v>
                </c:pt>
                <c:pt idx="10827">
                  <c:v>92800</c:v>
                </c:pt>
                <c:pt idx="10828">
                  <c:v>92900</c:v>
                </c:pt>
                <c:pt idx="10829">
                  <c:v>93000</c:v>
                </c:pt>
                <c:pt idx="10830">
                  <c:v>93100</c:v>
                </c:pt>
                <c:pt idx="10831">
                  <c:v>93200</c:v>
                </c:pt>
                <c:pt idx="10832">
                  <c:v>93300</c:v>
                </c:pt>
                <c:pt idx="10833">
                  <c:v>93400</c:v>
                </c:pt>
                <c:pt idx="10834">
                  <c:v>93500</c:v>
                </c:pt>
                <c:pt idx="10835">
                  <c:v>93600</c:v>
                </c:pt>
                <c:pt idx="10836">
                  <c:v>93700</c:v>
                </c:pt>
                <c:pt idx="10837">
                  <c:v>93800</c:v>
                </c:pt>
                <c:pt idx="10838">
                  <c:v>93900</c:v>
                </c:pt>
                <c:pt idx="10839">
                  <c:v>94000</c:v>
                </c:pt>
                <c:pt idx="10840">
                  <c:v>94100</c:v>
                </c:pt>
                <c:pt idx="10841">
                  <c:v>94200</c:v>
                </c:pt>
                <c:pt idx="10842">
                  <c:v>94300</c:v>
                </c:pt>
                <c:pt idx="10843">
                  <c:v>94400</c:v>
                </c:pt>
                <c:pt idx="10844">
                  <c:v>94500</c:v>
                </c:pt>
                <c:pt idx="10845">
                  <c:v>94600</c:v>
                </c:pt>
                <c:pt idx="10846">
                  <c:v>94700</c:v>
                </c:pt>
                <c:pt idx="10847">
                  <c:v>94800</c:v>
                </c:pt>
                <c:pt idx="10848">
                  <c:v>94900</c:v>
                </c:pt>
                <c:pt idx="10849">
                  <c:v>95000</c:v>
                </c:pt>
                <c:pt idx="10850">
                  <c:v>95100</c:v>
                </c:pt>
                <c:pt idx="10851">
                  <c:v>95200</c:v>
                </c:pt>
                <c:pt idx="10852">
                  <c:v>95300</c:v>
                </c:pt>
                <c:pt idx="10853">
                  <c:v>95400</c:v>
                </c:pt>
                <c:pt idx="10854">
                  <c:v>95500</c:v>
                </c:pt>
                <c:pt idx="10855">
                  <c:v>95600</c:v>
                </c:pt>
                <c:pt idx="10856">
                  <c:v>95700</c:v>
                </c:pt>
                <c:pt idx="10857">
                  <c:v>95800</c:v>
                </c:pt>
                <c:pt idx="10858">
                  <c:v>95900</c:v>
                </c:pt>
                <c:pt idx="10859">
                  <c:v>96000</c:v>
                </c:pt>
                <c:pt idx="10860">
                  <c:v>96100</c:v>
                </c:pt>
                <c:pt idx="10861">
                  <c:v>96200</c:v>
                </c:pt>
                <c:pt idx="10862">
                  <c:v>96300</c:v>
                </c:pt>
                <c:pt idx="10863">
                  <c:v>96400</c:v>
                </c:pt>
                <c:pt idx="10864">
                  <c:v>96500</c:v>
                </c:pt>
                <c:pt idx="10865">
                  <c:v>96600</c:v>
                </c:pt>
                <c:pt idx="10866">
                  <c:v>96700</c:v>
                </c:pt>
                <c:pt idx="10867">
                  <c:v>96800</c:v>
                </c:pt>
                <c:pt idx="10868">
                  <c:v>96900</c:v>
                </c:pt>
                <c:pt idx="10869">
                  <c:v>97000</c:v>
                </c:pt>
                <c:pt idx="10870">
                  <c:v>97100</c:v>
                </c:pt>
                <c:pt idx="10871">
                  <c:v>97200</c:v>
                </c:pt>
                <c:pt idx="10872">
                  <c:v>97300</c:v>
                </c:pt>
                <c:pt idx="10873">
                  <c:v>97400</c:v>
                </c:pt>
                <c:pt idx="10874">
                  <c:v>97500</c:v>
                </c:pt>
                <c:pt idx="10875">
                  <c:v>97600</c:v>
                </c:pt>
                <c:pt idx="10876">
                  <c:v>97700</c:v>
                </c:pt>
                <c:pt idx="10877">
                  <c:v>97800</c:v>
                </c:pt>
                <c:pt idx="10878">
                  <c:v>97900</c:v>
                </c:pt>
                <c:pt idx="10879">
                  <c:v>98000</c:v>
                </c:pt>
                <c:pt idx="10880">
                  <c:v>98100</c:v>
                </c:pt>
                <c:pt idx="10881">
                  <c:v>98200</c:v>
                </c:pt>
                <c:pt idx="10882">
                  <c:v>98300</c:v>
                </c:pt>
                <c:pt idx="10883">
                  <c:v>98400</c:v>
                </c:pt>
                <c:pt idx="10884">
                  <c:v>98500</c:v>
                </c:pt>
                <c:pt idx="10885">
                  <c:v>98600</c:v>
                </c:pt>
                <c:pt idx="10886">
                  <c:v>98700</c:v>
                </c:pt>
                <c:pt idx="10887">
                  <c:v>98800</c:v>
                </c:pt>
                <c:pt idx="10888">
                  <c:v>98900</c:v>
                </c:pt>
                <c:pt idx="10889">
                  <c:v>99000</c:v>
                </c:pt>
                <c:pt idx="10890">
                  <c:v>99100</c:v>
                </c:pt>
                <c:pt idx="10891">
                  <c:v>99200</c:v>
                </c:pt>
                <c:pt idx="10892">
                  <c:v>99300</c:v>
                </c:pt>
                <c:pt idx="10893">
                  <c:v>99400</c:v>
                </c:pt>
                <c:pt idx="10894">
                  <c:v>99500</c:v>
                </c:pt>
                <c:pt idx="10895">
                  <c:v>99600</c:v>
                </c:pt>
                <c:pt idx="10896">
                  <c:v>99700</c:v>
                </c:pt>
                <c:pt idx="10897">
                  <c:v>99800</c:v>
                </c:pt>
                <c:pt idx="10898">
                  <c:v>99900</c:v>
                </c:pt>
                <c:pt idx="10899">
                  <c:v>100000</c:v>
                </c:pt>
                <c:pt idx="10900">
                  <c:v>101000</c:v>
                </c:pt>
                <c:pt idx="10901">
                  <c:v>102000</c:v>
                </c:pt>
                <c:pt idx="10902">
                  <c:v>103000</c:v>
                </c:pt>
                <c:pt idx="10903">
                  <c:v>104000</c:v>
                </c:pt>
                <c:pt idx="10904">
                  <c:v>105000</c:v>
                </c:pt>
                <c:pt idx="10905">
                  <c:v>106000</c:v>
                </c:pt>
                <c:pt idx="10906">
                  <c:v>107000</c:v>
                </c:pt>
                <c:pt idx="10907">
                  <c:v>108000</c:v>
                </c:pt>
                <c:pt idx="10908">
                  <c:v>109000</c:v>
                </c:pt>
                <c:pt idx="10909">
                  <c:v>110000</c:v>
                </c:pt>
                <c:pt idx="10910">
                  <c:v>111000</c:v>
                </c:pt>
                <c:pt idx="10911">
                  <c:v>112000</c:v>
                </c:pt>
                <c:pt idx="10912">
                  <c:v>113000</c:v>
                </c:pt>
                <c:pt idx="10913">
                  <c:v>114000</c:v>
                </c:pt>
                <c:pt idx="10914">
                  <c:v>115000</c:v>
                </c:pt>
                <c:pt idx="10915">
                  <c:v>116000</c:v>
                </c:pt>
                <c:pt idx="10916">
                  <c:v>117000</c:v>
                </c:pt>
                <c:pt idx="10917">
                  <c:v>118000</c:v>
                </c:pt>
                <c:pt idx="10918">
                  <c:v>119000</c:v>
                </c:pt>
                <c:pt idx="10919">
                  <c:v>120000</c:v>
                </c:pt>
                <c:pt idx="10920">
                  <c:v>121000</c:v>
                </c:pt>
                <c:pt idx="10921">
                  <c:v>122000</c:v>
                </c:pt>
                <c:pt idx="10922">
                  <c:v>123000</c:v>
                </c:pt>
                <c:pt idx="10923">
                  <c:v>124000</c:v>
                </c:pt>
                <c:pt idx="10924">
                  <c:v>125000</c:v>
                </c:pt>
                <c:pt idx="10925">
                  <c:v>126000</c:v>
                </c:pt>
                <c:pt idx="10926">
                  <c:v>127000</c:v>
                </c:pt>
                <c:pt idx="10927">
                  <c:v>128000</c:v>
                </c:pt>
                <c:pt idx="10928">
                  <c:v>129000</c:v>
                </c:pt>
                <c:pt idx="10929">
                  <c:v>130000</c:v>
                </c:pt>
                <c:pt idx="10930">
                  <c:v>131000</c:v>
                </c:pt>
                <c:pt idx="10931">
                  <c:v>132000</c:v>
                </c:pt>
                <c:pt idx="10932">
                  <c:v>133000</c:v>
                </c:pt>
                <c:pt idx="10933">
                  <c:v>134000</c:v>
                </c:pt>
                <c:pt idx="10934">
                  <c:v>135000</c:v>
                </c:pt>
                <c:pt idx="10935">
                  <c:v>136000</c:v>
                </c:pt>
                <c:pt idx="10936">
                  <c:v>137000</c:v>
                </c:pt>
                <c:pt idx="10937">
                  <c:v>138000</c:v>
                </c:pt>
                <c:pt idx="10938">
                  <c:v>139000</c:v>
                </c:pt>
                <c:pt idx="10939">
                  <c:v>140000</c:v>
                </c:pt>
                <c:pt idx="10940">
                  <c:v>141000</c:v>
                </c:pt>
                <c:pt idx="10941">
                  <c:v>142000</c:v>
                </c:pt>
                <c:pt idx="10942">
                  <c:v>143000</c:v>
                </c:pt>
                <c:pt idx="10943">
                  <c:v>144000</c:v>
                </c:pt>
                <c:pt idx="10944">
                  <c:v>145000</c:v>
                </c:pt>
                <c:pt idx="10945">
                  <c:v>146000</c:v>
                </c:pt>
                <c:pt idx="10946">
                  <c:v>147000</c:v>
                </c:pt>
                <c:pt idx="10947">
                  <c:v>148000</c:v>
                </c:pt>
                <c:pt idx="10948">
                  <c:v>149000</c:v>
                </c:pt>
                <c:pt idx="10949">
                  <c:v>150000</c:v>
                </c:pt>
                <c:pt idx="10950">
                  <c:v>151000</c:v>
                </c:pt>
                <c:pt idx="10951">
                  <c:v>152000</c:v>
                </c:pt>
                <c:pt idx="10952">
                  <c:v>153000</c:v>
                </c:pt>
                <c:pt idx="10953">
                  <c:v>154000</c:v>
                </c:pt>
                <c:pt idx="10954">
                  <c:v>155000</c:v>
                </c:pt>
                <c:pt idx="10955">
                  <c:v>156000</c:v>
                </c:pt>
                <c:pt idx="10956">
                  <c:v>157000</c:v>
                </c:pt>
                <c:pt idx="10957">
                  <c:v>158000</c:v>
                </c:pt>
                <c:pt idx="10958">
                  <c:v>159000</c:v>
                </c:pt>
                <c:pt idx="10959">
                  <c:v>160000</c:v>
                </c:pt>
                <c:pt idx="10960">
                  <c:v>161000</c:v>
                </c:pt>
                <c:pt idx="10961">
                  <c:v>162000</c:v>
                </c:pt>
                <c:pt idx="10962">
                  <c:v>163000</c:v>
                </c:pt>
                <c:pt idx="10963">
                  <c:v>164000</c:v>
                </c:pt>
                <c:pt idx="10964">
                  <c:v>165000</c:v>
                </c:pt>
                <c:pt idx="10965">
                  <c:v>166000</c:v>
                </c:pt>
                <c:pt idx="10966">
                  <c:v>167000</c:v>
                </c:pt>
                <c:pt idx="10967">
                  <c:v>168000</c:v>
                </c:pt>
                <c:pt idx="10968">
                  <c:v>169000</c:v>
                </c:pt>
                <c:pt idx="10969">
                  <c:v>170000</c:v>
                </c:pt>
                <c:pt idx="10970">
                  <c:v>171000</c:v>
                </c:pt>
                <c:pt idx="10971">
                  <c:v>172000</c:v>
                </c:pt>
                <c:pt idx="10972">
                  <c:v>173000</c:v>
                </c:pt>
                <c:pt idx="10973">
                  <c:v>174000</c:v>
                </c:pt>
                <c:pt idx="10974">
                  <c:v>175000</c:v>
                </c:pt>
                <c:pt idx="10975">
                  <c:v>176000</c:v>
                </c:pt>
                <c:pt idx="10976">
                  <c:v>177000</c:v>
                </c:pt>
                <c:pt idx="10977">
                  <c:v>178000</c:v>
                </c:pt>
                <c:pt idx="10978">
                  <c:v>179000</c:v>
                </c:pt>
                <c:pt idx="10979">
                  <c:v>180000</c:v>
                </c:pt>
                <c:pt idx="10980">
                  <c:v>181000</c:v>
                </c:pt>
                <c:pt idx="10981">
                  <c:v>182000</c:v>
                </c:pt>
                <c:pt idx="10982">
                  <c:v>183000</c:v>
                </c:pt>
                <c:pt idx="10983">
                  <c:v>184000</c:v>
                </c:pt>
                <c:pt idx="10984">
                  <c:v>185000</c:v>
                </c:pt>
                <c:pt idx="10985">
                  <c:v>186000</c:v>
                </c:pt>
                <c:pt idx="10986">
                  <c:v>187000</c:v>
                </c:pt>
                <c:pt idx="10987">
                  <c:v>188000</c:v>
                </c:pt>
                <c:pt idx="10988">
                  <c:v>189000</c:v>
                </c:pt>
                <c:pt idx="10989">
                  <c:v>190000</c:v>
                </c:pt>
                <c:pt idx="10990">
                  <c:v>191000</c:v>
                </c:pt>
                <c:pt idx="10991">
                  <c:v>192000</c:v>
                </c:pt>
                <c:pt idx="10992">
                  <c:v>193000</c:v>
                </c:pt>
                <c:pt idx="10993">
                  <c:v>194000</c:v>
                </c:pt>
                <c:pt idx="10994">
                  <c:v>195000</c:v>
                </c:pt>
                <c:pt idx="10995">
                  <c:v>196000</c:v>
                </c:pt>
                <c:pt idx="10996">
                  <c:v>197000</c:v>
                </c:pt>
                <c:pt idx="10997">
                  <c:v>198000</c:v>
                </c:pt>
                <c:pt idx="10998">
                  <c:v>199000</c:v>
                </c:pt>
                <c:pt idx="10999">
                  <c:v>200000</c:v>
                </c:pt>
                <c:pt idx="11000">
                  <c:v>201000</c:v>
                </c:pt>
                <c:pt idx="11001">
                  <c:v>202000</c:v>
                </c:pt>
                <c:pt idx="11002">
                  <c:v>203000</c:v>
                </c:pt>
                <c:pt idx="11003">
                  <c:v>204000</c:v>
                </c:pt>
                <c:pt idx="11004">
                  <c:v>205000</c:v>
                </c:pt>
                <c:pt idx="11005">
                  <c:v>206000</c:v>
                </c:pt>
                <c:pt idx="11006">
                  <c:v>207000</c:v>
                </c:pt>
                <c:pt idx="11007">
                  <c:v>208000</c:v>
                </c:pt>
                <c:pt idx="11008">
                  <c:v>209000</c:v>
                </c:pt>
                <c:pt idx="11009">
                  <c:v>210000</c:v>
                </c:pt>
                <c:pt idx="11010">
                  <c:v>211000</c:v>
                </c:pt>
                <c:pt idx="11011">
                  <c:v>212000</c:v>
                </c:pt>
                <c:pt idx="11012">
                  <c:v>213000</c:v>
                </c:pt>
                <c:pt idx="11013">
                  <c:v>214000</c:v>
                </c:pt>
                <c:pt idx="11014">
                  <c:v>215000</c:v>
                </c:pt>
                <c:pt idx="11015">
                  <c:v>216000</c:v>
                </c:pt>
                <c:pt idx="11016">
                  <c:v>217000</c:v>
                </c:pt>
                <c:pt idx="11017">
                  <c:v>218000</c:v>
                </c:pt>
                <c:pt idx="11018">
                  <c:v>219000</c:v>
                </c:pt>
                <c:pt idx="11019">
                  <c:v>220000</c:v>
                </c:pt>
                <c:pt idx="11020">
                  <c:v>221000</c:v>
                </c:pt>
                <c:pt idx="11021">
                  <c:v>222000</c:v>
                </c:pt>
                <c:pt idx="11022">
                  <c:v>223000</c:v>
                </c:pt>
                <c:pt idx="11023">
                  <c:v>224000</c:v>
                </c:pt>
                <c:pt idx="11024">
                  <c:v>225000</c:v>
                </c:pt>
                <c:pt idx="11025">
                  <c:v>226000</c:v>
                </c:pt>
                <c:pt idx="11026">
                  <c:v>227000</c:v>
                </c:pt>
                <c:pt idx="11027">
                  <c:v>228000</c:v>
                </c:pt>
                <c:pt idx="11028">
                  <c:v>229000</c:v>
                </c:pt>
                <c:pt idx="11029">
                  <c:v>230000</c:v>
                </c:pt>
                <c:pt idx="11030">
                  <c:v>231000</c:v>
                </c:pt>
                <c:pt idx="11031">
                  <c:v>232000</c:v>
                </c:pt>
                <c:pt idx="11032">
                  <c:v>233000</c:v>
                </c:pt>
                <c:pt idx="11033">
                  <c:v>234000</c:v>
                </c:pt>
                <c:pt idx="11034">
                  <c:v>235000</c:v>
                </c:pt>
                <c:pt idx="11035">
                  <c:v>236000</c:v>
                </c:pt>
                <c:pt idx="11036">
                  <c:v>237000</c:v>
                </c:pt>
                <c:pt idx="11037">
                  <c:v>238000</c:v>
                </c:pt>
                <c:pt idx="11038">
                  <c:v>239000</c:v>
                </c:pt>
                <c:pt idx="11039">
                  <c:v>240000</c:v>
                </c:pt>
                <c:pt idx="11040">
                  <c:v>241000</c:v>
                </c:pt>
                <c:pt idx="11041">
                  <c:v>242000</c:v>
                </c:pt>
                <c:pt idx="11042">
                  <c:v>243000</c:v>
                </c:pt>
                <c:pt idx="11043">
                  <c:v>244000</c:v>
                </c:pt>
                <c:pt idx="11044">
                  <c:v>245000</c:v>
                </c:pt>
                <c:pt idx="11045">
                  <c:v>246000</c:v>
                </c:pt>
                <c:pt idx="11046">
                  <c:v>247000</c:v>
                </c:pt>
                <c:pt idx="11047">
                  <c:v>248000</c:v>
                </c:pt>
                <c:pt idx="11048">
                  <c:v>249000</c:v>
                </c:pt>
                <c:pt idx="11049">
                  <c:v>250000</c:v>
                </c:pt>
                <c:pt idx="11050">
                  <c:v>251000</c:v>
                </c:pt>
                <c:pt idx="11051">
                  <c:v>252000</c:v>
                </c:pt>
                <c:pt idx="11052">
                  <c:v>253000</c:v>
                </c:pt>
                <c:pt idx="11053">
                  <c:v>254000</c:v>
                </c:pt>
                <c:pt idx="11054">
                  <c:v>255000</c:v>
                </c:pt>
                <c:pt idx="11055">
                  <c:v>256000</c:v>
                </c:pt>
                <c:pt idx="11056">
                  <c:v>257000</c:v>
                </c:pt>
                <c:pt idx="11057">
                  <c:v>258000</c:v>
                </c:pt>
                <c:pt idx="11058">
                  <c:v>259000</c:v>
                </c:pt>
                <c:pt idx="11059">
                  <c:v>260000</c:v>
                </c:pt>
                <c:pt idx="11060">
                  <c:v>261000</c:v>
                </c:pt>
                <c:pt idx="11061">
                  <c:v>262000</c:v>
                </c:pt>
                <c:pt idx="11062">
                  <c:v>263000</c:v>
                </c:pt>
                <c:pt idx="11063">
                  <c:v>264000</c:v>
                </c:pt>
                <c:pt idx="11064">
                  <c:v>265000</c:v>
                </c:pt>
                <c:pt idx="11065">
                  <c:v>266000</c:v>
                </c:pt>
                <c:pt idx="11066">
                  <c:v>267000</c:v>
                </c:pt>
                <c:pt idx="11067">
                  <c:v>268000</c:v>
                </c:pt>
                <c:pt idx="11068">
                  <c:v>269000</c:v>
                </c:pt>
                <c:pt idx="11069">
                  <c:v>270000</c:v>
                </c:pt>
                <c:pt idx="11070">
                  <c:v>271000</c:v>
                </c:pt>
                <c:pt idx="11071">
                  <c:v>272000</c:v>
                </c:pt>
                <c:pt idx="11072">
                  <c:v>273000</c:v>
                </c:pt>
                <c:pt idx="11073">
                  <c:v>274000</c:v>
                </c:pt>
                <c:pt idx="11074">
                  <c:v>275000</c:v>
                </c:pt>
                <c:pt idx="11075">
                  <c:v>276000</c:v>
                </c:pt>
                <c:pt idx="11076">
                  <c:v>277000</c:v>
                </c:pt>
                <c:pt idx="11077">
                  <c:v>278000</c:v>
                </c:pt>
                <c:pt idx="11078">
                  <c:v>279000</c:v>
                </c:pt>
                <c:pt idx="11079">
                  <c:v>280000</c:v>
                </c:pt>
                <c:pt idx="11080">
                  <c:v>281000</c:v>
                </c:pt>
                <c:pt idx="11081">
                  <c:v>282000</c:v>
                </c:pt>
                <c:pt idx="11082">
                  <c:v>283000</c:v>
                </c:pt>
                <c:pt idx="11083">
                  <c:v>284000</c:v>
                </c:pt>
                <c:pt idx="11084">
                  <c:v>285000</c:v>
                </c:pt>
                <c:pt idx="11085">
                  <c:v>286000</c:v>
                </c:pt>
                <c:pt idx="11086">
                  <c:v>287000</c:v>
                </c:pt>
                <c:pt idx="11087">
                  <c:v>288000</c:v>
                </c:pt>
                <c:pt idx="11088">
                  <c:v>289000</c:v>
                </c:pt>
                <c:pt idx="11089">
                  <c:v>290000</c:v>
                </c:pt>
                <c:pt idx="11090">
                  <c:v>291000</c:v>
                </c:pt>
                <c:pt idx="11091">
                  <c:v>292000</c:v>
                </c:pt>
                <c:pt idx="11092">
                  <c:v>293000</c:v>
                </c:pt>
                <c:pt idx="11093">
                  <c:v>294000</c:v>
                </c:pt>
                <c:pt idx="11094">
                  <c:v>295000</c:v>
                </c:pt>
                <c:pt idx="11095">
                  <c:v>296000</c:v>
                </c:pt>
                <c:pt idx="11096">
                  <c:v>297000</c:v>
                </c:pt>
                <c:pt idx="11097">
                  <c:v>298000</c:v>
                </c:pt>
                <c:pt idx="11098">
                  <c:v>299000</c:v>
                </c:pt>
                <c:pt idx="11099">
                  <c:v>300000</c:v>
                </c:pt>
                <c:pt idx="11100">
                  <c:v>301000</c:v>
                </c:pt>
                <c:pt idx="11101">
                  <c:v>302000</c:v>
                </c:pt>
                <c:pt idx="11102">
                  <c:v>303000</c:v>
                </c:pt>
                <c:pt idx="11103">
                  <c:v>304000</c:v>
                </c:pt>
                <c:pt idx="11104">
                  <c:v>305000</c:v>
                </c:pt>
                <c:pt idx="11105">
                  <c:v>306000</c:v>
                </c:pt>
                <c:pt idx="11106">
                  <c:v>307000</c:v>
                </c:pt>
                <c:pt idx="11107">
                  <c:v>308000</c:v>
                </c:pt>
                <c:pt idx="11108">
                  <c:v>309000</c:v>
                </c:pt>
                <c:pt idx="11109">
                  <c:v>310000</c:v>
                </c:pt>
                <c:pt idx="11110">
                  <c:v>311000</c:v>
                </c:pt>
                <c:pt idx="11111">
                  <c:v>312000</c:v>
                </c:pt>
                <c:pt idx="11112">
                  <c:v>313000</c:v>
                </c:pt>
                <c:pt idx="11113">
                  <c:v>314000</c:v>
                </c:pt>
                <c:pt idx="11114">
                  <c:v>315000</c:v>
                </c:pt>
                <c:pt idx="11115">
                  <c:v>316000</c:v>
                </c:pt>
                <c:pt idx="11116">
                  <c:v>317000</c:v>
                </c:pt>
                <c:pt idx="11117">
                  <c:v>318000</c:v>
                </c:pt>
                <c:pt idx="11118">
                  <c:v>319000</c:v>
                </c:pt>
                <c:pt idx="11119">
                  <c:v>320000</c:v>
                </c:pt>
                <c:pt idx="11120">
                  <c:v>321000</c:v>
                </c:pt>
                <c:pt idx="11121">
                  <c:v>322000</c:v>
                </c:pt>
                <c:pt idx="11122">
                  <c:v>323000</c:v>
                </c:pt>
                <c:pt idx="11123">
                  <c:v>324000</c:v>
                </c:pt>
                <c:pt idx="11124">
                  <c:v>325000</c:v>
                </c:pt>
                <c:pt idx="11125">
                  <c:v>326000</c:v>
                </c:pt>
                <c:pt idx="11126">
                  <c:v>327000</c:v>
                </c:pt>
                <c:pt idx="11127">
                  <c:v>328000</c:v>
                </c:pt>
                <c:pt idx="11128">
                  <c:v>329000</c:v>
                </c:pt>
                <c:pt idx="11129">
                  <c:v>330000</c:v>
                </c:pt>
                <c:pt idx="11130">
                  <c:v>331000</c:v>
                </c:pt>
                <c:pt idx="11131">
                  <c:v>332000</c:v>
                </c:pt>
                <c:pt idx="11132">
                  <c:v>333000</c:v>
                </c:pt>
                <c:pt idx="11133">
                  <c:v>334000</c:v>
                </c:pt>
                <c:pt idx="11134">
                  <c:v>335000</c:v>
                </c:pt>
                <c:pt idx="11135">
                  <c:v>336000</c:v>
                </c:pt>
                <c:pt idx="11136">
                  <c:v>337000</c:v>
                </c:pt>
                <c:pt idx="11137">
                  <c:v>338000</c:v>
                </c:pt>
                <c:pt idx="11138">
                  <c:v>339000</c:v>
                </c:pt>
                <c:pt idx="11139">
                  <c:v>340000</c:v>
                </c:pt>
                <c:pt idx="11140">
                  <c:v>341000</c:v>
                </c:pt>
                <c:pt idx="11141">
                  <c:v>342000</c:v>
                </c:pt>
                <c:pt idx="11142">
                  <c:v>343000</c:v>
                </c:pt>
                <c:pt idx="11143">
                  <c:v>344000</c:v>
                </c:pt>
                <c:pt idx="11144">
                  <c:v>345000</c:v>
                </c:pt>
                <c:pt idx="11145">
                  <c:v>346000</c:v>
                </c:pt>
                <c:pt idx="11146">
                  <c:v>347000</c:v>
                </c:pt>
                <c:pt idx="11147">
                  <c:v>348000</c:v>
                </c:pt>
                <c:pt idx="11148">
                  <c:v>349000</c:v>
                </c:pt>
                <c:pt idx="11149">
                  <c:v>350000</c:v>
                </c:pt>
                <c:pt idx="11150">
                  <c:v>351000</c:v>
                </c:pt>
                <c:pt idx="11151">
                  <c:v>352000</c:v>
                </c:pt>
                <c:pt idx="11152">
                  <c:v>353000</c:v>
                </c:pt>
                <c:pt idx="11153">
                  <c:v>354000</c:v>
                </c:pt>
                <c:pt idx="11154">
                  <c:v>355000</c:v>
                </c:pt>
                <c:pt idx="11155">
                  <c:v>356000</c:v>
                </c:pt>
                <c:pt idx="11156">
                  <c:v>357000</c:v>
                </c:pt>
                <c:pt idx="11157">
                  <c:v>358000</c:v>
                </c:pt>
                <c:pt idx="11158">
                  <c:v>359000</c:v>
                </c:pt>
                <c:pt idx="11159">
                  <c:v>360000</c:v>
                </c:pt>
                <c:pt idx="11160">
                  <c:v>361000</c:v>
                </c:pt>
                <c:pt idx="11161">
                  <c:v>362000</c:v>
                </c:pt>
                <c:pt idx="11162">
                  <c:v>363000</c:v>
                </c:pt>
                <c:pt idx="11163">
                  <c:v>364000</c:v>
                </c:pt>
                <c:pt idx="11164">
                  <c:v>365000</c:v>
                </c:pt>
                <c:pt idx="11165">
                  <c:v>366000</c:v>
                </c:pt>
                <c:pt idx="11166">
                  <c:v>367000</c:v>
                </c:pt>
                <c:pt idx="11167">
                  <c:v>368000</c:v>
                </c:pt>
                <c:pt idx="11168">
                  <c:v>369000</c:v>
                </c:pt>
                <c:pt idx="11169">
                  <c:v>370000</c:v>
                </c:pt>
                <c:pt idx="11170">
                  <c:v>371000</c:v>
                </c:pt>
                <c:pt idx="11171">
                  <c:v>372000</c:v>
                </c:pt>
                <c:pt idx="11172">
                  <c:v>373000</c:v>
                </c:pt>
                <c:pt idx="11173">
                  <c:v>374000</c:v>
                </c:pt>
                <c:pt idx="11174">
                  <c:v>375000</c:v>
                </c:pt>
                <c:pt idx="11175">
                  <c:v>376000</c:v>
                </c:pt>
                <c:pt idx="11176">
                  <c:v>377000</c:v>
                </c:pt>
                <c:pt idx="11177">
                  <c:v>378000</c:v>
                </c:pt>
                <c:pt idx="11178">
                  <c:v>379000</c:v>
                </c:pt>
                <c:pt idx="11179">
                  <c:v>380000</c:v>
                </c:pt>
                <c:pt idx="11180">
                  <c:v>381000</c:v>
                </c:pt>
                <c:pt idx="11181">
                  <c:v>382000</c:v>
                </c:pt>
                <c:pt idx="11182">
                  <c:v>383000</c:v>
                </c:pt>
                <c:pt idx="11183">
                  <c:v>384000</c:v>
                </c:pt>
                <c:pt idx="11184">
                  <c:v>385000</c:v>
                </c:pt>
                <c:pt idx="11185">
                  <c:v>386000</c:v>
                </c:pt>
                <c:pt idx="11186">
                  <c:v>387000</c:v>
                </c:pt>
                <c:pt idx="11187">
                  <c:v>388000</c:v>
                </c:pt>
                <c:pt idx="11188">
                  <c:v>389000</c:v>
                </c:pt>
                <c:pt idx="11189">
                  <c:v>390000</c:v>
                </c:pt>
                <c:pt idx="11190">
                  <c:v>391000</c:v>
                </c:pt>
                <c:pt idx="11191">
                  <c:v>392000</c:v>
                </c:pt>
                <c:pt idx="11192">
                  <c:v>393000</c:v>
                </c:pt>
                <c:pt idx="11193">
                  <c:v>394000</c:v>
                </c:pt>
                <c:pt idx="11194">
                  <c:v>395000</c:v>
                </c:pt>
                <c:pt idx="11195">
                  <c:v>396000</c:v>
                </c:pt>
                <c:pt idx="11196">
                  <c:v>397000</c:v>
                </c:pt>
                <c:pt idx="11197">
                  <c:v>398000</c:v>
                </c:pt>
                <c:pt idx="11198">
                  <c:v>399000</c:v>
                </c:pt>
                <c:pt idx="11199">
                  <c:v>400000</c:v>
                </c:pt>
                <c:pt idx="11200">
                  <c:v>401000</c:v>
                </c:pt>
                <c:pt idx="11201">
                  <c:v>402000</c:v>
                </c:pt>
                <c:pt idx="11202">
                  <c:v>403000</c:v>
                </c:pt>
                <c:pt idx="11203">
                  <c:v>404000</c:v>
                </c:pt>
                <c:pt idx="11204">
                  <c:v>405000</c:v>
                </c:pt>
                <c:pt idx="11205">
                  <c:v>406000</c:v>
                </c:pt>
                <c:pt idx="11206">
                  <c:v>407000</c:v>
                </c:pt>
                <c:pt idx="11207">
                  <c:v>408000</c:v>
                </c:pt>
                <c:pt idx="11208">
                  <c:v>409000</c:v>
                </c:pt>
                <c:pt idx="11209">
                  <c:v>410000</c:v>
                </c:pt>
                <c:pt idx="11210">
                  <c:v>411000</c:v>
                </c:pt>
                <c:pt idx="11211">
                  <c:v>412000</c:v>
                </c:pt>
                <c:pt idx="11212">
                  <c:v>413000</c:v>
                </c:pt>
                <c:pt idx="11213">
                  <c:v>414000</c:v>
                </c:pt>
                <c:pt idx="11214">
                  <c:v>415000</c:v>
                </c:pt>
                <c:pt idx="11215">
                  <c:v>416000</c:v>
                </c:pt>
                <c:pt idx="11216">
                  <c:v>417000</c:v>
                </c:pt>
                <c:pt idx="11217">
                  <c:v>418000</c:v>
                </c:pt>
                <c:pt idx="11218">
                  <c:v>419000</c:v>
                </c:pt>
                <c:pt idx="11219">
                  <c:v>420000</c:v>
                </c:pt>
                <c:pt idx="11220">
                  <c:v>421000</c:v>
                </c:pt>
                <c:pt idx="11221">
                  <c:v>422000</c:v>
                </c:pt>
                <c:pt idx="11222">
                  <c:v>423000</c:v>
                </c:pt>
                <c:pt idx="11223">
                  <c:v>424000</c:v>
                </c:pt>
                <c:pt idx="11224">
                  <c:v>425000</c:v>
                </c:pt>
                <c:pt idx="11225">
                  <c:v>426000</c:v>
                </c:pt>
                <c:pt idx="11226">
                  <c:v>427000</c:v>
                </c:pt>
                <c:pt idx="11227">
                  <c:v>428000</c:v>
                </c:pt>
                <c:pt idx="11228">
                  <c:v>429000</c:v>
                </c:pt>
                <c:pt idx="11229">
                  <c:v>430000</c:v>
                </c:pt>
                <c:pt idx="11230">
                  <c:v>431000</c:v>
                </c:pt>
                <c:pt idx="11231">
                  <c:v>432000</c:v>
                </c:pt>
                <c:pt idx="11232">
                  <c:v>433000</c:v>
                </c:pt>
                <c:pt idx="11233">
                  <c:v>434000</c:v>
                </c:pt>
                <c:pt idx="11234">
                  <c:v>435000</c:v>
                </c:pt>
                <c:pt idx="11235">
                  <c:v>436000</c:v>
                </c:pt>
                <c:pt idx="11236">
                  <c:v>437000</c:v>
                </c:pt>
                <c:pt idx="11237">
                  <c:v>438000</c:v>
                </c:pt>
                <c:pt idx="11238">
                  <c:v>439000</c:v>
                </c:pt>
                <c:pt idx="11239">
                  <c:v>440000</c:v>
                </c:pt>
                <c:pt idx="11240">
                  <c:v>441000</c:v>
                </c:pt>
                <c:pt idx="11241">
                  <c:v>442000</c:v>
                </c:pt>
                <c:pt idx="11242">
                  <c:v>443000</c:v>
                </c:pt>
                <c:pt idx="11243">
                  <c:v>444000</c:v>
                </c:pt>
                <c:pt idx="11244">
                  <c:v>445000</c:v>
                </c:pt>
                <c:pt idx="11245">
                  <c:v>446000</c:v>
                </c:pt>
                <c:pt idx="11246">
                  <c:v>447000</c:v>
                </c:pt>
                <c:pt idx="11247">
                  <c:v>448000</c:v>
                </c:pt>
                <c:pt idx="11248">
                  <c:v>449000</c:v>
                </c:pt>
                <c:pt idx="11249">
                  <c:v>450000</c:v>
                </c:pt>
                <c:pt idx="11250">
                  <c:v>451000</c:v>
                </c:pt>
                <c:pt idx="11251">
                  <c:v>452000</c:v>
                </c:pt>
                <c:pt idx="11252">
                  <c:v>453000</c:v>
                </c:pt>
                <c:pt idx="11253">
                  <c:v>454000</c:v>
                </c:pt>
                <c:pt idx="11254">
                  <c:v>455000</c:v>
                </c:pt>
                <c:pt idx="11255">
                  <c:v>456000</c:v>
                </c:pt>
                <c:pt idx="11256">
                  <c:v>457000</c:v>
                </c:pt>
                <c:pt idx="11257">
                  <c:v>458000</c:v>
                </c:pt>
                <c:pt idx="11258">
                  <c:v>459000</c:v>
                </c:pt>
                <c:pt idx="11259">
                  <c:v>460000</c:v>
                </c:pt>
                <c:pt idx="11260">
                  <c:v>461000</c:v>
                </c:pt>
                <c:pt idx="11261">
                  <c:v>462000</c:v>
                </c:pt>
                <c:pt idx="11262">
                  <c:v>463000</c:v>
                </c:pt>
                <c:pt idx="11263">
                  <c:v>464000</c:v>
                </c:pt>
                <c:pt idx="11264">
                  <c:v>465000</c:v>
                </c:pt>
                <c:pt idx="11265">
                  <c:v>466000</c:v>
                </c:pt>
                <c:pt idx="11266">
                  <c:v>467000</c:v>
                </c:pt>
                <c:pt idx="11267">
                  <c:v>468000</c:v>
                </c:pt>
                <c:pt idx="11268">
                  <c:v>469000</c:v>
                </c:pt>
                <c:pt idx="11269">
                  <c:v>470000</c:v>
                </c:pt>
                <c:pt idx="11270">
                  <c:v>471000</c:v>
                </c:pt>
                <c:pt idx="11271">
                  <c:v>472000</c:v>
                </c:pt>
                <c:pt idx="11272">
                  <c:v>473000</c:v>
                </c:pt>
                <c:pt idx="11273">
                  <c:v>474000</c:v>
                </c:pt>
                <c:pt idx="11274">
                  <c:v>475000</c:v>
                </c:pt>
                <c:pt idx="11275">
                  <c:v>476000</c:v>
                </c:pt>
                <c:pt idx="11276">
                  <c:v>477000</c:v>
                </c:pt>
                <c:pt idx="11277">
                  <c:v>478000</c:v>
                </c:pt>
                <c:pt idx="11278">
                  <c:v>479000</c:v>
                </c:pt>
                <c:pt idx="11279">
                  <c:v>480000</c:v>
                </c:pt>
                <c:pt idx="11280">
                  <c:v>481000</c:v>
                </c:pt>
                <c:pt idx="11281">
                  <c:v>482000</c:v>
                </c:pt>
                <c:pt idx="11282">
                  <c:v>483000</c:v>
                </c:pt>
                <c:pt idx="11283">
                  <c:v>484000</c:v>
                </c:pt>
                <c:pt idx="11284">
                  <c:v>485000</c:v>
                </c:pt>
                <c:pt idx="11285">
                  <c:v>486000</c:v>
                </c:pt>
                <c:pt idx="11286">
                  <c:v>487000</c:v>
                </c:pt>
                <c:pt idx="11287">
                  <c:v>488000</c:v>
                </c:pt>
                <c:pt idx="11288">
                  <c:v>489000</c:v>
                </c:pt>
                <c:pt idx="11289">
                  <c:v>490000</c:v>
                </c:pt>
                <c:pt idx="11290">
                  <c:v>491000</c:v>
                </c:pt>
                <c:pt idx="11291">
                  <c:v>492000</c:v>
                </c:pt>
                <c:pt idx="11292">
                  <c:v>493000</c:v>
                </c:pt>
                <c:pt idx="11293">
                  <c:v>494000</c:v>
                </c:pt>
                <c:pt idx="11294">
                  <c:v>495000</c:v>
                </c:pt>
                <c:pt idx="11295">
                  <c:v>496000</c:v>
                </c:pt>
                <c:pt idx="11296">
                  <c:v>497000</c:v>
                </c:pt>
                <c:pt idx="11297">
                  <c:v>498000</c:v>
                </c:pt>
                <c:pt idx="11298">
                  <c:v>499000</c:v>
                </c:pt>
                <c:pt idx="11299">
                  <c:v>500000</c:v>
                </c:pt>
                <c:pt idx="11300">
                  <c:v>501000</c:v>
                </c:pt>
                <c:pt idx="11301">
                  <c:v>502000</c:v>
                </c:pt>
                <c:pt idx="11302">
                  <c:v>503000</c:v>
                </c:pt>
                <c:pt idx="11303">
                  <c:v>504000</c:v>
                </c:pt>
                <c:pt idx="11304">
                  <c:v>505000</c:v>
                </c:pt>
                <c:pt idx="11305">
                  <c:v>506000</c:v>
                </c:pt>
                <c:pt idx="11306">
                  <c:v>507000</c:v>
                </c:pt>
                <c:pt idx="11307">
                  <c:v>508000</c:v>
                </c:pt>
                <c:pt idx="11308">
                  <c:v>509000</c:v>
                </c:pt>
                <c:pt idx="11309">
                  <c:v>510000</c:v>
                </c:pt>
                <c:pt idx="11310">
                  <c:v>511000</c:v>
                </c:pt>
                <c:pt idx="11311">
                  <c:v>512000</c:v>
                </c:pt>
                <c:pt idx="11312">
                  <c:v>513000</c:v>
                </c:pt>
                <c:pt idx="11313">
                  <c:v>514000</c:v>
                </c:pt>
                <c:pt idx="11314">
                  <c:v>515000</c:v>
                </c:pt>
                <c:pt idx="11315">
                  <c:v>516000</c:v>
                </c:pt>
                <c:pt idx="11316">
                  <c:v>517000</c:v>
                </c:pt>
                <c:pt idx="11317">
                  <c:v>518000</c:v>
                </c:pt>
                <c:pt idx="11318">
                  <c:v>519000</c:v>
                </c:pt>
                <c:pt idx="11319">
                  <c:v>520000</c:v>
                </c:pt>
                <c:pt idx="11320">
                  <c:v>521000</c:v>
                </c:pt>
                <c:pt idx="11321">
                  <c:v>522000</c:v>
                </c:pt>
                <c:pt idx="11322">
                  <c:v>523000</c:v>
                </c:pt>
                <c:pt idx="11323">
                  <c:v>524000</c:v>
                </c:pt>
                <c:pt idx="11324">
                  <c:v>525000</c:v>
                </c:pt>
                <c:pt idx="11325">
                  <c:v>526000</c:v>
                </c:pt>
                <c:pt idx="11326">
                  <c:v>527000</c:v>
                </c:pt>
                <c:pt idx="11327">
                  <c:v>528000</c:v>
                </c:pt>
                <c:pt idx="11328">
                  <c:v>529000</c:v>
                </c:pt>
                <c:pt idx="11329">
                  <c:v>530000</c:v>
                </c:pt>
                <c:pt idx="11330">
                  <c:v>531000</c:v>
                </c:pt>
                <c:pt idx="11331">
                  <c:v>532000</c:v>
                </c:pt>
                <c:pt idx="11332">
                  <c:v>533000</c:v>
                </c:pt>
                <c:pt idx="11333">
                  <c:v>534000</c:v>
                </c:pt>
                <c:pt idx="11334">
                  <c:v>535000</c:v>
                </c:pt>
                <c:pt idx="11335">
                  <c:v>536000</c:v>
                </c:pt>
                <c:pt idx="11336">
                  <c:v>537000</c:v>
                </c:pt>
                <c:pt idx="11337">
                  <c:v>538000</c:v>
                </c:pt>
                <c:pt idx="11338">
                  <c:v>539000</c:v>
                </c:pt>
                <c:pt idx="11339">
                  <c:v>540000</c:v>
                </c:pt>
                <c:pt idx="11340">
                  <c:v>541000</c:v>
                </c:pt>
                <c:pt idx="11341">
                  <c:v>542000</c:v>
                </c:pt>
                <c:pt idx="11342">
                  <c:v>543000</c:v>
                </c:pt>
                <c:pt idx="11343">
                  <c:v>544000</c:v>
                </c:pt>
                <c:pt idx="11344">
                  <c:v>545000</c:v>
                </c:pt>
                <c:pt idx="11345">
                  <c:v>546000</c:v>
                </c:pt>
                <c:pt idx="11346">
                  <c:v>547000</c:v>
                </c:pt>
                <c:pt idx="11347">
                  <c:v>548000</c:v>
                </c:pt>
                <c:pt idx="11348">
                  <c:v>549000</c:v>
                </c:pt>
                <c:pt idx="11349">
                  <c:v>550000</c:v>
                </c:pt>
                <c:pt idx="11350">
                  <c:v>551000</c:v>
                </c:pt>
                <c:pt idx="11351">
                  <c:v>552000</c:v>
                </c:pt>
                <c:pt idx="11352">
                  <c:v>553000</c:v>
                </c:pt>
                <c:pt idx="11353">
                  <c:v>554000</c:v>
                </c:pt>
                <c:pt idx="11354">
                  <c:v>555000</c:v>
                </c:pt>
                <c:pt idx="11355">
                  <c:v>556000</c:v>
                </c:pt>
                <c:pt idx="11356">
                  <c:v>557000</c:v>
                </c:pt>
                <c:pt idx="11357">
                  <c:v>558000</c:v>
                </c:pt>
                <c:pt idx="11358">
                  <c:v>559000</c:v>
                </c:pt>
                <c:pt idx="11359">
                  <c:v>560000</c:v>
                </c:pt>
                <c:pt idx="11360">
                  <c:v>561000</c:v>
                </c:pt>
                <c:pt idx="11361">
                  <c:v>562000</c:v>
                </c:pt>
                <c:pt idx="11362">
                  <c:v>563000</c:v>
                </c:pt>
                <c:pt idx="11363">
                  <c:v>564000</c:v>
                </c:pt>
                <c:pt idx="11364">
                  <c:v>565000</c:v>
                </c:pt>
                <c:pt idx="11365">
                  <c:v>566000</c:v>
                </c:pt>
                <c:pt idx="11366">
                  <c:v>567000</c:v>
                </c:pt>
                <c:pt idx="11367">
                  <c:v>568000</c:v>
                </c:pt>
                <c:pt idx="11368">
                  <c:v>569000</c:v>
                </c:pt>
                <c:pt idx="11369">
                  <c:v>570000</c:v>
                </c:pt>
                <c:pt idx="11370">
                  <c:v>571000</c:v>
                </c:pt>
                <c:pt idx="11371">
                  <c:v>572000</c:v>
                </c:pt>
                <c:pt idx="11372">
                  <c:v>573000</c:v>
                </c:pt>
                <c:pt idx="11373">
                  <c:v>574000</c:v>
                </c:pt>
                <c:pt idx="11374">
                  <c:v>575000</c:v>
                </c:pt>
                <c:pt idx="11375">
                  <c:v>576000</c:v>
                </c:pt>
                <c:pt idx="11376">
                  <c:v>577000</c:v>
                </c:pt>
                <c:pt idx="11377">
                  <c:v>578000</c:v>
                </c:pt>
                <c:pt idx="11378">
                  <c:v>579000</c:v>
                </c:pt>
                <c:pt idx="11379">
                  <c:v>580000</c:v>
                </c:pt>
                <c:pt idx="11380">
                  <c:v>581000</c:v>
                </c:pt>
                <c:pt idx="11381">
                  <c:v>582000</c:v>
                </c:pt>
                <c:pt idx="11382">
                  <c:v>583000</c:v>
                </c:pt>
                <c:pt idx="11383">
                  <c:v>584000</c:v>
                </c:pt>
                <c:pt idx="11384">
                  <c:v>585000</c:v>
                </c:pt>
                <c:pt idx="11385">
                  <c:v>586000</c:v>
                </c:pt>
                <c:pt idx="11386">
                  <c:v>587000</c:v>
                </c:pt>
                <c:pt idx="11387">
                  <c:v>588000</c:v>
                </c:pt>
                <c:pt idx="11388">
                  <c:v>589000</c:v>
                </c:pt>
                <c:pt idx="11389">
                  <c:v>590000</c:v>
                </c:pt>
                <c:pt idx="11390">
                  <c:v>591000</c:v>
                </c:pt>
                <c:pt idx="11391">
                  <c:v>592000</c:v>
                </c:pt>
                <c:pt idx="11392">
                  <c:v>593000</c:v>
                </c:pt>
                <c:pt idx="11393">
                  <c:v>594000</c:v>
                </c:pt>
                <c:pt idx="11394">
                  <c:v>595000</c:v>
                </c:pt>
                <c:pt idx="11395">
                  <c:v>596000</c:v>
                </c:pt>
                <c:pt idx="11396">
                  <c:v>597000</c:v>
                </c:pt>
                <c:pt idx="11397">
                  <c:v>598000</c:v>
                </c:pt>
                <c:pt idx="11398">
                  <c:v>599000</c:v>
                </c:pt>
                <c:pt idx="11399">
                  <c:v>600000</c:v>
                </c:pt>
                <c:pt idx="11400">
                  <c:v>601000</c:v>
                </c:pt>
                <c:pt idx="11401">
                  <c:v>602000</c:v>
                </c:pt>
                <c:pt idx="11402">
                  <c:v>603000</c:v>
                </c:pt>
                <c:pt idx="11403">
                  <c:v>604000</c:v>
                </c:pt>
                <c:pt idx="11404">
                  <c:v>605000</c:v>
                </c:pt>
                <c:pt idx="11405">
                  <c:v>606000</c:v>
                </c:pt>
                <c:pt idx="11406">
                  <c:v>607000</c:v>
                </c:pt>
                <c:pt idx="11407">
                  <c:v>608000</c:v>
                </c:pt>
                <c:pt idx="11408">
                  <c:v>609000</c:v>
                </c:pt>
                <c:pt idx="11409">
                  <c:v>610000</c:v>
                </c:pt>
                <c:pt idx="11410">
                  <c:v>611000</c:v>
                </c:pt>
                <c:pt idx="11411">
                  <c:v>612000</c:v>
                </c:pt>
                <c:pt idx="11412">
                  <c:v>613000</c:v>
                </c:pt>
                <c:pt idx="11413">
                  <c:v>614000</c:v>
                </c:pt>
                <c:pt idx="11414">
                  <c:v>615000</c:v>
                </c:pt>
                <c:pt idx="11415">
                  <c:v>616000</c:v>
                </c:pt>
                <c:pt idx="11416">
                  <c:v>617000</c:v>
                </c:pt>
                <c:pt idx="11417">
                  <c:v>618000</c:v>
                </c:pt>
                <c:pt idx="11418">
                  <c:v>619000</c:v>
                </c:pt>
                <c:pt idx="11419">
                  <c:v>620000</c:v>
                </c:pt>
                <c:pt idx="11420">
                  <c:v>621000</c:v>
                </c:pt>
                <c:pt idx="11421">
                  <c:v>622000</c:v>
                </c:pt>
                <c:pt idx="11422">
                  <c:v>623000</c:v>
                </c:pt>
                <c:pt idx="11423">
                  <c:v>624000</c:v>
                </c:pt>
                <c:pt idx="11424">
                  <c:v>625000</c:v>
                </c:pt>
                <c:pt idx="11425">
                  <c:v>626000</c:v>
                </c:pt>
                <c:pt idx="11426">
                  <c:v>627000</c:v>
                </c:pt>
                <c:pt idx="11427">
                  <c:v>628000</c:v>
                </c:pt>
                <c:pt idx="11428">
                  <c:v>629000</c:v>
                </c:pt>
                <c:pt idx="11429">
                  <c:v>630000</c:v>
                </c:pt>
                <c:pt idx="11430">
                  <c:v>631000</c:v>
                </c:pt>
                <c:pt idx="11431">
                  <c:v>632000</c:v>
                </c:pt>
                <c:pt idx="11432">
                  <c:v>633000</c:v>
                </c:pt>
                <c:pt idx="11433">
                  <c:v>634000</c:v>
                </c:pt>
                <c:pt idx="11434">
                  <c:v>635000</c:v>
                </c:pt>
                <c:pt idx="11435">
                  <c:v>636000</c:v>
                </c:pt>
                <c:pt idx="11436">
                  <c:v>637000</c:v>
                </c:pt>
                <c:pt idx="11437">
                  <c:v>638000</c:v>
                </c:pt>
                <c:pt idx="11438">
                  <c:v>639000</c:v>
                </c:pt>
                <c:pt idx="11439">
                  <c:v>640000</c:v>
                </c:pt>
                <c:pt idx="11440">
                  <c:v>641000</c:v>
                </c:pt>
                <c:pt idx="11441">
                  <c:v>642000</c:v>
                </c:pt>
                <c:pt idx="11442">
                  <c:v>643000</c:v>
                </c:pt>
                <c:pt idx="11443">
                  <c:v>644000</c:v>
                </c:pt>
                <c:pt idx="11444">
                  <c:v>645000</c:v>
                </c:pt>
                <c:pt idx="11445">
                  <c:v>646000</c:v>
                </c:pt>
                <c:pt idx="11446">
                  <c:v>647000</c:v>
                </c:pt>
                <c:pt idx="11447">
                  <c:v>648000</c:v>
                </c:pt>
                <c:pt idx="11448">
                  <c:v>649000</c:v>
                </c:pt>
                <c:pt idx="11449">
                  <c:v>650000</c:v>
                </c:pt>
                <c:pt idx="11450">
                  <c:v>651000</c:v>
                </c:pt>
                <c:pt idx="11451">
                  <c:v>652000</c:v>
                </c:pt>
                <c:pt idx="11452">
                  <c:v>653000</c:v>
                </c:pt>
                <c:pt idx="11453">
                  <c:v>654000</c:v>
                </c:pt>
                <c:pt idx="11454">
                  <c:v>655000</c:v>
                </c:pt>
                <c:pt idx="11455">
                  <c:v>656000</c:v>
                </c:pt>
                <c:pt idx="11456">
                  <c:v>657000</c:v>
                </c:pt>
                <c:pt idx="11457">
                  <c:v>658000</c:v>
                </c:pt>
                <c:pt idx="11458">
                  <c:v>659000</c:v>
                </c:pt>
                <c:pt idx="11459">
                  <c:v>660000</c:v>
                </c:pt>
                <c:pt idx="11460">
                  <c:v>661000</c:v>
                </c:pt>
                <c:pt idx="11461">
                  <c:v>662000</c:v>
                </c:pt>
                <c:pt idx="11462">
                  <c:v>663000</c:v>
                </c:pt>
                <c:pt idx="11463">
                  <c:v>664000</c:v>
                </c:pt>
                <c:pt idx="11464">
                  <c:v>665000</c:v>
                </c:pt>
                <c:pt idx="11465">
                  <c:v>666000</c:v>
                </c:pt>
                <c:pt idx="11466">
                  <c:v>667000</c:v>
                </c:pt>
                <c:pt idx="11467">
                  <c:v>668000</c:v>
                </c:pt>
                <c:pt idx="11468">
                  <c:v>669000</c:v>
                </c:pt>
                <c:pt idx="11469">
                  <c:v>670000</c:v>
                </c:pt>
                <c:pt idx="11470">
                  <c:v>671000</c:v>
                </c:pt>
                <c:pt idx="11471">
                  <c:v>672000</c:v>
                </c:pt>
                <c:pt idx="11472">
                  <c:v>673000</c:v>
                </c:pt>
                <c:pt idx="11473">
                  <c:v>674000</c:v>
                </c:pt>
                <c:pt idx="11474">
                  <c:v>675000</c:v>
                </c:pt>
                <c:pt idx="11475">
                  <c:v>676000</c:v>
                </c:pt>
                <c:pt idx="11476">
                  <c:v>677000</c:v>
                </c:pt>
                <c:pt idx="11477">
                  <c:v>678000</c:v>
                </c:pt>
                <c:pt idx="11478">
                  <c:v>679000</c:v>
                </c:pt>
                <c:pt idx="11479">
                  <c:v>680000</c:v>
                </c:pt>
                <c:pt idx="11480">
                  <c:v>681000</c:v>
                </c:pt>
                <c:pt idx="11481">
                  <c:v>682000</c:v>
                </c:pt>
                <c:pt idx="11482">
                  <c:v>683000</c:v>
                </c:pt>
                <c:pt idx="11483">
                  <c:v>684000</c:v>
                </c:pt>
                <c:pt idx="11484">
                  <c:v>685000</c:v>
                </c:pt>
                <c:pt idx="11485">
                  <c:v>686000</c:v>
                </c:pt>
                <c:pt idx="11486">
                  <c:v>687000</c:v>
                </c:pt>
                <c:pt idx="11487">
                  <c:v>688000</c:v>
                </c:pt>
                <c:pt idx="11488">
                  <c:v>689000</c:v>
                </c:pt>
                <c:pt idx="11489">
                  <c:v>690000</c:v>
                </c:pt>
                <c:pt idx="11490">
                  <c:v>691000</c:v>
                </c:pt>
                <c:pt idx="11491">
                  <c:v>692000</c:v>
                </c:pt>
                <c:pt idx="11492">
                  <c:v>693000</c:v>
                </c:pt>
                <c:pt idx="11493">
                  <c:v>694000</c:v>
                </c:pt>
                <c:pt idx="11494">
                  <c:v>695000</c:v>
                </c:pt>
                <c:pt idx="11495">
                  <c:v>696000</c:v>
                </c:pt>
                <c:pt idx="11496">
                  <c:v>697000</c:v>
                </c:pt>
                <c:pt idx="11497">
                  <c:v>698000</c:v>
                </c:pt>
                <c:pt idx="11498">
                  <c:v>699000</c:v>
                </c:pt>
                <c:pt idx="11499">
                  <c:v>700000</c:v>
                </c:pt>
                <c:pt idx="11500">
                  <c:v>701000</c:v>
                </c:pt>
                <c:pt idx="11501">
                  <c:v>702000</c:v>
                </c:pt>
                <c:pt idx="11502">
                  <c:v>703000</c:v>
                </c:pt>
                <c:pt idx="11503">
                  <c:v>704000</c:v>
                </c:pt>
                <c:pt idx="11504">
                  <c:v>705000</c:v>
                </c:pt>
                <c:pt idx="11505">
                  <c:v>706000</c:v>
                </c:pt>
                <c:pt idx="11506">
                  <c:v>707000</c:v>
                </c:pt>
                <c:pt idx="11507">
                  <c:v>708000</c:v>
                </c:pt>
                <c:pt idx="11508">
                  <c:v>709000</c:v>
                </c:pt>
                <c:pt idx="11509">
                  <c:v>710000</c:v>
                </c:pt>
                <c:pt idx="11510">
                  <c:v>711000</c:v>
                </c:pt>
                <c:pt idx="11511">
                  <c:v>712000</c:v>
                </c:pt>
                <c:pt idx="11512">
                  <c:v>713000</c:v>
                </c:pt>
                <c:pt idx="11513">
                  <c:v>714000</c:v>
                </c:pt>
                <c:pt idx="11514">
                  <c:v>715000</c:v>
                </c:pt>
                <c:pt idx="11515">
                  <c:v>716000</c:v>
                </c:pt>
                <c:pt idx="11516">
                  <c:v>717000</c:v>
                </c:pt>
                <c:pt idx="11517">
                  <c:v>718000</c:v>
                </c:pt>
                <c:pt idx="11518">
                  <c:v>719000</c:v>
                </c:pt>
                <c:pt idx="11519">
                  <c:v>720000</c:v>
                </c:pt>
                <c:pt idx="11520">
                  <c:v>721000</c:v>
                </c:pt>
                <c:pt idx="11521">
                  <c:v>722000</c:v>
                </c:pt>
                <c:pt idx="11522">
                  <c:v>723000</c:v>
                </c:pt>
                <c:pt idx="11523">
                  <c:v>724000</c:v>
                </c:pt>
                <c:pt idx="11524">
                  <c:v>725000</c:v>
                </c:pt>
                <c:pt idx="11525">
                  <c:v>726000</c:v>
                </c:pt>
                <c:pt idx="11526">
                  <c:v>727000</c:v>
                </c:pt>
                <c:pt idx="11527">
                  <c:v>728000</c:v>
                </c:pt>
                <c:pt idx="11528">
                  <c:v>729000</c:v>
                </c:pt>
                <c:pt idx="11529">
                  <c:v>730000</c:v>
                </c:pt>
                <c:pt idx="11530">
                  <c:v>731000</c:v>
                </c:pt>
                <c:pt idx="11531">
                  <c:v>732000</c:v>
                </c:pt>
                <c:pt idx="11532">
                  <c:v>733000</c:v>
                </c:pt>
                <c:pt idx="11533">
                  <c:v>734000</c:v>
                </c:pt>
                <c:pt idx="11534">
                  <c:v>735000</c:v>
                </c:pt>
                <c:pt idx="11535">
                  <c:v>736000</c:v>
                </c:pt>
                <c:pt idx="11536">
                  <c:v>737000</c:v>
                </c:pt>
                <c:pt idx="11537">
                  <c:v>738000</c:v>
                </c:pt>
                <c:pt idx="11538">
                  <c:v>739000</c:v>
                </c:pt>
                <c:pt idx="11539">
                  <c:v>740000</c:v>
                </c:pt>
                <c:pt idx="11540">
                  <c:v>741000</c:v>
                </c:pt>
                <c:pt idx="11541">
                  <c:v>742000</c:v>
                </c:pt>
                <c:pt idx="11542">
                  <c:v>743000</c:v>
                </c:pt>
                <c:pt idx="11543">
                  <c:v>744000</c:v>
                </c:pt>
                <c:pt idx="11544">
                  <c:v>745000</c:v>
                </c:pt>
                <c:pt idx="11545">
                  <c:v>746000</c:v>
                </c:pt>
                <c:pt idx="11546">
                  <c:v>747000</c:v>
                </c:pt>
                <c:pt idx="11547">
                  <c:v>748000</c:v>
                </c:pt>
                <c:pt idx="11548">
                  <c:v>749000</c:v>
                </c:pt>
                <c:pt idx="11549">
                  <c:v>750000</c:v>
                </c:pt>
                <c:pt idx="11550">
                  <c:v>751000</c:v>
                </c:pt>
                <c:pt idx="11551">
                  <c:v>752000</c:v>
                </c:pt>
                <c:pt idx="11552">
                  <c:v>753000</c:v>
                </c:pt>
                <c:pt idx="11553">
                  <c:v>754000</c:v>
                </c:pt>
                <c:pt idx="11554">
                  <c:v>755000</c:v>
                </c:pt>
                <c:pt idx="11555">
                  <c:v>756000</c:v>
                </c:pt>
                <c:pt idx="11556">
                  <c:v>757000</c:v>
                </c:pt>
                <c:pt idx="11557">
                  <c:v>758000</c:v>
                </c:pt>
                <c:pt idx="11558">
                  <c:v>759000</c:v>
                </c:pt>
                <c:pt idx="11559">
                  <c:v>760000</c:v>
                </c:pt>
                <c:pt idx="11560">
                  <c:v>761000</c:v>
                </c:pt>
                <c:pt idx="11561">
                  <c:v>762000</c:v>
                </c:pt>
                <c:pt idx="11562">
                  <c:v>763000</c:v>
                </c:pt>
                <c:pt idx="11563">
                  <c:v>764000</c:v>
                </c:pt>
                <c:pt idx="11564">
                  <c:v>765000</c:v>
                </c:pt>
                <c:pt idx="11565">
                  <c:v>766000</c:v>
                </c:pt>
                <c:pt idx="11566">
                  <c:v>767000</c:v>
                </c:pt>
                <c:pt idx="11567">
                  <c:v>768000</c:v>
                </c:pt>
                <c:pt idx="11568">
                  <c:v>769000</c:v>
                </c:pt>
                <c:pt idx="11569">
                  <c:v>770000</c:v>
                </c:pt>
                <c:pt idx="11570">
                  <c:v>771000</c:v>
                </c:pt>
                <c:pt idx="11571">
                  <c:v>772000</c:v>
                </c:pt>
                <c:pt idx="11572">
                  <c:v>773000</c:v>
                </c:pt>
                <c:pt idx="11573">
                  <c:v>774000</c:v>
                </c:pt>
                <c:pt idx="11574">
                  <c:v>775000</c:v>
                </c:pt>
                <c:pt idx="11575">
                  <c:v>776000</c:v>
                </c:pt>
                <c:pt idx="11576">
                  <c:v>777000</c:v>
                </c:pt>
                <c:pt idx="11577">
                  <c:v>778000</c:v>
                </c:pt>
                <c:pt idx="11578">
                  <c:v>779000</c:v>
                </c:pt>
                <c:pt idx="11579">
                  <c:v>780000</c:v>
                </c:pt>
                <c:pt idx="11580">
                  <c:v>781000</c:v>
                </c:pt>
                <c:pt idx="11581">
                  <c:v>782000</c:v>
                </c:pt>
                <c:pt idx="11582">
                  <c:v>783000</c:v>
                </c:pt>
                <c:pt idx="11583">
                  <c:v>784000</c:v>
                </c:pt>
                <c:pt idx="11584">
                  <c:v>785000</c:v>
                </c:pt>
                <c:pt idx="11585">
                  <c:v>786000</c:v>
                </c:pt>
                <c:pt idx="11586">
                  <c:v>787000</c:v>
                </c:pt>
                <c:pt idx="11587">
                  <c:v>788000</c:v>
                </c:pt>
                <c:pt idx="11588">
                  <c:v>789000</c:v>
                </c:pt>
                <c:pt idx="11589">
                  <c:v>790000</c:v>
                </c:pt>
                <c:pt idx="11590">
                  <c:v>791000</c:v>
                </c:pt>
                <c:pt idx="11591">
                  <c:v>792000</c:v>
                </c:pt>
                <c:pt idx="11592">
                  <c:v>793000</c:v>
                </c:pt>
                <c:pt idx="11593">
                  <c:v>794000</c:v>
                </c:pt>
                <c:pt idx="11594">
                  <c:v>795000</c:v>
                </c:pt>
                <c:pt idx="11595">
                  <c:v>796000</c:v>
                </c:pt>
                <c:pt idx="11596">
                  <c:v>797000</c:v>
                </c:pt>
                <c:pt idx="11597">
                  <c:v>798000</c:v>
                </c:pt>
                <c:pt idx="11598">
                  <c:v>799000</c:v>
                </c:pt>
                <c:pt idx="11599">
                  <c:v>800000</c:v>
                </c:pt>
                <c:pt idx="11600">
                  <c:v>801000</c:v>
                </c:pt>
                <c:pt idx="11601">
                  <c:v>802000</c:v>
                </c:pt>
                <c:pt idx="11602">
                  <c:v>803000</c:v>
                </c:pt>
                <c:pt idx="11603">
                  <c:v>804000</c:v>
                </c:pt>
                <c:pt idx="11604">
                  <c:v>805000</c:v>
                </c:pt>
                <c:pt idx="11605">
                  <c:v>806000</c:v>
                </c:pt>
                <c:pt idx="11606">
                  <c:v>807000</c:v>
                </c:pt>
                <c:pt idx="11607">
                  <c:v>808000</c:v>
                </c:pt>
                <c:pt idx="11608">
                  <c:v>809000</c:v>
                </c:pt>
                <c:pt idx="11609">
                  <c:v>810000</c:v>
                </c:pt>
                <c:pt idx="11610">
                  <c:v>811000</c:v>
                </c:pt>
                <c:pt idx="11611">
                  <c:v>812000</c:v>
                </c:pt>
                <c:pt idx="11612">
                  <c:v>813000</c:v>
                </c:pt>
                <c:pt idx="11613">
                  <c:v>814000</c:v>
                </c:pt>
                <c:pt idx="11614">
                  <c:v>815000</c:v>
                </c:pt>
                <c:pt idx="11615">
                  <c:v>816000</c:v>
                </c:pt>
                <c:pt idx="11616">
                  <c:v>817000</c:v>
                </c:pt>
                <c:pt idx="11617">
                  <c:v>818000</c:v>
                </c:pt>
                <c:pt idx="11618">
                  <c:v>819000</c:v>
                </c:pt>
                <c:pt idx="11619">
                  <c:v>820000</c:v>
                </c:pt>
                <c:pt idx="11620">
                  <c:v>821000</c:v>
                </c:pt>
                <c:pt idx="11621">
                  <c:v>822000</c:v>
                </c:pt>
                <c:pt idx="11622">
                  <c:v>823000</c:v>
                </c:pt>
                <c:pt idx="11623">
                  <c:v>824000</c:v>
                </c:pt>
                <c:pt idx="11624">
                  <c:v>825000</c:v>
                </c:pt>
                <c:pt idx="11625">
                  <c:v>826000</c:v>
                </c:pt>
                <c:pt idx="11626">
                  <c:v>827000</c:v>
                </c:pt>
                <c:pt idx="11627">
                  <c:v>828000</c:v>
                </c:pt>
                <c:pt idx="11628">
                  <c:v>829000</c:v>
                </c:pt>
                <c:pt idx="11629">
                  <c:v>830000</c:v>
                </c:pt>
                <c:pt idx="11630">
                  <c:v>831000</c:v>
                </c:pt>
                <c:pt idx="11631">
                  <c:v>832000</c:v>
                </c:pt>
                <c:pt idx="11632">
                  <c:v>833000</c:v>
                </c:pt>
                <c:pt idx="11633">
                  <c:v>834000</c:v>
                </c:pt>
                <c:pt idx="11634">
                  <c:v>835000</c:v>
                </c:pt>
                <c:pt idx="11635">
                  <c:v>836000</c:v>
                </c:pt>
                <c:pt idx="11636">
                  <c:v>837000</c:v>
                </c:pt>
                <c:pt idx="11637">
                  <c:v>838000</c:v>
                </c:pt>
                <c:pt idx="11638">
                  <c:v>839000</c:v>
                </c:pt>
                <c:pt idx="11639">
                  <c:v>840000</c:v>
                </c:pt>
                <c:pt idx="11640">
                  <c:v>841000</c:v>
                </c:pt>
                <c:pt idx="11641">
                  <c:v>842000</c:v>
                </c:pt>
                <c:pt idx="11642">
                  <c:v>843000</c:v>
                </c:pt>
                <c:pt idx="11643">
                  <c:v>844000</c:v>
                </c:pt>
                <c:pt idx="11644">
                  <c:v>845000</c:v>
                </c:pt>
                <c:pt idx="11645">
                  <c:v>846000</c:v>
                </c:pt>
                <c:pt idx="11646">
                  <c:v>847000</c:v>
                </c:pt>
                <c:pt idx="11647">
                  <c:v>848000</c:v>
                </c:pt>
                <c:pt idx="11648">
                  <c:v>849000</c:v>
                </c:pt>
                <c:pt idx="11649">
                  <c:v>850000</c:v>
                </c:pt>
                <c:pt idx="11650">
                  <c:v>851000</c:v>
                </c:pt>
                <c:pt idx="11651">
                  <c:v>852000</c:v>
                </c:pt>
                <c:pt idx="11652">
                  <c:v>853000</c:v>
                </c:pt>
                <c:pt idx="11653">
                  <c:v>854000</c:v>
                </c:pt>
                <c:pt idx="11654">
                  <c:v>855000</c:v>
                </c:pt>
                <c:pt idx="11655">
                  <c:v>856000</c:v>
                </c:pt>
                <c:pt idx="11656">
                  <c:v>857000</c:v>
                </c:pt>
                <c:pt idx="11657">
                  <c:v>858000</c:v>
                </c:pt>
                <c:pt idx="11658">
                  <c:v>859000</c:v>
                </c:pt>
                <c:pt idx="11659">
                  <c:v>860000</c:v>
                </c:pt>
                <c:pt idx="11660">
                  <c:v>861000</c:v>
                </c:pt>
                <c:pt idx="11661">
                  <c:v>862000</c:v>
                </c:pt>
                <c:pt idx="11662">
                  <c:v>863000</c:v>
                </c:pt>
                <c:pt idx="11663">
                  <c:v>864000</c:v>
                </c:pt>
                <c:pt idx="11664">
                  <c:v>865000</c:v>
                </c:pt>
                <c:pt idx="11665">
                  <c:v>866000</c:v>
                </c:pt>
                <c:pt idx="11666">
                  <c:v>867000</c:v>
                </c:pt>
                <c:pt idx="11667">
                  <c:v>868000</c:v>
                </c:pt>
                <c:pt idx="11668">
                  <c:v>869000</c:v>
                </c:pt>
                <c:pt idx="11669">
                  <c:v>870000</c:v>
                </c:pt>
                <c:pt idx="11670">
                  <c:v>871000</c:v>
                </c:pt>
                <c:pt idx="11671">
                  <c:v>872000</c:v>
                </c:pt>
                <c:pt idx="11672">
                  <c:v>873000</c:v>
                </c:pt>
                <c:pt idx="11673">
                  <c:v>874000</c:v>
                </c:pt>
                <c:pt idx="11674">
                  <c:v>875000</c:v>
                </c:pt>
                <c:pt idx="11675">
                  <c:v>876000</c:v>
                </c:pt>
                <c:pt idx="11676">
                  <c:v>877000</c:v>
                </c:pt>
                <c:pt idx="11677">
                  <c:v>878000</c:v>
                </c:pt>
                <c:pt idx="11678">
                  <c:v>879000</c:v>
                </c:pt>
                <c:pt idx="11679">
                  <c:v>880000</c:v>
                </c:pt>
                <c:pt idx="11680">
                  <c:v>881000</c:v>
                </c:pt>
                <c:pt idx="11681">
                  <c:v>882000</c:v>
                </c:pt>
                <c:pt idx="11682">
                  <c:v>883000</c:v>
                </c:pt>
                <c:pt idx="11683">
                  <c:v>884000</c:v>
                </c:pt>
                <c:pt idx="11684">
                  <c:v>885000</c:v>
                </c:pt>
                <c:pt idx="11685">
                  <c:v>886000</c:v>
                </c:pt>
                <c:pt idx="11686">
                  <c:v>887000</c:v>
                </c:pt>
                <c:pt idx="11687">
                  <c:v>888000</c:v>
                </c:pt>
                <c:pt idx="11688">
                  <c:v>889000</c:v>
                </c:pt>
                <c:pt idx="11689">
                  <c:v>890000</c:v>
                </c:pt>
                <c:pt idx="11690">
                  <c:v>891000</c:v>
                </c:pt>
                <c:pt idx="11691">
                  <c:v>892000</c:v>
                </c:pt>
                <c:pt idx="11692">
                  <c:v>893000</c:v>
                </c:pt>
                <c:pt idx="11693">
                  <c:v>894000</c:v>
                </c:pt>
                <c:pt idx="11694">
                  <c:v>895000</c:v>
                </c:pt>
                <c:pt idx="11695">
                  <c:v>896000</c:v>
                </c:pt>
                <c:pt idx="11696">
                  <c:v>897000</c:v>
                </c:pt>
                <c:pt idx="11697">
                  <c:v>898000</c:v>
                </c:pt>
                <c:pt idx="11698">
                  <c:v>899000</c:v>
                </c:pt>
                <c:pt idx="11699">
                  <c:v>900000</c:v>
                </c:pt>
                <c:pt idx="11700">
                  <c:v>901000</c:v>
                </c:pt>
                <c:pt idx="11701">
                  <c:v>902000</c:v>
                </c:pt>
                <c:pt idx="11702">
                  <c:v>903000</c:v>
                </c:pt>
                <c:pt idx="11703">
                  <c:v>904000</c:v>
                </c:pt>
                <c:pt idx="11704">
                  <c:v>905000</c:v>
                </c:pt>
                <c:pt idx="11705">
                  <c:v>906000</c:v>
                </c:pt>
                <c:pt idx="11706">
                  <c:v>907000</c:v>
                </c:pt>
                <c:pt idx="11707">
                  <c:v>908000</c:v>
                </c:pt>
                <c:pt idx="11708">
                  <c:v>909000</c:v>
                </c:pt>
                <c:pt idx="11709">
                  <c:v>910000</c:v>
                </c:pt>
                <c:pt idx="11710">
                  <c:v>911000</c:v>
                </c:pt>
                <c:pt idx="11711">
                  <c:v>912000</c:v>
                </c:pt>
                <c:pt idx="11712">
                  <c:v>913000</c:v>
                </c:pt>
                <c:pt idx="11713">
                  <c:v>914000</c:v>
                </c:pt>
                <c:pt idx="11714">
                  <c:v>915000</c:v>
                </c:pt>
                <c:pt idx="11715">
                  <c:v>916000</c:v>
                </c:pt>
                <c:pt idx="11716">
                  <c:v>917000</c:v>
                </c:pt>
                <c:pt idx="11717">
                  <c:v>918000</c:v>
                </c:pt>
                <c:pt idx="11718">
                  <c:v>919000</c:v>
                </c:pt>
                <c:pt idx="11719">
                  <c:v>920000</c:v>
                </c:pt>
                <c:pt idx="11720">
                  <c:v>921000</c:v>
                </c:pt>
                <c:pt idx="11721">
                  <c:v>922000</c:v>
                </c:pt>
                <c:pt idx="11722">
                  <c:v>923000</c:v>
                </c:pt>
                <c:pt idx="11723">
                  <c:v>924000</c:v>
                </c:pt>
                <c:pt idx="11724">
                  <c:v>925000</c:v>
                </c:pt>
                <c:pt idx="11725">
                  <c:v>926000</c:v>
                </c:pt>
                <c:pt idx="11726">
                  <c:v>927000</c:v>
                </c:pt>
                <c:pt idx="11727">
                  <c:v>928000</c:v>
                </c:pt>
                <c:pt idx="11728">
                  <c:v>929000</c:v>
                </c:pt>
                <c:pt idx="11729">
                  <c:v>930000</c:v>
                </c:pt>
                <c:pt idx="11730">
                  <c:v>931000</c:v>
                </c:pt>
                <c:pt idx="11731">
                  <c:v>932000</c:v>
                </c:pt>
                <c:pt idx="11732">
                  <c:v>933000</c:v>
                </c:pt>
                <c:pt idx="11733">
                  <c:v>934000</c:v>
                </c:pt>
                <c:pt idx="11734">
                  <c:v>935000</c:v>
                </c:pt>
                <c:pt idx="11735">
                  <c:v>936000</c:v>
                </c:pt>
                <c:pt idx="11736">
                  <c:v>937000</c:v>
                </c:pt>
                <c:pt idx="11737">
                  <c:v>938000</c:v>
                </c:pt>
                <c:pt idx="11738">
                  <c:v>939000</c:v>
                </c:pt>
                <c:pt idx="11739">
                  <c:v>940000</c:v>
                </c:pt>
                <c:pt idx="11740">
                  <c:v>941000</c:v>
                </c:pt>
                <c:pt idx="11741">
                  <c:v>942000</c:v>
                </c:pt>
                <c:pt idx="11742">
                  <c:v>943000</c:v>
                </c:pt>
                <c:pt idx="11743">
                  <c:v>944000</c:v>
                </c:pt>
                <c:pt idx="11744">
                  <c:v>945000</c:v>
                </c:pt>
                <c:pt idx="11745">
                  <c:v>946000</c:v>
                </c:pt>
                <c:pt idx="11746">
                  <c:v>947000</c:v>
                </c:pt>
                <c:pt idx="11747">
                  <c:v>948000</c:v>
                </c:pt>
                <c:pt idx="11748">
                  <c:v>949000</c:v>
                </c:pt>
                <c:pt idx="11749">
                  <c:v>950000</c:v>
                </c:pt>
                <c:pt idx="11750">
                  <c:v>951000</c:v>
                </c:pt>
                <c:pt idx="11751">
                  <c:v>952000</c:v>
                </c:pt>
                <c:pt idx="11752">
                  <c:v>953000</c:v>
                </c:pt>
                <c:pt idx="11753">
                  <c:v>954000</c:v>
                </c:pt>
                <c:pt idx="11754">
                  <c:v>955000</c:v>
                </c:pt>
                <c:pt idx="11755">
                  <c:v>956000</c:v>
                </c:pt>
                <c:pt idx="11756">
                  <c:v>957000</c:v>
                </c:pt>
                <c:pt idx="11757">
                  <c:v>958000</c:v>
                </c:pt>
                <c:pt idx="11758">
                  <c:v>959000</c:v>
                </c:pt>
                <c:pt idx="11759">
                  <c:v>960000</c:v>
                </c:pt>
                <c:pt idx="11760">
                  <c:v>961000</c:v>
                </c:pt>
                <c:pt idx="11761">
                  <c:v>962000</c:v>
                </c:pt>
                <c:pt idx="11762">
                  <c:v>963000</c:v>
                </c:pt>
                <c:pt idx="11763">
                  <c:v>964000</c:v>
                </c:pt>
                <c:pt idx="11764">
                  <c:v>965000</c:v>
                </c:pt>
                <c:pt idx="11765">
                  <c:v>966000</c:v>
                </c:pt>
                <c:pt idx="11766">
                  <c:v>967000</c:v>
                </c:pt>
                <c:pt idx="11767">
                  <c:v>968000</c:v>
                </c:pt>
                <c:pt idx="11768">
                  <c:v>969000</c:v>
                </c:pt>
                <c:pt idx="11769">
                  <c:v>970000</c:v>
                </c:pt>
                <c:pt idx="11770">
                  <c:v>971000</c:v>
                </c:pt>
                <c:pt idx="11771">
                  <c:v>972000</c:v>
                </c:pt>
                <c:pt idx="11772">
                  <c:v>973000</c:v>
                </c:pt>
                <c:pt idx="11773">
                  <c:v>974000</c:v>
                </c:pt>
                <c:pt idx="11774">
                  <c:v>975000</c:v>
                </c:pt>
                <c:pt idx="11775">
                  <c:v>976000</c:v>
                </c:pt>
                <c:pt idx="11776">
                  <c:v>977000</c:v>
                </c:pt>
                <c:pt idx="11777">
                  <c:v>978000</c:v>
                </c:pt>
                <c:pt idx="11778">
                  <c:v>979000</c:v>
                </c:pt>
                <c:pt idx="11779">
                  <c:v>980000</c:v>
                </c:pt>
                <c:pt idx="11780">
                  <c:v>981000</c:v>
                </c:pt>
                <c:pt idx="11781">
                  <c:v>982000</c:v>
                </c:pt>
                <c:pt idx="11782">
                  <c:v>983000</c:v>
                </c:pt>
                <c:pt idx="11783">
                  <c:v>984000</c:v>
                </c:pt>
                <c:pt idx="11784">
                  <c:v>985000</c:v>
                </c:pt>
                <c:pt idx="11785">
                  <c:v>986000</c:v>
                </c:pt>
                <c:pt idx="11786">
                  <c:v>987000</c:v>
                </c:pt>
                <c:pt idx="11787">
                  <c:v>988000</c:v>
                </c:pt>
                <c:pt idx="11788">
                  <c:v>989000</c:v>
                </c:pt>
                <c:pt idx="11789">
                  <c:v>990000</c:v>
                </c:pt>
                <c:pt idx="11790">
                  <c:v>991000</c:v>
                </c:pt>
                <c:pt idx="11791">
                  <c:v>992000</c:v>
                </c:pt>
                <c:pt idx="11792">
                  <c:v>993000</c:v>
                </c:pt>
                <c:pt idx="11793">
                  <c:v>994000</c:v>
                </c:pt>
                <c:pt idx="11794">
                  <c:v>995000</c:v>
                </c:pt>
                <c:pt idx="11795">
                  <c:v>996000</c:v>
                </c:pt>
                <c:pt idx="11796">
                  <c:v>997000</c:v>
                </c:pt>
                <c:pt idx="11797">
                  <c:v>998000</c:v>
                </c:pt>
                <c:pt idx="11798">
                  <c:v>999000</c:v>
                </c:pt>
                <c:pt idx="11799">
                  <c:v>1000000</c:v>
                </c:pt>
              </c:numCache>
            </c:numRef>
          </c:xVal>
          <c:yVal>
            <c:numRef>
              <c:f>Sheet1!$B:$B</c:f>
              <c:numCache>
                <c:formatCode>General</c:formatCode>
                <c:ptCount val="104857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  <c:pt idx="51">
                  <c:v>1</c:v>
                </c:pt>
                <c:pt idx="52">
                  <c:v>1</c:v>
                </c:pt>
                <c:pt idx="53">
                  <c:v>1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1</c:v>
                </c:pt>
                <c:pt idx="60">
                  <c:v>1</c:v>
                </c:pt>
                <c:pt idx="61">
                  <c:v>1</c:v>
                </c:pt>
                <c:pt idx="62">
                  <c:v>1</c:v>
                </c:pt>
                <c:pt idx="63">
                  <c:v>1</c:v>
                </c:pt>
                <c:pt idx="64">
                  <c:v>1</c:v>
                </c:pt>
                <c:pt idx="65">
                  <c:v>1</c:v>
                </c:pt>
                <c:pt idx="66">
                  <c:v>1</c:v>
                </c:pt>
                <c:pt idx="67">
                  <c:v>1</c:v>
                </c:pt>
                <c:pt idx="68">
                  <c:v>1</c:v>
                </c:pt>
                <c:pt idx="69">
                  <c:v>1</c:v>
                </c:pt>
                <c:pt idx="70">
                  <c:v>1</c:v>
                </c:pt>
                <c:pt idx="71">
                  <c:v>1</c:v>
                </c:pt>
                <c:pt idx="72">
                  <c:v>1</c:v>
                </c:pt>
                <c:pt idx="73">
                  <c:v>1</c:v>
                </c:pt>
                <c:pt idx="74">
                  <c:v>1</c:v>
                </c:pt>
                <c:pt idx="75">
                  <c:v>1</c:v>
                </c:pt>
                <c:pt idx="76">
                  <c:v>1</c:v>
                </c:pt>
                <c:pt idx="77">
                  <c:v>1</c:v>
                </c:pt>
                <c:pt idx="78">
                  <c:v>1</c:v>
                </c:pt>
                <c:pt idx="79">
                  <c:v>1</c:v>
                </c:pt>
                <c:pt idx="80">
                  <c:v>1</c:v>
                </c:pt>
                <c:pt idx="81">
                  <c:v>1</c:v>
                </c:pt>
                <c:pt idx="82">
                  <c:v>1</c:v>
                </c:pt>
                <c:pt idx="83">
                  <c:v>1</c:v>
                </c:pt>
                <c:pt idx="84">
                  <c:v>1</c:v>
                </c:pt>
                <c:pt idx="85">
                  <c:v>1</c:v>
                </c:pt>
                <c:pt idx="86">
                  <c:v>1</c:v>
                </c:pt>
                <c:pt idx="87">
                  <c:v>1</c:v>
                </c:pt>
                <c:pt idx="88">
                  <c:v>1</c:v>
                </c:pt>
                <c:pt idx="89">
                  <c:v>1</c:v>
                </c:pt>
                <c:pt idx="90">
                  <c:v>1</c:v>
                </c:pt>
                <c:pt idx="91">
                  <c:v>1</c:v>
                </c:pt>
                <c:pt idx="92">
                  <c:v>1</c:v>
                </c:pt>
                <c:pt idx="93">
                  <c:v>1</c:v>
                </c:pt>
                <c:pt idx="94">
                  <c:v>1</c:v>
                </c:pt>
                <c:pt idx="95">
                  <c:v>1</c:v>
                </c:pt>
                <c:pt idx="96">
                  <c:v>1</c:v>
                </c:pt>
                <c:pt idx="97">
                  <c:v>1</c:v>
                </c:pt>
                <c:pt idx="98">
                  <c:v>1</c:v>
                </c:pt>
                <c:pt idx="99">
                  <c:v>1</c:v>
                </c:pt>
                <c:pt idx="100">
                  <c:v>1</c:v>
                </c:pt>
                <c:pt idx="101">
                  <c:v>1</c:v>
                </c:pt>
                <c:pt idx="102">
                  <c:v>1</c:v>
                </c:pt>
                <c:pt idx="103">
                  <c:v>1</c:v>
                </c:pt>
                <c:pt idx="104">
                  <c:v>1</c:v>
                </c:pt>
                <c:pt idx="105">
                  <c:v>1</c:v>
                </c:pt>
                <c:pt idx="106">
                  <c:v>1</c:v>
                </c:pt>
                <c:pt idx="107">
                  <c:v>1</c:v>
                </c:pt>
                <c:pt idx="108">
                  <c:v>1</c:v>
                </c:pt>
                <c:pt idx="109">
                  <c:v>1</c:v>
                </c:pt>
                <c:pt idx="110">
                  <c:v>1</c:v>
                </c:pt>
                <c:pt idx="111">
                  <c:v>1</c:v>
                </c:pt>
                <c:pt idx="112">
                  <c:v>1</c:v>
                </c:pt>
                <c:pt idx="113">
                  <c:v>1</c:v>
                </c:pt>
                <c:pt idx="114">
                  <c:v>1</c:v>
                </c:pt>
                <c:pt idx="115">
                  <c:v>1</c:v>
                </c:pt>
                <c:pt idx="116">
                  <c:v>1</c:v>
                </c:pt>
                <c:pt idx="117">
                  <c:v>1</c:v>
                </c:pt>
                <c:pt idx="118">
                  <c:v>1</c:v>
                </c:pt>
                <c:pt idx="119">
                  <c:v>1</c:v>
                </c:pt>
                <c:pt idx="120">
                  <c:v>1</c:v>
                </c:pt>
                <c:pt idx="121">
                  <c:v>1</c:v>
                </c:pt>
                <c:pt idx="122">
                  <c:v>1</c:v>
                </c:pt>
                <c:pt idx="123">
                  <c:v>1</c:v>
                </c:pt>
                <c:pt idx="124">
                  <c:v>1</c:v>
                </c:pt>
                <c:pt idx="125">
                  <c:v>1</c:v>
                </c:pt>
                <c:pt idx="126">
                  <c:v>1</c:v>
                </c:pt>
                <c:pt idx="127">
                  <c:v>1</c:v>
                </c:pt>
                <c:pt idx="128">
                  <c:v>1</c:v>
                </c:pt>
                <c:pt idx="129">
                  <c:v>1</c:v>
                </c:pt>
                <c:pt idx="130">
                  <c:v>1</c:v>
                </c:pt>
                <c:pt idx="131">
                  <c:v>1</c:v>
                </c:pt>
                <c:pt idx="132">
                  <c:v>1</c:v>
                </c:pt>
                <c:pt idx="133">
                  <c:v>1</c:v>
                </c:pt>
                <c:pt idx="134">
                  <c:v>1</c:v>
                </c:pt>
                <c:pt idx="135">
                  <c:v>1</c:v>
                </c:pt>
                <c:pt idx="136">
                  <c:v>1</c:v>
                </c:pt>
                <c:pt idx="137">
                  <c:v>1</c:v>
                </c:pt>
                <c:pt idx="138">
                  <c:v>1</c:v>
                </c:pt>
                <c:pt idx="139">
                  <c:v>1</c:v>
                </c:pt>
                <c:pt idx="140">
                  <c:v>1</c:v>
                </c:pt>
                <c:pt idx="141">
                  <c:v>1</c:v>
                </c:pt>
                <c:pt idx="142">
                  <c:v>1</c:v>
                </c:pt>
                <c:pt idx="143">
                  <c:v>1</c:v>
                </c:pt>
                <c:pt idx="144">
                  <c:v>1</c:v>
                </c:pt>
                <c:pt idx="145">
                  <c:v>1</c:v>
                </c:pt>
                <c:pt idx="146">
                  <c:v>1</c:v>
                </c:pt>
                <c:pt idx="147">
                  <c:v>1</c:v>
                </c:pt>
                <c:pt idx="148">
                  <c:v>1</c:v>
                </c:pt>
                <c:pt idx="149">
                  <c:v>1</c:v>
                </c:pt>
                <c:pt idx="150">
                  <c:v>1</c:v>
                </c:pt>
                <c:pt idx="151">
                  <c:v>1</c:v>
                </c:pt>
                <c:pt idx="152">
                  <c:v>1</c:v>
                </c:pt>
                <c:pt idx="153">
                  <c:v>1</c:v>
                </c:pt>
                <c:pt idx="154">
                  <c:v>1</c:v>
                </c:pt>
                <c:pt idx="155">
                  <c:v>1</c:v>
                </c:pt>
                <c:pt idx="156">
                  <c:v>1</c:v>
                </c:pt>
                <c:pt idx="157">
                  <c:v>1</c:v>
                </c:pt>
                <c:pt idx="158">
                  <c:v>1</c:v>
                </c:pt>
                <c:pt idx="159">
                  <c:v>1</c:v>
                </c:pt>
                <c:pt idx="160">
                  <c:v>1</c:v>
                </c:pt>
                <c:pt idx="161">
                  <c:v>1</c:v>
                </c:pt>
                <c:pt idx="162">
                  <c:v>1</c:v>
                </c:pt>
                <c:pt idx="163">
                  <c:v>1</c:v>
                </c:pt>
                <c:pt idx="164">
                  <c:v>1</c:v>
                </c:pt>
                <c:pt idx="165">
                  <c:v>1</c:v>
                </c:pt>
                <c:pt idx="166">
                  <c:v>1</c:v>
                </c:pt>
                <c:pt idx="167">
                  <c:v>1</c:v>
                </c:pt>
                <c:pt idx="168">
                  <c:v>1</c:v>
                </c:pt>
                <c:pt idx="169">
                  <c:v>1</c:v>
                </c:pt>
                <c:pt idx="170">
                  <c:v>1</c:v>
                </c:pt>
                <c:pt idx="171">
                  <c:v>1</c:v>
                </c:pt>
                <c:pt idx="172">
                  <c:v>1</c:v>
                </c:pt>
                <c:pt idx="173">
                  <c:v>1</c:v>
                </c:pt>
                <c:pt idx="174">
                  <c:v>1</c:v>
                </c:pt>
                <c:pt idx="175">
                  <c:v>1</c:v>
                </c:pt>
                <c:pt idx="176">
                  <c:v>1</c:v>
                </c:pt>
                <c:pt idx="177">
                  <c:v>1</c:v>
                </c:pt>
                <c:pt idx="178">
                  <c:v>1</c:v>
                </c:pt>
                <c:pt idx="179">
                  <c:v>1</c:v>
                </c:pt>
                <c:pt idx="180">
                  <c:v>1</c:v>
                </c:pt>
                <c:pt idx="181">
                  <c:v>1</c:v>
                </c:pt>
                <c:pt idx="182">
                  <c:v>1</c:v>
                </c:pt>
                <c:pt idx="183">
                  <c:v>1</c:v>
                </c:pt>
                <c:pt idx="184">
                  <c:v>1</c:v>
                </c:pt>
                <c:pt idx="185">
                  <c:v>1</c:v>
                </c:pt>
                <c:pt idx="186">
                  <c:v>1</c:v>
                </c:pt>
                <c:pt idx="187">
                  <c:v>1</c:v>
                </c:pt>
                <c:pt idx="188">
                  <c:v>1</c:v>
                </c:pt>
                <c:pt idx="189">
                  <c:v>1</c:v>
                </c:pt>
                <c:pt idx="190">
                  <c:v>1</c:v>
                </c:pt>
                <c:pt idx="191">
                  <c:v>1</c:v>
                </c:pt>
                <c:pt idx="192">
                  <c:v>1</c:v>
                </c:pt>
                <c:pt idx="193">
                  <c:v>1</c:v>
                </c:pt>
                <c:pt idx="194">
                  <c:v>1</c:v>
                </c:pt>
                <c:pt idx="195">
                  <c:v>1</c:v>
                </c:pt>
                <c:pt idx="196">
                  <c:v>1</c:v>
                </c:pt>
                <c:pt idx="197">
                  <c:v>1</c:v>
                </c:pt>
                <c:pt idx="198">
                  <c:v>1</c:v>
                </c:pt>
                <c:pt idx="199">
                  <c:v>1</c:v>
                </c:pt>
                <c:pt idx="200">
                  <c:v>1</c:v>
                </c:pt>
                <c:pt idx="201">
                  <c:v>1</c:v>
                </c:pt>
                <c:pt idx="202">
                  <c:v>1</c:v>
                </c:pt>
                <c:pt idx="203">
                  <c:v>1</c:v>
                </c:pt>
                <c:pt idx="204">
                  <c:v>1</c:v>
                </c:pt>
                <c:pt idx="205">
                  <c:v>1</c:v>
                </c:pt>
                <c:pt idx="206">
                  <c:v>1</c:v>
                </c:pt>
                <c:pt idx="207">
                  <c:v>1</c:v>
                </c:pt>
                <c:pt idx="208">
                  <c:v>1</c:v>
                </c:pt>
                <c:pt idx="209">
                  <c:v>1</c:v>
                </c:pt>
                <c:pt idx="210">
                  <c:v>1</c:v>
                </c:pt>
                <c:pt idx="211">
                  <c:v>1</c:v>
                </c:pt>
                <c:pt idx="212">
                  <c:v>1</c:v>
                </c:pt>
                <c:pt idx="213">
                  <c:v>1</c:v>
                </c:pt>
                <c:pt idx="214">
                  <c:v>1</c:v>
                </c:pt>
                <c:pt idx="215">
                  <c:v>1</c:v>
                </c:pt>
                <c:pt idx="216">
                  <c:v>1</c:v>
                </c:pt>
                <c:pt idx="217">
                  <c:v>1</c:v>
                </c:pt>
                <c:pt idx="218">
                  <c:v>1</c:v>
                </c:pt>
                <c:pt idx="219">
                  <c:v>1</c:v>
                </c:pt>
                <c:pt idx="220">
                  <c:v>1</c:v>
                </c:pt>
                <c:pt idx="221">
                  <c:v>1</c:v>
                </c:pt>
                <c:pt idx="222">
                  <c:v>1</c:v>
                </c:pt>
                <c:pt idx="223">
                  <c:v>1</c:v>
                </c:pt>
                <c:pt idx="224">
                  <c:v>1</c:v>
                </c:pt>
                <c:pt idx="225">
                  <c:v>1</c:v>
                </c:pt>
                <c:pt idx="226">
                  <c:v>1</c:v>
                </c:pt>
                <c:pt idx="227">
                  <c:v>1</c:v>
                </c:pt>
                <c:pt idx="228">
                  <c:v>1</c:v>
                </c:pt>
                <c:pt idx="229">
                  <c:v>1</c:v>
                </c:pt>
                <c:pt idx="230">
                  <c:v>1</c:v>
                </c:pt>
                <c:pt idx="231">
                  <c:v>1</c:v>
                </c:pt>
                <c:pt idx="232">
                  <c:v>1</c:v>
                </c:pt>
                <c:pt idx="233">
                  <c:v>1</c:v>
                </c:pt>
                <c:pt idx="234">
                  <c:v>1</c:v>
                </c:pt>
                <c:pt idx="235">
                  <c:v>1</c:v>
                </c:pt>
                <c:pt idx="236">
                  <c:v>1</c:v>
                </c:pt>
                <c:pt idx="237">
                  <c:v>1</c:v>
                </c:pt>
                <c:pt idx="238">
                  <c:v>1</c:v>
                </c:pt>
                <c:pt idx="239">
                  <c:v>1</c:v>
                </c:pt>
                <c:pt idx="240">
                  <c:v>1</c:v>
                </c:pt>
                <c:pt idx="241">
                  <c:v>1</c:v>
                </c:pt>
                <c:pt idx="242">
                  <c:v>1</c:v>
                </c:pt>
                <c:pt idx="243">
                  <c:v>1</c:v>
                </c:pt>
                <c:pt idx="244">
                  <c:v>1</c:v>
                </c:pt>
                <c:pt idx="245">
                  <c:v>1</c:v>
                </c:pt>
                <c:pt idx="246">
                  <c:v>1</c:v>
                </c:pt>
                <c:pt idx="247">
                  <c:v>1</c:v>
                </c:pt>
                <c:pt idx="248">
                  <c:v>1</c:v>
                </c:pt>
                <c:pt idx="249">
                  <c:v>1</c:v>
                </c:pt>
                <c:pt idx="250">
                  <c:v>1</c:v>
                </c:pt>
                <c:pt idx="251">
                  <c:v>1</c:v>
                </c:pt>
                <c:pt idx="252">
                  <c:v>1</c:v>
                </c:pt>
                <c:pt idx="253">
                  <c:v>1</c:v>
                </c:pt>
                <c:pt idx="254">
                  <c:v>1</c:v>
                </c:pt>
                <c:pt idx="255">
                  <c:v>1</c:v>
                </c:pt>
                <c:pt idx="256">
                  <c:v>1</c:v>
                </c:pt>
                <c:pt idx="257">
                  <c:v>1</c:v>
                </c:pt>
                <c:pt idx="258">
                  <c:v>1</c:v>
                </c:pt>
                <c:pt idx="259">
                  <c:v>1</c:v>
                </c:pt>
                <c:pt idx="260">
                  <c:v>1</c:v>
                </c:pt>
                <c:pt idx="261">
                  <c:v>1</c:v>
                </c:pt>
                <c:pt idx="262">
                  <c:v>1</c:v>
                </c:pt>
                <c:pt idx="263">
                  <c:v>1</c:v>
                </c:pt>
                <c:pt idx="264">
                  <c:v>1</c:v>
                </c:pt>
                <c:pt idx="265">
                  <c:v>1</c:v>
                </c:pt>
                <c:pt idx="266">
                  <c:v>1</c:v>
                </c:pt>
                <c:pt idx="267">
                  <c:v>1</c:v>
                </c:pt>
                <c:pt idx="268">
                  <c:v>1</c:v>
                </c:pt>
                <c:pt idx="269">
                  <c:v>1</c:v>
                </c:pt>
                <c:pt idx="270">
                  <c:v>1</c:v>
                </c:pt>
                <c:pt idx="271">
                  <c:v>1</c:v>
                </c:pt>
                <c:pt idx="272">
                  <c:v>1</c:v>
                </c:pt>
                <c:pt idx="273">
                  <c:v>1</c:v>
                </c:pt>
                <c:pt idx="274">
                  <c:v>1</c:v>
                </c:pt>
                <c:pt idx="275">
                  <c:v>1</c:v>
                </c:pt>
                <c:pt idx="276">
                  <c:v>1</c:v>
                </c:pt>
                <c:pt idx="277">
                  <c:v>1</c:v>
                </c:pt>
                <c:pt idx="278">
                  <c:v>1</c:v>
                </c:pt>
                <c:pt idx="279">
                  <c:v>1</c:v>
                </c:pt>
                <c:pt idx="280">
                  <c:v>1</c:v>
                </c:pt>
                <c:pt idx="281">
                  <c:v>1</c:v>
                </c:pt>
                <c:pt idx="282">
                  <c:v>1</c:v>
                </c:pt>
                <c:pt idx="283">
                  <c:v>1</c:v>
                </c:pt>
                <c:pt idx="284">
                  <c:v>1</c:v>
                </c:pt>
                <c:pt idx="285">
                  <c:v>1</c:v>
                </c:pt>
                <c:pt idx="286">
                  <c:v>1</c:v>
                </c:pt>
                <c:pt idx="287">
                  <c:v>1</c:v>
                </c:pt>
                <c:pt idx="288">
                  <c:v>1</c:v>
                </c:pt>
                <c:pt idx="289">
                  <c:v>1</c:v>
                </c:pt>
                <c:pt idx="290">
                  <c:v>1</c:v>
                </c:pt>
                <c:pt idx="291">
                  <c:v>1</c:v>
                </c:pt>
                <c:pt idx="292">
                  <c:v>1</c:v>
                </c:pt>
                <c:pt idx="293">
                  <c:v>1</c:v>
                </c:pt>
                <c:pt idx="294">
                  <c:v>1</c:v>
                </c:pt>
                <c:pt idx="295">
                  <c:v>1</c:v>
                </c:pt>
                <c:pt idx="296">
                  <c:v>1</c:v>
                </c:pt>
                <c:pt idx="297">
                  <c:v>1</c:v>
                </c:pt>
                <c:pt idx="298">
                  <c:v>1</c:v>
                </c:pt>
                <c:pt idx="299">
                  <c:v>1</c:v>
                </c:pt>
                <c:pt idx="300">
                  <c:v>1</c:v>
                </c:pt>
                <c:pt idx="301">
                  <c:v>1</c:v>
                </c:pt>
                <c:pt idx="302">
                  <c:v>1</c:v>
                </c:pt>
                <c:pt idx="303">
                  <c:v>1</c:v>
                </c:pt>
                <c:pt idx="304">
                  <c:v>1</c:v>
                </c:pt>
                <c:pt idx="305">
                  <c:v>1</c:v>
                </c:pt>
                <c:pt idx="306">
                  <c:v>1</c:v>
                </c:pt>
                <c:pt idx="307">
                  <c:v>1</c:v>
                </c:pt>
                <c:pt idx="308">
                  <c:v>1</c:v>
                </c:pt>
                <c:pt idx="309">
                  <c:v>1</c:v>
                </c:pt>
                <c:pt idx="310">
                  <c:v>1</c:v>
                </c:pt>
                <c:pt idx="311">
                  <c:v>1</c:v>
                </c:pt>
                <c:pt idx="312">
                  <c:v>1</c:v>
                </c:pt>
                <c:pt idx="313">
                  <c:v>1</c:v>
                </c:pt>
                <c:pt idx="314">
                  <c:v>1</c:v>
                </c:pt>
                <c:pt idx="315">
                  <c:v>1</c:v>
                </c:pt>
                <c:pt idx="316">
                  <c:v>1</c:v>
                </c:pt>
                <c:pt idx="317">
                  <c:v>1</c:v>
                </c:pt>
                <c:pt idx="318">
                  <c:v>1</c:v>
                </c:pt>
                <c:pt idx="319">
                  <c:v>1</c:v>
                </c:pt>
                <c:pt idx="320">
                  <c:v>1</c:v>
                </c:pt>
                <c:pt idx="321">
                  <c:v>1</c:v>
                </c:pt>
                <c:pt idx="322">
                  <c:v>1</c:v>
                </c:pt>
                <c:pt idx="323">
                  <c:v>1</c:v>
                </c:pt>
                <c:pt idx="324">
                  <c:v>1</c:v>
                </c:pt>
                <c:pt idx="325">
                  <c:v>1</c:v>
                </c:pt>
                <c:pt idx="326">
                  <c:v>1</c:v>
                </c:pt>
                <c:pt idx="327">
                  <c:v>1</c:v>
                </c:pt>
                <c:pt idx="328">
                  <c:v>1</c:v>
                </c:pt>
                <c:pt idx="329">
                  <c:v>1</c:v>
                </c:pt>
                <c:pt idx="330">
                  <c:v>1</c:v>
                </c:pt>
                <c:pt idx="331">
                  <c:v>1</c:v>
                </c:pt>
                <c:pt idx="332">
                  <c:v>1</c:v>
                </c:pt>
                <c:pt idx="333">
                  <c:v>1</c:v>
                </c:pt>
                <c:pt idx="334">
                  <c:v>1</c:v>
                </c:pt>
                <c:pt idx="335">
                  <c:v>1</c:v>
                </c:pt>
                <c:pt idx="336">
                  <c:v>1</c:v>
                </c:pt>
                <c:pt idx="337">
                  <c:v>1</c:v>
                </c:pt>
                <c:pt idx="338">
                  <c:v>1</c:v>
                </c:pt>
                <c:pt idx="339">
                  <c:v>1</c:v>
                </c:pt>
                <c:pt idx="340">
                  <c:v>1</c:v>
                </c:pt>
                <c:pt idx="341">
                  <c:v>1</c:v>
                </c:pt>
                <c:pt idx="342">
                  <c:v>1</c:v>
                </c:pt>
                <c:pt idx="343">
                  <c:v>1</c:v>
                </c:pt>
                <c:pt idx="344">
                  <c:v>1</c:v>
                </c:pt>
                <c:pt idx="345">
                  <c:v>1</c:v>
                </c:pt>
                <c:pt idx="346">
                  <c:v>1</c:v>
                </c:pt>
                <c:pt idx="347">
                  <c:v>1</c:v>
                </c:pt>
                <c:pt idx="348">
                  <c:v>1</c:v>
                </c:pt>
                <c:pt idx="349">
                  <c:v>1</c:v>
                </c:pt>
                <c:pt idx="350">
                  <c:v>1</c:v>
                </c:pt>
                <c:pt idx="351">
                  <c:v>1</c:v>
                </c:pt>
                <c:pt idx="352">
                  <c:v>1</c:v>
                </c:pt>
                <c:pt idx="353">
                  <c:v>1</c:v>
                </c:pt>
                <c:pt idx="354">
                  <c:v>1</c:v>
                </c:pt>
                <c:pt idx="355">
                  <c:v>1</c:v>
                </c:pt>
                <c:pt idx="356">
                  <c:v>1</c:v>
                </c:pt>
                <c:pt idx="357">
                  <c:v>1</c:v>
                </c:pt>
                <c:pt idx="358">
                  <c:v>1</c:v>
                </c:pt>
                <c:pt idx="359">
                  <c:v>1</c:v>
                </c:pt>
                <c:pt idx="360">
                  <c:v>1</c:v>
                </c:pt>
                <c:pt idx="361">
                  <c:v>1</c:v>
                </c:pt>
                <c:pt idx="362">
                  <c:v>1</c:v>
                </c:pt>
                <c:pt idx="363">
                  <c:v>1</c:v>
                </c:pt>
                <c:pt idx="364">
                  <c:v>1</c:v>
                </c:pt>
                <c:pt idx="365">
                  <c:v>1</c:v>
                </c:pt>
                <c:pt idx="366">
                  <c:v>1</c:v>
                </c:pt>
                <c:pt idx="367">
                  <c:v>1</c:v>
                </c:pt>
                <c:pt idx="368">
                  <c:v>1</c:v>
                </c:pt>
                <c:pt idx="369">
                  <c:v>1</c:v>
                </c:pt>
                <c:pt idx="370">
                  <c:v>1</c:v>
                </c:pt>
                <c:pt idx="371">
                  <c:v>1</c:v>
                </c:pt>
                <c:pt idx="372">
                  <c:v>1</c:v>
                </c:pt>
                <c:pt idx="373">
                  <c:v>1</c:v>
                </c:pt>
                <c:pt idx="374">
                  <c:v>1</c:v>
                </c:pt>
                <c:pt idx="375">
                  <c:v>1</c:v>
                </c:pt>
                <c:pt idx="376">
                  <c:v>1</c:v>
                </c:pt>
                <c:pt idx="377">
                  <c:v>1</c:v>
                </c:pt>
                <c:pt idx="378">
                  <c:v>1</c:v>
                </c:pt>
                <c:pt idx="379">
                  <c:v>1</c:v>
                </c:pt>
                <c:pt idx="380">
                  <c:v>1</c:v>
                </c:pt>
                <c:pt idx="381">
                  <c:v>1</c:v>
                </c:pt>
                <c:pt idx="382">
                  <c:v>1</c:v>
                </c:pt>
                <c:pt idx="383">
                  <c:v>1</c:v>
                </c:pt>
                <c:pt idx="384">
                  <c:v>1</c:v>
                </c:pt>
                <c:pt idx="385">
                  <c:v>1</c:v>
                </c:pt>
                <c:pt idx="386">
                  <c:v>1</c:v>
                </c:pt>
                <c:pt idx="387">
                  <c:v>1</c:v>
                </c:pt>
                <c:pt idx="388">
                  <c:v>1</c:v>
                </c:pt>
                <c:pt idx="389">
                  <c:v>1</c:v>
                </c:pt>
                <c:pt idx="390">
                  <c:v>1</c:v>
                </c:pt>
                <c:pt idx="391">
                  <c:v>1</c:v>
                </c:pt>
                <c:pt idx="392">
                  <c:v>1</c:v>
                </c:pt>
                <c:pt idx="393">
                  <c:v>1</c:v>
                </c:pt>
                <c:pt idx="394">
                  <c:v>1</c:v>
                </c:pt>
                <c:pt idx="395">
                  <c:v>1</c:v>
                </c:pt>
                <c:pt idx="396">
                  <c:v>1</c:v>
                </c:pt>
                <c:pt idx="397">
                  <c:v>1</c:v>
                </c:pt>
                <c:pt idx="398">
                  <c:v>1</c:v>
                </c:pt>
                <c:pt idx="399">
                  <c:v>1</c:v>
                </c:pt>
                <c:pt idx="400">
                  <c:v>1</c:v>
                </c:pt>
                <c:pt idx="401">
                  <c:v>1</c:v>
                </c:pt>
                <c:pt idx="402">
                  <c:v>1</c:v>
                </c:pt>
                <c:pt idx="403">
                  <c:v>1</c:v>
                </c:pt>
                <c:pt idx="404">
                  <c:v>1</c:v>
                </c:pt>
                <c:pt idx="405">
                  <c:v>1</c:v>
                </c:pt>
                <c:pt idx="406">
                  <c:v>1</c:v>
                </c:pt>
                <c:pt idx="407">
                  <c:v>1</c:v>
                </c:pt>
                <c:pt idx="408">
                  <c:v>1</c:v>
                </c:pt>
                <c:pt idx="409">
                  <c:v>1</c:v>
                </c:pt>
                <c:pt idx="410">
                  <c:v>1</c:v>
                </c:pt>
                <c:pt idx="411">
                  <c:v>1</c:v>
                </c:pt>
                <c:pt idx="412">
                  <c:v>1</c:v>
                </c:pt>
                <c:pt idx="413">
                  <c:v>1</c:v>
                </c:pt>
                <c:pt idx="414">
                  <c:v>1</c:v>
                </c:pt>
                <c:pt idx="415">
                  <c:v>1</c:v>
                </c:pt>
                <c:pt idx="416">
                  <c:v>1</c:v>
                </c:pt>
                <c:pt idx="417">
                  <c:v>1</c:v>
                </c:pt>
                <c:pt idx="418">
                  <c:v>1</c:v>
                </c:pt>
                <c:pt idx="419">
                  <c:v>1</c:v>
                </c:pt>
                <c:pt idx="420">
                  <c:v>1</c:v>
                </c:pt>
                <c:pt idx="421">
                  <c:v>1</c:v>
                </c:pt>
                <c:pt idx="422">
                  <c:v>1</c:v>
                </c:pt>
                <c:pt idx="423">
                  <c:v>1</c:v>
                </c:pt>
                <c:pt idx="424">
                  <c:v>1</c:v>
                </c:pt>
                <c:pt idx="425">
                  <c:v>1</c:v>
                </c:pt>
                <c:pt idx="426">
                  <c:v>1</c:v>
                </c:pt>
                <c:pt idx="427">
                  <c:v>1</c:v>
                </c:pt>
                <c:pt idx="428">
                  <c:v>1</c:v>
                </c:pt>
                <c:pt idx="429">
                  <c:v>1</c:v>
                </c:pt>
                <c:pt idx="430">
                  <c:v>1</c:v>
                </c:pt>
                <c:pt idx="431">
                  <c:v>1</c:v>
                </c:pt>
                <c:pt idx="432">
                  <c:v>1</c:v>
                </c:pt>
                <c:pt idx="433">
                  <c:v>1</c:v>
                </c:pt>
                <c:pt idx="434">
                  <c:v>1</c:v>
                </c:pt>
                <c:pt idx="435">
                  <c:v>1</c:v>
                </c:pt>
                <c:pt idx="436">
                  <c:v>1</c:v>
                </c:pt>
                <c:pt idx="437">
                  <c:v>1</c:v>
                </c:pt>
                <c:pt idx="438">
                  <c:v>1</c:v>
                </c:pt>
                <c:pt idx="439">
                  <c:v>1</c:v>
                </c:pt>
                <c:pt idx="440">
                  <c:v>1</c:v>
                </c:pt>
                <c:pt idx="441">
                  <c:v>1</c:v>
                </c:pt>
                <c:pt idx="442">
                  <c:v>1</c:v>
                </c:pt>
                <c:pt idx="443">
                  <c:v>1</c:v>
                </c:pt>
                <c:pt idx="444">
                  <c:v>1</c:v>
                </c:pt>
                <c:pt idx="445">
                  <c:v>1</c:v>
                </c:pt>
                <c:pt idx="446">
                  <c:v>1</c:v>
                </c:pt>
                <c:pt idx="447">
                  <c:v>1</c:v>
                </c:pt>
                <c:pt idx="448">
                  <c:v>1</c:v>
                </c:pt>
                <c:pt idx="449">
                  <c:v>1</c:v>
                </c:pt>
                <c:pt idx="450">
                  <c:v>1</c:v>
                </c:pt>
                <c:pt idx="451">
                  <c:v>1</c:v>
                </c:pt>
                <c:pt idx="452">
                  <c:v>1</c:v>
                </c:pt>
                <c:pt idx="453">
                  <c:v>1</c:v>
                </c:pt>
                <c:pt idx="454">
                  <c:v>1</c:v>
                </c:pt>
                <c:pt idx="455">
                  <c:v>1</c:v>
                </c:pt>
                <c:pt idx="456">
                  <c:v>1</c:v>
                </c:pt>
                <c:pt idx="457">
                  <c:v>1</c:v>
                </c:pt>
                <c:pt idx="458">
                  <c:v>1</c:v>
                </c:pt>
                <c:pt idx="459">
                  <c:v>1</c:v>
                </c:pt>
                <c:pt idx="460">
                  <c:v>1</c:v>
                </c:pt>
                <c:pt idx="461">
                  <c:v>1</c:v>
                </c:pt>
                <c:pt idx="462">
                  <c:v>1</c:v>
                </c:pt>
                <c:pt idx="463">
                  <c:v>1</c:v>
                </c:pt>
                <c:pt idx="464">
                  <c:v>1</c:v>
                </c:pt>
                <c:pt idx="465">
                  <c:v>1</c:v>
                </c:pt>
                <c:pt idx="466">
                  <c:v>1</c:v>
                </c:pt>
                <c:pt idx="467">
                  <c:v>1</c:v>
                </c:pt>
                <c:pt idx="468">
                  <c:v>1</c:v>
                </c:pt>
                <c:pt idx="469">
                  <c:v>1</c:v>
                </c:pt>
                <c:pt idx="470">
                  <c:v>1</c:v>
                </c:pt>
                <c:pt idx="471">
                  <c:v>1</c:v>
                </c:pt>
                <c:pt idx="472">
                  <c:v>1</c:v>
                </c:pt>
                <c:pt idx="473">
                  <c:v>1</c:v>
                </c:pt>
                <c:pt idx="474">
                  <c:v>1</c:v>
                </c:pt>
                <c:pt idx="475">
                  <c:v>1</c:v>
                </c:pt>
                <c:pt idx="476">
                  <c:v>1</c:v>
                </c:pt>
                <c:pt idx="477">
                  <c:v>1</c:v>
                </c:pt>
                <c:pt idx="478">
                  <c:v>1</c:v>
                </c:pt>
                <c:pt idx="479">
                  <c:v>1</c:v>
                </c:pt>
                <c:pt idx="480">
                  <c:v>1</c:v>
                </c:pt>
                <c:pt idx="481">
                  <c:v>1</c:v>
                </c:pt>
                <c:pt idx="482">
                  <c:v>1</c:v>
                </c:pt>
                <c:pt idx="483">
                  <c:v>1</c:v>
                </c:pt>
                <c:pt idx="484">
                  <c:v>1</c:v>
                </c:pt>
                <c:pt idx="485">
                  <c:v>1</c:v>
                </c:pt>
                <c:pt idx="486">
                  <c:v>1</c:v>
                </c:pt>
                <c:pt idx="487">
                  <c:v>1</c:v>
                </c:pt>
                <c:pt idx="488">
                  <c:v>1</c:v>
                </c:pt>
                <c:pt idx="489">
                  <c:v>1</c:v>
                </c:pt>
                <c:pt idx="490">
                  <c:v>1</c:v>
                </c:pt>
                <c:pt idx="491">
                  <c:v>1</c:v>
                </c:pt>
                <c:pt idx="492">
                  <c:v>1</c:v>
                </c:pt>
                <c:pt idx="493">
                  <c:v>1</c:v>
                </c:pt>
                <c:pt idx="494">
                  <c:v>1</c:v>
                </c:pt>
                <c:pt idx="495">
                  <c:v>1</c:v>
                </c:pt>
                <c:pt idx="496">
                  <c:v>1</c:v>
                </c:pt>
                <c:pt idx="497">
                  <c:v>1</c:v>
                </c:pt>
                <c:pt idx="498">
                  <c:v>1</c:v>
                </c:pt>
                <c:pt idx="499">
                  <c:v>1</c:v>
                </c:pt>
                <c:pt idx="500">
                  <c:v>1</c:v>
                </c:pt>
                <c:pt idx="501">
                  <c:v>1</c:v>
                </c:pt>
                <c:pt idx="502">
                  <c:v>1</c:v>
                </c:pt>
                <c:pt idx="503">
                  <c:v>1</c:v>
                </c:pt>
                <c:pt idx="504">
                  <c:v>1</c:v>
                </c:pt>
                <c:pt idx="505">
                  <c:v>1</c:v>
                </c:pt>
                <c:pt idx="506">
                  <c:v>1</c:v>
                </c:pt>
                <c:pt idx="507">
                  <c:v>1</c:v>
                </c:pt>
                <c:pt idx="508">
                  <c:v>1</c:v>
                </c:pt>
                <c:pt idx="509">
                  <c:v>1</c:v>
                </c:pt>
                <c:pt idx="510">
                  <c:v>1</c:v>
                </c:pt>
                <c:pt idx="511">
                  <c:v>1</c:v>
                </c:pt>
                <c:pt idx="512">
                  <c:v>1</c:v>
                </c:pt>
                <c:pt idx="513">
                  <c:v>1</c:v>
                </c:pt>
                <c:pt idx="514">
                  <c:v>1</c:v>
                </c:pt>
                <c:pt idx="515">
                  <c:v>1</c:v>
                </c:pt>
                <c:pt idx="516">
                  <c:v>1</c:v>
                </c:pt>
                <c:pt idx="517">
                  <c:v>1</c:v>
                </c:pt>
                <c:pt idx="518">
                  <c:v>1</c:v>
                </c:pt>
                <c:pt idx="519">
                  <c:v>1</c:v>
                </c:pt>
                <c:pt idx="520">
                  <c:v>1</c:v>
                </c:pt>
                <c:pt idx="521">
                  <c:v>1</c:v>
                </c:pt>
                <c:pt idx="522">
                  <c:v>1</c:v>
                </c:pt>
                <c:pt idx="523">
                  <c:v>1</c:v>
                </c:pt>
                <c:pt idx="524">
                  <c:v>1</c:v>
                </c:pt>
                <c:pt idx="525">
                  <c:v>1</c:v>
                </c:pt>
                <c:pt idx="526">
                  <c:v>1</c:v>
                </c:pt>
                <c:pt idx="527">
                  <c:v>1</c:v>
                </c:pt>
                <c:pt idx="528">
                  <c:v>1</c:v>
                </c:pt>
                <c:pt idx="529">
                  <c:v>1</c:v>
                </c:pt>
                <c:pt idx="530">
                  <c:v>1</c:v>
                </c:pt>
                <c:pt idx="531">
                  <c:v>1</c:v>
                </c:pt>
                <c:pt idx="532">
                  <c:v>1</c:v>
                </c:pt>
                <c:pt idx="533">
                  <c:v>1</c:v>
                </c:pt>
                <c:pt idx="534">
                  <c:v>1</c:v>
                </c:pt>
                <c:pt idx="535">
                  <c:v>1</c:v>
                </c:pt>
                <c:pt idx="536">
                  <c:v>1</c:v>
                </c:pt>
                <c:pt idx="537">
                  <c:v>1</c:v>
                </c:pt>
                <c:pt idx="538">
                  <c:v>1</c:v>
                </c:pt>
                <c:pt idx="539">
                  <c:v>1</c:v>
                </c:pt>
                <c:pt idx="540">
                  <c:v>1</c:v>
                </c:pt>
                <c:pt idx="541">
                  <c:v>1</c:v>
                </c:pt>
                <c:pt idx="542">
                  <c:v>1</c:v>
                </c:pt>
                <c:pt idx="543">
                  <c:v>1</c:v>
                </c:pt>
                <c:pt idx="544">
                  <c:v>1</c:v>
                </c:pt>
                <c:pt idx="545">
                  <c:v>1</c:v>
                </c:pt>
                <c:pt idx="546">
                  <c:v>1</c:v>
                </c:pt>
                <c:pt idx="547">
                  <c:v>1</c:v>
                </c:pt>
                <c:pt idx="548">
                  <c:v>1</c:v>
                </c:pt>
                <c:pt idx="549">
                  <c:v>1</c:v>
                </c:pt>
                <c:pt idx="550">
                  <c:v>1</c:v>
                </c:pt>
                <c:pt idx="551">
                  <c:v>1</c:v>
                </c:pt>
                <c:pt idx="552">
                  <c:v>1</c:v>
                </c:pt>
                <c:pt idx="553">
                  <c:v>1</c:v>
                </c:pt>
                <c:pt idx="554">
                  <c:v>1</c:v>
                </c:pt>
                <c:pt idx="555">
                  <c:v>1</c:v>
                </c:pt>
                <c:pt idx="556">
                  <c:v>1</c:v>
                </c:pt>
                <c:pt idx="557">
                  <c:v>1</c:v>
                </c:pt>
                <c:pt idx="558">
                  <c:v>1</c:v>
                </c:pt>
                <c:pt idx="559">
                  <c:v>1</c:v>
                </c:pt>
                <c:pt idx="560">
                  <c:v>1</c:v>
                </c:pt>
                <c:pt idx="561">
                  <c:v>1</c:v>
                </c:pt>
                <c:pt idx="562">
                  <c:v>1</c:v>
                </c:pt>
                <c:pt idx="563">
                  <c:v>1</c:v>
                </c:pt>
                <c:pt idx="564">
                  <c:v>1</c:v>
                </c:pt>
                <c:pt idx="565">
                  <c:v>1</c:v>
                </c:pt>
                <c:pt idx="566">
                  <c:v>1</c:v>
                </c:pt>
                <c:pt idx="567">
                  <c:v>1</c:v>
                </c:pt>
                <c:pt idx="568">
                  <c:v>1</c:v>
                </c:pt>
                <c:pt idx="569">
                  <c:v>1</c:v>
                </c:pt>
                <c:pt idx="570">
                  <c:v>1</c:v>
                </c:pt>
                <c:pt idx="571">
                  <c:v>1</c:v>
                </c:pt>
                <c:pt idx="572">
                  <c:v>1</c:v>
                </c:pt>
                <c:pt idx="573">
                  <c:v>1</c:v>
                </c:pt>
                <c:pt idx="574">
                  <c:v>1</c:v>
                </c:pt>
                <c:pt idx="575">
                  <c:v>1</c:v>
                </c:pt>
                <c:pt idx="576">
                  <c:v>1</c:v>
                </c:pt>
                <c:pt idx="577">
                  <c:v>1</c:v>
                </c:pt>
                <c:pt idx="578">
                  <c:v>1</c:v>
                </c:pt>
                <c:pt idx="579">
                  <c:v>1</c:v>
                </c:pt>
                <c:pt idx="580">
                  <c:v>1</c:v>
                </c:pt>
                <c:pt idx="581">
                  <c:v>1</c:v>
                </c:pt>
                <c:pt idx="582">
                  <c:v>1</c:v>
                </c:pt>
                <c:pt idx="583">
                  <c:v>1</c:v>
                </c:pt>
                <c:pt idx="584">
                  <c:v>1</c:v>
                </c:pt>
                <c:pt idx="585">
                  <c:v>1</c:v>
                </c:pt>
                <c:pt idx="586">
                  <c:v>1</c:v>
                </c:pt>
                <c:pt idx="587">
                  <c:v>1</c:v>
                </c:pt>
                <c:pt idx="588">
                  <c:v>1</c:v>
                </c:pt>
                <c:pt idx="589">
                  <c:v>1</c:v>
                </c:pt>
                <c:pt idx="590">
                  <c:v>1</c:v>
                </c:pt>
                <c:pt idx="591">
                  <c:v>1</c:v>
                </c:pt>
                <c:pt idx="592">
                  <c:v>1</c:v>
                </c:pt>
                <c:pt idx="593">
                  <c:v>1</c:v>
                </c:pt>
                <c:pt idx="594">
                  <c:v>1</c:v>
                </c:pt>
                <c:pt idx="595">
                  <c:v>1</c:v>
                </c:pt>
                <c:pt idx="596">
                  <c:v>1</c:v>
                </c:pt>
                <c:pt idx="597">
                  <c:v>1</c:v>
                </c:pt>
                <c:pt idx="598">
                  <c:v>1</c:v>
                </c:pt>
                <c:pt idx="599">
                  <c:v>1</c:v>
                </c:pt>
                <c:pt idx="600">
                  <c:v>1</c:v>
                </c:pt>
                <c:pt idx="601">
                  <c:v>1</c:v>
                </c:pt>
                <c:pt idx="602">
                  <c:v>1</c:v>
                </c:pt>
                <c:pt idx="603">
                  <c:v>1</c:v>
                </c:pt>
                <c:pt idx="604">
                  <c:v>1</c:v>
                </c:pt>
                <c:pt idx="605">
                  <c:v>1</c:v>
                </c:pt>
                <c:pt idx="606">
                  <c:v>1</c:v>
                </c:pt>
                <c:pt idx="607">
                  <c:v>1</c:v>
                </c:pt>
                <c:pt idx="608">
                  <c:v>1</c:v>
                </c:pt>
                <c:pt idx="609">
                  <c:v>1</c:v>
                </c:pt>
                <c:pt idx="610">
                  <c:v>1</c:v>
                </c:pt>
                <c:pt idx="611">
                  <c:v>1</c:v>
                </c:pt>
                <c:pt idx="612">
                  <c:v>1</c:v>
                </c:pt>
                <c:pt idx="613">
                  <c:v>1</c:v>
                </c:pt>
                <c:pt idx="614">
                  <c:v>1</c:v>
                </c:pt>
                <c:pt idx="615">
                  <c:v>1</c:v>
                </c:pt>
                <c:pt idx="616">
                  <c:v>1</c:v>
                </c:pt>
                <c:pt idx="617">
                  <c:v>1</c:v>
                </c:pt>
                <c:pt idx="618">
                  <c:v>1</c:v>
                </c:pt>
                <c:pt idx="619">
                  <c:v>1</c:v>
                </c:pt>
                <c:pt idx="620">
                  <c:v>1</c:v>
                </c:pt>
                <c:pt idx="621">
                  <c:v>1</c:v>
                </c:pt>
                <c:pt idx="622">
                  <c:v>1</c:v>
                </c:pt>
                <c:pt idx="623">
                  <c:v>1</c:v>
                </c:pt>
                <c:pt idx="624">
                  <c:v>1</c:v>
                </c:pt>
                <c:pt idx="625">
                  <c:v>1</c:v>
                </c:pt>
                <c:pt idx="626">
                  <c:v>1</c:v>
                </c:pt>
                <c:pt idx="627">
                  <c:v>1</c:v>
                </c:pt>
                <c:pt idx="628">
                  <c:v>1</c:v>
                </c:pt>
                <c:pt idx="629">
                  <c:v>1</c:v>
                </c:pt>
                <c:pt idx="630">
                  <c:v>1</c:v>
                </c:pt>
                <c:pt idx="631">
                  <c:v>1</c:v>
                </c:pt>
                <c:pt idx="632">
                  <c:v>1</c:v>
                </c:pt>
                <c:pt idx="633">
                  <c:v>1</c:v>
                </c:pt>
                <c:pt idx="634">
                  <c:v>1</c:v>
                </c:pt>
                <c:pt idx="635">
                  <c:v>1</c:v>
                </c:pt>
                <c:pt idx="636">
                  <c:v>1</c:v>
                </c:pt>
                <c:pt idx="637">
                  <c:v>1</c:v>
                </c:pt>
                <c:pt idx="638">
                  <c:v>1</c:v>
                </c:pt>
                <c:pt idx="639">
                  <c:v>1</c:v>
                </c:pt>
                <c:pt idx="640">
                  <c:v>1</c:v>
                </c:pt>
                <c:pt idx="641">
                  <c:v>1</c:v>
                </c:pt>
                <c:pt idx="642">
                  <c:v>1</c:v>
                </c:pt>
                <c:pt idx="643">
                  <c:v>1</c:v>
                </c:pt>
                <c:pt idx="644">
                  <c:v>1</c:v>
                </c:pt>
                <c:pt idx="645">
                  <c:v>1</c:v>
                </c:pt>
                <c:pt idx="646">
                  <c:v>1</c:v>
                </c:pt>
                <c:pt idx="647">
                  <c:v>1</c:v>
                </c:pt>
                <c:pt idx="648">
                  <c:v>1</c:v>
                </c:pt>
                <c:pt idx="649">
                  <c:v>1</c:v>
                </c:pt>
                <c:pt idx="650">
                  <c:v>1</c:v>
                </c:pt>
                <c:pt idx="651">
                  <c:v>1</c:v>
                </c:pt>
                <c:pt idx="652">
                  <c:v>1</c:v>
                </c:pt>
                <c:pt idx="653">
                  <c:v>1</c:v>
                </c:pt>
                <c:pt idx="654">
                  <c:v>1</c:v>
                </c:pt>
                <c:pt idx="655">
                  <c:v>1</c:v>
                </c:pt>
                <c:pt idx="656">
                  <c:v>1</c:v>
                </c:pt>
                <c:pt idx="657">
                  <c:v>1</c:v>
                </c:pt>
                <c:pt idx="658">
                  <c:v>1</c:v>
                </c:pt>
                <c:pt idx="659">
                  <c:v>1</c:v>
                </c:pt>
                <c:pt idx="660">
                  <c:v>1</c:v>
                </c:pt>
                <c:pt idx="661">
                  <c:v>1</c:v>
                </c:pt>
                <c:pt idx="662">
                  <c:v>1</c:v>
                </c:pt>
                <c:pt idx="663">
                  <c:v>1</c:v>
                </c:pt>
                <c:pt idx="664">
                  <c:v>1</c:v>
                </c:pt>
                <c:pt idx="665">
                  <c:v>1</c:v>
                </c:pt>
                <c:pt idx="666">
                  <c:v>1</c:v>
                </c:pt>
                <c:pt idx="667">
                  <c:v>1</c:v>
                </c:pt>
                <c:pt idx="668">
                  <c:v>1</c:v>
                </c:pt>
                <c:pt idx="669">
                  <c:v>1</c:v>
                </c:pt>
                <c:pt idx="670">
                  <c:v>1</c:v>
                </c:pt>
                <c:pt idx="671">
                  <c:v>1</c:v>
                </c:pt>
                <c:pt idx="672">
                  <c:v>1</c:v>
                </c:pt>
                <c:pt idx="673">
                  <c:v>1</c:v>
                </c:pt>
                <c:pt idx="674">
                  <c:v>1</c:v>
                </c:pt>
                <c:pt idx="675">
                  <c:v>1</c:v>
                </c:pt>
                <c:pt idx="676">
                  <c:v>1</c:v>
                </c:pt>
                <c:pt idx="677">
                  <c:v>1</c:v>
                </c:pt>
                <c:pt idx="678">
                  <c:v>1</c:v>
                </c:pt>
                <c:pt idx="679">
                  <c:v>1</c:v>
                </c:pt>
                <c:pt idx="680">
                  <c:v>1</c:v>
                </c:pt>
                <c:pt idx="681">
                  <c:v>1</c:v>
                </c:pt>
                <c:pt idx="682">
                  <c:v>1</c:v>
                </c:pt>
                <c:pt idx="683">
                  <c:v>1</c:v>
                </c:pt>
                <c:pt idx="684">
                  <c:v>1</c:v>
                </c:pt>
                <c:pt idx="685">
                  <c:v>1</c:v>
                </c:pt>
                <c:pt idx="686">
                  <c:v>1</c:v>
                </c:pt>
                <c:pt idx="687">
                  <c:v>1</c:v>
                </c:pt>
                <c:pt idx="688">
                  <c:v>1</c:v>
                </c:pt>
                <c:pt idx="689">
                  <c:v>1</c:v>
                </c:pt>
                <c:pt idx="690">
                  <c:v>1</c:v>
                </c:pt>
                <c:pt idx="691">
                  <c:v>1</c:v>
                </c:pt>
                <c:pt idx="692">
                  <c:v>1</c:v>
                </c:pt>
                <c:pt idx="693">
                  <c:v>1</c:v>
                </c:pt>
                <c:pt idx="694">
                  <c:v>1</c:v>
                </c:pt>
                <c:pt idx="695">
                  <c:v>1</c:v>
                </c:pt>
                <c:pt idx="696">
                  <c:v>1</c:v>
                </c:pt>
                <c:pt idx="697">
                  <c:v>1</c:v>
                </c:pt>
                <c:pt idx="698">
                  <c:v>1</c:v>
                </c:pt>
                <c:pt idx="699">
                  <c:v>1</c:v>
                </c:pt>
                <c:pt idx="700">
                  <c:v>1</c:v>
                </c:pt>
                <c:pt idx="701">
                  <c:v>1</c:v>
                </c:pt>
                <c:pt idx="702">
                  <c:v>1</c:v>
                </c:pt>
                <c:pt idx="703">
                  <c:v>1</c:v>
                </c:pt>
                <c:pt idx="704">
                  <c:v>1</c:v>
                </c:pt>
                <c:pt idx="705">
                  <c:v>1</c:v>
                </c:pt>
                <c:pt idx="706">
                  <c:v>1</c:v>
                </c:pt>
                <c:pt idx="707">
                  <c:v>1</c:v>
                </c:pt>
                <c:pt idx="708">
                  <c:v>1</c:v>
                </c:pt>
                <c:pt idx="709">
                  <c:v>1</c:v>
                </c:pt>
                <c:pt idx="710">
                  <c:v>1</c:v>
                </c:pt>
                <c:pt idx="711">
                  <c:v>1</c:v>
                </c:pt>
                <c:pt idx="712">
                  <c:v>1</c:v>
                </c:pt>
                <c:pt idx="713">
                  <c:v>1</c:v>
                </c:pt>
                <c:pt idx="714">
                  <c:v>1</c:v>
                </c:pt>
                <c:pt idx="715">
                  <c:v>1</c:v>
                </c:pt>
                <c:pt idx="716">
                  <c:v>1</c:v>
                </c:pt>
                <c:pt idx="717">
                  <c:v>1</c:v>
                </c:pt>
                <c:pt idx="718">
                  <c:v>1</c:v>
                </c:pt>
                <c:pt idx="719">
                  <c:v>1</c:v>
                </c:pt>
                <c:pt idx="720">
                  <c:v>1</c:v>
                </c:pt>
                <c:pt idx="721">
                  <c:v>1</c:v>
                </c:pt>
                <c:pt idx="722">
                  <c:v>1</c:v>
                </c:pt>
                <c:pt idx="723">
                  <c:v>1</c:v>
                </c:pt>
                <c:pt idx="724">
                  <c:v>1</c:v>
                </c:pt>
                <c:pt idx="725">
                  <c:v>1</c:v>
                </c:pt>
                <c:pt idx="726">
                  <c:v>1</c:v>
                </c:pt>
                <c:pt idx="727">
                  <c:v>1</c:v>
                </c:pt>
                <c:pt idx="728">
                  <c:v>1</c:v>
                </c:pt>
                <c:pt idx="729">
                  <c:v>1</c:v>
                </c:pt>
                <c:pt idx="730">
                  <c:v>1</c:v>
                </c:pt>
                <c:pt idx="731">
                  <c:v>1</c:v>
                </c:pt>
                <c:pt idx="732">
                  <c:v>1</c:v>
                </c:pt>
                <c:pt idx="733">
                  <c:v>1</c:v>
                </c:pt>
                <c:pt idx="734">
                  <c:v>1</c:v>
                </c:pt>
                <c:pt idx="735">
                  <c:v>1</c:v>
                </c:pt>
                <c:pt idx="736">
                  <c:v>1</c:v>
                </c:pt>
                <c:pt idx="737">
                  <c:v>1</c:v>
                </c:pt>
                <c:pt idx="738">
                  <c:v>1</c:v>
                </c:pt>
                <c:pt idx="739">
                  <c:v>1</c:v>
                </c:pt>
                <c:pt idx="740">
                  <c:v>1</c:v>
                </c:pt>
                <c:pt idx="741">
                  <c:v>1</c:v>
                </c:pt>
                <c:pt idx="742">
                  <c:v>1</c:v>
                </c:pt>
                <c:pt idx="743">
                  <c:v>1</c:v>
                </c:pt>
                <c:pt idx="744">
                  <c:v>1</c:v>
                </c:pt>
                <c:pt idx="745">
                  <c:v>1</c:v>
                </c:pt>
                <c:pt idx="746">
                  <c:v>1</c:v>
                </c:pt>
                <c:pt idx="747">
                  <c:v>1</c:v>
                </c:pt>
                <c:pt idx="748">
                  <c:v>1</c:v>
                </c:pt>
                <c:pt idx="749">
                  <c:v>1</c:v>
                </c:pt>
                <c:pt idx="750">
                  <c:v>1</c:v>
                </c:pt>
                <c:pt idx="751">
                  <c:v>1</c:v>
                </c:pt>
                <c:pt idx="752">
                  <c:v>1</c:v>
                </c:pt>
                <c:pt idx="753">
                  <c:v>1</c:v>
                </c:pt>
                <c:pt idx="754">
                  <c:v>1</c:v>
                </c:pt>
                <c:pt idx="755">
                  <c:v>1</c:v>
                </c:pt>
                <c:pt idx="756">
                  <c:v>1</c:v>
                </c:pt>
                <c:pt idx="757">
                  <c:v>1</c:v>
                </c:pt>
                <c:pt idx="758">
                  <c:v>1</c:v>
                </c:pt>
                <c:pt idx="759">
                  <c:v>1</c:v>
                </c:pt>
                <c:pt idx="760">
                  <c:v>1</c:v>
                </c:pt>
                <c:pt idx="761">
                  <c:v>1</c:v>
                </c:pt>
                <c:pt idx="762">
                  <c:v>1</c:v>
                </c:pt>
                <c:pt idx="763">
                  <c:v>1</c:v>
                </c:pt>
                <c:pt idx="764">
                  <c:v>1</c:v>
                </c:pt>
                <c:pt idx="765">
                  <c:v>1</c:v>
                </c:pt>
                <c:pt idx="766">
                  <c:v>1</c:v>
                </c:pt>
                <c:pt idx="767">
                  <c:v>1</c:v>
                </c:pt>
                <c:pt idx="768">
                  <c:v>1</c:v>
                </c:pt>
                <c:pt idx="769">
                  <c:v>1</c:v>
                </c:pt>
                <c:pt idx="770">
                  <c:v>1</c:v>
                </c:pt>
                <c:pt idx="771">
                  <c:v>1</c:v>
                </c:pt>
                <c:pt idx="772">
                  <c:v>1</c:v>
                </c:pt>
                <c:pt idx="773">
                  <c:v>1</c:v>
                </c:pt>
                <c:pt idx="774">
                  <c:v>1</c:v>
                </c:pt>
                <c:pt idx="775">
                  <c:v>1</c:v>
                </c:pt>
                <c:pt idx="776">
                  <c:v>1</c:v>
                </c:pt>
                <c:pt idx="777">
                  <c:v>1</c:v>
                </c:pt>
                <c:pt idx="778">
                  <c:v>1</c:v>
                </c:pt>
                <c:pt idx="779">
                  <c:v>1</c:v>
                </c:pt>
                <c:pt idx="780">
                  <c:v>1</c:v>
                </c:pt>
                <c:pt idx="781">
                  <c:v>1</c:v>
                </c:pt>
                <c:pt idx="782">
                  <c:v>1</c:v>
                </c:pt>
                <c:pt idx="783">
                  <c:v>1</c:v>
                </c:pt>
                <c:pt idx="784">
                  <c:v>1</c:v>
                </c:pt>
                <c:pt idx="785">
                  <c:v>1</c:v>
                </c:pt>
                <c:pt idx="786">
                  <c:v>1</c:v>
                </c:pt>
                <c:pt idx="787">
                  <c:v>1</c:v>
                </c:pt>
                <c:pt idx="788">
                  <c:v>1</c:v>
                </c:pt>
                <c:pt idx="789">
                  <c:v>1</c:v>
                </c:pt>
                <c:pt idx="790">
                  <c:v>1</c:v>
                </c:pt>
                <c:pt idx="791">
                  <c:v>1</c:v>
                </c:pt>
                <c:pt idx="792">
                  <c:v>1</c:v>
                </c:pt>
                <c:pt idx="793">
                  <c:v>1</c:v>
                </c:pt>
                <c:pt idx="794">
                  <c:v>1</c:v>
                </c:pt>
                <c:pt idx="795">
                  <c:v>1</c:v>
                </c:pt>
                <c:pt idx="796">
                  <c:v>1</c:v>
                </c:pt>
                <c:pt idx="797">
                  <c:v>1</c:v>
                </c:pt>
                <c:pt idx="798">
                  <c:v>1</c:v>
                </c:pt>
                <c:pt idx="799">
                  <c:v>1</c:v>
                </c:pt>
                <c:pt idx="800">
                  <c:v>1</c:v>
                </c:pt>
                <c:pt idx="801">
                  <c:v>1</c:v>
                </c:pt>
                <c:pt idx="802">
                  <c:v>1</c:v>
                </c:pt>
                <c:pt idx="803">
                  <c:v>1</c:v>
                </c:pt>
                <c:pt idx="804">
                  <c:v>1</c:v>
                </c:pt>
                <c:pt idx="805">
                  <c:v>1</c:v>
                </c:pt>
                <c:pt idx="806">
                  <c:v>1</c:v>
                </c:pt>
                <c:pt idx="807">
                  <c:v>1</c:v>
                </c:pt>
                <c:pt idx="808">
                  <c:v>1</c:v>
                </c:pt>
                <c:pt idx="809">
                  <c:v>1</c:v>
                </c:pt>
                <c:pt idx="810">
                  <c:v>1</c:v>
                </c:pt>
                <c:pt idx="811">
                  <c:v>1</c:v>
                </c:pt>
                <c:pt idx="812">
                  <c:v>1</c:v>
                </c:pt>
                <c:pt idx="813">
                  <c:v>1</c:v>
                </c:pt>
                <c:pt idx="814">
                  <c:v>1</c:v>
                </c:pt>
                <c:pt idx="815">
                  <c:v>1</c:v>
                </c:pt>
                <c:pt idx="816">
                  <c:v>1</c:v>
                </c:pt>
                <c:pt idx="817">
                  <c:v>1</c:v>
                </c:pt>
                <c:pt idx="818">
                  <c:v>1</c:v>
                </c:pt>
                <c:pt idx="819">
                  <c:v>1</c:v>
                </c:pt>
                <c:pt idx="820">
                  <c:v>1</c:v>
                </c:pt>
                <c:pt idx="821">
                  <c:v>1</c:v>
                </c:pt>
                <c:pt idx="822">
                  <c:v>1</c:v>
                </c:pt>
                <c:pt idx="823">
                  <c:v>1</c:v>
                </c:pt>
                <c:pt idx="824">
                  <c:v>1</c:v>
                </c:pt>
                <c:pt idx="825">
                  <c:v>1</c:v>
                </c:pt>
                <c:pt idx="826">
                  <c:v>1</c:v>
                </c:pt>
                <c:pt idx="827">
                  <c:v>1</c:v>
                </c:pt>
                <c:pt idx="828">
                  <c:v>1</c:v>
                </c:pt>
                <c:pt idx="829">
                  <c:v>1</c:v>
                </c:pt>
                <c:pt idx="830">
                  <c:v>1</c:v>
                </c:pt>
                <c:pt idx="831">
                  <c:v>1</c:v>
                </c:pt>
                <c:pt idx="832">
                  <c:v>1</c:v>
                </c:pt>
                <c:pt idx="833">
                  <c:v>1</c:v>
                </c:pt>
                <c:pt idx="834">
                  <c:v>1</c:v>
                </c:pt>
                <c:pt idx="835">
                  <c:v>1</c:v>
                </c:pt>
                <c:pt idx="836">
                  <c:v>1</c:v>
                </c:pt>
                <c:pt idx="837">
                  <c:v>1</c:v>
                </c:pt>
                <c:pt idx="838">
                  <c:v>1</c:v>
                </c:pt>
                <c:pt idx="839">
                  <c:v>1</c:v>
                </c:pt>
                <c:pt idx="840">
                  <c:v>1</c:v>
                </c:pt>
                <c:pt idx="841">
                  <c:v>1</c:v>
                </c:pt>
                <c:pt idx="842">
                  <c:v>1</c:v>
                </c:pt>
                <c:pt idx="843">
                  <c:v>1</c:v>
                </c:pt>
                <c:pt idx="844">
                  <c:v>1</c:v>
                </c:pt>
                <c:pt idx="845">
                  <c:v>1</c:v>
                </c:pt>
                <c:pt idx="846">
                  <c:v>1</c:v>
                </c:pt>
                <c:pt idx="847">
                  <c:v>1</c:v>
                </c:pt>
                <c:pt idx="848">
                  <c:v>1</c:v>
                </c:pt>
                <c:pt idx="849">
                  <c:v>1</c:v>
                </c:pt>
                <c:pt idx="850">
                  <c:v>1</c:v>
                </c:pt>
                <c:pt idx="851">
                  <c:v>1</c:v>
                </c:pt>
                <c:pt idx="852">
                  <c:v>1</c:v>
                </c:pt>
                <c:pt idx="853">
                  <c:v>1</c:v>
                </c:pt>
                <c:pt idx="854">
                  <c:v>1</c:v>
                </c:pt>
                <c:pt idx="855">
                  <c:v>1</c:v>
                </c:pt>
                <c:pt idx="856">
                  <c:v>1</c:v>
                </c:pt>
                <c:pt idx="857">
                  <c:v>1</c:v>
                </c:pt>
                <c:pt idx="858">
                  <c:v>1</c:v>
                </c:pt>
                <c:pt idx="859">
                  <c:v>1</c:v>
                </c:pt>
                <c:pt idx="860">
                  <c:v>1</c:v>
                </c:pt>
                <c:pt idx="861">
                  <c:v>1</c:v>
                </c:pt>
                <c:pt idx="862">
                  <c:v>1</c:v>
                </c:pt>
                <c:pt idx="863">
                  <c:v>1</c:v>
                </c:pt>
                <c:pt idx="864">
                  <c:v>1</c:v>
                </c:pt>
                <c:pt idx="865">
                  <c:v>1</c:v>
                </c:pt>
                <c:pt idx="866">
                  <c:v>1</c:v>
                </c:pt>
                <c:pt idx="867">
                  <c:v>1</c:v>
                </c:pt>
                <c:pt idx="868">
                  <c:v>1</c:v>
                </c:pt>
                <c:pt idx="869">
                  <c:v>1</c:v>
                </c:pt>
                <c:pt idx="870">
                  <c:v>1</c:v>
                </c:pt>
                <c:pt idx="871">
                  <c:v>1</c:v>
                </c:pt>
                <c:pt idx="872">
                  <c:v>1</c:v>
                </c:pt>
                <c:pt idx="873">
                  <c:v>1</c:v>
                </c:pt>
                <c:pt idx="874">
                  <c:v>1</c:v>
                </c:pt>
                <c:pt idx="875">
                  <c:v>1</c:v>
                </c:pt>
                <c:pt idx="876">
                  <c:v>1</c:v>
                </c:pt>
                <c:pt idx="877">
                  <c:v>1</c:v>
                </c:pt>
                <c:pt idx="878">
                  <c:v>1</c:v>
                </c:pt>
                <c:pt idx="879">
                  <c:v>1</c:v>
                </c:pt>
                <c:pt idx="880">
                  <c:v>1</c:v>
                </c:pt>
                <c:pt idx="881">
                  <c:v>1</c:v>
                </c:pt>
                <c:pt idx="882">
                  <c:v>1</c:v>
                </c:pt>
                <c:pt idx="883">
                  <c:v>1</c:v>
                </c:pt>
                <c:pt idx="884">
                  <c:v>1</c:v>
                </c:pt>
                <c:pt idx="885">
                  <c:v>1</c:v>
                </c:pt>
                <c:pt idx="886">
                  <c:v>1</c:v>
                </c:pt>
                <c:pt idx="887">
                  <c:v>1</c:v>
                </c:pt>
                <c:pt idx="888">
                  <c:v>1</c:v>
                </c:pt>
                <c:pt idx="889">
                  <c:v>1</c:v>
                </c:pt>
                <c:pt idx="890">
                  <c:v>1</c:v>
                </c:pt>
                <c:pt idx="891">
                  <c:v>1</c:v>
                </c:pt>
                <c:pt idx="892">
                  <c:v>1</c:v>
                </c:pt>
                <c:pt idx="893">
                  <c:v>1</c:v>
                </c:pt>
                <c:pt idx="894">
                  <c:v>1</c:v>
                </c:pt>
                <c:pt idx="895">
                  <c:v>1</c:v>
                </c:pt>
                <c:pt idx="896">
                  <c:v>1</c:v>
                </c:pt>
                <c:pt idx="897">
                  <c:v>1</c:v>
                </c:pt>
                <c:pt idx="898">
                  <c:v>1</c:v>
                </c:pt>
                <c:pt idx="899">
                  <c:v>1</c:v>
                </c:pt>
                <c:pt idx="900">
                  <c:v>1</c:v>
                </c:pt>
                <c:pt idx="901">
                  <c:v>1</c:v>
                </c:pt>
                <c:pt idx="902">
                  <c:v>1</c:v>
                </c:pt>
                <c:pt idx="903">
                  <c:v>1</c:v>
                </c:pt>
                <c:pt idx="904">
                  <c:v>1</c:v>
                </c:pt>
                <c:pt idx="905">
                  <c:v>1</c:v>
                </c:pt>
                <c:pt idx="906">
                  <c:v>1</c:v>
                </c:pt>
                <c:pt idx="907">
                  <c:v>1</c:v>
                </c:pt>
                <c:pt idx="908">
                  <c:v>1</c:v>
                </c:pt>
                <c:pt idx="909">
                  <c:v>1</c:v>
                </c:pt>
                <c:pt idx="910">
                  <c:v>1</c:v>
                </c:pt>
                <c:pt idx="911">
                  <c:v>1</c:v>
                </c:pt>
                <c:pt idx="912">
                  <c:v>1</c:v>
                </c:pt>
                <c:pt idx="913">
                  <c:v>1</c:v>
                </c:pt>
                <c:pt idx="914">
                  <c:v>1</c:v>
                </c:pt>
                <c:pt idx="915">
                  <c:v>1</c:v>
                </c:pt>
                <c:pt idx="916">
                  <c:v>1</c:v>
                </c:pt>
                <c:pt idx="917">
                  <c:v>1</c:v>
                </c:pt>
                <c:pt idx="918">
                  <c:v>1</c:v>
                </c:pt>
                <c:pt idx="919">
                  <c:v>1</c:v>
                </c:pt>
                <c:pt idx="920">
                  <c:v>1</c:v>
                </c:pt>
                <c:pt idx="921">
                  <c:v>1</c:v>
                </c:pt>
                <c:pt idx="922">
                  <c:v>1</c:v>
                </c:pt>
                <c:pt idx="923">
                  <c:v>1</c:v>
                </c:pt>
                <c:pt idx="924">
                  <c:v>1</c:v>
                </c:pt>
                <c:pt idx="925">
                  <c:v>1</c:v>
                </c:pt>
                <c:pt idx="926">
                  <c:v>1</c:v>
                </c:pt>
                <c:pt idx="927">
                  <c:v>1</c:v>
                </c:pt>
                <c:pt idx="928">
                  <c:v>1</c:v>
                </c:pt>
                <c:pt idx="929">
                  <c:v>1</c:v>
                </c:pt>
                <c:pt idx="930">
                  <c:v>1</c:v>
                </c:pt>
                <c:pt idx="931">
                  <c:v>1</c:v>
                </c:pt>
                <c:pt idx="932">
                  <c:v>1</c:v>
                </c:pt>
                <c:pt idx="933">
                  <c:v>1</c:v>
                </c:pt>
                <c:pt idx="934">
                  <c:v>1</c:v>
                </c:pt>
                <c:pt idx="935">
                  <c:v>1</c:v>
                </c:pt>
                <c:pt idx="936">
                  <c:v>1</c:v>
                </c:pt>
                <c:pt idx="937">
                  <c:v>1</c:v>
                </c:pt>
                <c:pt idx="938">
                  <c:v>1</c:v>
                </c:pt>
                <c:pt idx="939">
                  <c:v>1</c:v>
                </c:pt>
                <c:pt idx="940">
                  <c:v>1</c:v>
                </c:pt>
                <c:pt idx="941">
                  <c:v>1</c:v>
                </c:pt>
                <c:pt idx="942">
                  <c:v>1</c:v>
                </c:pt>
                <c:pt idx="943">
                  <c:v>1</c:v>
                </c:pt>
                <c:pt idx="944">
                  <c:v>1</c:v>
                </c:pt>
                <c:pt idx="945">
                  <c:v>1</c:v>
                </c:pt>
                <c:pt idx="946">
                  <c:v>1</c:v>
                </c:pt>
                <c:pt idx="947">
                  <c:v>1</c:v>
                </c:pt>
                <c:pt idx="948">
                  <c:v>1</c:v>
                </c:pt>
                <c:pt idx="949">
                  <c:v>1</c:v>
                </c:pt>
                <c:pt idx="950">
                  <c:v>1</c:v>
                </c:pt>
                <c:pt idx="951">
                  <c:v>1</c:v>
                </c:pt>
                <c:pt idx="952">
                  <c:v>1</c:v>
                </c:pt>
                <c:pt idx="953">
                  <c:v>1</c:v>
                </c:pt>
                <c:pt idx="954">
                  <c:v>1</c:v>
                </c:pt>
                <c:pt idx="955">
                  <c:v>1</c:v>
                </c:pt>
                <c:pt idx="956">
                  <c:v>1</c:v>
                </c:pt>
                <c:pt idx="957">
                  <c:v>1</c:v>
                </c:pt>
                <c:pt idx="958">
                  <c:v>1</c:v>
                </c:pt>
                <c:pt idx="959">
                  <c:v>1</c:v>
                </c:pt>
                <c:pt idx="960">
                  <c:v>1</c:v>
                </c:pt>
                <c:pt idx="961">
                  <c:v>1</c:v>
                </c:pt>
                <c:pt idx="962">
                  <c:v>1</c:v>
                </c:pt>
                <c:pt idx="963">
                  <c:v>1</c:v>
                </c:pt>
                <c:pt idx="964">
                  <c:v>1</c:v>
                </c:pt>
                <c:pt idx="965">
                  <c:v>1</c:v>
                </c:pt>
                <c:pt idx="966">
                  <c:v>1</c:v>
                </c:pt>
                <c:pt idx="967">
                  <c:v>1</c:v>
                </c:pt>
                <c:pt idx="968">
                  <c:v>1</c:v>
                </c:pt>
                <c:pt idx="969">
                  <c:v>1</c:v>
                </c:pt>
                <c:pt idx="970">
                  <c:v>1</c:v>
                </c:pt>
                <c:pt idx="971">
                  <c:v>1</c:v>
                </c:pt>
                <c:pt idx="972">
                  <c:v>1</c:v>
                </c:pt>
                <c:pt idx="973">
                  <c:v>1</c:v>
                </c:pt>
                <c:pt idx="974">
                  <c:v>1</c:v>
                </c:pt>
                <c:pt idx="975">
                  <c:v>1</c:v>
                </c:pt>
                <c:pt idx="976">
                  <c:v>1</c:v>
                </c:pt>
                <c:pt idx="977">
                  <c:v>1</c:v>
                </c:pt>
                <c:pt idx="978">
                  <c:v>1</c:v>
                </c:pt>
                <c:pt idx="979">
                  <c:v>1</c:v>
                </c:pt>
                <c:pt idx="980">
                  <c:v>1</c:v>
                </c:pt>
                <c:pt idx="981">
                  <c:v>1</c:v>
                </c:pt>
                <c:pt idx="982">
                  <c:v>1</c:v>
                </c:pt>
                <c:pt idx="983">
                  <c:v>1</c:v>
                </c:pt>
                <c:pt idx="984">
                  <c:v>1</c:v>
                </c:pt>
                <c:pt idx="985">
                  <c:v>1</c:v>
                </c:pt>
                <c:pt idx="986">
                  <c:v>1</c:v>
                </c:pt>
                <c:pt idx="987">
                  <c:v>1</c:v>
                </c:pt>
                <c:pt idx="988">
                  <c:v>1</c:v>
                </c:pt>
                <c:pt idx="989">
                  <c:v>1</c:v>
                </c:pt>
                <c:pt idx="990">
                  <c:v>1</c:v>
                </c:pt>
                <c:pt idx="991">
                  <c:v>1</c:v>
                </c:pt>
                <c:pt idx="992">
                  <c:v>1</c:v>
                </c:pt>
                <c:pt idx="993">
                  <c:v>1</c:v>
                </c:pt>
                <c:pt idx="994">
                  <c:v>1</c:v>
                </c:pt>
                <c:pt idx="995">
                  <c:v>1</c:v>
                </c:pt>
                <c:pt idx="996">
                  <c:v>1</c:v>
                </c:pt>
                <c:pt idx="997">
                  <c:v>1</c:v>
                </c:pt>
                <c:pt idx="998">
                  <c:v>1</c:v>
                </c:pt>
                <c:pt idx="999">
                  <c:v>1</c:v>
                </c:pt>
                <c:pt idx="1000">
                  <c:v>0.99800299600499409</c:v>
                </c:pt>
                <c:pt idx="1001">
                  <c:v>0.99601196807980852</c:v>
                </c:pt>
                <c:pt idx="1002">
                  <c:v>0.99402689240354714</c:v>
                </c:pt>
                <c:pt idx="1003">
                  <c:v>0.99204774527388451</c:v>
                </c:pt>
                <c:pt idx="1004">
                  <c:v>0.99007450310635881</c:v>
                </c:pt>
                <c:pt idx="1005">
                  <c:v>0.98810714243366848</c:v>
                </c:pt>
                <c:pt idx="1006">
                  <c:v>0.98614563990497506</c:v>
                </c:pt>
                <c:pt idx="1007">
                  <c:v>0.98418997228521032</c:v>
                </c:pt>
                <c:pt idx="1008">
                  <c:v>0.98224011645438825</c:v>
                </c:pt>
                <c:pt idx="1009">
                  <c:v>0.98029604940692083</c:v>
                </c:pt>
                <c:pt idx="1010">
                  <c:v>0.97835774825094091</c:v>
                </c:pt>
                <c:pt idx="1011">
                  <c:v>0.97642519020762708</c:v>
                </c:pt>
                <c:pt idx="1012">
                  <c:v>0.97449835261053486</c:v>
                </c:pt>
                <c:pt idx="1013">
                  <c:v>0.97257721290493238</c:v>
                </c:pt>
                <c:pt idx="1014">
                  <c:v>0.97066174864714028</c:v>
                </c:pt>
                <c:pt idx="1015">
                  <c:v>0.96875193750387489</c:v>
                </c:pt>
                <c:pt idx="1016">
                  <c:v>0.96684775725159988</c:v>
                </c:pt>
                <c:pt idx="1017">
                  <c:v>0.96494918577587707</c:v>
                </c:pt>
                <c:pt idx="1018">
                  <c:v>0.96305620107072576</c:v>
                </c:pt>
                <c:pt idx="1019">
                  <c:v>0.96116878123798544</c:v>
                </c:pt>
                <c:pt idx="1020">
                  <c:v>0.95928690448668086</c:v>
                </c:pt>
                <c:pt idx="1021">
                  <c:v>0.95741054913239454</c:v>
                </c:pt>
                <c:pt idx="1022">
                  <c:v>0.95553969359664181</c:v>
                </c:pt>
                <c:pt idx="1023">
                  <c:v>0.95367431640625</c:v>
                </c:pt>
                <c:pt idx="1024">
                  <c:v>0.95181439619274244</c:v>
                </c:pt>
                <c:pt idx="1025">
                  <c:v>0.94995991169172667</c:v>
                </c:pt>
                <c:pt idx="1026">
                  <c:v>0.94811084174228644</c:v>
                </c:pt>
                <c:pt idx="1027">
                  <c:v>0.94626716528637833</c:v>
                </c:pt>
                <c:pt idx="1028">
                  <c:v>0.9444288613682319</c:v>
                </c:pt>
                <c:pt idx="1029">
                  <c:v>0.94259590913375435</c:v>
                </c:pt>
                <c:pt idx="1030">
                  <c:v>0.94076828782993915</c:v>
                </c:pt>
                <c:pt idx="1031">
                  <c:v>0.9389459768042786</c:v>
                </c:pt>
                <c:pt idx="1032">
                  <c:v>0.93712895550418007</c:v>
                </c:pt>
                <c:pt idx="1033">
                  <c:v>0.93531720347638703</c:v>
                </c:pt>
                <c:pt idx="1034">
                  <c:v>0.93351070036640282</c:v>
                </c:pt>
                <c:pt idx="1035">
                  <c:v>0.93170942591792005</c:v>
                </c:pt>
                <c:pt idx="1036">
                  <c:v>0.92991335997225133</c:v>
                </c:pt>
                <c:pt idx="1037">
                  <c:v>0.9281224824677663</c:v>
                </c:pt>
                <c:pt idx="1038">
                  <c:v>0.92633677343933096</c:v>
                </c:pt>
                <c:pt idx="1039">
                  <c:v>0.92455621301775159</c:v>
                </c:pt>
                <c:pt idx="1040">
                  <c:v>0.92278078142922138</c:v>
                </c:pt>
                <c:pt idx="1041">
                  <c:v>0.92101045899477241</c:v>
                </c:pt>
                <c:pt idx="1042">
                  <c:v>0.91924522612972936</c:v>
                </c:pt>
                <c:pt idx="1043">
                  <c:v>0.91748506334316871</c:v>
                </c:pt>
                <c:pt idx="1044">
                  <c:v>0.9157299512373801</c:v>
                </c:pt>
                <c:pt idx="1045">
                  <c:v>0.91397987050733187</c:v>
                </c:pt>
                <c:pt idx="1046">
                  <c:v>0.91223480194014095</c:v>
                </c:pt>
                <c:pt idx="1047">
                  <c:v>0.91049472641454465</c:v>
                </c:pt>
                <c:pt idx="1048">
                  <c:v>0.90875962490037721</c:v>
                </c:pt>
                <c:pt idx="1049">
                  <c:v>0.90702947845804982</c:v>
                </c:pt>
                <c:pt idx="1050">
                  <c:v>0.90530426823803356</c:v>
                </c:pt>
                <c:pt idx="1051">
                  <c:v>0.9035839754803453</c:v>
                </c:pt>
                <c:pt idx="1052">
                  <c:v>0.90186858151403904</c:v>
                </c:pt>
                <c:pt idx="1053">
                  <c:v>0.90015806775669804</c:v>
                </c:pt>
                <c:pt idx="1054">
                  <c:v>0.89845241571393286</c:v>
                </c:pt>
                <c:pt idx="1055">
                  <c:v>0.89675160697887979</c:v>
                </c:pt>
                <c:pt idx="1056">
                  <c:v>0.89505562323170573</c:v>
                </c:pt>
                <c:pt idx="1057">
                  <c:v>0.89336444623911437</c:v>
                </c:pt>
                <c:pt idx="1058">
                  <c:v>0.89167805785385579</c:v>
                </c:pt>
                <c:pt idx="1059">
                  <c:v>0.88999644001423994</c:v>
                </c:pt>
                <c:pt idx="1060">
                  <c:v>0.8883195747436532</c:v>
                </c:pt>
                <c:pt idx="1061">
                  <c:v>0.88664744415007746</c:v>
                </c:pt>
                <c:pt idx="1062">
                  <c:v>0.88498003042561346</c:v>
                </c:pt>
                <c:pt idx="1063">
                  <c:v>0.88331731584600603</c:v>
                </c:pt>
                <c:pt idx="1064">
                  <c:v>0.88165928277017347</c:v>
                </c:pt>
                <c:pt idx="1065">
                  <c:v>0.88000591363973968</c:v>
                </c:pt>
                <c:pt idx="1066">
                  <c:v>0.8783571909785689</c:v>
                </c:pt>
                <c:pt idx="1067">
                  <c:v>0.87671309739230452</c:v>
                </c:pt>
                <c:pt idx="1068">
                  <c:v>0.87507361556790975</c:v>
                </c:pt>
                <c:pt idx="1069">
                  <c:v>0.87343872827321156</c:v>
                </c:pt>
                <c:pt idx="1070">
                  <c:v>0.8718084183564494</c:v>
                </c:pt>
                <c:pt idx="1071">
                  <c:v>0.87018266874582317</c:v>
                </c:pt>
                <c:pt idx="1072">
                  <c:v>0.86856146244904797</c:v>
                </c:pt>
                <c:pt idx="1073">
                  <c:v>0.86694478255290963</c:v>
                </c:pt>
                <c:pt idx="1074">
                  <c:v>0.86533261222282321</c:v>
                </c:pt>
                <c:pt idx="1075">
                  <c:v>0.86372493470239498</c:v>
                </c:pt>
                <c:pt idx="1076">
                  <c:v>0.86212173331298725</c:v>
                </c:pt>
                <c:pt idx="1077">
                  <c:v>0.8605229914532857</c:v>
                </c:pt>
                <c:pt idx="1078">
                  <c:v>0.85892869259886906</c:v>
                </c:pt>
                <c:pt idx="1079">
                  <c:v>0.85733882030178321</c:v>
                </c:pt>
                <c:pt idx="1080">
                  <c:v>0.85575335819011589</c:v>
                </c:pt>
                <c:pt idx="1081">
                  <c:v>0.85417228996757555</c:v>
                </c:pt>
                <c:pt idx="1082">
                  <c:v>0.85259559941307317</c:v>
                </c:pt>
                <c:pt idx="1083">
                  <c:v>0.85102327038030523</c:v>
                </c:pt>
                <c:pt idx="1084">
                  <c:v>0.84945528679734128</c:v>
                </c:pt>
                <c:pt idx="1085">
                  <c:v>0.84789163266621215</c:v>
                </c:pt>
                <c:pt idx="1086">
                  <c:v>0.84633229206250327</c:v>
                </c:pt>
                <c:pt idx="1087">
                  <c:v>0.84477724913494812</c:v>
                </c:pt>
                <c:pt idx="1088">
                  <c:v>0.84322648810502554</c:v>
                </c:pt>
                <c:pt idx="1089">
                  <c:v>0.84167999326656007</c:v>
                </c:pt>
                <c:pt idx="1090">
                  <c:v>0.84013774898532367</c:v>
                </c:pt>
                <c:pt idx="1091">
                  <c:v>0.83859973969864077</c:v>
                </c:pt>
                <c:pt idx="1092">
                  <c:v>0.83706594991499594</c:v>
                </c:pt>
                <c:pt idx="1093">
                  <c:v>0.8355363642136433</c:v>
                </c:pt>
                <c:pt idx="1094">
                  <c:v>0.8340109672442193</c:v>
                </c:pt>
                <c:pt idx="1095">
                  <c:v>0.8324897437263572</c:v>
                </c:pt>
                <c:pt idx="1096">
                  <c:v>0.83097267844930534</c:v>
                </c:pt>
                <c:pt idx="1097">
                  <c:v>0.82945975627154533</c:v>
                </c:pt>
                <c:pt idx="1098">
                  <c:v>0.82795096212041563</c:v>
                </c:pt>
                <c:pt idx="1099">
                  <c:v>0.82644628099173556</c:v>
                </c:pt>
                <c:pt idx="1100">
                  <c:v>0.8249456979494324</c:v>
                </c:pt>
                <c:pt idx="1101">
                  <c:v>0.82344919812517081</c:v>
                </c:pt>
                <c:pt idx="1102">
                  <c:v>0.82195676671798412</c:v>
                </c:pt>
                <c:pt idx="1103">
                  <c:v>0.82046838899390895</c:v>
                </c:pt>
                <c:pt idx="1104">
                  <c:v>0.81898405028562071</c:v>
                </c:pt>
                <c:pt idx="1105">
                  <c:v>0.81750373599207349</c:v>
                </c:pt>
                <c:pt idx="1106">
                  <c:v>0.81602743157813995</c:v>
                </c:pt>
                <c:pt idx="1107">
                  <c:v>0.81455512257425478</c:v>
                </c:pt>
                <c:pt idx="1108">
                  <c:v>0.81308679457606059</c:v>
                </c:pt>
                <c:pt idx="1109">
                  <c:v>0.81162243324405492</c:v>
                </c:pt>
                <c:pt idx="1110">
                  <c:v>0.81016202430324036</c:v>
                </c:pt>
                <c:pt idx="1111">
                  <c:v>0.80870555354277718</c:v>
                </c:pt>
                <c:pt idx="1112">
                  <c:v>0.80725300681563716</c:v>
                </c:pt>
                <c:pt idx="1113">
                  <c:v>0.80580437003825955</c:v>
                </c:pt>
                <c:pt idx="1114">
                  <c:v>0.80435962919021098</c:v>
                </c:pt>
                <c:pt idx="1115">
                  <c:v>0.80291877031384495</c:v>
                </c:pt>
                <c:pt idx="1116">
                  <c:v>0.80148177951396538</c:v>
                </c:pt>
                <c:pt idx="1117">
                  <c:v>0.80004864295749178</c:v>
                </c:pt>
                <c:pt idx="1118">
                  <c:v>0.79861934687312564</c:v>
                </c:pt>
                <c:pt idx="1119">
                  <c:v>0.79719387755102045</c:v>
                </c:pt>
                <c:pt idx="1120">
                  <c:v>0.79577222134245185</c:v>
                </c:pt>
                <c:pt idx="1121">
                  <c:v>0.79435436465949216</c:v>
                </c:pt>
                <c:pt idx="1122">
                  <c:v>0.79294029397468457</c:v>
                </c:pt>
                <c:pt idx="1123">
                  <c:v>0.79152999582072159</c:v>
                </c:pt>
                <c:pt idx="1124">
                  <c:v>0.79012345679012341</c:v>
                </c:pt>
                <c:pt idx="1125">
                  <c:v>0.78872066353491976</c:v>
                </c:pt>
                <c:pt idx="1126">
                  <c:v>0.78732160276633312</c:v>
                </c:pt>
                <c:pt idx="1127">
                  <c:v>0.78592626125446408</c:v>
                </c:pt>
                <c:pt idx="1128">
                  <c:v>0.78453462582797828</c:v>
                </c:pt>
                <c:pt idx="1129">
                  <c:v>0.783146683373796</c:v>
                </c:pt>
                <c:pt idx="1130">
                  <c:v>0.78176242083678282</c:v>
                </c:pt>
                <c:pt idx="1131">
                  <c:v>0.78038182521944344</c:v>
                </c:pt>
                <c:pt idx="1132">
                  <c:v>0.77900488358161513</c:v>
                </c:pt>
                <c:pt idx="1133">
                  <c:v>0.77763158304016622</c:v>
                </c:pt>
                <c:pt idx="1134">
                  <c:v>0.77626191076869333</c:v>
                </c:pt>
                <c:pt idx="1135">
                  <c:v>0.77489585399722272</c:v>
                </c:pt>
                <c:pt idx="1136">
                  <c:v>0.7735334000119124</c:v>
                </c:pt>
                <c:pt idx="1137">
                  <c:v>0.77217453615475606</c:v>
                </c:pt>
                <c:pt idx="1138">
                  <c:v>0.77081924982328975</c:v>
                </c:pt>
                <c:pt idx="1139">
                  <c:v>0.76946752847029853</c:v>
                </c:pt>
                <c:pt idx="1140">
                  <c:v>0.76811935960352751</c:v>
                </c:pt>
                <c:pt idx="1141">
                  <c:v>0.76677473078539193</c:v>
                </c:pt>
                <c:pt idx="1142">
                  <c:v>0.76543362963269135</c:v>
                </c:pt>
                <c:pt idx="1143">
                  <c:v>0.76409604381632357</c:v>
                </c:pt>
                <c:pt idx="1144">
                  <c:v>0.7627619610610018</c:v>
                </c:pt>
                <c:pt idx="1145">
                  <c:v>0.76143136914497356</c:v>
                </c:pt>
                <c:pt idx="1146">
                  <c:v>0.76010425589973918</c:v>
                </c:pt>
                <c:pt idx="1147">
                  <c:v>0.75878060920977553</c:v>
                </c:pt>
                <c:pt idx="1148">
                  <c:v>0.75746041701225797</c:v>
                </c:pt>
                <c:pt idx="1149">
                  <c:v>0.75614366729678639</c:v>
                </c:pt>
                <c:pt idx="1150">
                  <c:v>0.75483034810511174</c:v>
                </c:pt>
                <c:pt idx="1151">
                  <c:v>0.75352044753086411</c:v>
                </c:pt>
                <c:pt idx="1152">
                  <c:v>0.75221395371928423</c:v>
                </c:pt>
                <c:pt idx="1153">
                  <c:v>0.75091085486695364</c:v>
                </c:pt>
                <c:pt idx="1154">
                  <c:v>0.74961113922152878</c:v>
                </c:pt>
                <c:pt idx="1155">
                  <c:v>0.74831479508147658</c:v>
                </c:pt>
                <c:pt idx="1156">
                  <c:v>0.74702181079580987</c:v>
                </c:pt>
                <c:pt idx="1157">
                  <c:v>0.74573217476382658</c:v>
                </c:pt>
                <c:pt idx="1158">
                  <c:v>0.74444587543484952</c:v>
                </c:pt>
                <c:pt idx="1159">
                  <c:v>0.74316290130796681</c:v>
                </c:pt>
                <c:pt idx="1160">
                  <c:v>0.74188324093177571</c:v>
                </c:pt>
                <c:pt idx="1161">
                  <c:v>0.74060688290412691</c:v>
                </c:pt>
                <c:pt idx="1162">
                  <c:v>0.73933381587187053</c:v>
                </c:pt>
                <c:pt idx="1163">
                  <c:v>0.73806402853060304</c:v>
                </c:pt>
                <c:pt idx="1164">
                  <c:v>0.73679750962441748</c:v>
                </c:pt>
                <c:pt idx="1165">
                  <c:v>0.73553424794565281</c:v>
                </c:pt>
                <c:pt idx="1166">
                  <c:v>0.73427423233464695</c:v>
                </c:pt>
                <c:pt idx="1167">
                  <c:v>0.73301745167948951</c:v>
                </c:pt>
                <c:pt idx="1168">
                  <c:v>0.73176389491577765</c:v>
                </c:pt>
                <c:pt idx="1169">
                  <c:v>0.7305135510263715</c:v>
                </c:pt>
                <c:pt idx="1170">
                  <c:v>0.72926640904115325</c:v>
                </c:pt>
                <c:pt idx="1171">
                  <c:v>0.72802245803678556</c:v>
                </c:pt>
                <c:pt idx="1172">
                  <c:v>0.72678168713647295</c:v>
                </c:pt>
                <c:pt idx="1173">
                  <c:v>0.72554408550972371</c:v>
                </c:pt>
                <c:pt idx="1174">
                  <c:v>0.72430964237211404</c:v>
                </c:pt>
                <c:pt idx="1175">
                  <c:v>0.72307834698505258</c:v>
                </c:pt>
                <c:pt idx="1176">
                  <c:v>0.72185018865554684</c:v>
                </c:pt>
                <c:pt idx="1177">
                  <c:v>0.72062515673597161</c:v>
                </c:pt>
                <c:pt idx="1178">
                  <c:v>0.71940324062383765</c:v>
                </c:pt>
                <c:pt idx="1179">
                  <c:v>0.71818442976156271</c:v>
                </c:pt>
                <c:pt idx="1180">
                  <c:v>0.71696871363624315</c:v>
                </c:pt>
                <c:pt idx="1181">
                  <c:v>0.71575608177942684</c:v>
                </c:pt>
                <c:pt idx="1182">
                  <c:v>0.71454652376688921</c:v>
                </c:pt>
                <c:pt idx="1183">
                  <c:v>0.71334002921840756</c:v>
                </c:pt>
                <c:pt idx="1184">
                  <c:v>0.71213658779753952</c:v>
                </c:pt>
                <c:pt idx="1185">
                  <c:v>0.71093618921140111</c:v>
                </c:pt>
                <c:pt idx="1186">
                  <c:v>0.70973882321044679</c:v>
                </c:pt>
                <c:pt idx="1187">
                  <c:v>0.70854447958825062</c:v>
                </c:pt>
                <c:pt idx="1188">
                  <c:v>0.70735314818128892</c:v>
                </c:pt>
                <c:pt idx="1189">
                  <c:v>0.70616481886872395</c:v>
                </c:pt>
                <c:pt idx="1190">
                  <c:v>0.70497948157218882</c:v>
                </c:pt>
                <c:pt idx="1191">
                  <c:v>0.70379712625557411</c:v>
                </c:pt>
                <c:pt idx="1192">
                  <c:v>0.70261774292481494</c:v>
                </c:pt>
                <c:pt idx="1193">
                  <c:v>0.70144132162768058</c:v>
                </c:pt>
                <c:pt idx="1194">
                  <c:v>0.70026785245356349</c:v>
                </c:pt>
                <c:pt idx="1195">
                  <c:v>0.69909732553327153</c:v>
                </c:pt>
                <c:pt idx="1196">
                  <c:v>0.6979297310388195</c:v>
                </c:pt>
                <c:pt idx="1197">
                  <c:v>0.69676505918322418</c:v>
                </c:pt>
                <c:pt idx="1198">
                  <c:v>0.69560330022029759</c:v>
                </c:pt>
                <c:pt idx="1199">
                  <c:v>0.69444444444444442</c:v>
                </c:pt>
                <c:pt idx="1200">
                  <c:v>0.6932884821904588</c:v>
                </c:pt>
                <c:pt idx="1201">
                  <c:v>0.69213540383332273</c:v>
                </c:pt>
                <c:pt idx="1202">
                  <c:v>0.69098519978800577</c:v>
                </c:pt>
                <c:pt idx="1203">
                  <c:v>0.68983786050926588</c:v>
                </c:pt>
                <c:pt idx="1204">
                  <c:v>0.68869337649145168</c:v>
                </c:pt>
                <c:pt idx="1205">
                  <c:v>0.68755173826830462</c:v>
                </c:pt>
                <c:pt idx="1206">
                  <c:v>0.6864129364127648</c:v>
                </c:pt>
                <c:pt idx="1207">
                  <c:v>0.68527696153677475</c:v>
                </c:pt>
                <c:pt idx="1208">
                  <c:v>0.68414380429108679</c:v>
                </c:pt>
                <c:pt idx="1209">
                  <c:v>0.68301345536507074</c:v>
                </c:pt>
                <c:pt idx="1210">
                  <c:v>0.68188590548652217</c:v>
                </c:pt>
                <c:pt idx="1211">
                  <c:v>0.68076114542147281</c:v>
                </c:pt>
                <c:pt idx="1212">
                  <c:v>0.67963916597400109</c:v>
                </c:pt>
                <c:pt idx="1213">
                  <c:v>0.67851995798604414</c:v>
                </c:pt>
                <c:pt idx="1214">
                  <c:v>0.67740351233721152</c:v>
                </c:pt>
                <c:pt idx="1215">
                  <c:v>0.67628981994459836</c:v>
                </c:pt>
                <c:pt idx="1216">
                  <c:v>0.67517887176260161</c:v>
                </c:pt>
                <c:pt idx="1217">
                  <c:v>0.6740706587827362</c:v>
                </c:pt>
                <c:pt idx="1218">
                  <c:v>0.67296517203345174</c:v>
                </c:pt>
                <c:pt idx="1219">
                  <c:v>0.67186240257995167</c:v>
                </c:pt>
                <c:pt idx="1220">
                  <c:v>0.67076234152401226</c:v>
                </c:pt>
                <c:pt idx="1221">
                  <c:v>0.6696649800038037</c:v>
                </c:pt>
                <c:pt idx="1222">
                  <c:v>0.66857030919371085</c:v>
                </c:pt>
                <c:pt idx="1223">
                  <c:v>0.66747832030415655</c:v>
                </c:pt>
                <c:pt idx="1224">
                  <c:v>0.66638900458142436</c:v>
                </c:pt>
                <c:pt idx="1225">
                  <c:v>0.66530235330748411</c:v>
                </c:pt>
                <c:pt idx="1226">
                  <c:v>0.66421835779981664</c:v>
                </c:pt>
                <c:pt idx="1227">
                  <c:v>0.66313700941124043</c:v>
                </c:pt>
                <c:pt idx="1228">
                  <c:v>0.66205829952974005</c:v>
                </c:pt>
                <c:pt idx="1229">
                  <c:v>0.6609822195782934</c:v>
                </c:pt>
                <c:pt idx="1230">
                  <c:v>0.65990876101470208</c:v>
                </c:pt>
                <c:pt idx="1231">
                  <c:v>0.65883791533142178</c:v>
                </c:pt>
                <c:pt idx="1232">
                  <c:v>0.65776967405539344</c:v>
                </c:pt>
                <c:pt idx="1233">
                  <c:v>0.65670402874787559</c:v>
                </c:pt>
                <c:pt idx="1234">
                  <c:v>0.65564097100427798</c:v>
                </c:pt>
                <c:pt idx="1235">
                  <c:v>0.65458049245399608</c:v>
                </c:pt>
                <c:pt idx="1236">
                  <c:v>0.6535225847602455</c:v>
                </c:pt>
                <c:pt idx="1237">
                  <c:v>0.65246723961989872</c:v>
                </c:pt>
                <c:pt idx="1238">
                  <c:v>0.65141444876332222</c:v>
                </c:pt>
                <c:pt idx="1239">
                  <c:v>0.65036420395421435</c:v>
                </c:pt>
                <c:pt idx="1240">
                  <c:v>0.64931649698944405</c:v>
                </c:pt>
                <c:pt idx="1241">
                  <c:v>0.64827131969889096</c:v>
                </c:pt>
                <c:pt idx="1242">
                  <c:v>0.64722866394528589</c:v>
                </c:pt>
                <c:pt idx="1243">
                  <c:v>0.64618852162405271</c:v>
                </c:pt>
                <c:pt idx="1244">
                  <c:v>0.64515088466315063</c:v>
                </c:pt>
                <c:pt idx="1245">
                  <c:v>0.64411574502291769</c:v>
                </c:pt>
                <c:pt idx="1246">
                  <c:v>0.64308309469591496</c:v>
                </c:pt>
                <c:pt idx="1247">
                  <c:v>0.64205292570677186</c:v>
                </c:pt>
                <c:pt idx="1248">
                  <c:v>0.64102523011203194</c:v>
                </c:pt>
                <c:pt idx="1249">
                  <c:v>0.64</c:v>
                </c:pt>
                <c:pt idx="1250">
                  <c:v>0.63897722749058938</c:v>
                </c:pt>
                <c:pt idx="1251">
                  <c:v>0.6379569047351713</c:v>
                </c:pt>
                <c:pt idx="1252">
                  <c:v>0.63693902391642343</c:v>
                </c:pt>
                <c:pt idx="1253">
                  <c:v>0.6359235772481806</c:v>
                </c:pt>
                <c:pt idx="1254">
                  <c:v>0.6349105569752862</c:v>
                </c:pt>
                <c:pt idx="1255">
                  <c:v>0.63389995537344312</c:v>
                </c:pt>
                <c:pt idx="1256">
                  <c:v>0.63289176474906794</c:v>
                </c:pt>
                <c:pt idx="1257">
                  <c:v>0.63188597743914299</c:v>
                </c:pt>
                <c:pt idx="1258">
                  <c:v>0.63088258581107215</c:v>
                </c:pt>
                <c:pt idx="1259">
                  <c:v>0.62988158226253466</c:v>
                </c:pt>
                <c:pt idx="1260">
                  <c:v>0.6288829592213423</c:v>
                </c:pt>
                <c:pt idx="1261">
                  <c:v>0.62788670914529554</c:v>
                </c:pt>
                <c:pt idx="1262">
                  <c:v>0.6268928245220412</c:v>
                </c:pt>
                <c:pt idx="1263">
                  <c:v>0.62590129786893123</c:v>
                </c:pt>
                <c:pt idx="1264">
                  <c:v>0.62491212173288135</c:v>
                </c:pt>
                <c:pt idx="1265">
                  <c:v>0.62392528869023101</c:v>
                </c:pt>
                <c:pt idx="1266">
                  <c:v>0.62294079134660485</c:v>
                </c:pt>
                <c:pt idx="1267">
                  <c:v>0.62195862233677324</c:v>
                </c:pt>
                <c:pt idx="1268">
                  <c:v>0.62097877432451487</c:v>
                </c:pt>
                <c:pt idx="1269">
                  <c:v>0.62000124000248003</c:v>
                </c:pt>
                <c:pt idx="1270">
                  <c:v>0.61902601209205421</c:v>
                </c:pt>
                <c:pt idx="1271">
                  <c:v>0.61805308334322218</c:v>
                </c:pt>
                <c:pt idx="1272">
                  <c:v>0.61708244653443411</c:v>
                </c:pt>
                <c:pt idx="1273">
                  <c:v>0.61611409447247079</c:v>
                </c:pt>
                <c:pt idx="1274">
                  <c:v>0.61514801999231061</c:v>
                </c:pt>
                <c:pt idx="1275">
                  <c:v>0.61418421595699724</c:v>
                </c:pt>
                <c:pt idx="1276">
                  <c:v>0.61322267525750751</c:v>
                </c:pt>
                <c:pt idx="1277">
                  <c:v>0.61226339081262049</c:v>
                </c:pt>
                <c:pt idx="1278">
                  <c:v>0.61130635556878687</c:v>
                </c:pt>
                <c:pt idx="1279">
                  <c:v>0.6103515625</c:v>
                </c:pt>
                <c:pt idx="1280">
                  <c:v>0.60939900460766594</c:v>
                </c:pt>
                <c:pt idx="1281">
                  <c:v>0.60844867492047572</c:v>
                </c:pt>
                <c:pt idx="1282">
                  <c:v>0.6075005664942783</c:v>
                </c:pt>
                <c:pt idx="1283">
                  <c:v>0.6065546724119526</c:v>
                </c:pt>
                <c:pt idx="1284">
                  <c:v>0.6056109857832821</c:v>
                </c:pt>
                <c:pt idx="1285">
                  <c:v>0.60466949974482942</c:v>
                </c:pt>
                <c:pt idx="1286">
                  <c:v>0.60373020745981121</c:v>
                </c:pt>
                <c:pt idx="1287">
                  <c:v>0.60279310211797388</c:v>
                </c:pt>
                <c:pt idx="1288">
                  <c:v>0.60185817693547061</c:v>
                </c:pt>
                <c:pt idx="1289">
                  <c:v>0.60092542515473835</c:v>
                </c:pt>
                <c:pt idx="1290">
                  <c:v>0.59999484004437564</c:v>
                </c:pt>
                <c:pt idx="1291">
                  <c:v>0.59906641489902135</c:v>
                </c:pt>
                <c:pt idx="1292">
                  <c:v>0.5981401430392338</c:v>
                </c:pt>
                <c:pt idx="1293">
                  <c:v>0.59721601781137046</c:v>
                </c:pt>
                <c:pt idx="1294">
                  <c:v>0.59629403258746894</c:v>
                </c:pt>
                <c:pt idx="1295">
                  <c:v>0.59537418076512727</c:v>
                </c:pt>
                <c:pt idx="1296">
                  <c:v>0.59445645576738682</c:v>
                </c:pt>
                <c:pt idx="1297">
                  <c:v>0.59354085104261389</c:v>
                </c:pt>
                <c:pt idx="1298">
                  <c:v>0.5926273600643831</c:v>
                </c:pt>
                <c:pt idx="1299">
                  <c:v>0.59171597633136097</c:v>
                </c:pt>
                <c:pt idx="1300">
                  <c:v>0.59080669336719049</c:v>
                </c:pt>
                <c:pt idx="1301">
                  <c:v>0.58989950472037589</c:v>
                </c:pt>
                <c:pt idx="1302">
                  <c:v>0.58899440396416802</c:v>
                </c:pt>
                <c:pt idx="1303">
                  <c:v>0.58809138469645073</c:v>
                </c:pt>
                <c:pt idx="1304">
                  <c:v>0.58719044053962799</c:v>
                </c:pt>
                <c:pt idx="1305">
                  <c:v>0.58629156514051062</c:v>
                </c:pt>
                <c:pt idx="1306">
                  <c:v>0.58539475217020476</c:v>
                </c:pt>
                <c:pt idx="1307">
                  <c:v>0.5844999953240001</c:v>
                </c:pt>
                <c:pt idx="1308">
                  <c:v>0.58360728832125941</c:v>
                </c:pt>
                <c:pt idx="1309">
                  <c:v>0.58271662490530851</c:v>
                </c:pt>
                <c:pt idx="1310">
                  <c:v>0.58182799884332592</c:v>
                </c:pt>
                <c:pt idx="1311">
                  <c:v>0.58094140392623439</c:v>
                </c:pt>
                <c:pt idx="1312">
                  <c:v>0.5800568339685922</c:v>
                </c:pt>
                <c:pt idx="1313">
                  <c:v>0.5791742828084856</c:v>
                </c:pt>
                <c:pt idx="1314">
                  <c:v>0.57829374430742098</c:v>
                </c:pt>
                <c:pt idx="1315">
                  <c:v>0.57741521235021842</c:v>
                </c:pt>
                <c:pt idx="1316">
                  <c:v>0.57653868084490589</c:v>
                </c:pt>
                <c:pt idx="1317">
                  <c:v>0.57566414372261276</c:v>
                </c:pt>
                <c:pt idx="1318">
                  <c:v>0.57479159493746557</c:v>
                </c:pt>
                <c:pt idx="1319">
                  <c:v>0.57392102846648307</c:v>
                </c:pt>
                <c:pt idx="1320">
                  <c:v>0.57305243830947239</c:v>
                </c:pt>
                <c:pt idx="1321">
                  <c:v>0.57218581848892591</c:v>
                </c:pt>
                <c:pt idx="1322">
                  <c:v>0.57132116304991809</c:v>
                </c:pt>
                <c:pt idx="1323">
                  <c:v>0.57045846606000306</c:v>
                </c:pt>
                <c:pt idx="1324">
                  <c:v>0.56959772160911359</c:v>
                </c:pt>
                <c:pt idx="1325">
                  <c:v>0.56873892380945879</c:v>
                </c:pt>
                <c:pt idx="1326">
                  <c:v>0.56788206679542452</c:v>
                </c:pt>
                <c:pt idx="1327">
                  <c:v>0.56702714472347215</c:v>
                </c:pt>
                <c:pt idx="1328">
                  <c:v>0.56617415177204022</c:v>
                </c:pt>
                <c:pt idx="1329">
                  <c:v>0.56532308214144389</c:v>
                </c:pt>
                <c:pt idx="1330">
                  <c:v>0.56447393005377744</c:v>
                </c:pt>
                <c:pt idx="1331">
                  <c:v>0.56362668975281582</c:v>
                </c:pt>
                <c:pt idx="1332">
                  <c:v>0.56278135550391728</c:v>
                </c:pt>
                <c:pt idx="1333">
                  <c:v>0.56193792159392575</c:v>
                </c:pt>
                <c:pt idx="1334">
                  <c:v>0.56109638233107495</c:v>
                </c:pt>
                <c:pt idx="1335">
                  <c:v>0.56025673204489224</c:v>
                </c:pt>
                <c:pt idx="1336">
                  <c:v>0.559418965086103</c:v>
                </c:pt>
                <c:pt idx="1337">
                  <c:v>0.55858307582653544</c:v>
                </c:pt>
                <c:pt idx="1338">
                  <c:v>0.55774905865902624</c:v>
                </c:pt>
                <c:pt idx="1339">
                  <c:v>0.55691690799732674</c:v>
                </c:pt>
                <c:pt idx="1340">
                  <c:v>0.55608661827600914</c:v>
                </c:pt>
                <c:pt idx="1341">
                  <c:v>0.5552581839503733</c:v>
                </c:pt>
                <c:pt idx="1342">
                  <c:v>0.55443159949635434</c:v>
                </c:pt>
                <c:pt idx="1343">
                  <c:v>0.55360685941043086</c:v>
                </c:pt>
                <c:pt idx="1344">
                  <c:v>0.55278395820953274</c:v>
                </c:pt>
                <c:pt idx="1345">
                  <c:v>0.55196289043095048</c:v>
                </c:pt>
                <c:pt idx="1346">
                  <c:v>0.55114365063224446</c:v>
                </c:pt>
                <c:pt idx="1347">
                  <c:v>0.55032623339115427</c:v>
                </c:pt>
                <c:pt idx="1348">
                  <c:v>0.54951063330550975</c:v>
                </c:pt>
                <c:pt idx="1349">
                  <c:v>0.54869684499314131</c:v>
                </c:pt>
                <c:pt idx="1350">
                  <c:v>0.54788486309179096</c:v>
                </c:pt>
                <c:pt idx="1351">
                  <c:v>0.54707468225902456</c:v>
                </c:pt>
                <c:pt idx="1352">
                  <c:v>0.54626629717214326</c:v>
                </c:pt>
                <c:pt idx="1353">
                  <c:v>0.54545970252809661</c:v>
                </c:pt>
                <c:pt idx="1354">
                  <c:v>0.54465489304339543</c:v>
                </c:pt>
                <c:pt idx="1355">
                  <c:v>0.54385186345402492</c:v>
                </c:pt>
                <c:pt idx="1356">
                  <c:v>0.54305060851535936</c:v>
                </c:pt>
                <c:pt idx="1357">
                  <c:v>0.54225112300207579</c:v>
                </c:pt>
                <c:pt idx="1358">
                  <c:v>0.54145340170806888</c:v>
                </c:pt>
                <c:pt idx="1359">
                  <c:v>0.54065743944636679</c:v>
                </c:pt>
                <c:pt idx="1360">
                  <c:v>0.53986323104904599</c:v>
                </c:pt>
                <c:pt idx="1361">
                  <c:v>0.5390707713671482</c:v>
                </c:pt>
                <c:pt idx="1362">
                  <c:v>0.53828005527059608</c:v>
                </c:pt>
                <c:pt idx="1363">
                  <c:v>0.5374910776481111</c:v>
                </c:pt>
                <c:pt idx="1364">
                  <c:v>0.53670383340713013</c:v>
                </c:pt>
                <c:pt idx="1365">
                  <c:v>0.53591831747372398</c:v>
                </c:pt>
                <c:pt idx="1366">
                  <c:v>0.535134524792515</c:v>
                </c:pt>
                <c:pt idx="1367">
                  <c:v>0.53435245032659617</c:v>
                </c:pt>
                <c:pt idx="1368">
                  <c:v>0.53357208905745024</c:v>
                </c:pt>
                <c:pt idx="1369">
                  <c:v>0.53279343598486861</c:v>
                </c:pt>
                <c:pt idx="1370">
                  <c:v>0.53201648612687213</c:v>
                </c:pt>
                <c:pt idx="1371">
                  <c:v>0.53124123451963046</c:v>
                </c:pt>
                <c:pt idx="1372">
                  <c:v>0.53046767621738355</c:v>
                </c:pt>
                <c:pt idx="1373">
                  <c:v>0.52969580629236235</c:v>
                </c:pt>
                <c:pt idx="1374">
                  <c:v>0.52892561983471076</c:v>
                </c:pt>
                <c:pt idx="1375">
                  <c:v>0.52815711195240667</c:v>
                </c:pt>
                <c:pt idx="1376">
                  <c:v>0.52739027777118541</c:v>
                </c:pt>
                <c:pt idx="1377">
                  <c:v>0.52662511243446153</c:v>
                </c:pt>
                <c:pt idx="1378">
                  <c:v>0.52586161110325247</c:v>
                </c:pt>
                <c:pt idx="1379">
                  <c:v>0.52509976895610166</c:v>
                </c:pt>
                <c:pt idx="1380">
                  <c:v>0.52433958118900292</c:v>
                </c:pt>
                <c:pt idx="1381">
                  <c:v>0.52358104301532415</c:v>
                </c:pt>
                <c:pt idx="1382">
                  <c:v>0.52282414966573232</c:v>
                </c:pt>
                <c:pt idx="1383">
                  <c:v>0.52206889638811849</c:v>
                </c:pt>
                <c:pt idx="1384">
                  <c:v>0.52131527844752312</c:v>
                </c:pt>
                <c:pt idx="1385">
                  <c:v>0.5205632911260617</c:v>
                </c:pt>
                <c:pt idx="1386">
                  <c:v>0.51981292972285131</c:v>
                </c:pt>
                <c:pt idx="1387">
                  <c:v>0.51906418955393696</c:v>
                </c:pt>
                <c:pt idx="1388">
                  <c:v>0.51831706595221838</c:v>
                </c:pt>
                <c:pt idx="1389">
                  <c:v>0.51757155426737744</c:v>
                </c:pt>
                <c:pt idx="1390">
                  <c:v>0.51682764986580565</c:v>
                </c:pt>
                <c:pt idx="1391">
                  <c:v>0.51608534813053242</c:v>
                </c:pt>
                <c:pt idx="1392">
                  <c:v>0.51534464446115302</c:v>
                </c:pt>
                <c:pt idx="1393">
                  <c:v>0.51460553427375777</c:v>
                </c:pt>
                <c:pt idx="1394">
                  <c:v>0.51386801300086071</c:v>
                </c:pt>
                <c:pt idx="1395">
                  <c:v>0.51313207609132927</c:v>
                </c:pt>
                <c:pt idx="1396">
                  <c:v>0.51239771901031406</c:v>
                </c:pt>
                <c:pt idx="1397">
                  <c:v>0.51166493723917883</c:v>
                </c:pt>
                <c:pt idx="1398">
                  <c:v>0.5109337262754311</c:v>
                </c:pt>
                <c:pt idx="1399">
                  <c:v>0.51020408163265307</c:v>
                </c:pt>
                <c:pt idx="1400">
                  <c:v>0.5094759988404326</c:v>
                </c:pt>
                <c:pt idx="1401">
                  <c:v>0.508749473444295</c:v>
                </c:pt>
                <c:pt idx="1402">
                  <c:v>0.50802450100563445</c:v>
                </c:pt>
                <c:pt idx="1403">
                  <c:v>0.50730107710164685</c:v>
                </c:pt>
                <c:pt idx="1404">
                  <c:v>0.50657919732526191</c:v>
                </c:pt>
                <c:pt idx="1405">
                  <c:v>0.50585885728507574</c:v>
                </c:pt>
                <c:pt idx="1406">
                  <c:v>0.50514005260528505</c:v>
                </c:pt>
                <c:pt idx="1407">
                  <c:v>0.50442277892561982</c:v>
                </c:pt>
                <c:pt idx="1408">
                  <c:v>0.50370703190127741</c:v>
                </c:pt>
                <c:pt idx="1409">
                  <c:v>0.502992807202857</c:v>
                </c:pt>
                <c:pt idx="1410">
                  <c:v>0.50228010051629368</c:v>
                </c:pt>
                <c:pt idx="1411">
                  <c:v>0.50156890754279382</c:v>
                </c:pt>
                <c:pt idx="1412">
                  <c:v>0.50085922399876992</c:v>
                </c:pt>
                <c:pt idx="1413">
                  <c:v>0.50015104561577595</c:v>
                </c:pt>
                <c:pt idx="1414">
                  <c:v>0.49944436814044374</c:v>
                </c:pt>
                <c:pt idx="1415">
                  <c:v>0.49873918733441852</c:v>
                </c:pt>
                <c:pt idx="1416">
                  <c:v>0.49803549897429589</c:v>
                </c:pt>
                <c:pt idx="1417">
                  <c:v>0.49733329885155791</c:v>
                </c:pt>
                <c:pt idx="1418">
                  <c:v>0.49663258277251093</c:v>
                </c:pt>
                <c:pt idx="1419">
                  <c:v>0.49593334655822258</c:v>
                </c:pt>
                <c:pt idx="1420">
                  <c:v>0.49523558604445928</c:v>
                </c:pt>
                <c:pt idx="1421">
                  <c:v>0.4945392970816247</c:v>
                </c:pt>
                <c:pt idx="1422">
                  <c:v>0.49384447553469774</c:v>
                </c:pt>
                <c:pt idx="1423">
                  <c:v>0.49315111728317135</c:v>
                </c:pt>
                <c:pt idx="1424">
                  <c:v>0.49245921822099104</c:v>
                </c:pt>
                <c:pt idx="1425">
                  <c:v>0.49176877425649484</c:v>
                </c:pt>
                <c:pt idx="1426">
                  <c:v>0.4910797813123518</c:v>
                </c:pt>
                <c:pt idx="1427">
                  <c:v>0.49039223532550275</c:v>
                </c:pt>
                <c:pt idx="1428">
                  <c:v>0.4897061322470998</c:v>
                </c:pt>
                <c:pt idx="1429">
                  <c:v>0.48902146804244701</c:v>
                </c:pt>
                <c:pt idx="1430">
                  <c:v>0.48833823869094101</c:v>
                </c:pt>
                <c:pt idx="1431">
                  <c:v>0.48765644018601167</c:v>
                </c:pt>
                <c:pt idx="1432">
                  <c:v>0.48697606853506403</c:v>
                </c:pt>
                <c:pt idx="1433">
                  <c:v>0.48629711975941908</c:v>
                </c:pt>
                <c:pt idx="1434">
                  <c:v>0.4856195898942563</c:v>
                </c:pt>
                <c:pt idx="1435">
                  <c:v>0.48494347498855533</c:v>
                </c:pt>
                <c:pt idx="1436">
                  <c:v>0.48426877110503835</c:v>
                </c:pt>
                <c:pt idx="1437">
                  <c:v>0.48359547432011313</c:v>
                </c:pt>
                <c:pt idx="1438">
                  <c:v>0.48292358072381558</c:v>
                </c:pt>
                <c:pt idx="1439">
                  <c:v>0.48225308641975312</c:v>
                </c:pt>
                <c:pt idx="1440">
                  <c:v>0.48158398752504844</c:v>
                </c:pt>
                <c:pt idx="1441">
                  <c:v>0.48091628017028282</c:v>
                </c:pt>
                <c:pt idx="1442">
                  <c:v>0.48024996049944074</c:v>
                </c:pt>
                <c:pt idx="1443">
                  <c:v>0.4795850246698537</c:v>
                </c:pt>
                <c:pt idx="1444">
                  <c:v>0.47892146885214498</c:v>
                </c:pt>
                <c:pt idx="1445">
                  <c:v>0.47825928923017474</c:v>
                </c:pt>
                <c:pt idx="1446">
                  <c:v>0.47759848200098487</c:v>
                </c:pt>
                <c:pt idx="1447">
                  <c:v>0.47693904337474441</c:v>
                </c:pt>
                <c:pt idx="1448">
                  <c:v>0.4762809695746954</c:v>
                </c:pt>
                <c:pt idx="1449">
                  <c:v>0.47562425683709869</c:v>
                </c:pt>
                <c:pt idx="1450">
                  <c:v>0.47496890141118009</c:v>
                </c:pt>
                <c:pt idx="1451">
                  <c:v>0.47431489955907685</c:v>
                </c:pt>
                <c:pt idx="1452">
                  <c:v>0.47366224755578434</c:v>
                </c:pt>
                <c:pt idx="1453">
                  <c:v>0.47301094168910313</c:v>
                </c:pt>
                <c:pt idx="1454">
                  <c:v>0.47236097825958601</c:v>
                </c:pt>
                <c:pt idx="1455">
                  <c:v>0.47171235358048547</c:v>
                </c:pt>
                <c:pt idx="1456">
                  <c:v>0.47106506397770165</c:v>
                </c:pt>
                <c:pt idx="1457">
                  <c:v>0.47041910578973012</c:v>
                </c:pt>
                <c:pt idx="1458">
                  <c:v>0.4697744753676103</c:v>
                </c:pt>
                <c:pt idx="1459">
                  <c:v>0.46913116907487329</c:v>
                </c:pt>
                <c:pt idx="1460">
                  <c:v>0.46848918328749167</c:v>
                </c:pt>
                <c:pt idx="1461">
                  <c:v>0.46784851439382741</c:v>
                </c:pt>
                <c:pt idx="1462">
                  <c:v>0.46720915879458164</c:v>
                </c:pt>
                <c:pt idx="1463">
                  <c:v>0.46657111290274422</c:v>
                </c:pt>
                <c:pt idx="1464">
                  <c:v>0.46593437314354275</c:v>
                </c:pt>
                <c:pt idx="1465">
                  <c:v>0.46529893595439326</c:v>
                </c:pt>
                <c:pt idx="1466">
                  <c:v>0.46466479778484993</c:v>
                </c:pt>
                <c:pt idx="1467">
                  <c:v>0.46403195509655576</c:v>
                </c:pt>
                <c:pt idx="1468">
                  <c:v>0.46340040436319291</c:v>
                </c:pt>
                <c:pt idx="1469">
                  <c:v>0.46277014207043365</c:v>
                </c:pt>
                <c:pt idx="1470">
                  <c:v>0.46214116471589178</c:v>
                </c:pt>
                <c:pt idx="1471">
                  <c:v>0.46151346880907373</c:v>
                </c:pt>
                <c:pt idx="1472">
                  <c:v>0.46088705087133008</c:v>
                </c:pt>
                <c:pt idx="1473">
                  <c:v>0.46026190743580725</c:v>
                </c:pt>
                <c:pt idx="1474">
                  <c:v>0.45963803504740014</c:v>
                </c:pt>
                <c:pt idx="1475">
                  <c:v>0.45901543026270369</c:v>
                </c:pt>
                <c:pt idx="1476">
                  <c:v>0.45839408964996575</c:v>
                </c:pt>
                <c:pt idx="1477">
                  <c:v>0.45777400978903943</c:v>
                </c:pt>
                <c:pt idx="1478">
                  <c:v>0.45715518727133664</c:v>
                </c:pt>
                <c:pt idx="1479">
                  <c:v>0.45653761869978088</c:v>
                </c:pt>
                <c:pt idx="1480">
                  <c:v>0.45592130068876036</c:v>
                </c:pt>
                <c:pt idx="1481">
                  <c:v>0.45530622986408192</c:v>
                </c:pt>
                <c:pt idx="1482">
                  <c:v>0.45469240286292528</c:v>
                </c:pt>
                <c:pt idx="1483">
                  <c:v>0.45407981633379585</c:v>
                </c:pt>
                <c:pt idx="1484">
                  <c:v>0.45346846693648041</c:v>
                </c:pt>
                <c:pt idx="1485">
                  <c:v>0.45285835134200042</c:v>
                </c:pt>
                <c:pt idx="1486">
                  <c:v>0.45224946623256751</c:v>
                </c:pt>
                <c:pt idx="1487">
                  <c:v>0.45164180830153772</c:v>
                </c:pt>
                <c:pt idx="1488">
                  <c:v>0.45103537425336732</c:v>
                </c:pt>
                <c:pt idx="1489">
                  <c:v>0.4504301608035674</c:v>
                </c:pt>
                <c:pt idx="1490">
                  <c:v>0.44982616467865993</c:v>
                </c:pt>
                <c:pt idx="1491">
                  <c:v>0.4492233826161332</c:v>
                </c:pt>
                <c:pt idx="1492">
                  <c:v>0.44862181136439805</c:v>
                </c:pt>
                <c:pt idx="1493">
                  <c:v>0.44802144768274349</c:v>
                </c:pt>
                <c:pt idx="1494">
                  <c:v>0.44742228834129377</c:v>
                </c:pt>
                <c:pt idx="1495">
                  <c:v>0.44682433012096429</c:v>
                </c:pt>
                <c:pt idx="1496">
                  <c:v>0.44622756981341888</c:v>
                </c:pt>
                <c:pt idx="1497">
                  <c:v>0.44563200422102639</c:v>
                </c:pt>
                <c:pt idx="1498">
                  <c:v>0.44503763015681791</c:v>
                </c:pt>
                <c:pt idx="1499">
                  <c:v>0.44444444444444442</c:v>
                </c:pt>
                <c:pt idx="1500">
                  <c:v>0.44385244391813411</c:v>
                </c:pt>
                <c:pt idx="1501">
                  <c:v>0.44326162542264996</c:v>
                </c:pt>
                <c:pt idx="1502">
                  <c:v>0.44267198581324824</c:v>
                </c:pt>
                <c:pt idx="1503">
                  <c:v>0.44208352195563605</c:v>
                </c:pt>
                <c:pt idx="1504">
                  <c:v>0.44149623072593014</c:v>
                </c:pt>
                <c:pt idx="1505">
                  <c:v>0.44091010901061534</c:v>
                </c:pt>
                <c:pt idx="1506">
                  <c:v>0.44032515370650299</c:v>
                </c:pt>
                <c:pt idx="1507">
                  <c:v>0.43974136172069034</c:v>
                </c:pt>
                <c:pt idx="1508">
                  <c:v>0.4391587299705193</c:v>
                </c:pt>
                <c:pt idx="1509">
                  <c:v>0.43857725538353581</c:v>
                </c:pt>
                <c:pt idx="1510">
                  <c:v>0.43799693489744962</c:v>
                </c:pt>
                <c:pt idx="1511">
                  <c:v>0.43741776546009348</c:v>
                </c:pt>
                <c:pt idx="1512">
                  <c:v>0.43683974402938364</c:v>
                </c:pt>
                <c:pt idx="1513">
                  <c:v>0.43626286757327903</c:v>
                </c:pt>
                <c:pt idx="1514">
                  <c:v>0.43568713306974266</c:v>
                </c:pt>
                <c:pt idx="1515">
                  <c:v>0.43511253750670076</c:v>
                </c:pt>
                <c:pt idx="1516">
                  <c:v>0.43453907788200435</c:v>
                </c:pt>
                <c:pt idx="1517">
                  <c:v>0.43396675120338984</c:v>
                </c:pt>
                <c:pt idx="1518">
                  <c:v>0.43339555448843936</c:v>
                </c:pt>
                <c:pt idx="1519">
                  <c:v>0.43282548476454291</c:v>
                </c:pt>
                <c:pt idx="1520">
                  <c:v>0.43225653906885886</c:v>
                </c:pt>
                <c:pt idx="1521">
                  <c:v>0.43168871444827595</c:v>
                </c:pt>
                <c:pt idx="1522">
                  <c:v>0.4311220079593745</c:v>
                </c:pt>
                <c:pt idx="1523">
                  <c:v>0.43055641666838884</c:v>
                </c:pt>
                <c:pt idx="1524">
                  <c:v>0.42999193765116905</c:v>
                </c:pt>
                <c:pt idx="1525">
                  <c:v>0.42942856799314283</c:v>
                </c:pt>
                <c:pt idx="1526">
                  <c:v>0.42886630478927867</c:v>
                </c:pt>
                <c:pt idx="1527">
                  <c:v>0.42830514514404761</c:v>
                </c:pt>
                <c:pt idx="1528">
                  <c:v>0.42774508617138635</c:v>
                </c:pt>
                <c:pt idx="1529">
                  <c:v>0.42718612499466019</c:v>
                </c:pt>
                <c:pt idx="1530">
                  <c:v>0.42662825874662585</c:v>
                </c:pt>
                <c:pt idx="1531">
                  <c:v>0.42607148456939509</c:v>
                </c:pt>
                <c:pt idx="1532">
                  <c:v>0.42551579961439756</c:v>
                </c:pt>
                <c:pt idx="1533">
                  <c:v>0.42496120104234486</c:v>
                </c:pt>
                <c:pt idx="1534">
                  <c:v>0.4244076860231939</c:v>
                </c:pt>
                <c:pt idx="1535">
                  <c:v>0.4238552517361111</c:v>
                </c:pt>
                <c:pt idx="1536">
                  <c:v>0.42330389536943636</c:v>
                </c:pt>
                <c:pt idx="1537">
                  <c:v>0.4227536141206471</c:v>
                </c:pt>
                <c:pt idx="1538">
                  <c:v>0.42220440519632296</c:v>
                </c:pt>
                <c:pt idx="1539">
                  <c:v>0.42165626581210996</c:v>
                </c:pt>
                <c:pt idx="1540">
                  <c:v>0.42110919319268569</c:v>
                </c:pt>
                <c:pt idx="1541">
                  <c:v>0.4205631845717237</c:v>
                </c:pt>
                <c:pt idx="1542">
                  <c:v>0.42001823719185888</c:v>
                </c:pt>
                <c:pt idx="1543">
                  <c:v>0.41947434830465252</c:v>
                </c:pt>
                <c:pt idx="1544">
                  <c:v>0.41893151517055749</c:v>
                </c:pt>
                <c:pt idx="1545">
                  <c:v>0.41838973505888416</c:v>
                </c:pt>
                <c:pt idx="1546">
                  <c:v>0.41784900524776564</c:v>
                </c:pt>
                <c:pt idx="1547">
                  <c:v>0.41730932302412377</c:v>
                </c:pt>
                <c:pt idx="1548">
                  <c:v>0.41677068568363518</c:v>
                </c:pt>
                <c:pt idx="1549">
                  <c:v>0.41623309053069724</c:v>
                </c:pt>
                <c:pt idx="1550">
                  <c:v>0.41569653487839425</c:v>
                </c:pt>
                <c:pt idx="1551">
                  <c:v>0.41516101604846423</c:v>
                </c:pt>
                <c:pt idx="1552">
                  <c:v>0.41462653137126532</c:v>
                </c:pt>
                <c:pt idx="1553">
                  <c:v>0.41409307818574231</c:v>
                </c:pt>
                <c:pt idx="1554">
                  <c:v>0.41356065383939372</c:v>
                </c:pt>
                <c:pt idx="1555">
                  <c:v>0.41302925568823889</c:v>
                </c:pt>
                <c:pt idx="1556">
                  <c:v>0.41249888109678501</c:v>
                </c:pt>
                <c:pt idx="1557">
                  <c:v>0.41196952743799448</c:v>
                </c:pt>
                <c:pt idx="1558">
                  <c:v>0.41144119209325236</c:v>
                </c:pt>
                <c:pt idx="1559">
                  <c:v>0.41091387245233396</c:v>
                </c:pt>
                <c:pt idx="1560">
                  <c:v>0.41038756591337294</c:v>
                </c:pt>
                <c:pt idx="1561">
                  <c:v>0.40986226988282859</c:v>
                </c:pt>
                <c:pt idx="1562">
                  <c:v>0.40933798177545433</c:v>
                </c:pt>
                <c:pt idx="1563">
                  <c:v>0.40881469901426604</c:v>
                </c:pt>
                <c:pt idx="1564">
                  <c:v>0.40829241903050961</c:v>
                </c:pt>
                <c:pt idx="1565">
                  <c:v>0.40777113926363057</c:v>
                </c:pt>
                <c:pt idx="1566">
                  <c:v>0.4072508571612416</c:v>
                </c:pt>
                <c:pt idx="1567">
                  <c:v>0.40673157017909206</c:v>
                </c:pt>
                <c:pt idx="1568">
                  <c:v>0.40621327578103639</c:v>
                </c:pt>
                <c:pt idx="1569">
                  <c:v>0.4056959714390036</c:v>
                </c:pt>
                <c:pt idx="1570">
                  <c:v>0.40517965463296601</c:v>
                </c:pt>
                <c:pt idx="1571">
                  <c:v>0.4046643228509087</c:v>
                </c:pt>
                <c:pt idx="1572">
                  <c:v>0.40414997358879923</c:v>
                </c:pt>
                <c:pt idx="1573">
                  <c:v>0.40363660435055682</c:v>
                </c:pt>
                <c:pt idx="1574">
                  <c:v>0.40312421264802217</c:v>
                </c:pt>
                <c:pt idx="1575">
                  <c:v>0.40261279600092759</c:v>
                </c:pt>
                <c:pt idx="1576">
                  <c:v>0.40210235193686672</c:v>
                </c:pt>
                <c:pt idx="1577">
                  <c:v>0.40159287799126459</c:v>
                </c:pt>
                <c:pt idx="1578">
                  <c:v>0.40108437170734801</c:v>
                </c:pt>
                <c:pt idx="1579">
                  <c:v>0.40057683063611599</c:v>
                </c:pt>
                <c:pt idx="1580">
                  <c:v>0.40007025233631027</c:v>
                </c:pt>
                <c:pt idx="1581">
                  <c:v>0.39956463437438566</c:v>
                </c:pt>
                <c:pt idx="1582">
                  <c:v>0.39905997432448126</c:v>
                </c:pt>
                <c:pt idx="1583">
                  <c:v>0.39855626976839093</c:v>
                </c:pt>
                <c:pt idx="1584">
                  <c:v>0.39805351829553487</c:v>
                </c:pt>
                <c:pt idx="1585">
                  <c:v>0.39755171750292995</c:v>
                </c:pt>
                <c:pt idx="1586">
                  <c:v>0.39705086499516196</c:v>
                </c:pt>
                <c:pt idx="1587">
                  <c:v>0.39655095838435622</c:v>
                </c:pt>
                <c:pt idx="1588">
                  <c:v>0.39605199529014967</c:v>
                </c:pt>
                <c:pt idx="1589">
                  <c:v>0.39555397333966225</c:v>
                </c:pt>
                <c:pt idx="1590">
                  <c:v>0.39505689016746859</c:v>
                </c:pt>
                <c:pt idx="1591">
                  <c:v>0.39456074341557035</c:v>
                </c:pt>
                <c:pt idx="1592">
                  <c:v>0.39406553073336775</c:v>
                </c:pt>
                <c:pt idx="1593">
                  <c:v>0.39357124977763225</c:v>
                </c:pt>
                <c:pt idx="1594">
                  <c:v>0.39307789821247824</c:v>
                </c:pt>
                <c:pt idx="1595">
                  <c:v>0.392585473709336</c:v>
                </c:pt>
                <c:pt idx="1596">
                  <c:v>0.3920939739469238</c:v>
                </c:pt>
                <c:pt idx="1597">
                  <c:v>0.39160339661122084</c:v>
                </c:pt>
                <c:pt idx="1598">
                  <c:v>0.39111373939543981</c:v>
                </c:pt>
                <c:pt idx="1599">
                  <c:v>0.390625</c:v>
                </c:pt>
                <c:pt idx="1600">
                  <c:v>0.39013717613249999</c:v>
                </c:pt>
                <c:pt idx="1601">
                  <c:v>0.38965026550769094</c:v>
                </c:pt>
                <c:pt idx="1602">
                  <c:v>0.38916426584744995</c:v>
                </c:pt>
                <c:pt idx="1603">
                  <c:v>0.38867917488075321</c:v>
                </c:pt>
                <c:pt idx="1604">
                  <c:v>0.38819499034364963</c:v>
                </c:pt>
                <c:pt idx="1605">
                  <c:v>0.38771170997923421</c:v>
                </c:pt>
                <c:pt idx="1606">
                  <c:v>0.38722933153762185</c:v>
                </c:pt>
                <c:pt idx="1607">
                  <c:v>0.38674785277592139</c:v>
                </c:pt>
                <c:pt idx="1608">
                  <c:v>0.38626727145820916</c:v>
                </c:pt>
                <c:pt idx="1609">
                  <c:v>0.38578758535550328</c:v>
                </c:pt>
                <c:pt idx="1610">
                  <c:v>0.38530879224573761</c:v>
                </c:pt>
                <c:pt idx="1611">
                  <c:v>0.38483088991373632</c:v>
                </c:pt>
                <c:pt idx="1612">
                  <c:v>0.38435387615118788</c:v>
                </c:pt>
                <c:pt idx="1613">
                  <c:v>0.38387774875662001</c:v>
                </c:pt>
                <c:pt idx="1614">
                  <c:v>0.38340250553537369</c:v>
                </c:pt>
                <c:pt idx="1615">
                  <c:v>0.3829281442995785</c:v>
                </c:pt>
                <c:pt idx="1616">
                  <c:v>0.38245466286812696</c:v>
                </c:pt>
                <c:pt idx="1617">
                  <c:v>0.38198205906664978</c:v>
                </c:pt>
                <c:pt idx="1618">
                  <c:v>0.38151033072749063</c:v>
                </c:pt>
                <c:pt idx="1619">
                  <c:v>0.38103947568968144</c:v>
                </c:pt>
                <c:pt idx="1620">
                  <c:v>0.38056949179891775</c:v>
                </c:pt>
                <c:pt idx="1621">
                  <c:v>0.38010037690753373</c:v>
                </c:pt>
                <c:pt idx="1622">
                  <c:v>0.379632128874478</c:v>
                </c:pt>
                <c:pt idx="1623">
                  <c:v>0.37916474556528912</c:v>
                </c:pt>
                <c:pt idx="1624">
                  <c:v>0.378698224852071</c:v>
                </c:pt>
                <c:pt idx="1625">
                  <c:v>0.37823256461346899</c:v>
                </c:pt>
                <c:pt idx="1626">
                  <c:v>0.37776776273464574</c:v>
                </c:pt>
                <c:pt idx="1627">
                  <c:v>0.37730381710725691</c:v>
                </c:pt>
                <c:pt idx="1628">
                  <c:v>0.37684072562942766</c:v>
                </c:pt>
                <c:pt idx="1629">
                  <c:v>0.3763784862057285</c:v>
                </c:pt>
                <c:pt idx="1630">
                  <c:v>0.37591709674715179</c:v>
                </c:pt>
                <c:pt idx="1631">
                  <c:v>0.37545655517108806</c:v>
                </c:pt>
                <c:pt idx="1632">
                  <c:v>0.37499685940130251</c:v>
                </c:pt>
                <c:pt idx="1633">
                  <c:v>0.37453800736791171</c:v>
                </c:pt>
                <c:pt idx="1634">
                  <c:v>0.37407999700736005</c:v>
                </c:pt>
                <c:pt idx="1635">
                  <c:v>0.37362282626239679</c:v>
                </c:pt>
                <c:pt idx="1636">
                  <c:v>0.37316649308205296</c:v>
                </c:pt>
                <c:pt idx="1637">
                  <c:v>0.37271099542161812</c:v>
                </c:pt>
                <c:pt idx="1638">
                  <c:v>0.3722563312426177</c:v>
                </c:pt>
                <c:pt idx="1639">
                  <c:v>0.37180249851279001</c:v>
                </c:pt>
                <c:pt idx="1640">
                  <c:v>0.3713494952060637</c:v>
                </c:pt>
                <c:pt idx="1641">
                  <c:v>0.370897319302535</c:v>
                </c:pt>
                <c:pt idx="1642">
                  <c:v>0.37044596878844532</c:v>
                </c:pt>
                <c:pt idx="1643">
                  <c:v>0.36999544165615883</c:v>
                </c:pt>
                <c:pt idx="1644">
                  <c:v>0.36954573590413986</c:v>
                </c:pt>
                <c:pt idx="1645">
                  <c:v>0.36909684953693112</c:v>
                </c:pt>
                <c:pt idx="1646">
                  <c:v>0.36864878056513123</c:v>
                </c:pt>
                <c:pt idx="1647">
                  <c:v>0.36820152700537279</c:v>
                </c:pt>
                <c:pt idx="1648">
                  <c:v>0.36775508688030051</c:v>
                </c:pt>
                <c:pt idx="1649">
                  <c:v>0.3673094582185491</c:v>
                </c:pt>
                <c:pt idx="1650">
                  <c:v>0.36686463905472189</c:v>
                </c:pt>
                <c:pt idx="1651">
                  <c:v>0.36642062742936876</c:v>
                </c:pt>
                <c:pt idx="1652">
                  <c:v>0.36597742138896483</c:v>
                </c:pt>
                <c:pt idx="1653">
                  <c:v>0.36553501898588886</c:v>
                </c:pt>
                <c:pt idx="1654">
                  <c:v>0.36509341827840203</c:v>
                </c:pt>
                <c:pt idx="1655">
                  <c:v>0.36465261733062615</c:v>
                </c:pt>
                <c:pt idx="1656">
                  <c:v>0.36421261421252321</c:v>
                </c:pt>
                <c:pt idx="1657">
                  <c:v>0.36377340699987343</c:v>
                </c:pt>
                <c:pt idx="1658">
                  <c:v>0.36333499377425488</c:v>
                </c:pt>
                <c:pt idx="1659">
                  <c:v>0.36289737262302224</c:v>
                </c:pt>
                <c:pt idx="1660">
                  <c:v>0.36246054163928582</c:v>
                </c:pt>
                <c:pt idx="1661">
                  <c:v>0.36202449892189104</c:v>
                </c:pt>
                <c:pt idx="1662">
                  <c:v>0.36158924257539765</c:v>
                </c:pt>
                <c:pt idx="1663">
                  <c:v>0.36115477071005919</c:v>
                </c:pt>
                <c:pt idx="1664">
                  <c:v>0.36072108144180215</c:v>
                </c:pt>
                <c:pt idx="1665">
                  <c:v>0.3602881728922061</c:v>
                </c:pt>
                <c:pt idx="1666">
                  <c:v>0.35985604318848291</c:v>
                </c:pt>
                <c:pt idx="1667">
                  <c:v>0.3594246904634566</c:v>
                </c:pt>
                <c:pt idx="1668">
                  <c:v>0.35899411285554328</c:v>
                </c:pt>
                <c:pt idx="1669">
                  <c:v>0.35856430850873106</c:v>
                </c:pt>
                <c:pt idx="1670">
                  <c:v>0.35813527557255981</c:v>
                </c:pt>
                <c:pt idx="1671">
                  <c:v>0.3577070122021016</c:v>
                </c:pt>
                <c:pt idx="1672">
                  <c:v>0.3572795165579406</c:v>
                </c:pt>
                <c:pt idx="1673">
                  <c:v>0.35685278680615329</c:v>
                </c:pt>
                <c:pt idx="1674">
                  <c:v>0.35642682111828916</c:v>
                </c:pt>
                <c:pt idx="1675">
                  <c:v>0.35600161767135069</c:v>
                </c:pt>
                <c:pt idx="1676">
                  <c:v>0.35557717464777411</c:v>
                </c:pt>
                <c:pt idx="1677">
                  <c:v>0.35515349023540993</c:v>
                </c:pt>
                <c:pt idx="1678">
                  <c:v>0.35473056262750347</c:v>
                </c:pt>
                <c:pt idx="1679">
                  <c:v>0.35430839002267572</c:v>
                </c:pt>
                <c:pt idx="1680">
                  <c:v>0.35388697062490421</c:v>
                </c:pt>
                <c:pt idx="1681">
                  <c:v>0.35346630264350376</c:v>
                </c:pt>
                <c:pt idx="1682">
                  <c:v>0.35304638429310758</c:v>
                </c:pt>
                <c:pt idx="1683">
                  <c:v>0.3526272137936482</c:v>
                </c:pt>
                <c:pt idx="1684">
                  <c:v>0.35220878937033873</c:v>
                </c:pt>
                <c:pt idx="1685">
                  <c:v>0.35179110925365409</c:v>
                </c:pt>
                <c:pt idx="1686">
                  <c:v>0.35137417167931201</c:v>
                </c:pt>
                <c:pt idx="1687">
                  <c:v>0.35095797488825498</c:v>
                </c:pt>
                <c:pt idx="1688">
                  <c:v>0.35054251712663104</c:v>
                </c:pt>
                <c:pt idx="1689">
                  <c:v>0.3501277966457757</c:v>
                </c:pt>
                <c:pt idx="1690">
                  <c:v>0.34971381170219351</c:v>
                </c:pt>
                <c:pt idx="1691">
                  <c:v>0.34930056055753955</c:v>
                </c:pt>
                <c:pt idx="1692">
                  <c:v>0.34888804147860147</c:v>
                </c:pt>
                <c:pt idx="1693">
                  <c:v>0.348476252737281</c:v>
                </c:pt>
                <c:pt idx="1694">
                  <c:v>0.34806519261057595</c:v>
                </c:pt>
                <c:pt idx="1695">
                  <c:v>0.34765485938056251</c:v>
                </c:pt>
                <c:pt idx="1696">
                  <c:v>0.34724525133437673</c:v>
                </c:pt>
                <c:pt idx="1697">
                  <c:v>0.34683636676419705</c:v>
                </c:pt>
                <c:pt idx="1698">
                  <c:v>0.34642820396722646</c:v>
                </c:pt>
                <c:pt idx="1699">
                  <c:v>0.34602076124567471</c:v>
                </c:pt>
                <c:pt idx="1700">
                  <c:v>0.34561403690674058</c:v>
                </c:pt>
                <c:pt idx="1701">
                  <c:v>0.34520802926259425</c:v>
                </c:pt>
                <c:pt idx="1702">
                  <c:v>0.3448027366303601</c:v>
                </c:pt>
                <c:pt idx="1703">
                  <c:v>0.344398157332099</c:v>
                </c:pt>
                <c:pt idx="1704">
                  <c:v>0.34399428969479107</c:v>
                </c:pt>
                <c:pt idx="1705">
                  <c:v>0.34359113205031827</c:v>
                </c:pt>
                <c:pt idx="1706">
                  <c:v>0.34318868273544717</c:v>
                </c:pt>
                <c:pt idx="1707">
                  <c:v>0.3427869400918121</c:v>
                </c:pt>
                <c:pt idx="1708">
                  <c:v>0.34238590246589751</c:v>
                </c:pt>
                <c:pt idx="1709">
                  <c:v>0.34198556820902154</c:v>
                </c:pt>
                <c:pt idx="1710">
                  <c:v>0.34158593567731882</c:v>
                </c:pt>
                <c:pt idx="1711">
                  <c:v>0.3411870032317233</c:v>
                </c:pt>
                <c:pt idx="1712">
                  <c:v>0.34078876923795204</c:v>
                </c:pt>
                <c:pt idx="1713">
                  <c:v>0.34039123206648791</c:v>
                </c:pt>
                <c:pt idx="1714">
                  <c:v>0.33999439009256344</c:v>
                </c:pt>
                <c:pt idx="1715">
                  <c:v>0.33959824169614378</c:v>
                </c:pt>
                <c:pt idx="1716">
                  <c:v>0.33920278526191033</c:v>
                </c:pt>
                <c:pt idx="1717">
                  <c:v>0.33880801917924436</c:v>
                </c:pt>
                <c:pt idx="1718">
                  <c:v>0.33841394184221046</c:v>
                </c:pt>
                <c:pt idx="1719">
                  <c:v>0.33802055164954026</c:v>
                </c:pt>
                <c:pt idx="1720">
                  <c:v>0.33762784700461634</c:v>
                </c:pt>
                <c:pt idx="1721">
                  <c:v>0.33723582631545579</c:v>
                </c:pt>
                <c:pt idx="1722">
                  <c:v>0.33684448799469402</c:v>
                </c:pt>
                <c:pt idx="1723">
                  <c:v>0.336453830459569</c:v>
                </c:pt>
                <c:pt idx="1724">
                  <c:v>0.33606385213190504</c:v>
                </c:pt>
                <c:pt idx="1725">
                  <c:v>0.33567455143809688</c:v>
                </c:pt>
                <c:pt idx="1726">
                  <c:v>0.33528592680909391</c:v>
                </c:pt>
                <c:pt idx="1727">
                  <c:v>0.33489797668038407</c:v>
                </c:pt>
                <c:pt idx="1728">
                  <c:v>0.33451069949197865</c:v>
                </c:pt>
                <c:pt idx="1729">
                  <c:v>0.33412409368839585</c:v>
                </c:pt>
                <c:pt idx="1730">
                  <c:v>0.33373815771864607</c:v>
                </c:pt>
                <c:pt idx="1731">
                  <c:v>0.33335289003621549</c:v>
                </c:pt>
                <c:pt idx="1732">
                  <c:v>0.33296828909905107</c:v>
                </c:pt>
                <c:pt idx="1733">
                  <c:v>0.33258435336954512</c:v>
                </c:pt>
                <c:pt idx="1734">
                  <c:v>0.33220108131451964</c:v>
                </c:pt>
                <c:pt idx="1735">
                  <c:v>0.33181847140521142</c:v>
                </c:pt>
                <c:pt idx="1736">
                  <c:v>0.33143652211725627</c:v>
                </c:pt>
                <c:pt idx="1737">
                  <c:v>0.33105523193067438</c:v>
                </c:pt>
                <c:pt idx="1738">
                  <c:v>0.33067459932985482</c:v>
                </c:pt>
                <c:pt idx="1739">
                  <c:v>0.33029462280354077</c:v>
                </c:pt>
                <c:pt idx="1740">
                  <c:v>0.32991530084481413</c:v>
                </c:pt>
                <c:pt idx="1741">
                  <c:v>0.32953663195108096</c:v>
                </c:pt>
                <c:pt idx="1742">
                  <c:v>0.32915861462405643</c:v>
                </c:pt>
                <c:pt idx="1743">
                  <c:v>0.32878124736975006</c:v>
                </c:pt>
                <c:pt idx="1744">
                  <c:v>0.32840452869845077</c:v>
                </c:pt>
                <c:pt idx="1745">
                  <c:v>0.32802845712471251</c:v>
                </c:pt>
                <c:pt idx="1746">
                  <c:v>0.32765303116733929</c:v>
                </c:pt>
                <c:pt idx="1747">
                  <c:v>0.32727824934937083</c:v>
                </c:pt>
                <c:pt idx="1748">
                  <c:v>0.32690411019806792</c:v>
                </c:pt>
                <c:pt idx="1749">
                  <c:v>0.32653061224489793</c:v>
                </c:pt>
                <c:pt idx="1750">
                  <c:v>0.32615775402552055</c:v>
                </c:pt>
                <c:pt idx="1751">
                  <c:v>0.32578553407977318</c:v>
                </c:pt>
                <c:pt idx="1752">
                  <c:v>0.32541395095165682</c:v>
                </c:pt>
                <c:pt idx="1753">
                  <c:v>0.32504300318932194</c:v>
                </c:pt>
                <c:pt idx="1754">
                  <c:v>0.324672689345054</c:v>
                </c:pt>
                <c:pt idx="1755">
                  <c:v>0.32430300797525957</c:v>
                </c:pt>
                <c:pt idx="1756">
                  <c:v>0.32393395764045207</c:v>
                </c:pt>
                <c:pt idx="1757">
                  <c:v>0.32356553690523798</c:v>
                </c:pt>
                <c:pt idx="1758">
                  <c:v>0.32319774433830273</c:v>
                </c:pt>
                <c:pt idx="1759">
                  <c:v>0.32283057851239672</c:v>
                </c:pt>
                <c:pt idx="1760">
                  <c:v>0.32246403800432166</c:v>
                </c:pt>
                <c:pt idx="1761">
                  <c:v>0.32209812139491678</c:v>
                </c:pt>
                <c:pt idx="1762">
                  <c:v>0.3217328272690449</c:v>
                </c:pt>
                <c:pt idx="1763">
                  <c:v>0.32136815421557891</c:v>
                </c:pt>
                <c:pt idx="1764">
                  <c:v>0.32100410082738806</c:v>
                </c:pt>
                <c:pt idx="1765">
                  <c:v>0.32064066570132449</c:v>
                </c:pt>
                <c:pt idx="1766">
                  <c:v>0.32027784743820958</c:v>
                </c:pt>
                <c:pt idx="1767">
                  <c:v>0.31991564464282057</c:v>
                </c:pt>
                <c:pt idx="1768">
                  <c:v>0.31955405592387714</c:v>
                </c:pt>
                <c:pt idx="1769">
                  <c:v>0.3191930798940279</c:v>
                </c:pt>
                <c:pt idx="1770">
                  <c:v>0.31883271516983741</c:v>
                </c:pt>
                <c:pt idx="1771">
                  <c:v>0.31847296037177258</c:v>
                </c:pt>
                <c:pt idx="1772">
                  <c:v>0.31811381412418971</c:v>
                </c:pt>
                <c:pt idx="1773">
                  <c:v>0.3177552750553212</c:v>
                </c:pt>
                <c:pt idx="1774">
                  <c:v>0.31739734179726248</c:v>
                </c:pt>
                <c:pt idx="1775">
                  <c:v>0.31704001298595891</c:v>
                </c:pt>
                <c:pt idx="1776">
                  <c:v>0.3166832872611931</c:v>
                </c:pt>
                <c:pt idx="1777">
                  <c:v>0.3163271632665714</c:v>
                </c:pt>
                <c:pt idx="1778">
                  <c:v>0.31597163964951164</c:v>
                </c:pt>
                <c:pt idx="1779">
                  <c:v>0.31561671506122962</c:v>
                </c:pt>
                <c:pt idx="1780">
                  <c:v>0.31526238815672702</c:v>
                </c:pt>
                <c:pt idx="1781">
                  <c:v>0.3149086575947781</c:v>
                </c:pt>
                <c:pt idx="1782">
                  <c:v>0.31455552203791715</c:v>
                </c:pt>
                <c:pt idx="1783">
                  <c:v>0.31420298015242615</c:v>
                </c:pt>
                <c:pt idx="1784">
                  <c:v>0.31385103060832176</c:v>
                </c:pt>
                <c:pt idx="1785">
                  <c:v>0.31349967207934304</c:v>
                </c:pt>
                <c:pt idx="1786">
                  <c:v>0.3131489032429387</c:v>
                </c:pt>
                <c:pt idx="1787">
                  <c:v>0.31279872278025517</c:v>
                </c:pt>
                <c:pt idx="1788">
                  <c:v>0.31244912937612346</c:v>
                </c:pt>
                <c:pt idx="1789">
                  <c:v>0.3121001217190475</c:v>
                </c:pt>
                <c:pt idx="1790">
                  <c:v>0.31175169850119133</c:v>
                </c:pt>
                <c:pt idx="1791">
                  <c:v>0.31140385841836737</c:v>
                </c:pt>
                <c:pt idx="1792">
                  <c:v>0.31105660017002351</c:v>
                </c:pt>
                <c:pt idx="1793">
                  <c:v>0.31070992245923174</c:v>
                </c:pt>
                <c:pt idx="1794">
                  <c:v>0.31036382399267542</c:v>
                </c:pt>
                <c:pt idx="1795">
                  <c:v>0.31001830348063747</c:v>
                </c:pt>
                <c:pt idx="1796">
                  <c:v>0.3096733596369885</c:v>
                </c:pt>
                <c:pt idx="1797">
                  <c:v>0.30932899117917451</c:v>
                </c:pt>
                <c:pt idx="1798">
                  <c:v>0.30898519682820519</c:v>
                </c:pt>
                <c:pt idx="1799">
                  <c:v>0.30864197530864196</c:v>
                </c:pt>
                <c:pt idx="1800">
                  <c:v>0.30829932534858634</c:v>
                </c:pt>
                <c:pt idx="1801">
                  <c:v>0.30795724567966781</c:v>
                </c:pt>
                <c:pt idx="1802">
                  <c:v>0.30761573503703232</c:v>
                </c:pt>
                <c:pt idx="1803">
                  <c:v>0.30727479215933057</c:v>
                </c:pt>
                <c:pt idx="1804">
                  <c:v>0.30693441578870634</c:v>
                </c:pt>
                <c:pt idx="1805">
                  <c:v>0.30659460467078481</c:v>
                </c:pt>
                <c:pt idx="1806">
                  <c:v>0.30625535755466121</c:v>
                </c:pt>
                <c:pt idx="1807">
                  <c:v>0.30591667319288901</c:v>
                </c:pt>
                <c:pt idx="1808">
                  <c:v>0.30557855034146875</c:v>
                </c:pt>
                <c:pt idx="1809">
                  <c:v>0.30524098775983638</c:v>
                </c:pt>
                <c:pt idx="1810">
                  <c:v>0.30490398421085207</c:v>
                </c:pt>
                <c:pt idx="1811">
                  <c:v>0.30456753846078877</c:v>
                </c:pt>
                <c:pt idx="1812">
                  <c:v>0.30423164927932084</c:v>
                </c:pt>
                <c:pt idx="1813">
                  <c:v>0.30389631543951312</c:v>
                </c:pt>
                <c:pt idx="1814">
                  <c:v>0.30356153571780919</c:v>
                </c:pt>
                <c:pt idx="1815">
                  <c:v>0.30322730889402083</c:v>
                </c:pt>
                <c:pt idx="1816">
                  <c:v>0.30289363375131645</c:v>
                </c:pt>
                <c:pt idx="1817">
                  <c:v>0.30256050907621013</c:v>
                </c:pt>
                <c:pt idx="1818">
                  <c:v>0.30222793365855072</c:v>
                </c:pt>
                <c:pt idx="1819">
                  <c:v>0.3018959062915107</c:v>
                </c:pt>
                <c:pt idx="1820">
                  <c:v>0.30156442577157522</c:v>
                </c:pt>
                <c:pt idx="1821">
                  <c:v>0.3012334908985313</c:v>
                </c:pt>
                <c:pt idx="1822">
                  <c:v>0.30090310047545699</c:v>
                </c:pt>
                <c:pt idx="1823">
                  <c:v>0.30057325330871038</c:v>
                </c:pt>
                <c:pt idx="1824">
                  <c:v>0.30024394820791894</c:v>
                </c:pt>
                <c:pt idx="1825">
                  <c:v>0.29991518398596878</c:v>
                </c:pt>
                <c:pt idx="1826">
                  <c:v>0.29958695945899388</c:v>
                </c:pt>
                <c:pt idx="1827">
                  <c:v>0.29925927344636555</c:v>
                </c:pt>
                <c:pt idx="1828">
                  <c:v>0.29893212477068171</c:v>
                </c:pt>
                <c:pt idx="1829">
                  <c:v>0.29860551225775628</c:v>
                </c:pt>
                <c:pt idx="1830">
                  <c:v>0.29827943473660878</c:v>
                </c:pt>
                <c:pt idx="1831">
                  <c:v>0.29795389103945386</c:v>
                </c:pt>
                <c:pt idx="1832">
                  <c:v>0.29762888000169052</c:v>
                </c:pt>
                <c:pt idx="1833">
                  <c:v>0.2973044004618921</c:v>
                </c:pt>
                <c:pt idx="1834">
                  <c:v>0.29698045126179567</c:v>
                </c:pt>
                <c:pt idx="1835">
                  <c:v>0.29665703124629178</c:v>
                </c:pt>
                <c:pt idx="1836">
                  <c:v>0.29633413926341406</c:v>
                </c:pt>
                <c:pt idx="1837">
                  <c:v>0.29601177416432917</c:v>
                </c:pt>
                <c:pt idx="1838">
                  <c:v>0.29568993480332628</c:v>
                </c:pt>
                <c:pt idx="1839">
                  <c:v>0.29536862003780717</c:v>
                </c:pt>
                <c:pt idx="1840">
                  <c:v>0.29504782872827601</c:v>
                </c:pt>
                <c:pt idx="1841">
                  <c:v>0.29472755973832909</c:v>
                </c:pt>
                <c:pt idx="1842">
                  <c:v>0.29440781193464499</c:v>
                </c:pt>
                <c:pt idx="1843">
                  <c:v>0.29408858418697448</c:v>
                </c:pt>
                <c:pt idx="1844">
                  <c:v>0.29376987536813037</c:v>
                </c:pt>
                <c:pt idx="1845">
                  <c:v>0.29345168435397784</c:v>
                </c:pt>
                <c:pt idx="1846">
                  <c:v>0.29313401002342432</c:v>
                </c:pt>
                <c:pt idx="1847">
                  <c:v>0.29281685125840973</c:v>
                </c:pt>
                <c:pt idx="1848">
                  <c:v>0.29250020694389639</c:v>
                </c:pt>
                <c:pt idx="1849">
                  <c:v>0.29218407596785978</c:v>
                </c:pt>
                <c:pt idx="1850">
                  <c:v>0.29186845722127802</c:v>
                </c:pt>
                <c:pt idx="1851">
                  <c:v>0.29155334959812285</c:v>
                </c:pt>
                <c:pt idx="1852">
                  <c:v>0.29123875199534949</c:v>
                </c:pt>
                <c:pt idx="1853">
                  <c:v>0.29092466331288713</c:v>
                </c:pt>
                <c:pt idx="1854">
                  <c:v>0.29061108245362938</c:v>
                </c:pt>
                <c:pt idx="1855">
                  <c:v>0.29029800832342451</c:v>
                </c:pt>
                <c:pt idx="1856">
                  <c:v>0.28998543983106606</c:v>
                </c:pt>
                <c:pt idx="1857">
                  <c:v>0.2896733758882834</c:v>
                </c:pt>
                <c:pt idx="1858">
                  <c:v>0.28936181540973199</c:v>
                </c:pt>
                <c:pt idx="1859">
                  <c:v>0.28905075731298419</c:v>
                </c:pt>
                <c:pt idx="1860">
                  <c:v>0.28874020051851962</c:v>
                </c:pt>
                <c:pt idx="1861">
                  <c:v>0.28843014394971622</c:v>
                </c:pt>
                <c:pt idx="1862">
                  <c:v>0.28812058653284039</c:v>
                </c:pt>
                <c:pt idx="1863">
                  <c:v>0.28781152719703806</c:v>
                </c:pt>
                <c:pt idx="1864">
                  <c:v>0.28750296487432525</c:v>
                </c:pt>
                <c:pt idx="1865">
                  <c:v>0.28719489849957897</c:v>
                </c:pt>
                <c:pt idx="1866">
                  <c:v>0.28688732701052794</c:v>
                </c:pt>
                <c:pt idx="1867">
                  <c:v>0.28658024934774334</c:v>
                </c:pt>
                <c:pt idx="1868">
                  <c:v>0.28627366445463004</c:v>
                </c:pt>
                <c:pt idx="1869">
                  <c:v>0.28596757127741712</c:v>
                </c:pt>
                <c:pt idx="1870">
                  <c:v>0.28566196876514904</c:v>
                </c:pt>
                <c:pt idx="1871">
                  <c:v>0.28535685586967641</c:v>
                </c:pt>
                <c:pt idx="1872">
                  <c:v>0.28505223154564729</c:v>
                </c:pt>
                <c:pt idx="1873">
                  <c:v>0.284748094750498</c:v>
                </c:pt>
                <c:pt idx="1874">
                  <c:v>0.28444444444444444</c:v>
                </c:pt>
                <c:pt idx="1875">
                  <c:v>0.28414127959047286</c:v>
                </c:pt>
                <c:pt idx="1876">
                  <c:v>0.28383859915433129</c:v>
                </c:pt>
                <c:pt idx="1877">
                  <c:v>0.28353640210452058</c:v>
                </c:pt>
                <c:pt idx="1878">
                  <c:v>0.28323468741228575</c:v>
                </c:pt>
                <c:pt idx="1879">
                  <c:v>0.28293345405160703</c:v>
                </c:pt>
                <c:pt idx="1880">
                  <c:v>0.28263270099919136</c:v>
                </c:pt>
                <c:pt idx="1881">
                  <c:v>0.28233242723446356</c:v>
                </c:pt>
                <c:pt idx="1882">
                  <c:v>0.28203263173955756</c:v>
                </c:pt>
                <c:pt idx="1883">
                  <c:v>0.28173331349930802</c:v>
                </c:pt>
                <c:pt idx="1884">
                  <c:v>0.28143447150124185</c:v>
                </c:pt>
                <c:pt idx="1885">
                  <c:v>0.28113610473556899</c:v>
                </c:pt>
                <c:pt idx="1886">
                  <c:v>0.28083821219517469</c:v>
                </c:pt>
                <c:pt idx="1887">
                  <c:v>0.28054079287561046</c:v>
                </c:pt>
                <c:pt idx="1888">
                  <c:v>0.28024384577508582</c:v>
                </c:pt>
                <c:pt idx="1889">
                  <c:v>0.27994736989445984</c:v>
                </c:pt>
                <c:pt idx="1890">
                  <c:v>0.27965136423723275</c:v>
                </c:pt>
                <c:pt idx="1891">
                  <c:v>0.27935582780953744</c:v>
                </c:pt>
                <c:pt idx="1892">
                  <c:v>0.27906075962013133</c:v>
                </c:pt>
                <c:pt idx="1893">
                  <c:v>0.2787661586803879</c:v>
                </c:pt>
                <c:pt idx="1894">
                  <c:v>0.27847202400428844</c:v>
                </c:pt>
                <c:pt idx="1895">
                  <c:v>0.27817835460841389</c:v>
                </c:pt>
                <c:pt idx="1896">
                  <c:v>0.27788514951193638</c:v>
                </c:pt>
                <c:pt idx="1897">
                  <c:v>0.27759240773661142</c:v>
                </c:pt>
                <c:pt idx="1898">
                  <c:v>0.27730012830676937</c:v>
                </c:pt>
                <c:pt idx="1899">
                  <c:v>0.2770083102493075</c:v>
                </c:pt>
                <c:pt idx="1900">
                  <c:v>0.27671695259368184</c:v>
                </c:pt>
                <c:pt idx="1901">
                  <c:v>0.27642605437189921</c:v>
                </c:pt>
                <c:pt idx="1902">
                  <c:v>0.276135614618509</c:v>
                </c:pt>
                <c:pt idx="1903">
                  <c:v>0.27584563237059528</c:v>
                </c:pt>
                <c:pt idx="1904">
                  <c:v>0.27555610666776892</c:v>
                </c:pt>
                <c:pt idx="1905">
                  <c:v>0.27526703655215923</c:v>
                </c:pt>
                <c:pt idx="1906">
                  <c:v>0.2749784210684067</c:v>
                </c:pt>
                <c:pt idx="1907">
                  <c:v>0.27469025926365431</c:v>
                </c:pt>
                <c:pt idx="1908">
                  <c:v>0.27440255018754045</c:v>
                </c:pt>
                <c:pt idx="1909">
                  <c:v>0.27411529289219044</c:v>
                </c:pt>
                <c:pt idx="1910">
                  <c:v>0.27382848643220925</c:v>
                </c:pt>
                <c:pt idx="1911">
                  <c:v>0.27354212986467324</c:v>
                </c:pt>
                <c:pt idx="1912">
                  <c:v>0.27325622224912277</c:v>
                </c:pt>
                <c:pt idx="1913">
                  <c:v>0.27297076264755432</c:v>
                </c:pt>
                <c:pt idx="1914">
                  <c:v>0.27268575012441287</c:v>
                </c:pt>
                <c:pt idx="1915">
                  <c:v>0.27240118374658406</c:v>
                </c:pt>
                <c:pt idx="1916">
                  <c:v>0.27211706258338686</c:v>
                </c:pt>
                <c:pt idx="1917">
                  <c:v>0.27183338570656568</c:v>
                </c:pt>
                <c:pt idx="1918">
                  <c:v>0.27155015219028278</c:v>
                </c:pt>
                <c:pt idx="1919">
                  <c:v>0.2712673611111111</c:v>
                </c:pt>
                <c:pt idx="1920">
                  <c:v>0.27098501154802629</c:v>
                </c:pt>
                <c:pt idx="1921">
                  <c:v>0.27070310258239932</c:v>
                </c:pt>
                <c:pt idx="1922">
                  <c:v>0.27042163329798924</c:v>
                </c:pt>
                <c:pt idx="1923">
                  <c:v>0.27014060278093543</c:v>
                </c:pt>
                <c:pt idx="1924">
                  <c:v>0.26986001011975036</c:v>
                </c:pt>
                <c:pt idx="1925">
                  <c:v>0.26957985440531224</c:v>
                </c:pt>
                <c:pt idx="1926">
                  <c:v>0.2693001347308574</c:v>
                </c:pt>
                <c:pt idx="1927">
                  <c:v>0.26902085019197325</c:v>
                </c:pt>
                <c:pt idx="1928">
                  <c:v>0.26874199988659087</c:v>
                </c:pt>
                <c:pt idx="1929">
                  <c:v>0.26846358291497757</c:v>
                </c:pt>
                <c:pt idx="1930">
                  <c:v>0.26818559837972988</c:v>
                </c:pt>
                <c:pt idx="1931">
                  <c:v>0.26790804538576618</c:v>
                </c:pt>
                <c:pt idx="1932">
                  <c:v>0.26763092304031938</c:v>
                </c:pt>
                <c:pt idx="1933">
                  <c:v>0.26735423045293016</c:v>
                </c:pt>
                <c:pt idx="1934">
                  <c:v>0.26707796673543921</c:v>
                </c:pt>
                <c:pt idx="1935">
                  <c:v>0.26680213100198075</c:v>
                </c:pt>
                <c:pt idx="1936">
                  <c:v>0.26652672236897479</c:v>
                </c:pt>
                <c:pt idx="1937">
                  <c:v>0.26625173995512058</c:v>
                </c:pt>
                <c:pt idx="1938">
                  <c:v>0.26597718288138933</c:v>
                </c:pt>
                <c:pt idx="1939">
                  <c:v>0.26570305027101715</c:v>
                </c:pt>
                <c:pt idx="1940">
                  <c:v>0.26542934124949802</c:v>
                </c:pt>
                <c:pt idx="1941">
                  <c:v>0.26515605494457706</c:v>
                </c:pt>
                <c:pt idx="1942">
                  <c:v>0.26488319048624342</c:v>
                </c:pt>
                <c:pt idx="1943">
                  <c:v>0.26461074700672327</c:v>
                </c:pt>
                <c:pt idx="1944">
                  <c:v>0.26433872364047289</c:v>
                </c:pt>
                <c:pt idx="1945">
                  <c:v>0.26406711952417217</c:v>
                </c:pt>
                <c:pt idx="1946">
                  <c:v>0.26379593379671729</c:v>
                </c:pt>
                <c:pt idx="1947">
                  <c:v>0.26352516559921407</c:v>
                </c:pt>
                <c:pt idx="1948">
                  <c:v>0.26325481407497126</c:v>
                </c:pt>
                <c:pt idx="1949">
                  <c:v>0.26298487836949375</c:v>
                </c:pt>
                <c:pt idx="1950">
                  <c:v>0.2627153576304756</c:v>
                </c:pt>
                <c:pt idx="1951">
                  <c:v>0.26244625100779362</c:v>
                </c:pt>
                <c:pt idx="1952">
                  <c:v>0.26217755765350037</c:v>
                </c:pt>
                <c:pt idx="1953">
                  <c:v>0.2619092767218178</c:v>
                </c:pt>
                <c:pt idx="1954">
                  <c:v>0.26164140736913022</c:v>
                </c:pt>
                <c:pt idx="1955">
                  <c:v>0.26137394875397812</c:v>
                </c:pt>
                <c:pt idx="1956">
                  <c:v>0.26110690003705106</c:v>
                </c:pt>
                <c:pt idx="1957">
                  <c:v>0.26084026038118152</c:v>
                </c:pt>
                <c:pt idx="1958">
                  <c:v>0.26057402895133808</c:v>
                </c:pt>
                <c:pt idx="1959">
                  <c:v>0.26030820491461892</c:v>
                </c:pt>
                <c:pt idx="1960">
                  <c:v>0.26004278744024539</c:v>
                </c:pt>
                <c:pt idx="1961">
                  <c:v>0.25977777569955557</c:v>
                </c:pt>
                <c:pt idx="1962">
                  <c:v>0.25951316886599751</c:v>
                </c:pt>
                <c:pt idx="1963">
                  <c:v>0.25924896611512316</c:v>
                </c:pt>
                <c:pt idx="1964">
                  <c:v>0.25898516662458154</c:v>
                </c:pt>
                <c:pt idx="1965">
                  <c:v>0.25872176957411291</c:v>
                </c:pt>
                <c:pt idx="1966">
                  <c:v>0.25845877414554175</c:v>
                </c:pt>
                <c:pt idx="1967">
                  <c:v>0.25819617952277085</c:v>
                </c:pt>
                <c:pt idx="1968">
                  <c:v>0.25793398489177477</c:v>
                </c:pt>
                <c:pt idx="1969">
                  <c:v>0.25767218944059367</c:v>
                </c:pt>
                <c:pt idx="1970">
                  <c:v>0.2574107923593269</c:v>
                </c:pt>
                <c:pt idx="1971">
                  <c:v>0.2571497928401269</c:v>
                </c:pt>
                <c:pt idx="1972">
                  <c:v>0.25688919007719263</c:v>
                </c:pt>
                <c:pt idx="1973">
                  <c:v>0.25662898326676381</c:v>
                </c:pt>
                <c:pt idx="1974">
                  <c:v>0.25636917160711425</c:v>
                </c:pt>
                <c:pt idx="1975">
                  <c:v>0.2561097542985461</c:v>
                </c:pt>
                <c:pt idx="1976">
                  <c:v>0.25585073054338342</c:v>
                </c:pt>
                <c:pt idx="1977">
                  <c:v>0.25559209954596618</c:v>
                </c:pt>
                <c:pt idx="1978">
                  <c:v>0.25533386051264401</c:v>
                </c:pt>
                <c:pt idx="1979">
                  <c:v>0.25507601265177021</c:v>
                </c:pt>
                <c:pt idx="1980">
                  <c:v>0.25481855517369578</c:v>
                </c:pt>
                <c:pt idx="1981">
                  <c:v>0.25456148729076317</c:v>
                </c:pt>
                <c:pt idx="1982">
                  <c:v>0.25430480821730039</c:v>
                </c:pt>
                <c:pt idx="1983">
                  <c:v>0.25404851716961496</c:v>
                </c:pt>
                <c:pt idx="1984">
                  <c:v>0.25379261336598802</c:v>
                </c:pt>
                <c:pt idx="1985">
                  <c:v>0.25353709602666807</c:v>
                </c:pt>
                <c:pt idx="1986">
                  <c:v>0.25328196437386546</c:v>
                </c:pt>
                <c:pt idx="1987">
                  <c:v>0.25302721763174618</c:v>
                </c:pt>
                <c:pt idx="1988">
                  <c:v>0.25277285502642616</c:v>
                </c:pt>
                <c:pt idx="1989">
                  <c:v>0.25251887578596499</c:v>
                </c:pt>
                <c:pt idx="1990">
                  <c:v>0.25226527914036062</c:v>
                </c:pt>
                <c:pt idx="1991">
                  <c:v>0.25201206432154322</c:v>
                </c:pt>
                <c:pt idx="1992">
                  <c:v>0.25175923056336919</c:v>
                </c:pt>
                <c:pt idx="1993">
                  <c:v>0.25150677710161579</c:v>
                </c:pt>
                <c:pt idx="1994">
                  <c:v>0.25125470317397502</c:v>
                </c:pt>
                <c:pt idx="1995">
                  <c:v>0.2510030080200481</c:v>
                </c:pt>
                <c:pt idx="1996">
                  <c:v>0.25075169088133953</c:v>
                </c:pt>
                <c:pt idx="1997">
                  <c:v>0.25050075100125152</c:v>
                </c:pt>
                <c:pt idx="1998">
                  <c:v>0.25025018762507817</c:v>
                </c:pt>
                <c:pt idx="1999">
                  <c:v>0.25</c:v>
                </c:pt>
                <c:pt idx="2000">
                  <c:v>0.24975018737507809</c:v>
                </c:pt>
                <c:pt idx="2001">
                  <c:v>0.24950074900124852</c:v>
                </c:pt>
                <c:pt idx="2002">
                  <c:v>0.24925168413131676</c:v>
                </c:pt>
                <c:pt idx="2003">
                  <c:v>0.24900299201995213</c:v>
                </c:pt>
                <c:pt idx="2004">
                  <c:v>0.24875467192368203</c:v>
                </c:pt>
                <c:pt idx="2005">
                  <c:v>0.24850672310088678</c:v>
                </c:pt>
                <c:pt idx="2006">
                  <c:v>0.24825914481179348</c:v>
                </c:pt>
                <c:pt idx="2007">
                  <c:v>0.24801193631847113</c:v>
                </c:pt>
                <c:pt idx="2008">
                  <c:v>0.24776509688482465</c:v>
                </c:pt>
                <c:pt idx="2009">
                  <c:v>0.2475186257765897</c:v>
                </c:pt>
                <c:pt idx="2010">
                  <c:v>0.24727252226132701</c:v>
                </c:pt>
                <c:pt idx="2011">
                  <c:v>0.24702678560841712</c:v>
                </c:pt>
                <c:pt idx="2012">
                  <c:v>0.24678141508905477</c:v>
                </c:pt>
                <c:pt idx="2013">
                  <c:v>0.24653640997624376</c:v>
                </c:pt>
                <c:pt idx="2014">
                  <c:v>0.24629176954479123</c:v>
                </c:pt>
                <c:pt idx="2015">
                  <c:v>0.24604749307130258</c:v>
                </c:pt>
                <c:pt idx="2016">
                  <c:v>0.24580357983417597</c:v>
                </c:pt>
                <c:pt idx="2017">
                  <c:v>0.24556002911359706</c:v>
                </c:pt>
                <c:pt idx="2018">
                  <c:v>0.24531684019153355</c:v>
                </c:pt>
                <c:pt idx="2019">
                  <c:v>0.24507401235173021</c:v>
                </c:pt>
                <c:pt idx="2020">
                  <c:v>0.24483154487970324</c:v>
                </c:pt>
                <c:pt idx="2021">
                  <c:v>0.24458943706273523</c:v>
                </c:pt>
                <c:pt idx="2022">
                  <c:v>0.24434768818986988</c:v>
                </c:pt>
                <c:pt idx="2023">
                  <c:v>0.24410629755190677</c:v>
                </c:pt>
                <c:pt idx="2024">
                  <c:v>0.24386526444139614</c:v>
                </c:pt>
                <c:pt idx="2025">
                  <c:v>0.24362458815263371</c:v>
                </c:pt>
                <c:pt idx="2026">
                  <c:v>0.24338426798165563</c:v>
                </c:pt>
                <c:pt idx="2027">
                  <c:v>0.24314430322623309</c:v>
                </c:pt>
                <c:pt idx="2028">
                  <c:v>0.24290469318586752</c:v>
                </c:pt>
                <c:pt idx="2029">
                  <c:v>0.24266543716178507</c:v>
                </c:pt>
                <c:pt idx="2030">
                  <c:v>0.24242653445693185</c:v>
                </c:pt>
                <c:pt idx="2031">
                  <c:v>0.24218798437596872</c:v>
                </c:pt>
                <c:pt idx="2032">
                  <c:v>0.24194978622526639</c:v>
                </c:pt>
                <c:pt idx="2033">
                  <c:v>0.24171193931289997</c:v>
                </c:pt>
                <c:pt idx="2034">
                  <c:v>0.2414744429486444</c:v>
                </c:pt>
                <c:pt idx="2035">
                  <c:v>0.24123729644396927</c:v>
                </c:pt>
                <c:pt idx="2036">
                  <c:v>0.24100049911203367</c:v>
                </c:pt>
                <c:pt idx="2037">
                  <c:v>0.24076405026768144</c:v>
                </c:pt>
                <c:pt idx="2038">
                  <c:v>0.24052794922743626</c:v>
                </c:pt>
                <c:pt idx="2039">
                  <c:v>0.24029219530949636</c:v>
                </c:pt>
                <c:pt idx="2040">
                  <c:v>0.24005678783372994</c:v>
                </c:pt>
                <c:pt idx="2041">
                  <c:v>0.23982172612167021</c:v>
                </c:pt>
                <c:pt idx="2042">
                  <c:v>0.23958700949651032</c:v>
                </c:pt>
                <c:pt idx="2043">
                  <c:v>0.23935263728309863</c:v>
                </c:pt>
                <c:pt idx="2044">
                  <c:v>0.23911860880793392</c:v>
                </c:pt>
                <c:pt idx="2045">
                  <c:v>0.23888492339916045</c:v>
                </c:pt>
                <c:pt idx="2046">
                  <c:v>0.23865158038656303</c:v>
                </c:pt>
                <c:pt idx="2047">
                  <c:v>0.2384185791015625</c:v>
                </c:pt>
                <c:pt idx="2048">
                  <c:v>0.23818591887721066</c:v>
                </c:pt>
                <c:pt idx="2049">
                  <c:v>0.23795359904818561</c:v>
                </c:pt>
                <c:pt idx="2050">
                  <c:v>0.23772161895078711</c:v>
                </c:pt>
                <c:pt idx="2051">
                  <c:v>0.23748997792293167</c:v>
                </c:pt>
                <c:pt idx="2052">
                  <c:v>0.23725867530414785</c:v>
                </c:pt>
                <c:pt idx="2053">
                  <c:v>0.23702771043557161</c:v>
                </c:pt>
                <c:pt idx="2054">
                  <c:v>0.23679708265994165</c:v>
                </c:pt>
                <c:pt idx="2055">
                  <c:v>0.23656679132159458</c:v>
                </c:pt>
                <c:pt idx="2056">
                  <c:v>0.23633683576646045</c:v>
                </c:pt>
                <c:pt idx="2057">
                  <c:v>0.23610721534205797</c:v>
                </c:pt>
                <c:pt idx="2058">
                  <c:v>0.23587792939748994</c:v>
                </c:pt>
                <c:pt idx="2059">
                  <c:v>0.23564897728343859</c:v>
                </c:pt>
                <c:pt idx="2060">
                  <c:v>0.23542035835216105</c:v>
                </c:pt>
                <c:pt idx="2061">
                  <c:v>0.23519207195748479</c:v>
                </c:pt>
                <c:pt idx="2062">
                  <c:v>0.23496411745480286</c:v>
                </c:pt>
                <c:pt idx="2063">
                  <c:v>0.23473649420106965</c:v>
                </c:pt>
                <c:pt idx="2064">
                  <c:v>0.23450920155479602</c:v>
                </c:pt>
                <c:pt idx="2065">
                  <c:v>0.23428223887604502</c:v>
                </c:pt>
                <c:pt idx="2066">
                  <c:v>0.23405560552642732</c:v>
                </c:pt>
                <c:pt idx="2067">
                  <c:v>0.23382930086909676</c:v>
                </c:pt>
                <c:pt idx="2068">
                  <c:v>0.23360332426874567</c:v>
                </c:pt>
                <c:pt idx="2069">
                  <c:v>0.23337767509160071</c:v>
                </c:pt>
                <c:pt idx="2070">
                  <c:v>0.23315235270541829</c:v>
                </c:pt>
                <c:pt idx="2071">
                  <c:v>0.23292735647948001</c:v>
                </c:pt>
                <c:pt idx="2072">
                  <c:v>0.2327026857845885</c:v>
                </c:pt>
                <c:pt idx="2073">
                  <c:v>0.23247833999306283</c:v>
                </c:pt>
                <c:pt idx="2074">
                  <c:v>0.23225431847873421</c:v>
                </c:pt>
                <c:pt idx="2075">
                  <c:v>0.23203062061694157</c:v>
                </c:pt>
                <c:pt idx="2076">
                  <c:v>0.2318072457845273</c:v>
                </c:pt>
                <c:pt idx="2077">
                  <c:v>0.23158419335983274</c:v>
                </c:pt>
                <c:pt idx="2078">
                  <c:v>0.23136146272269409</c:v>
                </c:pt>
                <c:pt idx="2079">
                  <c:v>0.2311390532544379</c:v>
                </c:pt>
                <c:pt idx="2080">
                  <c:v>0.23091696433787676</c:v>
                </c:pt>
                <c:pt idx="2081">
                  <c:v>0.23069519535730534</c:v>
                </c:pt>
                <c:pt idx="2082">
                  <c:v>0.23047374569849563</c:v>
                </c:pt>
                <c:pt idx="2083">
                  <c:v>0.2302526147486931</c:v>
                </c:pt>
                <c:pt idx="2084">
                  <c:v>0.23003180189661221</c:v>
                </c:pt>
                <c:pt idx="2085">
                  <c:v>0.22981130653243234</c:v>
                </c:pt>
                <c:pt idx="2086">
                  <c:v>0.22959112804779352</c:v>
                </c:pt>
                <c:pt idx="2087">
                  <c:v>0.22937126583579218</c:v>
                </c:pt>
                <c:pt idx="2088">
                  <c:v>0.22915171929097705</c:v>
                </c:pt>
                <c:pt idx="2089">
                  <c:v>0.22893248780934503</c:v>
                </c:pt>
                <c:pt idx="2090">
                  <c:v>0.22871357078833679</c:v>
                </c:pt>
                <c:pt idx="2091">
                  <c:v>0.22849496762683297</c:v>
                </c:pt>
                <c:pt idx="2092">
                  <c:v>0.22827667772514987</c:v>
                </c:pt>
                <c:pt idx="2093">
                  <c:v>0.22805870048503524</c:v>
                </c:pt>
                <c:pt idx="2094">
                  <c:v>0.22784103530966443</c:v>
                </c:pt>
                <c:pt idx="2095">
                  <c:v>0.22762368160363616</c:v>
                </c:pt>
                <c:pt idx="2096">
                  <c:v>0.22740663877296838</c:v>
                </c:pt>
                <c:pt idx="2097">
                  <c:v>0.2271899062250943</c:v>
                </c:pt>
                <c:pt idx="2098">
                  <c:v>0.22697348336885845</c:v>
                </c:pt>
                <c:pt idx="2099">
                  <c:v>0.22675736961451246</c:v>
                </c:pt>
                <c:pt idx="2100">
                  <c:v>0.22654156437371112</c:v>
                </c:pt>
                <c:pt idx="2101">
                  <c:v>0.22632606705950839</c:v>
                </c:pt>
                <c:pt idx="2102">
                  <c:v>0.22611087708635336</c:v>
                </c:pt>
                <c:pt idx="2103">
                  <c:v>0.22589599387008633</c:v>
                </c:pt>
                <c:pt idx="2104">
                  <c:v>0.22568141682793486</c:v>
                </c:pt>
                <c:pt idx="2105">
                  <c:v>0.22546714537850976</c:v>
                </c:pt>
                <c:pt idx="2106">
                  <c:v>0.22525317894180114</c:v>
                </c:pt>
                <c:pt idx="2107">
                  <c:v>0.22503951693917451</c:v>
                </c:pt>
                <c:pt idx="2108">
                  <c:v>0.22482615879336701</c:v>
                </c:pt>
                <c:pt idx="2109">
                  <c:v>0.22461310392848322</c:v>
                </c:pt>
                <c:pt idx="2110">
                  <c:v>0.22440035176999143</c:v>
                </c:pt>
                <c:pt idx="2111">
                  <c:v>0.22418790174471995</c:v>
                </c:pt>
                <c:pt idx="2112">
                  <c:v>0.22397575328085281</c:v>
                </c:pt>
                <c:pt idx="2113">
                  <c:v>0.22376390580792643</c:v>
                </c:pt>
                <c:pt idx="2114">
                  <c:v>0.22355235875682533</c:v>
                </c:pt>
                <c:pt idx="2115">
                  <c:v>0.22334111155977859</c:v>
                </c:pt>
                <c:pt idx="2116">
                  <c:v>0.2231301636503559</c:v>
                </c:pt>
                <c:pt idx="2117">
                  <c:v>0.22291951446346395</c:v>
                </c:pt>
                <c:pt idx="2118">
                  <c:v>0.22270916343534231</c:v>
                </c:pt>
                <c:pt idx="2119">
                  <c:v>0.22249911000355999</c:v>
                </c:pt>
                <c:pt idx="2120">
                  <c:v>0.22228935360701155</c:v>
                </c:pt>
                <c:pt idx="2121">
                  <c:v>0.2220798936859133</c:v>
                </c:pt>
                <c:pt idx="2122">
                  <c:v>0.22187072968179966</c:v>
                </c:pt>
                <c:pt idx="2123">
                  <c:v>0.22166186103751936</c:v>
                </c:pt>
                <c:pt idx="2124">
                  <c:v>0.22145328719723184</c:v>
                </c:pt>
                <c:pt idx="2125">
                  <c:v>0.22124500760640337</c:v>
                </c:pt>
                <c:pt idx="2126">
                  <c:v>0.22103702171180351</c:v>
                </c:pt>
                <c:pt idx="2127">
                  <c:v>0.22082932896150151</c:v>
                </c:pt>
                <c:pt idx="2128">
                  <c:v>0.22062192880486234</c:v>
                </c:pt>
                <c:pt idx="2129">
                  <c:v>0.22041482069254337</c:v>
                </c:pt>
                <c:pt idx="2130">
                  <c:v>0.22020800407649058</c:v>
                </c:pt>
                <c:pt idx="2131">
                  <c:v>0.22000147840993492</c:v>
                </c:pt>
                <c:pt idx="2132">
                  <c:v>0.21979524314738877</c:v>
                </c:pt>
                <c:pt idx="2133">
                  <c:v>0.21958929774464223</c:v>
                </c:pt>
                <c:pt idx="2134">
                  <c:v>0.2193836416587597</c:v>
                </c:pt>
                <c:pt idx="2135">
                  <c:v>0.21917827434807613</c:v>
                </c:pt>
                <c:pt idx="2136">
                  <c:v>0.21897319527219355</c:v>
                </c:pt>
                <c:pt idx="2137">
                  <c:v>0.21876840389197744</c:v>
                </c:pt>
                <c:pt idx="2138">
                  <c:v>0.21856389966955325</c:v>
                </c:pt>
                <c:pt idx="2139">
                  <c:v>0.21835968206830289</c:v>
                </c:pt>
                <c:pt idx="2140">
                  <c:v>0.21815575055286121</c:v>
                </c:pt>
                <c:pt idx="2141">
                  <c:v>0.21795210458911235</c:v>
                </c:pt>
                <c:pt idx="2142">
                  <c:v>0.21774874364418634</c:v>
                </c:pt>
                <c:pt idx="2143">
                  <c:v>0.21754566718645579</c:v>
                </c:pt>
                <c:pt idx="2144">
                  <c:v>0.21734287468553204</c:v>
                </c:pt>
                <c:pt idx="2145">
                  <c:v>0.21714036561226199</c:v>
                </c:pt>
                <c:pt idx="2146">
                  <c:v>0.21693813943872464</c:v>
                </c:pt>
                <c:pt idx="2147">
                  <c:v>0.21673619563822741</c:v>
                </c:pt>
                <c:pt idx="2148">
                  <c:v>0.21653453368530301</c:v>
                </c:pt>
                <c:pt idx="2149">
                  <c:v>0.2163331530557058</c:v>
                </c:pt>
                <c:pt idx="2150">
                  <c:v>0.21613205322640847</c:v>
                </c:pt>
                <c:pt idx="2151">
                  <c:v>0.21593123367559874</c:v>
                </c:pt>
                <c:pt idx="2152">
                  <c:v>0.21573069388267571</c:v>
                </c:pt>
                <c:pt idx="2153">
                  <c:v>0.21553043332824681</c:v>
                </c:pt>
                <c:pt idx="2154">
                  <c:v>0.21533045149412416</c:v>
                </c:pt>
                <c:pt idx="2155">
                  <c:v>0.21513074786332143</c:v>
                </c:pt>
                <c:pt idx="2156">
                  <c:v>0.21493132192005027</c:v>
                </c:pt>
                <c:pt idx="2157">
                  <c:v>0.21473217314971726</c:v>
                </c:pt>
                <c:pt idx="2158">
                  <c:v>0.21453330103892043</c:v>
                </c:pt>
                <c:pt idx="2159">
                  <c:v>0.2143347050754458</c:v>
                </c:pt>
                <c:pt idx="2160">
                  <c:v>0.21413638474826446</c:v>
                </c:pt>
                <c:pt idx="2161">
                  <c:v>0.21393833954752897</c:v>
                </c:pt>
                <c:pt idx="2162">
                  <c:v>0.21374056896457014</c:v>
                </c:pt>
                <c:pt idx="2163">
                  <c:v>0.21354307249189389</c:v>
                </c:pt>
                <c:pt idx="2164">
                  <c:v>0.2133458496231779</c:v>
                </c:pt>
                <c:pt idx="2165">
                  <c:v>0.21314889985326829</c:v>
                </c:pt>
                <c:pt idx="2166">
                  <c:v>0.21295222267817659</c:v>
                </c:pt>
                <c:pt idx="2167">
                  <c:v>0.21275581759507631</c:v>
                </c:pt>
                <c:pt idx="2168">
                  <c:v>0.21255968410229986</c:v>
                </c:pt>
                <c:pt idx="2169">
                  <c:v>0.21236382169933532</c:v>
                </c:pt>
                <c:pt idx="2170">
                  <c:v>0.2121682298868231</c:v>
                </c:pt>
                <c:pt idx="2171">
                  <c:v>0.21197290816655304</c:v>
                </c:pt>
                <c:pt idx="2172">
                  <c:v>0.21177785604146102</c:v>
                </c:pt>
                <c:pt idx="2173">
                  <c:v>0.21158307301562582</c:v>
                </c:pt>
                <c:pt idx="2174">
                  <c:v>0.21138855859426608</c:v>
                </c:pt>
                <c:pt idx="2175">
                  <c:v>0.21119431228373703</c:v>
                </c:pt>
                <c:pt idx="2176">
                  <c:v>0.21100033359152742</c:v>
                </c:pt>
                <c:pt idx="2177">
                  <c:v>0.21080662202625639</c:v>
                </c:pt>
                <c:pt idx="2178">
                  <c:v>0.21061317709767041</c:v>
                </c:pt>
                <c:pt idx="2179">
                  <c:v>0.21041999831664002</c:v>
                </c:pt>
                <c:pt idx="2180">
                  <c:v>0.21022708519515695</c:v>
                </c:pt>
                <c:pt idx="2181">
                  <c:v>0.21003443724633092</c:v>
                </c:pt>
                <c:pt idx="2182">
                  <c:v>0.20984205398438652</c:v>
                </c:pt>
                <c:pt idx="2183">
                  <c:v>0.20964993492466019</c:v>
                </c:pt>
                <c:pt idx="2184">
                  <c:v>0.20945807958359733</c:v>
                </c:pt>
                <c:pt idx="2185">
                  <c:v>0.20926648747874899</c:v>
                </c:pt>
                <c:pt idx="2186">
                  <c:v>0.20907515812876898</c:v>
                </c:pt>
                <c:pt idx="2187">
                  <c:v>0.20888409105341083</c:v>
                </c:pt>
                <c:pt idx="2188">
                  <c:v>0.20869328577352481</c:v>
                </c:pt>
                <c:pt idx="2189">
                  <c:v>0.20850274181105483</c:v>
                </c:pt>
                <c:pt idx="2190">
                  <c:v>0.20831245868903553</c:v>
                </c:pt>
                <c:pt idx="2191">
                  <c:v>0.2081224359315893</c:v>
                </c:pt>
                <c:pt idx="2192">
                  <c:v>0.20793267306392327</c:v>
                </c:pt>
                <c:pt idx="2193">
                  <c:v>0.20774316961232633</c:v>
                </c:pt>
                <c:pt idx="2194">
                  <c:v>0.20755392510416615</c:v>
                </c:pt>
                <c:pt idx="2195">
                  <c:v>0.20736493906788633</c:v>
                </c:pt>
                <c:pt idx="2196">
                  <c:v>0.20717621103300338</c:v>
                </c:pt>
                <c:pt idx="2197">
                  <c:v>0.20698774053010391</c:v>
                </c:pt>
                <c:pt idx="2198">
                  <c:v>0.20679952709084146</c:v>
                </c:pt>
                <c:pt idx="2199">
                  <c:v>0.20661157024793389</c:v>
                </c:pt>
                <c:pt idx="2200">
                  <c:v>0.20642386953516026</c:v>
                </c:pt>
                <c:pt idx="2201">
                  <c:v>0.2062364244873581</c:v>
                </c:pt>
                <c:pt idx="2202">
                  <c:v>0.20604923464042041</c:v>
                </c:pt>
                <c:pt idx="2203">
                  <c:v>0.2058622995312927</c:v>
                </c:pt>
                <c:pt idx="2204">
                  <c:v>0.20567561869797049</c:v>
                </c:pt>
                <c:pt idx="2205">
                  <c:v>0.20548919167949603</c:v>
                </c:pt>
                <c:pt idx="2206">
                  <c:v>0.20530301801595574</c:v>
                </c:pt>
                <c:pt idx="2207">
                  <c:v>0.20511709724847724</c:v>
                </c:pt>
                <c:pt idx="2208">
                  <c:v>0.2049314289192265</c:v>
                </c:pt>
                <c:pt idx="2209">
                  <c:v>0.20474601257140518</c:v>
                </c:pt>
                <c:pt idx="2210">
                  <c:v>0.20456084774924768</c:v>
                </c:pt>
                <c:pt idx="2211">
                  <c:v>0.20437593399801837</c:v>
                </c:pt>
                <c:pt idx="2212">
                  <c:v>0.20419127086400882</c:v>
                </c:pt>
                <c:pt idx="2213">
                  <c:v>0.20400685789453499</c:v>
                </c:pt>
                <c:pt idx="2214">
                  <c:v>0.20382269463793445</c:v>
                </c:pt>
                <c:pt idx="2215">
                  <c:v>0.20363878064356369</c:v>
                </c:pt>
                <c:pt idx="2216">
                  <c:v>0.20345511546179529</c:v>
                </c:pt>
                <c:pt idx="2217">
                  <c:v>0.20327169864401515</c:v>
                </c:pt>
                <c:pt idx="2218">
                  <c:v>0.20308852974261982</c:v>
                </c:pt>
                <c:pt idx="2219">
                  <c:v>0.20290560831101373</c:v>
                </c:pt>
                <c:pt idx="2220">
                  <c:v>0.20272293390360646</c:v>
                </c:pt>
                <c:pt idx="2221">
                  <c:v>0.20254050607581009</c:v>
                </c:pt>
                <c:pt idx="2222">
                  <c:v>0.20235832438403645</c:v>
                </c:pt>
                <c:pt idx="2223">
                  <c:v>0.20217638838569429</c:v>
                </c:pt>
                <c:pt idx="2224">
                  <c:v>0.20199469763918698</c:v>
                </c:pt>
                <c:pt idx="2225">
                  <c:v>0.20181325170390929</c:v>
                </c:pt>
                <c:pt idx="2226">
                  <c:v>0.20163205014024518</c:v>
                </c:pt>
                <c:pt idx="2227">
                  <c:v>0.20145109250956489</c:v>
                </c:pt>
                <c:pt idx="2228">
                  <c:v>0.2012703783742224</c:v>
                </c:pt>
                <c:pt idx="2229">
                  <c:v>0.20108990729755274</c:v>
                </c:pt>
                <c:pt idx="2230">
                  <c:v>0.20090967884386926</c:v>
                </c:pt>
                <c:pt idx="2231">
                  <c:v>0.20072969257846124</c:v>
                </c:pt>
                <c:pt idx="2232">
                  <c:v>0.20054994806759094</c:v>
                </c:pt>
                <c:pt idx="2233">
                  <c:v>0.20037044487849134</c:v>
                </c:pt>
                <c:pt idx="2234">
                  <c:v>0.2001911825793633</c:v>
                </c:pt>
                <c:pt idx="2235">
                  <c:v>0.20001216073937295</c:v>
                </c:pt>
                <c:pt idx="2236">
                  <c:v>0.1998333789286493</c:v>
                </c:pt>
                <c:pt idx="2237">
                  <c:v>0.19965483671828141</c:v>
                </c:pt>
                <c:pt idx="2238">
                  <c:v>0.19947653368031612</c:v>
                </c:pt>
                <c:pt idx="2239">
                  <c:v>0.19929846938775511</c:v>
                </c:pt>
                <c:pt idx="2240">
                  <c:v>0.19912064341455266</c:v>
                </c:pt>
                <c:pt idx="2241">
                  <c:v>0.19894305533561296</c:v>
                </c:pt>
                <c:pt idx="2242">
                  <c:v>0.19876570472678759</c:v>
                </c:pt>
                <c:pt idx="2243">
                  <c:v>0.19858859116487304</c:v>
                </c:pt>
                <c:pt idx="2244">
                  <c:v>0.198411714227608</c:v>
                </c:pt>
                <c:pt idx="2245">
                  <c:v>0.19823507349367114</c:v>
                </c:pt>
                <c:pt idx="2246">
                  <c:v>0.19805866854267837</c:v>
                </c:pt>
                <c:pt idx="2247">
                  <c:v>0.1978824989551804</c:v>
                </c:pt>
                <c:pt idx="2248">
                  <c:v>0.19770656431266029</c:v>
                </c:pt>
                <c:pt idx="2249">
                  <c:v>0.19753086419753085</c:v>
                </c:pt>
                <c:pt idx="2250">
                  <c:v>0.19735539819313239</c:v>
                </c:pt>
                <c:pt idx="2251">
                  <c:v>0.19718016588372994</c:v>
                </c:pt>
                <c:pt idx="2252">
                  <c:v>0.19700516685451108</c:v>
                </c:pt>
                <c:pt idx="2253">
                  <c:v>0.19683040069158328</c:v>
                </c:pt>
                <c:pt idx="2254">
                  <c:v>0.19665586698197157</c:v>
                </c:pt>
                <c:pt idx="2255">
                  <c:v>0.19648156531361602</c:v>
                </c:pt>
                <c:pt idx="2256">
                  <c:v>0.19630749527536936</c:v>
                </c:pt>
                <c:pt idx="2257">
                  <c:v>0.19613365645699457</c:v>
                </c:pt>
                <c:pt idx="2258">
                  <c:v>0.19596004844916237</c:v>
                </c:pt>
                <c:pt idx="2259">
                  <c:v>0.195786670843449</c:v>
                </c:pt>
                <c:pt idx="2260">
                  <c:v>0.1956135232323335</c:v>
                </c:pt>
                <c:pt idx="2261">
                  <c:v>0.19544060520919571</c:v>
                </c:pt>
                <c:pt idx="2262">
                  <c:v>0.19526791636831356</c:v>
                </c:pt>
                <c:pt idx="2263">
                  <c:v>0.19509545630486086</c:v>
                </c:pt>
                <c:pt idx="2264">
                  <c:v>0.1949232246149048</c:v>
                </c:pt>
                <c:pt idx="2265">
                  <c:v>0.19475122089540378</c:v>
                </c:pt>
                <c:pt idx="2266">
                  <c:v>0.19457944474420491</c:v>
                </c:pt>
                <c:pt idx="2267">
                  <c:v>0.19440789576004155</c:v>
                </c:pt>
                <c:pt idx="2268">
                  <c:v>0.19423657354253129</c:v>
                </c:pt>
                <c:pt idx="2269">
                  <c:v>0.19406547769217333</c:v>
                </c:pt>
                <c:pt idx="2270">
                  <c:v>0.19389460781034623</c:v>
                </c:pt>
                <c:pt idx="2271">
                  <c:v>0.19372396349930568</c:v>
                </c:pt>
                <c:pt idx="2272">
                  <c:v>0.19355354436218206</c:v>
                </c:pt>
                <c:pt idx="2273">
                  <c:v>0.1933833500029781</c:v>
                </c:pt>
                <c:pt idx="2274">
                  <c:v>0.19321338002656682</c:v>
                </c:pt>
                <c:pt idx="2275">
                  <c:v>0.19304363403868902</c:v>
                </c:pt>
                <c:pt idx="2276">
                  <c:v>0.19287411164595103</c:v>
                </c:pt>
                <c:pt idx="2277">
                  <c:v>0.19270481245582244</c:v>
                </c:pt>
                <c:pt idx="2278">
                  <c:v>0.19253573607663385</c:v>
                </c:pt>
                <c:pt idx="2279">
                  <c:v>0.19236688211757463</c:v>
                </c:pt>
                <c:pt idx="2280">
                  <c:v>0.19219825018869063</c:v>
                </c:pt>
                <c:pt idx="2281">
                  <c:v>0.19202983990088188</c:v>
                </c:pt>
                <c:pt idx="2282">
                  <c:v>0.19186165086590043</c:v>
                </c:pt>
                <c:pt idx="2283">
                  <c:v>0.19169368269634798</c:v>
                </c:pt>
                <c:pt idx="2284">
                  <c:v>0.19152593500567397</c:v>
                </c:pt>
                <c:pt idx="2285">
                  <c:v>0.19135840740817284</c:v>
                </c:pt>
                <c:pt idx="2286">
                  <c:v>0.19119109951898233</c:v>
                </c:pt>
                <c:pt idx="2287">
                  <c:v>0.19102401095408089</c:v>
                </c:pt>
                <c:pt idx="2288">
                  <c:v>0.19085714133028572</c:v>
                </c:pt>
                <c:pt idx="2289">
                  <c:v>0.19069049026525045</c:v>
                </c:pt>
                <c:pt idx="2290">
                  <c:v>0.190524057377463</c:v>
                </c:pt>
                <c:pt idx="2291">
                  <c:v>0.19035784228624339</c:v>
                </c:pt>
                <c:pt idx="2292">
                  <c:v>0.19019184461174141</c:v>
                </c:pt>
                <c:pt idx="2293">
                  <c:v>0.19002606397493479</c:v>
                </c:pt>
                <c:pt idx="2294">
                  <c:v>0.18986049999762675</c:v>
                </c:pt>
                <c:pt idx="2295">
                  <c:v>0.18969515230244388</c:v>
                </c:pt>
                <c:pt idx="2296">
                  <c:v>0.18953002051283413</c:v>
                </c:pt>
                <c:pt idx="2297">
                  <c:v>0.18936510425306449</c:v>
                </c:pt>
                <c:pt idx="2298">
                  <c:v>0.18920040314821901</c:v>
                </c:pt>
                <c:pt idx="2299">
                  <c:v>0.1890359168241966</c:v>
                </c:pt>
                <c:pt idx="2300">
                  <c:v>0.1888716449077088</c:v>
                </c:pt>
                <c:pt idx="2301">
                  <c:v>0.18870758702627793</c:v>
                </c:pt>
                <c:pt idx="2302">
                  <c:v>0.1885437428082346</c:v>
                </c:pt>
                <c:pt idx="2303">
                  <c:v>0.18838011188271603</c:v>
                </c:pt>
                <c:pt idx="2304">
                  <c:v>0.18821669387966367</c:v>
                </c:pt>
                <c:pt idx="2305">
                  <c:v>0.18805348842982106</c:v>
                </c:pt>
                <c:pt idx="2306">
                  <c:v>0.18789049516473205</c:v>
                </c:pt>
                <c:pt idx="2307">
                  <c:v>0.18772771371673841</c:v>
                </c:pt>
                <c:pt idx="2308">
                  <c:v>0.18756514371897789</c:v>
                </c:pt>
                <c:pt idx="2309">
                  <c:v>0.18740278480538219</c:v>
                </c:pt>
                <c:pt idx="2310">
                  <c:v>0.18724063661067483</c:v>
                </c:pt>
                <c:pt idx="2311">
                  <c:v>0.18707869877036915</c:v>
                </c:pt>
                <c:pt idx="2312">
                  <c:v>0.18691697092076609</c:v>
                </c:pt>
                <c:pt idx="2313">
                  <c:v>0.18675545269895247</c:v>
                </c:pt>
                <c:pt idx="2314">
                  <c:v>0.18659414374279862</c:v>
                </c:pt>
                <c:pt idx="2315">
                  <c:v>0.18643304369095665</c:v>
                </c:pt>
                <c:pt idx="2316">
                  <c:v>0.18627215218285814</c:v>
                </c:pt>
                <c:pt idx="2317">
                  <c:v>0.18611146885871238</c:v>
                </c:pt>
                <c:pt idx="2318">
                  <c:v>0.1859509933595041</c:v>
                </c:pt>
                <c:pt idx="2319">
                  <c:v>0.1857907253269917</c:v>
                </c:pt>
                <c:pt idx="2320">
                  <c:v>0.18563066440370513</c:v>
                </c:pt>
                <c:pt idx="2321">
                  <c:v>0.18547081023294393</c:v>
                </c:pt>
                <c:pt idx="2322">
                  <c:v>0.18531116245877521</c:v>
                </c:pt>
                <c:pt idx="2323">
                  <c:v>0.18515172072603173</c:v>
                </c:pt>
                <c:pt idx="2324">
                  <c:v>0.18499248468030988</c:v>
                </c:pt>
                <c:pt idx="2325">
                  <c:v>0.18483345396796763</c:v>
                </c:pt>
                <c:pt idx="2326">
                  <c:v>0.18467462823612277</c:v>
                </c:pt>
                <c:pt idx="2327">
                  <c:v>0.18451600713265076</c:v>
                </c:pt>
                <c:pt idx="2328">
                  <c:v>0.18435759030618293</c:v>
                </c:pt>
                <c:pt idx="2329">
                  <c:v>0.18419937740610437</c:v>
                </c:pt>
                <c:pt idx="2330">
                  <c:v>0.18404136808255211</c:v>
                </c:pt>
                <c:pt idx="2331">
                  <c:v>0.1838835619864132</c:v>
                </c:pt>
                <c:pt idx="2332">
                  <c:v>0.18372595876932268</c:v>
                </c:pt>
                <c:pt idx="2333">
                  <c:v>0.18356855808366174</c:v>
                </c:pt>
                <c:pt idx="2334">
                  <c:v>0.18341135958255572</c:v>
                </c:pt>
                <c:pt idx="2335">
                  <c:v>0.18325436291987238</c:v>
                </c:pt>
                <c:pt idx="2336">
                  <c:v>0.18309756775021976</c:v>
                </c:pt>
                <c:pt idx="2337">
                  <c:v>0.18294097372894441</c:v>
                </c:pt>
                <c:pt idx="2338">
                  <c:v>0.18278458051212951</c:v>
                </c:pt>
                <c:pt idx="2339">
                  <c:v>0.18262838775659287</c:v>
                </c:pt>
                <c:pt idx="2340">
                  <c:v>0.18247239511988528</c:v>
                </c:pt>
                <c:pt idx="2341">
                  <c:v>0.18231660226028831</c:v>
                </c:pt>
                <c:pt idx="2342">
                  <c:v>0.18216100883681269</c:v>
                </c:pt>
                <c:pt idx="2343">
                  <c:v>0.18200561450919639</c:v>
                </c:pt>
                <c:pt idx="2344">
                  <c:v>0.18185041893790263</c:v>
                </c:pt>
                <c:pt idx="2345">
                  <c:v>0.18169542178411824</c:v>
                </c:pt>
                <c:pt idx="2346">
                  <c:v>0.18154062270975158</c:v>
                </c:pt>
                <c:pt idx="2347">
                  <c:v>0.18138602137743093</c:v>
                </c:pt>
                <c:pt idx="2348">
                  <c:v>0.18123161745050245</c:v>
                </c:pt>
                <c:pt idx="2349">
                  <c:v>0.18107741059302851</c:v>
                </c:pt>
                <c:pt idx="2350">
                  <c:v>0.18092340046978569</c:v>
                </c:pt>
                <c:pt idx="2351">
                  <c:v>0.18076958674626314</c:v>
                </c:pt>
                <c:pt idx="2352">
                  <c:v>0.18061596908866057</c:v>
                </c:pt>
                <c:pt idx="2353">
                  <c:v>0.18046254716388671</c:v>
                </c:pt>
                <c:pt idx="2354">
                  <c:v>0.18030932063955715</c:v>
                </c:pt>
                <c:pt idx="2355">
                  <c:v>0.1801562891839929</c:v>
                </c:pt>
                <c:pt idx="2356">
                  <c:v>0.18000345246621829</c:v>
                </c:pt>
                <c:pt idx="2357">
                  <c:v>0.17985081015595941</c:v>
                </c:pt>
                <c:pt idx="2358">
                  <c:v>0.17969836192364222</c:v>
                </c:pt>
                <c:pt idx="2359">
                  <c:v>0.17954610744039068</c:v>
                </c:pt>
                <c:pt idx="2360">
                  <c:v>0.17939404637802522</c:v>
                </c:pt>
                <c:pt idx="2361">
                  <c:v>0.17924217840906079</c:v>
                </c:pt>
                <c:pt idx="2362">
                  <c:v>0.179090503206705</c:v>
                </c:pt>
                <c:pt idx="2363">
                  <c:v>0.17893902044485671</c:v>
                </c:pt>
                <c:pt idx="2364">
                  <c:v>0.17878772979810395</c:v>
                </c:pt>
                <c:pt idx="2365">
                  <c:v>0.1786366309417223</c:v>
                </c:pt>
                <c:pt idx="2366">
                  <c:v>0.17848572355167314</c:v>
                </c:pt>
                <c:pt idx="2367">
                  <c:v>0.17833500730460189</c:v>
                </c:pt>
                <c:pt idx="2368">
                  <c:v>0.17818448187783634</c:v>
                </c:pt>
                <c:pt idx="2369">
                  <c:v>0.17803414694938488</c:v>
                </c:pt>
                <c:pt idx="2370">
                  <c:v>0.17788400219793471</c:v>
                </c:pt>
                <c:pt idx="2371">
                  <c:v>0.17773404730285028</c:v>
                </c:pt>
                <c:pt idx="2372">
                  <c:v>0.17758428194417142</c:v>
                </c:pt>
                <c:pt idx="2373">
                  <c:v>0.1774347058026117</c:v>
                </c:pt>
                <c:pt idx="2374">
                  <c:v>0.17728531855955679</c:v>
                </c:pt>
                <c:pt idx="2375">
                  <c:v>0.17713611989706265</c:v>
                </c:pt>
                <c:pt idx="2376">
                  <c:v>0.17698710949785396</c:v>
                </c:pt>
                <c:pt idx="2377">
                  <c:v>0.17683828704532223</c:v>
                </c:pt>
                <c:pt idx="2378">
                  <c:v>0.17668965222352442</c:v>
                </c:pt>
                <c:pt idx="2379">
                  <c:v>0.17654120471718099</c:v>
                </c:pt>
                <c:pt idx="2380">
                  <c:v>0.17639294421167437</c:v>
                </c:pt>
                <c:pt idx="2381">
                  <c:v>0.1762448703930472</c:v>
                </c:pt>
                <c:pt idx="2382">
                  <c:v>0.17609698294800083</c:v>
                </c:pt>
                <c:pt idx="2383">
                  <c:v>0.17594928156389353</c:v>
                </c:pt>
                <c:pt idx="2384">
                  <c:v>0.17580176592873875</c:v>
                </c:pt>
                <c:pt idx="2385">
                  <c:v>0.17565443573120373</c:v>
                </c:pt>
                <c:pt idx="2386">
                  <c:v>0.17550729066060769</c:v>
                </c:pt>
                <c:pt idx="2387">
                  <c:v>0.17536033040692015</c:v>
                </c:pt>
                <c:pt idx="2388">
                  <c:v>0.17521355466075939</c:v>
                </c:pt>
                <c:pt idx="2389">
                  <c:v>0.17506696311339087</c:v>
                </c:pt>
                <c:pt idx="2390">
                  <c:v>0.17492055545672544</c:v>
                </c:pt>
                <c:pt idx="2391">
                  <c:v>0.17477433138331788</c:v>
                </c:pt>
                <c:pt idx="2392">
                  <c:v>0.17462829058636514</c:v>
                </c:pt>
                <c:pt idx="2393">
                  <c:v>0.17448243275970488</c:v>
                </c:pt>
                <c:pt idx="2394">
                  <c:v>0.17433675759781384</c:v>
                </c:pt>
                <c:pt idx="2395">
                  <c:v>0.17419126479580604</c:v>
                </c:pt>
                <c:pt idx="2396">
                  <c:v>0.17404595404943149</c:v>
                </c:pt>
                <c:pt idx="2397">
                  <c:v>0.1739008250550744</c:v>
                </c:pt>
                <c:pt idx="2398">
                  <c:v>0.17375587750975163</c:v>
                </c:pt>
                <c:pt idx="2399">
                  <c:v>0.1736111111111111</c:v>
                </c:pt>
                <c:pt idx="2400">
                  <c:v>0.17346652555743033</c:v>
                </c:pt>
                <c:pt idx="2401">
                  <c:v>0.1733221205476147</c:v>
                </c:pt>
                <c:pt idx="2402">
                  <c:v>0.17317789578119594</c:v>
                </c:pt>
                <c:pt idx="2403">
                  <c:v>0.17303385095833068</c:v>
                </c:pt>
                <c:pt idx="2404">
                  <c:v>0.17288998577979867</c:v>
                </c:pt>
                <c:pt idx="2405">
                  <c:v>0.17274629994700144</c:v>
                </c:pt>
                <c:pt idx="2406">
                  <c:v>0.17260279316196062</c:v>
                </c:pt>
                <c:pt idx="2407">
                  <c:v>0.17245946512731647</c:v>
                </c:pt>
                <c:pt idx="2408">
                  <c:v>0.17231631554632629</c:v>
                </c:pt>
                <c:pt idx="2409">
                  <c:v>0.17217334412286292</c:v>
                </c:pt>
                <c:pt idx="2410">
                  <c:v>0.17203055056141309</c:v>
                </c:pt>
                <c:pt idx="2411">
                  <c:v>0.17188793456707616</c:v>
                </c:pt>
                <c:pt idx="2412">
                  <c:v>0.17174549584556234</c:v>
                </c:pt>
                <c:pt idx="2413">
                  <c:v>0.1716032341031912</c:v>
                </c:pt>
                <c:pt idx="2414">
                  <c:v>0.17146114904689033</c:v>
                </c:pt>
                <c:pt idx="2415">
                  <c:v>0.17131924038419369</c:v>
                </c:pt>
                <c:pt idx="2416">
                  <c:v>0.17117750782324004</c:v>
                </c:pt>
                <c:pt idx="2417">
                  <c:v>0.1710359510727717</c:v>
                </c:pt>
                <c:pt idx="2418">
                  <c:v>0.17089456984213272</c:v>
                </c:pt>
                <c:pt idx="2419">
                  <c:v>0.17075336384126769</c:v>
                </c:pt>
                <c:pt idx="2420">
                  <c:v>0.17061233278071999</c:v>
                </c:pt>
                <c:pt idx="2421">
                  <c:v>0.17047147637163054</c:v>
                </c:pt>
                <c:pt idx="2422">
                  <c:v>0.17033079432573617</c:v>
                </c:pt>
                <c:pt idx="2423">
                  <c:v>0.1701902863553682</c:v>
                </c:pt>
                <c:pt idx="2424">
                  <c:v>0.17004995217345095</c:v>
                </c:pt>
                <c:pt idx="2425">
                  <c:v>0.16990979149350027</c:v>
                </c:pt>
                <c:pt idx="2426">
                  <c:v>0.16976980402962211</c:v>
                </c:pt>
                <c:pt idx="2427">
                  <c:v>0.16962998949651104</c:v>
                </c:pt>
                <c:pt idx="2428">
                  <c:v>0.16949034760944881</c:v>
                </c:pt>
                <c:pt idx="2429">
                  <c:v>0.16935087808430288</c:v>
                </c:pt>
                <c:pt idx="2430">
                  <c:v>0.16921158063752495</c:v>
                </c:pt>
                <c:pt idx="2431">
                  <c:v>0.16907245498614959</c:v>
                </c:pt>
                <c:pt idx="2432">
                  <c:v>0.16893350084779279</c:v>
                </c:pt>
                <c:pt idx="2433">
                  <c:v>0.1687947179406504</c:v>
                </c:pt>
                <c:pt idx="2434">
                  <c:v>0.16865610598349701</c:v>
                </c:pt>
                <c:pt idx="2435">
                  <c:v>0.16851766469568405</c:v>
                </c:pt>
                <c:pt idx="2436">
                  <c:v>0.16837939379713887</c:v>
                </c:pt>
                <c:pt idx="2437">
                  <c:v>0.16824129300836294</c:v>
                </c:pt>
                <c:pt idx="2438">
                  <c:v>0.16810336205043067</c:v>
                </c:pt>
                <c:pt idx="2439">
                  <c:v>0.16796560064498792</c:v>
                </c:pt>
                <c:pt idx="2440">
                  <c:v>0.16782800851425053</c:v>
                </c:pt>
                <c:pt idx="2441">
                  <c:v>0.16769058538100307</c:v>
                </c:pt>
                <c:pt idx="2442">
                  <c:v>0.16755333096859731</c:v>
                </c:pt>
                <c:pt idx="2443">
                  <c:v>0.16741624500095093</c:v>
                </c:pt>
                <c:pt idx="2444">
                  <c:v>0.16727932720254601</c:v>
                </c:pt>
                <c:pt idx="2445">
                  <c:v>0.16714257729842771</c:v>
                </c:pt>
                <c:pt idx="2446">
                  <c:v>0.16700599501420302</c:v>
                </c:pt>
                <c:pt idx="2447">
                  <c:v>0.16686958007603914</c:v>
                </c:pt>
                <c:pt idx="2448">
                  <c:v>0.16673333221066222</c:v>
                </c:pt>
                <c:pt idx="2449">
                  <c:v>0.16659725114535609</c:v>
                </c:pt>
                <c:pt idx="2450">
                  <c:v>0.16646133660796075</c:v>
                </c:pt>
                <c:pt idx="2451">
                  <c:v>0.16632558832687103</c:v>
                </c:pt>
                <c:pt idx="2452">
                  <c:v>0.16619000603103531</c:v>
                </c:pt>
                <c:pt idx="2453">
                  <c:v>0.16605458944995416</c:v>
                </c:pt>
                <c:pt idx="2454">
                  <c:v>0.1659193383136788</c:v>
                </c:pt>
                <c:pt idx="2455">
                  <c:v>0.16578425235281011</c:v>
                </c:pt>
                <c:pt idx="2456">
                  <c:v>0.16564933129849693</c:v>
                </c:pt>
                <c:pt idx="2457">
                  <c:v>0.16551457488243501</c:v>
                </c:pt>
                <c:pt idx="2458">
                  <c:v>0.16537998283686536</c:v>
                </c:pt>
                <c:pt idx="2459">
                  <c:v>0.16524555489457335</c:v>
                </c:pt>
                <c:pt idx="2460">
                  <c:v>0.16511129078888689</c:v>
                </c:pt>
                <c:pt idx="2461">
                  <c:v>0.16497719025367552</c:v>
                </c:pt>
                <c:pt idx="2462">
                  <c:v>0.1648432530233489</c:v>
                </c:pt>
                <c:pt idx="2463">
                  <c:v>0.16470947883285544</c:v>
                </c:pt>
                <c:pt idx="2464">
                  <c:v>0.16457586741768121</c:v>
                </c:pt>
                <c:pt idx="2465">
                  <c:v>0.16444241851384836</c:v>
                </c:pt>
                <c:pt idx="2466">
                  <c:v>0.16430913185791399</c:v>
                </c:pt>
                <c:pt idx="2467">
                  <c:v>0.1641760071869689</c:v>
                </c:pt>
                <c:pt idx="2468">
                  <c:v>0.16404304423863605</c:v>
                </c:pt>
                <c:pt idx="2469">
                  <c:v>0.1639102427510695</c:v>
                </c:pt>
                <c:pt idx="2470">
                  <c:v>0.16377760246295311</c:v>
                </c:pt>
                <c:pt idx="2471">
                  <c:v>0.16364512311349902</c:v>
                </c:pt>
                <c:pt idx="2472">
                  <c:v>0.16351280444244667</c:v>
                </c:pt>
                <c:pt idx="2473">
                  <c:v>0.16338064619006137</c:v>
                </c:pt>
                <c:pt idx="2474">
                  <c:v>0.16324864809713294</c:v>
                </c:pt>
                <c:pt idx="2475">
                  <c:v>0.16311680990497468</c:v>
                </c:pt>
                <c:pt idx="2476">
                  <c:v>0.16298513135542184</c:v>
                </c:pt>
                <c:pt idx="2477">
                  <c:v>0.16285361219083055</c:v>
                </c:pt>
                <c:pt idx="2478">
                  <c:v>0.16272225215407649</c:v>
                </c:pt>
                <c:pt idx="2479">
                  <c:v>0.16259105098855359</c:v>
                </c:pt>
                <c:pt idx="2480">
                  <c:v>0.16246000843817285</c:v>
                </c:pt>
                <c:pt idx="2481">
                  <c:v>0.16232912424736101</c:v>
                </c:pt>
                <c:pt idx="2482">
                  <c:v>0.16219839816105946</c:v>
                </c:pt>
                <c:pt idx="2483">
                  <c:v>0.16206782992472274</c:v>
                </c:pt>
                <c:pt idx="2484">
                  <c:v>0.16193741928431757</c:v>
                </c:pt>
                <c:pt idx="2485">
                  <c:v>0.16180716598632147</c:v>
                </c:pt>
                <c:pt idx="2486">
                  <c:v>0.1616770697777215</c:v>
                </c:pt>
                <c:pt idx="2487">
                  <c:v>0.16154713040601318</c:v>
                </c:pt>
                <c:pt idx="2488">
                  <c:v>0.16141734761919904</c:v>
                </c:pt>
                <c:pt idx="2489">
                  <c:v>0.16128772116578766</c:v>
                </c:pt>
                <c:pt idx="2490">
                  <c:v>0.16115825079479221</c:v>
                </c:pt>
                <c:pt idx="2491">
                  <c:v>0.16102893625572942</c:v>
                </c:pt>
                <c:pt idx="2492">
                  <c:v>0.16089977729861826</c:v>
                </c:pt>
                <c:pt idx="2493">
                  <c:v>0.16077077367397874</c:v>
                </c:pt>
                <c:pt idx="2494">
                  <c:v>0.16064192513283079</c:v>
                </c:pt>
                <c:pt idx="2495">
                  <c:v>0.16051323142669296</c:v>
                </c:pt>
                <c:pt idx="2496">
                  <c:v>0.16038469230758129</c:v>
                </c:pt>
                <c:pt idx="2497">
                  <c:v>0.16025630752800799</c:v>
                </c:pt>
                <c:pt idx="2498">
                  <c:v>0.16012807684098049</c:v>
                </c:pt>
                <c:pt idx="2499">
                  <c:v>0.16</c:v>
                </c:pt>
                <c:pt idx="2500">
                  <c:v>0.15987207675906048</c:v>
                </c:pt>
                <c:pt idx="2501">
                  <c:v>0.15974430687264735</c:v>
                </c:pt>
                <c:pt idx="2502">
                  <c:v>0.15961669009573648</c:v>
                </c:pt>
                <c:pt idx="2503">
                  <c:v>0.15948922618379283</c:v>
                </c:pt>
                <c:pt idx="2504">
                  <c:v>0.15936191489276935</c:v>
                </c:pt>
                <c:pt idx="2505">
                  <c:v>0.15923475597910586</c:v>
                </c:pt>
                <c:pt idx="2506">
                  <c:v>0.15910774919972781</c:v>
                </c:pt>
                <c:pt idx="2507">
                  <c:v>0.15898089431204515</c:v>
                </c:pt>
                <c:pt idx="2508">
                  <c:v>0.15885419107395124</c:v>
                </c:pt>
                <c:pt idx="2509">
                  <c:v>0.15872763924382155</c:v>
                </c:pt>
                <c:pt idx="2510">
                  <c:v>0.15860123858051259</c:v>
                </c:pt>
                <c:pt idx="2511">
                  <c:v>0.15847498884336078</c:v>
                </c:pt>
                <c:pt idx="2512">
                  <c:v>0.15834888979218134</c:v>
                </c:pt>
                <c:pt idx="2513">
                  <c:v>0.15822294118726699</c:v>
                </c:pt>
                <c:pt idx="2514">
                  <c:v>0.15809714278938694</c:v>
                </c:pt>
                <c:pt idx="2515">
                  <c:v>0.15797149435978575</c:v>
                </c:pt>
                <c:pt idx="2516">
                  <c:v>0.15784599566018218</c:v>
                </c:pt>
                <c:pt idx="2517">
                  <c:v>0.15772064645276804</c:v>
                </c:pt>
                <c:pt idx="2518">
                  <c:v>0.15759544650020701</c:v>
                </c:pt>
                <c:pt idx="2519">
                  <c:v>0.15747039556563366</c:v>
                </c:pt>
                <c:pt idx="2520">
                  <c:v>0.15734549341265225</c:v>
                </c:pt>
                <c:pt idx="2521">
                  <c:v>0.15722073980533557</c:v>
                </c:pt>
                <c:pt idx="2522">
                  <c:v>0.15709613450822391</c:v>
                </c:pt>
                <c:pt idx="2523">
                  <c:v>0.15697167728632389</c:v>
                </c:pt>
                <c:pt idx="2524">
                  <c:v>0.15684736790510734</c:v>
                </c:pt>
                <c:pt idx="2525">
                  <c:v>0.1567232061305103</c:v>
                </c:pt>
                <c:pt idx="2526">
                  <c:v>0.1565991917289318</c:v>
                </c:pt>
                <c:pt idx="2527">
                  <c:v>0.15647532446723281</c:v>
                </c:pt>
                <c:pt idx="2528">
                  <c:v>0.15635160411273513</c:v>
                </c:pt>
                <c:pt idx="2529">
                  <c:v>0.15622803043322034</c:v>
                </c:pt>
                <c:pt idx="2530">
                  <c:v>0.15610460319692862</c:v>
                </c:pt>
                <c:pt idx="2531">
                  <c:v>0.15598132217255775</c:v>
                </c:pt>
                <c:pt idx="2532">
                  <c:v>0.15585818712926208</c:v>
                </c:pt>
                <c:pt idx="2533">
                  <c:v>0.15573519783665121</c:v>
                </c:pt>
                <c:pt idx="2534">
                  <c:v>0.15561235406478921</c:v>
                </c:pt>
                <c:pt idx="2535">
                  <c:v>0.15548965558419331</c:v>
                </c:pt>
                <c:pt idx="2536">
                  <c:v>0.15536710216583294</c:v>
                </c:pt>
                <c:pt idx="2537">
                  <c:v>0.15524469358112872</c:v>
                </c:pt>
                <c:pt idx="2538">
                  <c:v>0.15512242960195119</c:v>
                </c:pt>
                <c:pt idx="2539">
                  <c:v>0.15500031000062001</c:v>
                </c:pt>
                <c:pt idx="2540">
                  <c:v>0.15487833454990266</c:v>
                </c:pt>
                <c:pt idx="2541">
                  <c:v>0.15475650302301355</c:v>
                </c:pt>
                <c:pt idx="2542">
                  <c:v>0.15463481519361286</c:v>
                </c:pt>
                <c:pt idx="2543">
                  <c:v>0.15451327083580554</c:v>
                </c:pt>
                <c:pt idx="2544">
                  <c:v>0.15439186972414032</c:v>
                </c:pt>
                <c:pt idx="2545">
                  <c:v>0.15427061163360853</c:v>
                </c:pt>
                <c:pt idx="2546">
                  <c:v>0.15414949633964314</c:v>
                </c:pt>
                <c:pt idx="2547">
                  <c:v>0.1540285236181177</c:v>
                </c:pt>
                <c:pt idx="2548">
                  <c:v>0.15390769324534534</c:v>
                </c:pt>
                <c:pt idx="2549">
                  <c:v>0.15378700499807765</c:v>
                </c:pt>
                <c:pt idx="2550">
                  <c:v>0.15366645865350378</c:v>
                </c:pt>
                <c:pt idx="2551">
                  <c:v>0.15354605398924931</c:v>
                </c:pt>
                <c:pt idx="2552">
                  <c:v>0.1534257907833752</c:v>
                </c:pt>
                <c:pt idx="2553">
                  <c:v>0.15330566881437688</c:v>
                </c:pt>
                <c:pt idx="2554">
                  <c:v>0.15318568786118311</c:v>
                </c:pt>
                <c:pt idx="2555">
                  <c:v>0.15306584770315512</c:v>
                </c:pt>
                <c:pt idx="2556">
                  <c:v>0.15294614812008536</c:v>
                </c:pt>
                <c:pt idx="2557">
                  <c:v>0.15282658889219672</c:v>
                </c:pt>
                <c:pt idx="2558">
                  <c:v>0.15270716980014143</c:v>
                </c:pt>
                <c:pt idx="2559">
                  <c:v>0.152587890625</c:v>
                </c:pt>
                <c:pt idx="2560">
                  <c:v>0.15246875114828026</c:v>
                </c:pt>
                <c:pt idx="2561">
                  <c:v>0.15234975115191648</c:v>
                </c:pt>
                <c:pt idx="2562">
                  <c:v>0.15223089041826807</c:v>
                </c:pt>
                <c:pt idx="2563">
                  <c:v>0.15211216873011893</c:v>
                </c:pt>
                <c:pt idx="2564">
                  <c:v>0.15199358587067627</c:v>
                </c:pt>
                <c:pt idx="2565">
                  <c:v>0.15187514162356958</c:v>
                </c:pt>
                <c:pt idx="2566">
                  <c:v>0.15175683577284976</c:v>
                </c:pt>
                <c:pt idx="2567">
                  <c:v>0.15163866810298815</c:v>
                </c:pt>
                <c:pt idx="2568">
                  <c:v>0.15152063839887536</c:v>
                </c:pt>
                <c:pt idx="2569">
                  <c:v>0.15140274644582052</c:v>
                </c:pt>
                <c:pt idx="2570">
                  <c:v>0.1512849920295502</c:v>
                </c:pt>
                <c:pt idx="2571">
                  <c:v>0.15116737493620735</c:v>
                </c:pt>
                <c:pt idx="2572">
                  <c:v>0.15104989495235055</c:v>
                </c:pt>
                <c:pt idx="2573">
                  <c:v>0.1509325518649528</c:v>
                </c:pt>
                <c:pt idx="2574">
                  <c:v>0.15081534546140068</c:v>
                </c:pt>
                <c:pt idx="2575">
                  <c:v>0.15069827552949347</c:v>
                </c:pt>
                <c:pt idx="2576">
                  <c:v>0.15058134185744193</c:v>
                </c:pt>
                <c:pt idx="2577">
                  <c:v>0.15046454423386765</c:v>
                </c:pt>
                <c:pt idx="2578">
                  <c:v>0.15034788244780184</c:v>
                </c:pt>
                <c:pt idx="2579">
                  <c:v>0.15023135628868459</c:v>
                </c:pt>
                <c:pt idx="2580">
                  <c:v>0.15011496554636369</c:v>
                </c:pt>
                <c:pt idx="2581">
                  <c:v>0.14999871001109391</c:v>
                </c:pt>
                <c:pt idx="2582">
                  <c:v>0.14988258947353592</c:v>
                </c:pt>
                <c:pt idx="2583">
                  <c:v>0.14976660372475534</c:v>
                </c:pt>
                <c:pt idx="2584">
                  <c:v>0.14965075255622193</c:v>
                </c:pt>
                <c:pt idx="2585">
                  <c:v>0.14953503575980845</c:v>
                </c:pt>
                <c:pt idx="2586">
                  <c:v>0.14941945312778995</c:v>
                </c:pt>
                <c:pt idx="2587">
                  <c:v>0.14930400445284261</c:v>
                </c:pt>
                <c:pt idx="2588">
                  <c:v>0.14918868952804307</c:v>
                </c:pt>
                <c:pt idx="2589">
                  <c:v>0.14907350814686723</c:v>
                </c:pt>
                <c:pt idx="2590">
                  <c:v>0.14895846010318947</c:v>
                </c:pt>
                <c:pt idx="2591">
                  <c:v>0.14884354519128182</c:v>
                </c:pt>
                <c:pt idx="2592">
                  <c:v>0.1487287632058128</c:v>
                </c:pt>
                <c:pt idx="2593">
                  <c:v>0.1486141139418467</c:v>
                </c:pt>
                <c:pt idx="2594">
                  <c:v>0.1484995971948426</c:v>
                </c:pt>
                <c:pt idx="2595">
                  <c:v>0.14838521276065347</c:v>
                </c:pt>
                <c:pt idx="2596">
                  <c:v>0.14827096043552518</c:v>
                </c:pt>
                <c:pt idx="2597">
                  <c:v>0.14815684001609578</c:v>
                </c:pt>
                <c:pt idx="2598">
                  <c:v>0.14804285129939432</c:v>
                </c:pt>
                <c:pt idx="2599">
                  <c:v>0.14792899408284024</c:v>
                </c:pt>
                <c:pt idx="2600">
                  <c:v>0.14781526816424226</c:v>
                </c:pt>
                <c:pt idx="2601">
                  <c:v>0.14770167334179762</c:v>
                </c:pt>
                <c:pt idx="2602">
                  <c:v>0.14758820941409104</c:v>
                </c:pt>
                <c:pt idx="2603">
                  <c:v>0.14747487618009397</c:v>
                </c:pt>
                <c:pt idx="2604">
                  <c:v>0.14736167343916357</c:v>
                </c:pt>
                <c:pt idx="2605">
                  <c:v>0.14724860099104201</c:v>
                </c:pt>
                <c:pt idx="2606">
                  <c:v>0.14713565863585529</c:v>
                </c:pt>
                <c:pt idx="2607">
                  <c:v>0.14702284617411268</c:v>
                </c:pt>
                <c:pt idx="2608">
                  <c:v>0.14691016340670565</c:v>
                </c:pt>
                <c:pt idx="2609">
                  <c:v>0.146797610134907</c:v>
                </c:pt>
                <c:pt idx="2610">
                  <c:v>0.14668518616037005</c:v>
                </c:pt>
                <c:pt idx="2611">
                  <c:v>0.14657289128512765</c:v>
                </c:pt>
                <c:pt idx="2612">
                  <c:v>0.14646072531159154</c:v>
                </c:pt>
                <c:pt idx="2613">
                  <c:v>0.14634868804255119</c:v>
                </c:pt>
                <c:pt idx="2614">
                  <c:v>0.1462367792811731</c:v>
                </c:pt>
                <c:pt idx="2615">
                  <c:v>0.14612499883100002</c:v>
                </c:pt>
                <c:pt idx="2616">
                  <c:v>0.1460133464959498</c:v>
                </c:pt>
                <c:pt idx="2617">
                  <c:v>0.14590182208031485</c:v>
                </c:pt>
                <c:pt idx="2618">
                  <c:v>0.14579042538876111</c:v>
                </c:pt>
                <c:pt idx="2619">
                  <c:v>0.14567915622632713</c:v>
                </c:pt>
                <c:pt idx="2620">
                  <c:v>0.14556801439842346</c:v>
                </c:pt>
                <c:pt idx="2621">
                  <c:v>0.14545699971083148</c:v>
                </c:pt>
                <c:pt idx="2622">
                  <c:v>0.1453461119697029</c:v>
                </c:pt>
                <c:pt idx="2623">
                  <c:v>0.1452353509815586</c:v>
                </c:pt>
                <c:pt idx="2624">
                  <c:v>0.14512471655328799</c:v>
                </c:pt>
                <c:pt idx="2625">
                  <c:v>0.14501420849214805</c:v>
                </c:pt>
                <c:pt idx="2626">
                  <c:v>0.14490382660576262</c:v>
                </c:pt>
                <c:pt idx="2627">
                  <c:v>0.1447935707021214</c:v>
                </c:pt>
                <c:pt idx="2628">
                  <c:v>0.14468344058957922</c:v>
                </c:pt>
                <c:pt idx="2629">
                  <c:v>0.14457343607685524</c:v>
                </c:pt>
                <c:pt idx="2630">
                  <c:v>0.14446355697303198</c:v>
                </c:pt>
                <c:pt idx="2631">
                  <c:v>0.14435380308755461</c:v>
                </c:pt>
                <c:pt idx="2632">
                  <c:v>0.14424417423023014</c:v>
                </c:pt>
                <c:pt idx="2633">
                  <c:v>0.14413467021122647</c:v>
                </c:pt>
                <c:pt idx="2634">
                  <c:v>0.14402529084107168</c:v>
                </c:pt>
                <c:pt idx="2635">
                  <c:v>0.14391603593065319</c:v>
                </c:pt>
                <c:pt idx="2636">
                  <c:v>0.1438069052912169</c:v>
                </c:pt>
                <c:pt idx="2637">
                  <c:v>0.14369789873436639</c:v>
                </c:pt>
                <c:pt idx="2638">
                  <c:v>0.14358901607206215</c:v>
                </c:pt>
                <c:pt idx="2639">
                  <c:v>0.14348025711662077</c:v>
                </c:pt>
                <c:pt idx="2640">
                  <c:v>0.14337162168071399</c:v>
                </c:pt>
                <c:pt idx="2641">
                  <c:v>0.1432631095773681</c:v>
                </c:pt>
                <c:pt idx="2642">
                  <c:v>0.14315472061996301</c:v>
                </c:pt>
                <c:pt idx="2643">
                  <c:v>0.14304645462223148</c:v>
                </c:pt>
                <c:pt idx="2644">
                  <c:v>0.1429383113982583</c:v>
                </c:pt>
                <c:pt idx="2645">
                  <c:v>0.14283029076247952</c:v>
                </c:pt>
                <c:pt idx="2646">
                  <c:v>0.14272239252968161</c:v>
                </c:pt>
                <c:pt idx="2647">
                  <c:v>0.14261461651500076</c:v>
                </c:pt>
                <c:pt idx="2648">
                  <c:v>0.142506962533922</c:v>
                </c:pt>
                <c:pt idx="2649">
                  <c:v>0.1423994304022784</c:v>
                </c:pt>
                <c:pt idx="2650">
                  <c:v>0.14229201993625032</c:v>
                </c:pt>
                <c:pt idx="2651">
                  <c:v>0.1421847309523647</c:v>
                </c:pt>
                <c:pt idx="2652">
                  <c:v>0.14207756326749413</c:v>
                </c:pt>
                <c:pt idx="2653">
                  <c:v>0.14197051669885613</c:v>
                </c:pt>
                <c:pt idx="2654">
                  <c:v>0.14186359106401239</c:v>
                </c:pt>
                <c:pt idx="2655">
                  <c:v>0.14175678618086804</c:v>
                </c:pt>
                <c:pt idx="2656">
                  <c:v>0.14165010186767074</c:v>
                </c:pt>
                <c:pt idx="2657">
                  <c:v>0.14154353794301006</c:v>
                </c:pt>
                <c:pt idx="2658">
                  <c:v>0.14143709422581649</c:v>
                </c:pt>
                <c:pt idx="2659">
                  <c:v>0.14133077053536097</c:v>
                </c:pt>
                <c:pt idx="2660">
                  <c:v>0.14122456669125386</c:v>
                </c:pt>
                <c:pt idx="2661">
                  <c:v>0.14111848251344436</c:v>
                </c:pt>
                <c:pt idx="2662">
                  <c:v>0.1410125178222196</c:v>
                </c:pt>
                <c:pt idx="2663">
                  <c:v>0.14090667243820396</c:v>
                </c:pt>
                <c:pt idx="2664">
                  <c:v>0.14080094618235836</c:v>
                </c:pt>
                <c:pt idx="2665">
                  <c:v>0.14069533887597932</c:v>
                </c:pt>
                <c:pt idx="2666">
                  <c:v>0.1405898503406984</c:v>
                </c:pt>
                <c:pt idx="2667">
                  <c:v>0.14048448039848144</c:v>
                </c:pt>
                <c:pt idx="2668">
                  <c:v>0.14037922887162754</c:v>
                </c:pt>
                <c:pt idx="2669">
                  <c:v>0.14027409558276874</c:v>
                </c:pt>
                <c:pt idx="2670">
                  <c:v>0.14016908035486886</c:v>
                </c:pt>
                <c:pt idx="2671">
                  <c:v>0.14006418301122306</c:v>
                </c:pt>
                <c:pt idx="2672">
                  <c:v>0.1399594033754569</c:v>
                </c:pt>
                <c:pt idx="2673">
                  <c:v>0.13985474127152575</c:v>
                </c:pt>
                <c:pt idx="2674">
                  <c:v>0.13975019652371387</c:v>
                </c:pt>
                <c:pt idx="2675">
                  <c:v>0.13964576895663386</c:v>
                </c:pt>
                <c:pt idx="2676">
                  <c:v>0.13954145839522578</c:v>
                </c:pt>
                <c:pt idx="2677">
                  <c:v>0.13943726466475656</c:v>
                </c:pt>
                <c:pt idx="2678">
                  <c:v>0.13933318759081911</c:v>
                </c:pt>
                <c:pt idx="2679">
                  <c:v>0.13922922699933168</c:v>
                </c:pt>
                <c:pt idx="2680">
                  <c:v>0.13912538271653718</c:v>
                </c:pt>
                <c:pt idx="2681">
                  <c:v>0.13902165456900228</c:v>
                </c:pt>
                <c:pt idx="2682">
                  <c:v>0.13891804238361688</c:v>
                </c:pt>
                <c:pt idx="2683">
                  <c:v>0.13881454598759332</c:v>
                </c:pt>
                <c:pt idx="2684">
                  <c:v>0.13871116520846555</c:v>
                </c:pt>
                <c:pt idx="2685">
                  <c:v>0.13860789987408859</c:v>
                </c:pt>
                <c:pt idx="2686">
                  <c:v>0.13850474981263769</c:v>
                </c:pt>
                <c:pt idx="2687">
                  <c:v>0.13840171485260772</c:v>
                </c:pt>
                <c:pt idx="2688">
                  <c:v>0.13829879482281227</c:v>
                </c:pt>
                <c:pt idx="2689">
                  <c:v>0.13819598955238319</c:v>
                </c:pt>
                <c:pt idx="2690">
                  <c:v>0.13809329887076965</c:v>
                </c:pt>
                <c:pt idx="2691">
                  <c:v>0.13799072260773762</c:v>
                </c:pt>
                <c:pt idx="2692">
                  <c:v>0.13788826059336903</c:v>
                </c:pt>
                <c:pt idx="2693">
                  <c:v>0.13778591265806112</c:v>
                </c:pt>
                <c:pt idx="2694">
                  <c:v>0.1376836786325257</c:v>
                </c:pt>
                <c:pt idx="2695">
                  <c:v>0.13758155834778857</c:v>
                </c:pt>
                <c:pt idx="2696">
                  <c:v>0.13747955163518866</c:v>
                </c:pt>
                <c:pt idx="2697">
                  <c:v>0.13737765832637744</c:v>
                </c:pt>
                <c:pt idx="2698">
                  <c:v>0.13727587825331819</c:v>
                </c:pt>
                <c:pt idx="2699">
                  <c:v>0.13717421124828533</c:v>
                </c:pt>
                <c:pt idx="2700">
                  <c:v>0.13707265714386366</c:v>
                </c:pt>
                <c:pt idx="2701">
                  <c:v>0.13697121577294774</c:v>
                </c:pt>
                <c:pt idx="2702">
                  <c:v>0.13686988696874125</c:v>
                </c:pt>
                <c:pt idx="2703">
                  <c:v>0.13676867056475614</c:v>
                </c:pt>
                <c:pt idx="2704">
                  <c:v>0.13666756639481209</c:v>
                </c:pt>
                <c:pt idx="2705">
                  <c:v>0.13656657429303581</c:v>
                </c:pt>
                <c:pt idx="2706">
                  <c:v>0.13646569409386028</c:v>
                </c:pt>
                <c:pt idx="2707">
                  <c:v>0.13636492563202415</c:v>
                </c:pt>
                <c:pt idx="2708">
                  <c:v>0.13626426874257103</c:v>
                </c:pt>
                <c:pt idx="2709">
                  <c:v>0.13616372326084886</c:v>
                </c:pt>
                <c:pt idx="2710">
                  <c:v>0.13606328902250908</c:v>
                </c:pt>
                <c:pt idx="2711">
                  <c:v>0.13596296586350623</c:v>
                </c:pt>
                <c:pt idx="2712">
                  <c:v>0.13586275362009703</c:v>
                </c:pt>
                <c:pt idx="2713">
                  <c:v>0.13576265212883984</c:v>
                </c:pt>
                <c:pt idx="2714">
                  <c:v>0.13566266122659396</c:v>
                </c:pt>
                <c:pt idx="2715">
                  <c:v>0.13556278075051895</c:v>
                </c:pt>
                <c:pt idx="2716">
                  <c:v>0.135463010538074</c:v>
                </c:pt>
                <c:pt idx="2717">
                  <c:v>0.13536335042701722</c:v>
                </c:pt>
                <c:pt idx="2718">
                  <c:v>0.1352638002554051</c:v>
                </c:pt>
                <c:pt idx="2719">
                  <c:v>0.1351643598615917</c:v>
                </c:pt>
                <c:pt idx="2720">
                  <c:v>0.13506502908422804</c:v>
                </c:pt>
                <c:pt idx="2721">
                  <c:v>0.1349658077622615</c:v>
                </c:pt>
                <c:pt idx="2722">
                  <c:v>0.13486669573493515</c:v>
                </c:pt>
                <c:pt idx="2723">
                  <c:v>0.13476769284178705</c:v>
                </c:pt>
                <c:pt idx="2724">
                  <c:v>0.1346687989226496</c:v>
                </c:pt>
                <c:pt idx="2725">
                  <c:v>0.13457001381764902</c:v>
                </c:pt>
                <c:pt idx="2726">
                  <c:v>0.13447133736720451</c:v>
                </c:pt>
                <c:pt idx="2727">
                  <c:v>0.13437276941202778</c:v>
                </c:pt>
                <c:pt idx="2728">
                  <c:v>0.13427430979312222</c:v>
                </c:pt>
                <c:pt idx="2729">
                  <c:v>0.13417595835178253</c:v>
                </c:pt>
                <c:pt idx="2730">
                  <c:v>0.13407771492959378</c:v>
                </c:pt>
                <c:pt idx="2731">
                  <c:v>0.133979579368431</c:v>
                </c:pt>
                <c:pt idx="2732">
                  <c:v>0.13388155151045836</c:v>
                </c:pt>
                <c:pt idx="2733">
                  <c:v>0.13378363119812875</c:v>
                </c:pt>
                <c:pt idx="2734">
                  <c:v>0.13368581827418294</c:v>
                </c:pt>
                <c:pt idx="2735">
                  <c:v>0.13358811258164904</c:v>
                </c:pt>
                <c:pt idx="2736">
                  <c:v>0.13349051396384196</c:v>
                </c:pt>
                <c:pt idx="2737">
                  <c:v>0.13339302226436256</c:v>
                </c:pt>
                <c:pt idx="2738">
                  <c:v>0.13329563732709723</c:v>
                </c:pt>
                <c:pt idx="2739">
                  <c:v>0.13319835899621715</c:v>
                </c:pt>
                <c:pt idx="2740">
                  <c:v>0.13310118711617777</c:v>
                </c:pt>
                <c:pt idx="2741">
                  <c:v>0.13300412153171803</c:v>
                </c:pt>
                <c:pt idx="2742">
                  <c:v>0.13290716208785988</c:v>
                </c:pt>
                <c:pt idx="2743">
                  <c:v>0.13281030862990761</c:v>
                </c:pt>
                <c:pt idx="2744">
                  <c:v>0.13271356100344722</c:v>
                </c:pt>
                <c:pt idx="2745">
                  <c:v>0.13261691905434589</c:v>
                </c:pt>
                <c:pt idx="2746">
                  <c:v>0.13252038262875118</c:v>
                </c:pt>
                <c:pt idx="2747">
                  <c:v>0.13242395157309059</c:v>
                </c:pt>
                <c:pt idx="2748">
                  <c:v>0.13232762573407097</c:v>
                </c:pt>
                <c:pt idx="2749">
                  <c:v>0.13223140495867769</c:v>
                </c:pt>
                <c:pt idx="2750">
                  <c:v>0.13213528909417427</c:v>
                </c:pt>
                <c:pt idx="2751">
                  <c:v>0.13203927798810167</c:v>
                </c:pt>
                <c:pt idx="2752">
                  <c:v>0.1319433714882777</c:v>
                </c:pt>
                <c:pt idx="2753">
                  <c:v>0.13184756944279635</c:v>
                </c:pt>
                <c:pt idx="2754">
                  <c:v>0.13175187170002733</c:v>
                </c:pt>
                <c:pt idx="2755">
                  <c:v>0.13165627810861538</c:v>
                </c:pt>
                <c:pt idx="2756">
                  <c:v>0.13156078851747963</c:v>
                </c:pt>
                <c:pt idx="2757">
                  <c:v>0.13146540277581312</c:v>
                </c:pt>
                <c:pt idx="2758">
                  <c:v>0.13137012073308205</c:v>
                </c:pt>
                <c:pt idx="2759">
                  <c:v>0.13127494223902542</c:v>
                </c:pt>
                <c:pt idx="2760">
                  <c:v>0.13117986714365415</c:v>
                </c:pt>
                <c:pt idx="2761">
                  <c:v>0.13108489529725073</c:v>
                </c:pt>
                <c:pt idx="2762">
                  <c:v>0.13099002655036848</c:v>
                </c:pt>
                <c:pt idx="2763">
                  <c:v>0.13089526075383104</c:v>
                </c:pt>
                <c:pt idx="2764">
                  <c:v>0.13080059775873176</c:v>
                </c:pt>
                <c:pt idx="2765">
                  <c:v>0.13070603741643308</c:v>
                </c:pt>
                <c:pt idx="2766">
                  <c:v>0.13061157957856606</c:v>
                </c:pt>
                <c:pt idx="2767">
                  <c:v>0.13051722409702962</c:v>
                </c:pt>
                <c:pt idx="2768">
                  <c:v>0.13042297082399015</c:v>
                </c:pt>
                <c:pt idx="2769">
                  <c:v>0.13032881961188078</c:v>
                </c:pt>
                <c:pt idx="2770">
                  <c:v>0.13023477031340086</c:v>
                </c:pt>
                <c:pt idx="2771">
                  <c:v>0.13014082278151543</c:v>
                </c:pt>
                <c:pt idx="2772">
                  <c:v>0.13004697686945454</c:v>
                </c:pt>
                <c:pt idx="2773">
                  <c:v>0.12995323243071283</c:v>
                </c:pt>
                <c:pt idx="2774">
                  <c:v>0.12985958931904878</c:v>
                </c:pt>
                <c:pt idx="2775">
                  <c:v>0.12976604738848424</c:v>
                </c:pt>
                <c:pt idx="2776">
                  <c:v>0.12967260649330389</c:v>
                </c:pt>
                <c:pt idx="2777">
                  <c:v>0.1295792664880546</c:v>
                </c:pt>
                <c:pt idx="2778">
                  <c:v>0.1294860272275449</c:v>
                </c:pt>
                <c:pt idx="2779">
                  <c:v>0.12939288856684436</c:v>
                </c:pt>
                <c:pt idx="2780">
                  <c:v>0.12929985036128319</c:v>
                </c:pt>
                <c:pt idx="2781">
                  <c:v>0.12920691246645141</c:v>
                </c:pt>
                <c:pt idx="2782">
                  <c:v>0.12911407473819861</c:v>
                </c:pt>
                <c:pt idx="2783">
                  <c:v>0.1290213370326331</c:v>
                </c:pt>
                <c:pt idx="2784">
                  <c:v>0.12892869920612154</c:v>
                </c:pt>
                <c:pt idx="2785">
                  <c:v>0.12883616111528826</c:v>
                </c:pt>
                <c:pt idx="2786">
                  <c:v>0.12874372261701483</c:v>
                </c:pt>
                <c:pt idx="2787">
                  <c:v>0.12865138356843944</c:v>
                </c:pt>
                <c:pt idx="2788">
                  <c:v>0.12855914382695632</c:v>
                </c:pt>
                <c:pt idx="2789">
                  <c:v>0.12846700325021518</c:v>
                </c:pt>
                <c:pt idx="2790">
                  <c:v>0.12837496169612081</c:v>
                </c:pt>
                <c:pt idx="2791">
                  <c:v>0.12828301902283232</c:v>
                </c:pt>
                <c:pt idx="2792">
                  <c:v>0.12819117508876277</c:v>
                </c:pt>
                <c:pt idx="2793">
                  <c:v>0.12809942975257851</c:v>
                </c:pt>
                <c:pt idx="2794">
                  <c:v>0.12800778287319869</c:v>
                </c:pt>
                <c:pt idx="2795">
                  <c:v>0.12791623430979471</c:v>
                </c:pt>
                <c:pt idx="2796">
                  <c:v>0.12782478392178964</c:v>
                </c:pt>
                <c:pt idx="2797">
                  <c:v>0.12773343156885777</c:v>
                </c:pt>
                <c:pt idx="2798">
                  <c:v>0.12764217711092399</c:v>
                </c:pt>
                <c:pt idx="2799">
                  <c:v>0.12755102040816327</c:v>
                </c:pt>
                <c:pt idx="2800">
                  <c:v>0.12745996132100013</c:v>
                </c:pt>
                <c:pt idx="2801">
                  <c:v>0.12736899971010815</c:v>
                </c:pt>
                <c:pt idx="2802">
                  <c:v>0.12727813543640937</c:v>
                </c:pt>
                <c:pt idx="2803">
                  <c:v>0.12718736836107375</c:v>
                </c:pt>
                <c:pt idx="2804">
                  <c:v>0.12709669834551873</c:v>
                </c:pt>
                <c:pt idx="2805">
                  <c:v>0.12700612525140861</c:v>
                </c:pt>
                <c:pt idx="2806">
                  <c:v>0.12691564894065413</c:v>
                </c:pt>
                <c:pt idx="2807">
                  <c:v>0.12682526927541171</c:v>
                </c:pt>
                <c:pt idx="2808">
                  <c:v>0.12673498611808329</c:v>
                </c:pt>
                <c:pt idx="2809">
                  <c:v>0.12664479933131548</c:v>
                </c:pt>
                <c:pt idx="2810">
                  <c:v>0.12655470877799913</c:v>
                </c:pt>
                <c:pt idx="2811">
                  <c:v>0.12646471432126893</c:v>
                </c:pt>
                <c:pt idx="2812">
                  <c:v>0.12637481582450277</c:v>
                </c:pt>
                <c:pt idx="2813">
                  <c:v>0.12628501315132126</c:v>
                </c:pt>
                <c:pt idx="2814">
                  <c:v>0.12619530616558716</c:v>
                </c:pt>
                <c:pt idx="2815">
                  <c:v>0.12610569473140495</c:v>
                </c:pt>
                <c:pt idx="2816">
                  <c:v>0.12601617871312026</c:v>
                </c:pt>
                <c:pt idx="2817">
                  <c:v>0.12592675797531935</c:v>
                </c:pt>
                <c:pt idx="2818">
                  <c:v>0.12583743238282866</c:v>
                </c:pt>
                <c:pt idx="2819">
                  <c:v>0.12574820180071425</c:v>
                </c:pt>
                <c:pt idx="2820">
                  <c:v>0.12565906609428124</c:v>
                </c:pt>
                <c:pt idx="2821">
                  <c:v>0.12557002512907342</c:v>
                </c:pt>
                <c:pt idx="2822">
                  <c:v>0.12548107877087267</c:v>
                </c:pt>
                <c:pt idx="2823">
                  <c:v>0.12539222688569845</c:v>
                </c:pt>
                <c:pt idx="2824">
                  <c:v>0.12530346933980735</c:v>
                </c:pt>
                <c:pt idx="2825">
                  <c:v>0.12521480599969248</c:v>
                </c:pt>
                <c:pt idx="2826">
                  <c:v>0.12512623673208309</c:v>
                </c:pt>
                <c:pt idx="2827">
                  <c:v>0.12503776140394399</c:v>
                </c:pt>
                <c:pt idx="2828">
                  <c:v>0.12494937988247512</c:v>
                </c:pt>
                <c:pt idx="2829">
                  <c:v>0.12486109203511093</c:v>
                </c:pt>
                <c:pt idx="2830">
                  <c:v>0.12477289772952005</c:v>
                </c:pt>
                <c:pt idx="2831">
                  <c:v>0.12468479683360463</c:v>
                </c:pt>
                <c:pt idx="2832">
                  <c:v>0.12459678921550001</c:v>
                </c:pt>
                <c:pt idx="2833">
                  <c:v>0.12450887474357397</c:v>
                </c:pt>
                <c:pt idx="2834">
                  <c:v>0.12442105328642661</c:v>
                </c:pt>
                <c:pt idx="2835">
                  <c:v>0.12433332471288948</c:v>
                </c:pt>
                <c:pt idx="2836">
                  <c:v>0.12424568889202539</c:v>
                </c:pt>
                <c:pt idx="2837">
                  <c:v>0.12415814569312773</c:v>
                </c:pt>
                <c:pt idx="2838">
                  <c:v>0.1240706949857201</c:v>
                </c:pt>
                <c:pt idx="2839">
                  <c:v>0.12398333663955564</c:v>
                </c:pt>
                <c:pt idx="2840">
                  <c:v>0.12389607052461683</c:v>
                </c:pt>
                <c:pt idx="2841">
                  <c:v>0.12380889651111482</c:v>
                </c:pt>
                <c:pt idx="2842">
                  <c:v>0.12372181446948891</c:v>
                </c:pt>
                <c:pt idx="2843">
                  <c:v>0.12363482427040617</c:v>
                </c:pt>
                <c:pt idx="2844">
                  <c:v>0.12354792578476098</c:v>
                </c:pt>
                <c:pt idx="2845">
                  <c:v>0.12346111888367443</c:v>
                </c:pt>
                <c:pt idx="2846">
                  <c:v>0.12337440343849397</c:v>
                </c:pt>
                <c:pt idx="2847">
                  <c:v>0.12328777932079284</c:v>
                </c:pt>
                <c:pt idx="2848">
                  <c:v>0.1232012464023696</c:v>
                </c:pt>
                <c:pt idx="2849">
                  <c:v>0.12311480455524776</c:v>
                </c:pt>
                <c:pt idx="2850">
                  <c:v>0.12302845365167518</c:v>
                </c:pt>
                <c:pt idx="2851">
                  <c:v>0.12294219356412371</c:v>
                </c:pt>
                <c:pt idx="2852">
                  <c:v>0.12285602416528853</c:v>
                </c:pt>
                <c:pt idx="2853">
                  <c:v>0.12276994532808795</c:v>
                </c:pt>
                <c:pt idx="2854">
                  <c:v>0.12268395692566271</c:v>
                </c:pt>
                <c:pt idx="2855">
                  <c:v>0.12259805883137569</c:v>
                </c:pt>
                <c:pt idx="2856">
                  <c:v>0.12251225091881125</c:v>
                </c:pt>
                <c:pt idx="2857">
                  <c:v>0.12242653306177495</c:v>
                </c:pt>
                <c:pt idx="2858">
                  <c:v>0.12234090513429301</c:v>
                </c:pt>
                <c:pt idx="2859">
                  <c:v>0.12225536701061175</c:v>
                </c:pt>
                <c:pt idx="2860">
                  <c:v>0.12216991856519738</c:v>
                </c:pt>
                <c:pt idx="2861">
                  <c:v>0.12208455967273525</c:v>
                </c:pt>
                <c:pt idx="2862">
                  <c:v>0.12199929020812958</c:v>
                </c:pt>
                <c:pt idx="2863">
                  <c:v>0.12191411004650292</c:v>
                </c:pt>
                <c:pt idx="2864">
                  <c:v>0.12182901906319575</c:v>
                </c:pt>
                <c:pt idx="2865">
                  <c:v>0.12174401713376601</c:v>
                </c:pt>
                <c:pt idx="2866">
                  <c:v>0.12165910413398852</c:v>
                </c:pt>
                <c:pt idx="2867">
                  <c:v>0.12157427993985477</c:v>
                </c:pt>
                <c:pt idx="2868">
                  <c:v>0.12148954442757225</c:v>
                </c:pt>
                <c:pt idx="2869">
                  <c:v>0.12140489747356407</c:v>
                </c:pt>
                <c:pt idx="2870">
                  <c:v>0.12132033895446859</c:v>
                </c:pt>
                <c:pt idx="2871">
                  <c:v>0.12123586874713883</c:v>
                </c:pt>
                <c:pt idx="2872">
                  <c:v>0.12115148672864211</c:v>
                </c:pt>
                <c:pt idx="2873">
                  <c:v>0.12106719277625959</c:v>
                </c:pt>
                <c:pt idx="2874">
                  <c:v>0.12098298676748583</c:v>
                </c:pt>
                <c:pt idx="2875">
                  <c:v>0.12089886858002828</c:v>
                </c:pt>
                <c:pt idx="2876">
                  <c:v>0.12081483809180694</c:v>
                </c:pt>
                <c:pt idx="2877">
                  <c:v>0.1207308951809539</c:v>
                </c:pt>
                <c:pt idx="2878">
                  <c:v>0.12064703972581271</c:v>
                </c:pt>
                <c:pt idx="2879">
                  <c:v>0.12056327160493828</c:v>
                </c:pt>
                <c:pt idx="2880">
                  <c:v>0.12047959069709613</c:v>
                </c:pt>
                <c:pt idx="2881">
                  <c:v>0.12039599688126211</c:v>
                </c:pt>
                <c:pt idx="2882">
                  <c:v>0.12031249003662192</c:v>
                </c:pt>
                <c:pt idx="2883">
                  <c:v>0.1202290700425707</c:v>
                </c:pt>
                <c:pt idx="2884">
                  <c:v>0.12014573677871257</c:v>
                </c:pt>
                <c:pt idx="2885">
                  <c:v>0.12006249012486019</c:v>
                </c:pt>
                <c:pt idx="2886">
                  <c:v>0.11997932996103432</c:v>
                </c:pt>
                <c:pt idx="2887">
                  <c:v>0.11989625616746342</c:v>
                </c:pt>
                <c:pt idx="2888">
                  <c:v>0.11981326862458322</c:v>
                </c:pt>
                <c:pt idx="2889">
                  <c:v>0.11973036721303625</c:v>
                </c:pt>
                <c:pt idx="2890">
                  <c:v>0.11964755181367143</c:v>
                </c:pt>
                <c:pt idx="2891">
                  <c:v>0.11956482230754369</c:v>
                </c:pt>
                <c:pt idx="2892">
                  <c:v>0.11948217857591342</c:v>
                </c:pt>
                <c:pt idx="2893">
                  <c:v>0.11939962050024622</c:v>
                </c:pt>
                <c:pt idx="2894">
                  <c:v>0.11931714796221227</c:v>
                </c:pt>
                <c:pt idx="2895">
                  <c:v>0.1192347608436861</c:v>
                </c:pt>
                <c:pt idx="2896">
                  <c:v>0.11915245902674602</c:v>
                </c:pt>
                <c:pt idx="2897">
                  <c:v>0.11907024239367385</c:v>
                </c:pt>
                <c:pt idx="2898">
                  <c:v>0.11898811082695428</c:v>
                </c:pt>
                <c:pt idx="2899">
                  <c:v>0.11890606420927467</c:v>
                </c:pt>
                <c:pt idx="2900">
                  <c:v>0.11882410242352451</c:v>
                </c:pt>
                <c:pt idx="2901">
                  <c:v>0.11874222535279502</c:v>
                </c:pt>
                <c:pt idx="2902">
                  <c:v>0.11866043288037877</c:v>
                </c:pt>
                <c:pt idx="2903">
                  <c:v>0.11857872488976921</c:v>
                </c:pt>
                <c:pt idx="2904">
                  <c:v>0.1184971012646603</c:v>
                </c:pt>
                <c:pt idx="2905">
                  <c:v>0.11841556188894609</c:v>
                </c:pt>
                <c:pt idx="2906">
                  <c:v>0.11833410664672027</c:v>
                </c:pt>
                <c:pt idx="2907">
                  <c:v>0.11825273542227578</c:v>
                </c:pt>
                <c:pt idx="2908">
                  <c:v>0.11817144810010444</c:v>
                </c:pt>
                <c:pt idx="2909">
                  <c:v>0.1180902445648965</c:v>
                </c:pt>
                <c:pt idx="2910">
                  <c:v>0.11800912470154017</c:v>
                </c:pt>
                <c:pt idx="2911">
                  <c:v>0.11792808839512137</c:v>
                </c:pt>
                <c:pt idx="2912">
                  <c:v>0.11784713553092314</c:v>
                </c:pt>
                <c:pt idx="2913">
                  <c:v>0.11776626599442541</c:v>
                </c:pt>
                <c:pt idx="2914">
                  <c:v>0.11768547967130445</c:v>
                </c:pt>
                <c:pt idx="2915">
                  <c:v>0.11760477644743253</c:v>
                </c:pt>
                <c:pt idx="2916">
                  <c:v>0.11752415620887756</c:v>
                </c:pt>
                <c:pt idx="2917">
                  <c:v>0.11744361884190258</c:v>
                </c:pt>
                <c:pt idx="2918">
                  <c:v>0.1173631642329654</c:v>
                </c:pt>
                <c:pt idx="2919">
                  <c:v>0.11728279226871832</c:v>
                </c:pt>
                <c:pt idx="2920">
                  <c:v>0.11720250283600755</c:v>
                </c:pt>
                <c:pt idx="2921">
                  <c:v>0.11712229582187292</c:v>
                </c:pt>
                <c:pt idx="2922">
                  <c:v>0.11704217111354741</c:v>
                </c:pt>
                <c:pt idx="2923">
                  <c:v>0.11696212859845685</c:v>
                </c:pt>
                <c:pt idx="2924">
                  <c:v>0.11688216816421945</c:v>
                </c:pt>
                <c:pt idx="2925">
                  <c:v>0.11680228969864541</c:v>
                </c:pt>
                <c:pt idx="2926">
                  <c:v>0.11672249308973659</c:v>
                </c:pt>
                <c:pt idx="2927">
                  <c:v>0.11664277822568606</c:v>
                </c:pt>
                <c:pt idx="2928">
                  <c:v>0.11656314499487763</c:v>
                </c:pt>
                <c:pt idx="2929">
                  <c:v>0.11648359328588569</c:v>
                </c:pt>
                <c:pt idx="2930">
                  <c:v>0.11640412298747456</c:v>
                </c:pt>
                <c:pt idx="2931">
                  <c:v>0.11632473398859831</c:v>
                </c:pt>
                <c:pt idx="2932">
                  <c:v>0.11624542617840022</c:v>
                </c:pt>
                <c:pt idx="2933">
                  <c:v>0.11616619944621248</c:v>
                </c:pt>
                <c:pt idx="2934">
                  <c:v>0.11608705368155581</c:v>
                </c:pt>
                <c:pt idx="2935">
                  <c:v>0.11600798877413894</c:v>
                </c:pt>
                <c:pt idx="2936">
                  <c:v>0.11592900461385847</c:v>
                </c:pt>
                <c:pt idx="2937">
                  <c:v>0.11585010109079823</c:v>
                </c:pt>
                <c:pt idx="2938">
                  <c:v>0.11577127809522904</c:v>
                </c:pt>
                <c:pt idx="2939">
                  <c:v>0.11569253551760841</c:v>
                </c:pt>
                <c:pt idx="2940">
                  <c:v>0.11561387324857988</c:v>
                </c:pt>
                <c:pt idx="2941">
                  <c:v>0.11553529117897295</c:v>
                </c:pt>
                <c:pt idx="2942">
                  <c:v>0.11545678919980248</c:v>
                </c:pt>
                <c:pt idx="2943">
                  <c:v>0.11537836720226843</c:v>
                </c:pt>
                <c:pt idx="2944">
                  <c:v>0.11530002507775544</c:v>
                </c:pt>
                <c:pt idx="2945">
                  <c:v>0.11522176271783252</c:v>
                </c:pt>
                <c:pt idx="2946">
                  <c:v>0.11514358001425248</c:v>
                </c:pt>
                <c:pt idx="2947">
                  <c:v>0.11506547685895181</c:v>
                </c:pt>
                <c:pt idx="2948">
                  <c:v>0.11498745314405019</c:v>
                </c:pt>
                <c:pt idx="2949">
                  <c:v>0.11490950876185003</c:v>
                </c:pt>
                <c:pt idx="2950">
                  <c:v>0.11483164360483629</c:v>
                </c:pt>
                <c:pt idx="2951">
                  <c:v>0.11475385756567592</c:v>
                </c:pt>
                <c:pt idx="2952">
                  <c:v>0.11467615053721762</c:v>
                </c:pt>
                <c:pt idx="2953">
                  <c:v>0.11459852241249144</c:v>
                </c:pt>
                <c:pt idx="2954">
                  <c:v>0.11452097308470829</c:v>
                </c:pt>
                <c:pt idx="2955">
                  <c:v>0.11444350244725986</c:v>
                </c:pt>
                <c:pt idx="2956">
                  <c:v>0.1143661103937179</c:v>
                </c:pt>
                <c:pt idx="2957">
                  <c:v>0.11428879681783416</c:v>
                </c:pt>
                <c:pt idx="2958">
                  <c:v>0.11421156161353983</c:v>
                </c:pt>
                <c:pt idx="2959">
                  <c:v>0.11413440467494522</c:v>
                </c:pt>
                <c:pt idx="2960">
                  <c:v>0.11405732589633945</c:v>
                </c:pt>
                <c:pt idx="2961">
                  <c:v>0.11398032517219009</c:v>
                </c:pt>
                <c:pt idx="2962">
                  <c:v>0.11390340239714265</c:v>
                </c:pt>
                <c:pt idx="2963">
                  <c:v>0.11382655746602048</c:v>
                </c:pt>
                <c:pt idx="2964">
                  <c:v>0.11374979027382418</c:v>
                </c:pt>
                <c:pt idx="2965">
                  <c:v>0.11367310071573132</c:v>
                </c:pt>
                <c:pt idx="2966">
                  <c:v>0.11359648868709608</c:v>
                </c:pt>
                <c:pt idx="2967">
                  <c:v>0.11351995408344896</c:v>
                </c:pt>
                <c:pt idx="2968">
                  <c:v>0.11344349680049634</c:v>
                </c:pt>
                <c:pt idx="2969">
                  <c:v>0.1133671167341201</c:v>
                </c:pt>
                <c:pt idx="2970">
                  <c:v>0.11329081378037738</c:v>
                </c:pt>
                <c:pt idx="2971">
                  <c:v>0.11321458783550011</c:v>
                </c:pt>
                <c:pt idx="2972">
                  <c:v>0.11313843879589473</c:v>
                </c:pt>
                <c:pt idx="2973">
                  <c:v>0.11306236655814188</c:v>
                </c:pt>
                <c:pt idx="2974">
                  <c:v>0.11298637101899582</c:v>
                </c:pt>
                <c:pt idx="2975">
                  <c:v>0.11291045207538443</c:v>
                </c:pt>
                <c:pt idx="2976">
                  <c:v>0.11283460962440856</c:v>
                </c:pt>
                <c:pt idx="2977">
                  <c:v>0.11275884356334183</c:v>
                </c:pt>
                <c:pt idx="2978">
                  <c:v>0.11268315378963026</c:v>
                </c:pt>
                <c:pt idx="2979">
                  <c:v>0.11260754020089185</c:v>
                </c:pt>
                <c:pt idx="2980">
                  <c:v>0.11253200269491639</c:v>
                </c:pt>
                <c:pt idx="2981">
                  <c:v>0.11245654116966498</c:v>
                </c:pt>
                <c:pt idx="2982">
                  <c:v>0.1123811555232697</c:v>
                </c:pt>
                <c:pt idx="2983">
                  <c:v>0.1123058456540333</c:v>
                </c:pt>
                <c:pt idx="2984">
                  <c:v>0.11223061146042888</c:v>
                </c:pt>
                <c:pt idx="2985">
                  <c:v>0.11215545284109951</c:v>
                </c:pt>
                <c:pt idx="2986">
                  <c:v>0.11208036969485782</c:v>
                </c:pt>
                <c:pt idx="2987">
                  <c:v>0.11200536192068587</c:v>
                </c:pt>
                <c:pt idx="2988">
                  <c:v>0.11193042941773455</c:v>
                </c:pt>
                <c:pt idx="2989">
                  <c:v>0.11185557208532344</c:v>
                </c:pt>
                <c:pt idx="2990">
                  <c:v>0.11178078982294035</c:v>
                </c:pt>
                <c:pt idx="2991">
                  <c:v>0.11170608253024107</c:v>
                </c:pt>
                <c:pt idx="2992">
                  <c:v>0.11163145010704897</c:v>
                </c:pt>
                <c:pt idx="2993">
                  <c:v>0.11155689245335472</c:v>
                </c:pt>
                <c:pt idx="2994">
                  <c:v>0.11148240946931587</c:v>
                </c:pt>
                <c:pt idx="2995">
                  <c:v>0.1114080010552566</c:v>
                </c:pt>
                <c:pt idx="2996">
                  <c:v>0.11133366711166734</c:v>
                </c:pt>
                <c:pt idx="2997">
                  <c:v>0.11125940753920448</c:v>
                </c:pt>
                <c:pt idx="2998">
                  <c:v>0.11118522223868998</c:v>
                </c:pt>
                <c:pt idx="2999">
                  <c:v>0.1111111111111111</c:v>
                </c:pt>
                <c:pt idx="3000">
                  <c:v>0.11103707405762003</c:v>
                </c:pt>
                <c:pt idx="3001">
                  <c:v>0.11096311097953353</c:v>
                </c:pt>
                <c:pt idx="3002">
                  <c:v>0.11088922177833267</c:v>
                </c:pt>
                <c:pt idx="3003">
                  <c:v>0.11081540635566249</c:v>
                </c:pt>
                <c:pt idx="3004">
                  <c:v>0.11074166461333164</c:v>
                </c:pt>
                <c:pt idx="3005">
                  <c:v>0.11066799645331206</c:v>
                </c:pt>
                <c:pt idx="3006">
                  <c:v>0.11059440177773865</c:v>
                </c:pt>
                <c:pt idx="3007">
                  <c:v>0.11052088048890901</c:v>
                </c:pt>
                <c:pt idx="3008">
                  <c:v>0.11044743248928302</c:v>
                </c:pt>
                <c:pt idx="3009">
                  <c:v>0.11037405768148253</c:v>
                </c:pt>
                <c:pt idx="3010">
                  <c:v>0.11030075596829117</c:v>
                </c:pt>
                <c:pt idx="3011">
                  <c:v>0.11022752725265383</c:v>
                </c:pt>
                <c:pt idx="3012">
                  <c:v>0.11015437143767647</c:v>
                </c:pt>
                <c:pt idx="3013">
                  <c:v>0.11008128842662575</c:v>
                </c:pt>
                <c:pt idx="3014">
                  <c:v>0.11000827812292875</c:v>
                </c:pt>
                <c:pt idx="3015">
                  <c:v>0.10993534043017258</c:v>
                </c:pt>
                <c:pt idx="3016">
                  <c:v>0.10986247525210416</c:v>
                </c:pt>
                <c:pt idx="3017">
                  <c:v>0.10978968249262983</c:v>
                </c:pt>
                <c:pt idx="3018">
                  <c:v>0.10971696205581499</c:v>
                </c:pt>
                <c:pt idx="3019">
                  <c:v>0.10964431384588395</c:v>
                </c:pt>
                <c:pt idx="3020">
                  <c:v>0.10957173776721944</c:v>
                </c:pt>
                <c:pt idx="3021">
                  <c:v>0.1094992337243624</c:v>
                </c:pt>
                <c:pt idx="3022">
                  <c:v>0.1094268016220116</c:v>
                </c:pt>
                <c:pt idx="3023">
                  <c:v>0.10935444136502337</c:v>
                </c:pt>
                <c:pt idx="3024">
                  <c:v>0.10928215285841131</c:v>
                </c:pt>
                <c:pt idx="3025">
                  <c:v>0.10920993600734591</c:v>
                </c:pt>
                <c:pt idx="3026">
                  <c:v>0.10913779071715424</c:v>
                </c:pt>
                <c:pt idx="3027">
                  <c:v>0.10906571689331976</c:v>
                </c:pt>
                <c:pt idx="3028">
                  <c:v>0.10899371444148187</c:v>
                </c:pt>
                <c:pt idx="3029">
                  <c:v>0.10892178326743567</c:v>
                </c:pt>
                <c:pt idx="3030">
                  <c:v>0.10884992327713158</c:v>
                </c:pt>
                <c:pt idx="3031">
                  <c:v>0.10877813437667519</c:v>
                </c:pt>
                <c:pt idx="3032">
                  <c:v>0.10870641647232676</c:v>
                </c:pt>
                <c:pt idx="3033">
                  <c:v>0.10863476947050109</c:v>
                </c:pt>
                <c:pt idx="3034">
                  <c:v>0.10856319327776706</c:v>
                </c:pt>
                <c:pt idx="3035">
                  <c:v>0.10849168780084746</c:v>
                </c:pt>
                <c:pt idx="3036">
                  <c:v>0.10842025294661853</c:v>
                </c:pt>
                <c:pt idx="3037">
                  <c:v>0.10834888862210984</c:v>
                </c:pt>
                <c:pt idx="3038">
                  <c:v>0.10827759473450388</c:v>
                </c:pt>
                <c:pt idx="3039">
                  <c:v>0.10820637119113573</c:v>
                </c:pt>
                <c:pt idx="3040">
                  <c:v>0.10813521789949286</c:v>
                </c:pt>
                <c:pt idx="3041">
                  <c:v>0.10806413476721471</c:v>
                </c:pt>
                <c:pt idx="3042">
                  <c:v>0.10799312170209253</c:v>
                </c:pt>
                <c:pt idx="3043">
                  <c:v>0.10792217861206899</c:v>
                </c:pt>
                <c:pt idx="3044">
                  <c:v>0.10785130540523781</c:v>
                </c:pt>
                <c:pt idx="3045">
                  <c:v>0.10778050198984362</c:v>
                </c:pt>
                <c:pt idx="3046">
                  <c:v>0.10770976827428162</c:v>
                </c:pt>
                <c:pt idx="3047">
                  <c:v>0.10763910416709721</c:v>
                </c:pt>
                <c:pt idx="3048">
                  <c:v>0.10756850957698577</c:v>
                </c:pt>
                <c:pt idx="3049">
                  <c:v>0.10749798441279226</c:v>
                </c:pt>
                <c:pt idx="3050">
                  <c:v>0.10742752858351111</c:v>
                </c:pt>
                <c:pt idx="3051">
                  <c:v>0.10735714199828571</c:v>
                </c:pt>
                <c:pt idx="3052">
                  <c:v>0.10728682456640834</c:v>
                </c:pt>
                <c:pt idx="3053">
                  <c:v>0.10721657619731967</c:v>
                </c:pt>
                <c:pt idx="3054">
                  <c:v>0.1071463968006086</c:v>
                </c:pt>
                <c:pt idx="3055">
                  <c:v>0.1070762862860119</c:v>
                </c:pt>
                <c:pt idx="3056">
                  <c:v>0.10700624456341398</c:v>
                </c:pt>
                <c:pt idx="3057">
                  <c:v>0.10693627154284659</c:v>
                </c:pt>
                <c:pt idx="3058">
                  <c:v>0.10686636713448844</c:v>
                </c:pt>
                <c:pt idx="3059">
                  <c:v>0.10679653124866505</c:v>
                </c:pt>
                <c:pt idx="3060">
                  <c:v>0.10672676379584835</c:v>
                </c:pt>
                <c:pt idx="3061">
                  <c:v>0.10665706468665646</c:v>
                </c:pt>
                <c:pt idx="3062">
                  <c:v>0.10658743383185343</c:v>
                </c:pt>
                <c:pt idx="3063">
                  <c:v>0.10651787114234877</c:v>
                </c:pt>
                <c:pt idx="3064">
                  <c:v>0.10644837652919745</c:v>
                </c:pt>
                <c:pt idx="3065">
                  <c:v>0.10637894990359939</c:v>
                </c:pt>
                <c:pt idx="3066">
                  <c:v>0.10630959117689925</c:v>
                </c:pt>
                <c:pt idx="3067">
                  <c:v>0.10624030026058622</c:v>
                </c:pt>
                <c:pt idx="3068">
                  <c:v>0.10617107706629354</c:v>
                </c:pt>
                <c:pt idx="3069">
                  <c:v>0.10610192150579847</c:v>
                </c:pt>
                <c:pt idx="3070">
                  <c:v>0.10603283349102183</c:v>
                </c:pt>
                <c:pt idx="3071">
                  <c:v>0.10596381293402778</c:v>
                </c:pt>
                <c:pt idx="3072">
                  <c:v>0.10589485974702353</c:v>
                </c:pt>
                <c:pt idx="3073">
                  <c:v>0.10582597384235909</c:v>
                </c:pt>
                <c:pt idx="3074">
                  <c:v>0.10575715513252694</c:v>
                </c:pt>
                <c:pt idx="3075">
                  <c:v>0.10568840353016178</c:v>
                </c:pt>
                <c:pt idx="3076">
                  <c:v>0.10561971894804027</c:v>
                </c:pt>
                <c:pt idx="3077">
                  <c:v>0.10555110129908074</c:v>
                </c:pt>
                <c:pt idx="3078">
                  <c:v>0.10548255049634288</c:v>
                </c:pt>
                <c:pt idx="3079">
                  <c:v>0.10541406645302749</c:v>
                </c:pt>
                <c:pt idx="3080">
                  <c:v>0.10534564908247626</c:v>
                </c:pt>
                <c:pt idx="3081">
                  <c:v>0.10527729829817142</c:v>
                </c:pt>
                <c:pt idx="3082">
                  <c:v>0.10520901401373545</c:v>
                </c:pt>
                <c:pt idx="3083">
                  <c:v>0.10514079614293093</c:v>
                </c:pt>
                <c:pt idx="3084">
                  <c:v>0.10507264459966009</c:v>
                </c:pt>
                <c:pt idx="3085">
                  <c:v>0.10500455929796472</c:v>
                </c:pt>
                <c:pt idx="3086">
                  <c:v>0.10493654015202576</c:v>
                </c:pt>
                <c:pt idx="3087">
                  <c:v>0.10486858707616313</c:v>
                </c:pt>
                <c:pt idx="3088">
                  <c:v>0.10480069998483534</c:v>
                </c:pt>
                <c:pt idx="3089">
                  <c:v>0.10473287879263937</c:v>
                </c:pt>
                <c:pt idx="3090">
                  <c:v>0.10466512341431031</c:v>
                </c:pt>
                <c:pt idx="3091">
                  <c:v>0.10459743376472104</c:v>
                </c:pt>
                <c:pt idx="3092">
                  <c:v>0.10452980975888214</c:v>
                </c:pt>
                <c:pt idx="3093">
                  <c:v>0.10446225131194141</c:v>
                </c:pt>
                <c:pt idx="3094">
                  <c:v>0.1043947583391838</c:v>
                </c:pt>
                <c:pt idx="3095">
                  <c:v>0.10432733075603094</c:v>
                </c:pt>
                <c:pt idx="3096">
                  <c:v>0.10425996847804113</c:v>
                </c:pt>
                <c:pt idx="3097">
                  <c:v>0.10419267142090879</c:v>
                </c:pt>
                <c:pt idx="3098">
                  <c:v>0.10412543950046445</c:v>
                </c:pt>
                <c:pt idx="3099">
                  <c:v>0.10405827263267431</c:v>
                </c:pt>
                <c:pt idx="3100">
                  <c:v>0.10399117073364003</c:v>
                </c:pt>
                <c:pt idx="3101">
                  <c:v>0.10392413371959856</c:v>
                </c:pt>
                <c:pt idx="3102">
                  <c:v>0.1038571615069217</c:v>
                </c:pt>
                <c:pt idx="3103">
                  <c:v>0.10379025401211606</c:v>
                </c:pt>
                <c:pt idx="3104">
                  <c:v>0.10372341115182254</c:v>
                </c:pt>
                <c:pt idx="3105">
                  <c:v>0.10365663284281633</c:v>
                </c:pt>
                <c:pt idx="3106">
                  <c:v>0.10358991900200643</c:v>
                </c:pt>
                <c:pt idx="3107">
                  <c:v>0.10352326954643558</c:v>
                </c:pt>
                <c:pt idx="3108">
                  <c:v>0.10345668439327982</c:v>
                </c:pt>
                <c:pt idx="3109">
                  <c:v>0.10339016345984843</c:v>
                </c:pt>
                <c:pt idx="3110">
                  <c:v>0.10332370666358348</c:v>
                </c:pt>
                <c:pt idx="3111">
                  <c:v>0.10325731392205972</c:v>
                </c:pt>
                <c:pt idx="3112">
                  <c:v>0.10319098515298425</c:v>
                </c:pt>
                <c:pt idx="3113">
                  <c:v>0.10312472027419625</c:v>
                </c:pt>
                <c:pt idx="3114">
                  <c:v>0.10305851920366682</c:v>
                </c:pt>
                <c:pt idx="3115">
                  <c:v>0.10299238185949862</c:v>
                </c:pt>
                <c:pt idx="3116">
                  <c:v>0.10292630815992566</c:v>
                </c:pt>
                <c:pt idx="3117">
                  <c:v>0.10286029802331309</c:v>
                </c:pt>
                <c:pt idx="3118">
                  <c:v>0.10279435136815684</c:v>
                </c:pt>
                <c:pt idx="3119">
                  <c:v>0.10272846811308349</c:v>
                </c:pt>
                <c:pt idx="3120">
                  <c:v>0.10266264817684996</c:v>
                </c:pt>
                <c:pt idx="3121">
                  <c:v>0.10259689147834324</c:v>
                </c:pt>
                <c:pt idx="3122">
                  <c:v>0.10253119793658015</c:v>
                </c:pt>
                <c:pt idx="3123">
                  <c:v>0.10246556747070715</c:v>
                </c:pt>
                <c:pt idx="3124">
                  <c:v>0.1024</c:v>
                </c:pt>
                <c:pt idx="3125">
                  <c:v>0.10233449544386358</c:v>
                </c:pt>
                <c:pt idx="3126">
                  <c:v>0.10226905372183165</c:v>
                </c:pt>
                <c:pt idx="3127">
                  <c:v>0.10220367475356651</c:v>
                </c:pt>
                <c:pt idx="3128">
                  <c:v>0.10213835845885881</c:v>
                </c:pt>
                <c:pt idx="3129">
                  <c:v>0.1020731047576274</c:v>
                </c:pt>
                <c:pt idx="3130">
                  <c:v>0.10200791356991894</c:v>
                </c:pt>
                <c:pt idx="3131">
                  <c:v>0.10194278481590764</c:v>
                </c:pt>
                <c:pt idx="3132">
                  <c:v>0.1018777184158952</c:v>
                </c:pt>
                <c:pt idx="3133">
                  <c:v>0.1018127142903104</c:v>
                </c:pt>
                <c:pt idx="3134">
                  <c:v>0.1017477723597089</c:v>
                </c:pt>
                <c:pt idx="3135">
                  <c:v>0.10168289254477302</c:v>
                </c:pt>
                <c:pt idx="3136">
                  <c:v>0.10161807476631146</c:v>
                </c:pt>
                <c:pt idx="3137">
                  <c:v>0.1015533189452591</c:v>
                </c:pt>
                <c:pt idx="3138">
                  <c:v>0.10148862500267677</c:v>
                </c:pt>
                <c:pt idx="3139">
                  <c:v>0.1014239928597509</c:v>
                </c:pt>
                <c:pt idx="3140">
                  <c:v>0.10135942243779344</c:v>
                </c:pt>
                <c:pt idx="3141">
                  <c:v>0.1012949136582415</c:v>
                </c:pt>
                <c:pt idx="3142">
                  <c:v>0.10123046644265714</c:v>
                </c:pt>
                <c:pt idx="3143">
                  <c:v>0.10116608071272717</c:v>
                </c:pt>
                <c:pt idx="3144">
                  <c:v>0.10110175639026288</c:v>
                </c:pt>
                <c:pt idx="3145">
                  <c:v>0.10103749339719981</c:v>
                </c:pt>
                <c:pt idx="3146">
                  <c:v>0.10097329165559747</c:v>
                </c:pt>
                <c:pt idx="3147">
                  <c:v>0.1009091510876392</c:v>
                </c:pt>
                <c:pt idx="3148">
                  <c:v>0.10084507161563185</c:v>
                </c:pt>
                <c:pt idx="3149">
                  <c:v>0.10078105316200554</c:v>
                </c:pt>
                <c:pt idx="3150">
                  <c:v>0.10071709564931355</c:v>
                </c:pt>
                <c:pt idx="3151">
                  <c:v>0.1006531990002319</c:v>
                </c:pt>
                <c:pt idx="3152">
                  <c:v>0.10058936313755927</c:v>
                </c:pt>
                <c:pt idx="3153">
                  <c:v>0.10052558798421668</c:v>
                </c:pt>
                <c:pt idx="3154">
                  <c:v>0.10046187346324728</c:v>
                </c:pt>
                <c:pt idx="3155">
                  <c:v>0.10039821949781615</c:v>
                </c:pt>
                <c:pt idx="3156">
                  <c:v>0.10033462601120999</c:v>
                </c:pt>
                <c:pt idx="3157">
                  <c:v>0.100271092926837</c:v>
                </c:pt>
                <c:pt idx="3158">
                  <c:v>0.10020762016822654</c:v>
                </c:pt>
                <c:pt idx="3159">
                  <c:v>0.100144207659029</c:v>
                </c:pt>
                <c:pt idx="3160">
                  <c:v>0.10008085532301547</c:v>
                </c:pt>
                <c:pt idx="3161">
                  <c:v>0.10001756308407757</c:v>
                </c:pt>
                <c:pt idx="3162">
                  <c:v>9.9954330866227223E-2</c:v>
                </c:pt>
                <c:pt idx="3163">
                  <c:v>9.9891158593596416E-2</c:v>
                </c:pt>
                <c:pt idx="3164">
                  <c:v>9.9828046190436975E-2</c:v>
                </c:pt>
                <c:pt idx="3165">
                  <c:v>9.9764993581120315E-2</c:v>
                </c:pt>
                <c:pt idx="3166">
                  <c:v>9.9702000690137238E-2</c:v>
                </c:pt>
                <c:pt idx="3167">
                  <c:v>9.9639067442097731E-2</c:v>
                </c:pt>
                <c:pt idx="3168">
                  <c:v>9.95761937617307E-2</c:v>
                </c:pt>
                <c:pt idx="3169">
                  <c:v>9.9513379573883717E-2</c:v>
                </c:pt>
                <c:pt idx="3170">
                  <c:v>9.9450624803522861E-2</c:v>
                </c:pt>
                <c:pt idx="3171">
                  <c:v>9.9387929375732487E-2</c:v>
                </c:pt>
                <c:pt idx="3172">
                  <c:v>9.9325293215714969E-2</c:v>
                </c:pt>
                <c:pt idx="3173">
                  <c:v>9.9262716248790489E-2</c:v>
                </c:pt>
                <c:pt idx="3174">
                  <c:v>9.9200198400396802E-2</c:v>
                </c:pt>
                <c:pt idx="3175">
                  <c:v>9.9137739596089056E-2</c:v>
                </c:pt>
                <c:pt idx="3176">
                  <c:v>9.9075339761539524E-2</c:v>
                </c:pt>
                <c:pt idx="3177">
                  <c:v>9.9012998822537418E-2</c:v>
                </c:pt>
                <c:pt idx="3178">
                  <c:v>9.8950716704988631E-2</c:v>
                </c:pt>
                <c:pt idx="3179">
                  <c:v>9.8888493334915561E-2</c:v>
                </c:pt>
                <c:pt idx="3180">
                  <c:v>9.8826328638456834E-2</c:v>
                </c:pt>
                <c:pt idx="3181">
                  <c:v>9.8764222541867147E-2</c:v>
                </c:pt>
                <c:pt idx="3182">
                  <c:v>9.8702174971517023E-2</c:v>
                </c:pt>
                <c:pt idx="3183">
                  <c:v>9.8640185853892587E-2</c:v>
                </c:pt>
                <c:pt idx="3184">
                  <c:v>9.8578255115595328E-2</c:v>
                </c:pt>
                <c:pt idx="3185">
                  <c:v>9.8516382683341938E-2</c:v>
                </c:pt>
                <c:pt idx="3186">
                  <c:v>9.8454568483964069E-2</c:v>
                </c:pt>
                <c:pt idx="3187">
                  <c:v>9.8392812444408062E-2</c:v>
                </c:pt>
                <c:pt idx="3188">
                  <c:v>9.8331114491734831E-2</c:v>
                </c:pt>
                <c:pt idx="3189">
                  <c:v>9.826947455311956E-2</c:v>
                </c:pt>
                <c:pt idx="3190">
                  <c:v>9.8207892555851578E-2</c:v>
                </c:pt>
                <c:pt idx="3191">
                  <c:v>9.8146368427333999E-2</c:v>
                </c:pt>
                <c:pt idx="3192">
                  <c:v>9.8084902095083693E-2</c:v>
                </c:pt>
                <c:pt idx="3193">
                  <c:v>9.802349348673095E-2</c:v>
                </c:pt>
                <c:pt idx="3194">
                  <c:v>9.7962142530019281E-2</c:v>
                </c:pt>
                <c:pt idx="3195">
                  <c:v>9.7900849152805211E-2</c:v>
                </c:pt>
                <c:pt idx="3196">
                  <c:v>9.7839613283058124E-2</c:v>
                </c:pt>
                <c:pt idx="3197">
                  <c:v>9.7778434848859952E-2</c:v>
                </c:pt>
                <c:pt idx="3198">
                  <c:v>9.7717313778405077E-2</c:v>
                </c:pt>
                <c:pt idx="3199">
                  <c:v>9.765625E-2</c:v>
                </c:pt>
                <c:pt idx="3200">
                  <c:v>9.7595243442063218E-2</c:v>
                </c:pt>
                <c:pt idx="3201">
                  <c:v>9.7534294033124996E-2</c:v>
                </c:pt>
                <c:pt idx="3202">
                  <c:v>9.7473401701827111E-2</c:v>
                </c:pt>
                <c:pt idx="3203">
                  <c:v>9.7412566376922735E-2</c:v>
                </c:pt>
                <c:pt idx="3204">
                  <c:v>9.7351787987276131E-2</c:v>
                </c:pt>
                <c:pt idx="3205">
                  <c:v>9.7291066461862488E-2</c:v>
                </c:pt>
                <c:pt idx="3206">
                  <c:v>9.723040172976774E-2</c:v>
                </c:pt>
                <c:pt idx="3207">
                  <c:v>9.7169793720188302E-2</c:v>
                </c:pt>
                <c:pt idx="3208">
                  <c:v>9.7109242362430917E-2</c:v>
                </c:pt>
                <c:pt idx="3209">
                  <c:v>9.7048747585912407E-2</c:v>
                </c:pt>
                <c:pt idx="3210">
                  <c:v>9.6988309320159477E-2</c:v>
                </c:pt>
                <c:pt idx="3211">
                  <c:v>9.6927927494808552E-2</c:v>
                </c:pt>
                <c:pt idx="3212">
                  <c:v>9.6867602039605483E-2</c:v>
                </c:pt>
                <c:pt idx="3213">
                  <c:v>9.6807332884405461E-2</c:v>
                </c:pt>
                <c:pt idx="3214">
                  <c:v>9.6747119959172706E-2</c:v>
                </c:pt>
                <c:pt idx="3215">
                  <c:v>9.6686963193980346E-2</c:v>
                </c:pt>
                <c:pt idx="3216">
                  <c:v>9.6626862519010134E-2</c:v>
                </c:pt>
                <c:pt idx="3217">
                  <c:v>9.656681786455229E-2</c:v>
                </c:pt>
                <c:pt idx="3218">
                  <c:v>9.6506829161005322E-2</c:v>
                </c:pt>
                <c:pt idx="3219">
                  <c:v>9.644689633887582E-2</c:v>
                </c:pt>
                <c:pt idx="3220">
                  <c:v>9.6387019328778148E-2</c:v>
                </c:pt>
                <c:pt idx="3221">
                  <c:v>9.6327198061434402E-2</c:v>
                </c:pt>
                <c:pt idx="3222">
                  <c:v>9.6267432467674122E-2</c:v>
                </c:pt>
                <c:pt idx="3223">
                  <c:v>9.620772247843408E-2</c:v>
                </c:pt>
                <c:pt idx="3224">
                  <c:v>9.6148068024758129E-2</c:v>
                </c:pt>
                <c:pt idx="3225">
                  <c:v>9.608846903779697E-2</c:v>
                </c:pt>
                <c:pt idx="3226">
                  <c:v>9.6028925448807978E-2</c:v>
                </c:pt>
                <c:pt idx="3227">
                  <c:v>9.5969437189155002E-2</c:v>
                </c:pt>
                <c:pt idx="3228">
                  <c:v>9.5910004190308082E-2</c:v>
                </c:pt>
                <c:pt idx="3229">
                  <c:v>9.5850626383843424E-2</c:v>
                </c:pt>
                <c:pt idx="3230">
                  <c:v>9.5791303701443037E-2</c:v>
                </c:pt>
                <c:pt idx="3231">
                  <c:v>9.5732036074894625E-2</c:v>
                </c:pt>
                <c:pt idx="3232">
                  <c:v>9.5672823436091362E-2</c:v>
                </c:pt>
                <c:pt idx="3233">
                  <c:v>9.561366571703174E-2</c:v>
                </c:pt>
                <c:pt idx="3234">
                  <c:v>9.555456284981928E-2</c:v>
                </c:pt>
                <c:pt idx="3235">
                  <c:v>9.5495514766662445E-2</c:v>
                </c:pt>
                <c:pt idx="3236">
                  <c:v>9.5436521399874352E-2</c:v>
                </c:pt>
                <c:pt idx="3237">
                  <c:v>9.5377582681872658E-2</c:v>
                </c:pt>
                <c:pt idx="3238">
                  <c:v>9.5318698545179298E-2</c:v>
                </c:pt>
                <c:pt idx="3239">
                  <c:v>9.525986892242036E-2</c:v>
                </c:pt>
                <c:pt idx="3240">
                  <c:v>9.5201093746325835E-2</c:v>
                </c:pt>
                <c:pt idx="3241">
                  <c:v>9.5142372949729437E-2</c:v>
                </c:pt>
                <c:pt idx="3242">
                  <c:v>9.5083706465568435E-2</c:v>
                </c:pt>
                <c:pt idx="3243">
                  <c:v>9.5025094226883433E-2</c:v>
                </c:pt>
                <c:pt idx="3244">
                  <c:v>9.4966536166818216E-2</c:v>
                </c:pt>
                <c:pt idx="3245">
                  <c:v>9.4908032218619501E-2</c:v>
                </c:pt>
                <c:pt idx="3246">
                  <c:v>9.4849582315636838E-2</c:v>
                </c:pt>
                <c:pt idx="3247">
                  <c:v>9.479118639132228E-2</c:v>
                </c:pt>
                <c:pt idx="3248">
                  <c:v>9.4732844379230352E-2</c:v>
                </c:pt>
                <c:pt idx="3249">
                  <c:v>9.4674556213017749E-2</c:v>
                </c:pt>
                <c:pt idx="3250">
                  <c:v>9.4616321826443195E-2</c:v>
                </c:pt>
                <c:pt idx="3251">
                  <c:v>9.4558141153367248E-2</c:v>
                </c:pt>
                <c:pt idx="3252">
                  <c:v>9.4500014127752122E-2</c:v>
                </c:pt>
                <c:pt idx="3253">
                  <c:v>9.4441940683661435E-2</c:v>
                </c:pt>
                <c:pt idx="3254">
                  <c:v>9.4383920755260142E-2</c:v>
                </c:pt>
                <c:pt idx="3255">
                  <c:v>9.4325954276814228E-2</c:v>
                </c:pt>
                <c:pt idx="3256">
                  <c:v>9.4268041182690623E-2</c:v>
                </c:pt>
                <c:pt idx="3257">
                  <c:v>9.4210181407356916E-2</c:v>
                </c:pt>
                <c:pt idx="3258">
                  <c:v>9.4152374885381251E-2</c:v>
                </c:pt>
                <c:pt idx="3259">
                  <c:v>9.4094621551432125E-2</c:v>
                </c:pt>
                <c:pt idx="3260">
                  <c:v>9.4036921340278148E-2</c:v>
                </c:pt>
                <c:pt idx="3261">
                  <c:v>9.3979274186787948E-2</c:v>
                </c:pt>
                <c:pt idx="3262">
                  <c:v>9.3921680025929905E-2</c:v>
                </c:pt>
                <c:pt idx="3263">
                  <c:v>9.3864138792772014E-2</c:v>
                </c:pt>
                <c:pt idx="3264">
                  <c:v>9.3806650422481694E-2</c:v>
                </c:pt>
                <c:pt idx="3265">
                  <c:v>9.3749214850325627E-2</c:v>
                </c:pt>
                <c:pt idx="3266">
                  <c:v>9.3691832011669501E-2</c:v>
                </c:pt>
                <c:pt idx="3267">
                  <c:v>9.3634501841977927E-2</c:v>
                </c:pt>
                <c:pt idx="3268">
                  <c:v>9.3577224276814155E-2</c:v>
                </c:pt>
                <c:pt idx="3269">
                  <c:v>9.3519999251840014E-2</c:v>
                </c:pt>
                <c:pt idx="3270">
                  <c:v>9.3462826702815596E-2</c:v>
                </c:pt>
                <c:pt idx="3271">
                  <c:v>9.3405706565599197E-2</c:v>
                </c:pt>
                <c:pt idx="3272">
                  <c:v>9.3348638776147075E-2</c:v>
                </c:pt>
                <c:pt idx="3273">
                  <c:v>9.3291623270513241E-2</c:v>
                </c:pt>
                <c:pt idx="3274">
                  <c:v>9.3234659984849366E-2</c:v>
                </c:pt>
                <c:pt idx="3275">
                  <c:v>9.317774885540453E-2</c:v>
                </c:pt>
                <c:pt idx="3276">
                  <c:v>9.3120889818525079E-2</c:v>
                </c:pt>
                <c:pt idx="3277">
                  <c:v>9.3064082810654425E-2</c:v>
                </c:pt>
                <c:pt idx="3278">
                  <c:v>9.3007327768332884E-2</c:v>
                </c:pt>
                <c:pt idx="3279">
                  <c:v>9.2950624628197503E-2</c:v>
                </c:pt>
                <c:pt idx="3280">
                  <c:v>9.2893973326981863E-2</c:v>
                </c:pt>
                <c:pt idx="3281">
                  <c:v>9.2837373801515924E-2</c:v>
                </c:pt>
                <c:pt idx="3282">
                  <c:v>9.2780825988725835E-2</c:v>
                </c:pt>
                <c:pt idx="3283">
                  <c:v>9.272432982563375E-2</c:v>
                </c:pt>
                <c:pt idx="3284">
                  <c:v>9.2667885249357693E-2</c:v>
                </c:pt>
                <c:pt idx="3285">
                  <c:v>9.2611492197111331E-2</c:v>
                </c:pt>
                <c:pt idx="3286">
                  <c:v>9.2555150606203854E-2</c:v>
                </c:pt>
                <c:pt idx="3287">
                  <c:v>9.2498860414039707E-2</c:v>
                </c:pt>
                <c:pt idx="3288">
                  <c:v>9.244262155811854E-2</c:v>
                </c:pt>
                <c:pt idx="3289">
                  <c:v>9.2386433976034965E-2</c:v>
                </c:pt>
                <c:pt idx="3290">
                  <c:v>9.2330297605478368E-2</c:v>
                </c:pt>
                <c:pt idx="3291">
                  <c:v>9.2274212384232779E-2</c:v>
                </c:pt>
                <c:pt idx="3292">
                  <c:v>9.2218178250176669E-2</c:v>
                </c:pt>
                <c:pt idx="3293">
                  <c:v>9.2162195141282807E-2</c:v>
                </c:pt>
                <c:pt idx="3294">
                  <c:v>9.2106262995618041E-2</c:v>
                </c:pt>
                <c:pt idx="3295">
                  <c:v>9.2050381751343197E-2</c:v>
                </c:pt>
                <c:pt idx="3296">
                  <c:v>9.1994551346712847E-2</c:v>
                </c:pt>
                <c:pt idx="3297">
                  <c:v>9.1938771720075127E-2</c:v>
                </c:pt>
                <c:pt idx="3298">
                  <c:v>9.1883042809871668E-2</c:v>
                </c:pt>
                <c:pt idx="3299">
                  <c:v>9.1827364554637275E-2</c:v>
                </c:pt>
                <c:pt idx="3300">
                  <c:v>9.1771736892999931E-2</c:v>
                </c:pt>
                <c:pt idx="3301">
                  <c:v>9.1716159763680472E-2</c:v>
                </c:pt>
                <c:pt idx="3302">
                  <c:v>9.1660633105492509E-2</c:v>
                </c:pt>
                <c:pt idx="3303">
                  <c:v>9.160515685734219E-2</c:v>
                </c:pt>
                <c:pt idx="3304">
                  <c:v>9.1549730958228145E-2</c:v>
                </c:pt>
                <c:pt idx="3305">
                  <c:v>9.1494355347241207E-2</c:v>
                </c:pt>
                <c:pt idx="3306">
                  <c:v>9.1439029963564289E-2</c:v>
                </c:pt>
                <c:pt idx="3307">
                  <c:v>9.1383754746472215E-2</c:v>
                </c:pt>
                <c:pt idx="3308">
                  <c:v>9.1328529635331571E-2</c:v>
                </c:pt>
                <c:pt idx="3309">
                  <c:v>9.1273354569600507E-2</c:v>
                </c:pt>
                <c:pt idx="3310">
                  <c:v>9.1218229488828545E-2</c:v>
                </c:pt>
                <c:pt idx="3311">
                  <c:v>9.1163154332656537E-2</c:v>
                </c:pt>
                <c:pt idx="3312">
                  <c:v>9.110812904081636E-2</c:v>
                </c:pt>
                <c:pt idx="3313">
                  <c:v>9.1053153553130803E-2</c:v>
                </c:pt>
                <c:pt idx="3314">
                  <c:v>9.0998227809513416E-2</c:v>
                </c:pt>
                <c:pt idx="3315">
                  <c:v>9.0943351749968357E-2</c:v>
                </c:pt>
                <c:pt idx="3316">
                  <c:v>9.0888525314590171E-2</c:v>
                </c:pt>
                <c:pt idx="3317">
                  <c:v>9.0833748443563719E-2</c:v>
                </c:pt>
                <c:pt idx="3318">
                  <c:v>9.0779021077163902E-2</c:v>
                </c:pt>
                <c:pt idx="3319">
                  <c:v>9.072434315575556E-2</c:v>
                </c:pt>
                <c:pt idx="3320">
                  <c:v>9.0669714619793326E-2</c:v>
                </c:pt>
                <c:pt idx="3321">
                  <c:v>9.0615135409821454E-2</c:v>
                </c:pt>
                <c:pt idx="3322">
                  <c:v>9.0560605466473598E-2</c:v>
                </c:pt>
                <c:pt idx="3323">
                  <c:v>9.0506124730472759E-2</c:v>
                </c:pt>
                <c:pt idx="3324">
                  <c:v>9.0451693142631018E-2</c:v>
                </c:pt>
                <c:pt idx="3325">
                  <c:v>9.0397310643849413E-2</c:v>
                </c:pt>
                <c:pt idx="3326">
                  <c:v>9.0342977175117842E-2</c:v>
                </c:pt>
                <c:pt idx="3327">
                  <c:v>9.0288692677514798E-2</c:v>
                </c:pt>
                <c:pt idx="3328">
                  <c:v>9.023445709220726E-2</c:v>
                </c:pt>
                <c:pt idx="3329">
                  <c:v>9.0180270360450537E-2</c:v>
                </c:pt>
                <c:pt idx="3330">
                  <c:v>9.0126132423588134E-2</c:v>
                </c:pt>
                <c:pt idx="3331">
                  <c:v>9.0072043223051526E-2</c:v>
                </c:pt>
                <c:pt idx="3332">
                  <c:v>9.0018002700360047E-2</c:v>
                </c:pt>
                <c:pt idx="3333">
                  <c:v>8.9964010797120728E-2</c:v>
                </c:pt>
                <c:pt idx="3334">
                  <c:v>8.9910067455028109E-2</c:v>
                </c:pt>
                <c:pt idx="3335">
                  <c:v>8.9856172615864149E-2</c:v>
                </c:pt>
                <c:pt idx="3336">
                  <c:v>8.9802326221497975E-2</c:v>
                </c:pt>
                <c:pt idx="3337">
                  <c:v>8.974852821388582E-2</c:v>
                </c:pt>
                <c:pt idx="3338">
                  <c:v>8.9694778535070796E-2</c:v>
                </c:pt>
                <c:pt idx="3339">
                  <c:v>8.9641077127182764E-2</c:v>
                </c:pt>
                <c:pt idx="3340">
                  <c:v>8.9587423932438182E-2</c:v>
                </c:pt>
                <c:pt idx="3341">
                  <c:v>8.9533818893139952E-2</c:v>
                </c:pt>
                <c:pt idx="3342">
                  <c:v>8.9480261951677256E-2</c:v>
                </c:pt>
                <c:pt idx="3343">
                  <c:v>8.9426753050525401E-2</c:v>
                </c:pt>
                <c:pt idx="3344">
                  <c:v>8.9373292132245652E-2</c:v>
                </c:pt>
                <c:pt idx="3345">
                  <c:v>8.931987913948515E-2</c:v>
                </c:pt>
                <c:pt idx="3346">
                  <c:v>8.9266514014976608E-2</c:v>
                </c:pt>
                <c:pt idx="3347">
                  <c:v>8.9213196701538322E-2</c:v>
                </c:pt>
                <c:pt idx="3348">
                  <c:v>8.9159927142073936E-2</c:v>
                </c:pt>
                <c:pt idx="3349">
                  <c:v>8.910670527957229E-2</c:v>
                </c:pt>
                <c:pt idx="3350">
                  <c:v>8.9053531057107269E-2</c:v>
                </c:pt>
                <c:pt idx="3351">
                  <c:v>8.9000404417837672E-2</c:v>
                </c:pt>
                <c:pt idx="3352">
                  <c:v>8.8947325305007055E-2</c:v>
                </c:pt>
                <c:pt idx="3353">
                  <c:v>8.8894293661943527E-2</c:v>
                </c:pt>
                <c:pt idx="3354">
                  <c:v>8.8841309432059729E-2</c:v>
                </c:pt>
                <c:pt idx="3355">
                  <c:v>8.8788372558852482E-2</c:v>
                </c:pt>
                <c:pt idx="3356">
                  <c:v>8.8735482985902864E-2</c:v>
                </c:pt>
                <c:pt idx="3357">
                  <c:v>8.8682640656875866E-2</c:v>
                </c:pt>
                <c:pt idx="3358">
                  <c:v>8.8629845515520375E-2</c:v>
                </c:pt>
                <c:pt idx="3359">
                  <c:v>8.8577097505668931E-2</c:v>
                </c:pt>
                <c:pt idx="3360">
                  <c:v>8.852439657123766E-2</c:v>
                </c:pt>
                <c:pt idx="3361">
                  <c:v>8.8471742656226052E-2</c:v>
                </c:pt>
                <c:pt idx="3362">
                  <c:v>8.8419135704716878E-2</c:v>
                </c:pt>
                <c:pt idx="3363">
                  <c:v>8.836657566087594E-2</c:v>
                </c:pt>
                <c:pt idx="3364">
                  <c:v>8.8314062468952084E-2</c:v>
                </c:pt>
                <c:pt idx="3365">
                  <c:v>8.8261596073276896E-2</c:v>
                </c:pt>
                <c:pt idx="3366">
                  <c:v>8.8209176418264632E-2</c:v>
                </c:pt>
                <c:pt idx="3367">
                  <c:v>8.8156803448412049E-2</c:v>
                </c:pt>
                <c:pt idx="3368">
                  <c:v>8.8104477108298287E-2</c:v>
                </c:pt>
                <c:pt idx="3369">
                  <c:v>8.8052197342584682E-2</c:v>
                </c:pt>
                <c:pt idx="3370">
                  <c:v>8.7999964096014655E-2</c:v>
                </c:pt>
                <c:pt idx="3371">
                  <c:v>8.7947777313413522E-2</c:v>
                </c:pt>
                <c:pt idx="3372">
                  <c:v>8.7895636939688382E-2</c:v>
                </c:pt>
                <c:pt idx="3373">
                  <c:v>8.7843542919828002E-2</c:v>
                </c:pt>
                <c:pt idx="3374">
                  <c:v>8.77914951989026E-2</c:v>
                </c:pt>
                <c:pt idx="3375">
                  <c:v>8.7739493722063744E-2</c:v>
                </c:pt>
                <c:pt idx="3376">
                  <c:v>8.7687538434544202E-2</c:v>
                </c:pt>
                <c:pt idx="3377">
                  <c:v>8.7635629281657759E-2</c:v>
                </c:pt>
                <c:pt idx="3378">
                  <c:v>8.758376620879918E-2</c:v>
                </c:pt>
                <c:pt idx="3379">
                  <c:v>8.7531949161443925E-2</c:v>
                </c:pt>
                <c:pt idx="3380">
                  <c:v>8.748017808514813E-2</c:v>
                </c:pt>
                <c:pt idx="3381">
                  <c:v>8.7428452925548378E-2</c:v>
                </c:pt>
                <c:pt idx="3382">
                  <c:v>8.737677362836159E-2</c:v>
                </c:pt>
                <c:pt idx="3383">
                  <c:v>8.7325140139384888E-2</c:v>
                </c:pt>
                <c:pt idx="3384">
                  <c:v>8.7273552404495455E-2</c:v>
                </c:pt>
                <c:pt idx="3385">
                  <c:v>8.7222010369650368E-2</c:v>
                </c:pt>
                <c:pt idx="3386">
                  <c:v>8.7170513980886474E-2</c:v>
                </c:pt>
                <c:pt idx="3387">
                  <c:v>8.711906318432025E-2</c:v>
                </c:pt>
                <c:pt idx="3388">
                  <c:v>8.7067657926147637E-2</c:v>
                </c:pt>
                <c:pt idx="3389">
                  <c:v>8.7016298152643987E-2</c:v>
                </c:pt>
                <c:pt idx="3390">
                  <c:v>8.6964983810163779E-2</c:v>
                </c:pt>
                <c:pt idx="3391">
                  <c:v>8.6913714845140627E-2</c:v>
                </c:pt>
                <c:pt idx="3392">
                  <c:v>8.6862491204086983E-2</c:v>
                </c:pt>
                <c:pt idx="3393">
                  <c:v>8.6811312833594181E-2</c:v>
                </c:pt>
                <c:pt idx="3394">
                  <c:v>8.6760179680332117E-2</c:v>
                </c:pt>
                <c:pt idx="3395">
                  <c:v>8.6709091691049262E-2</c:v>
                </c:pt>
                <c:pt idx="3396">
                  <c:v>8.6658048812572414E-2</c:v>
                </c:pt>
                <c:pt idx="3397">
                  <c:v>8.6607050991806614E-2</c:v>
                </c:pt>
                <c:pt idx="3398">
                  <c:v>8.6556098175735022E-2</c:v>
                </c:pt>
                <c:pt idx="3399">
                  <c:v>8.6505190311418678E-2</c:v>
                </c:pt>
                <c:pt idx="3400">
                  <c:v>8.6454327345996534E-2</c:v>
                </c:pt>
                <c:pt idx="3401">
                  <c:v>8.6403509226685146E-2</c:v>
                </c:pt>
                <c:pt idx="3402">
                  <c:v>8.6352735900778632E-2</c:v>
                </c:pt>
                <c:pt idx="3403">
                  <c:v>8.6302007315648563E-2</c:v>
                </c:pt>
                <c:pt idx="3404">
                  <c:v>8.6251323418743711E-2</c:v>
                </c:pt>
                <c:pt idx="3405">
                  <c:v>8.6200684157590024E-2</c:v>
                </c:pt>
                <c:pt idx="3406">
                  <c:v>8.6150089479790443E-2</c:v>
                </c:pt>
                <c:pt idx="3407">
                  <c:v>8.6099539333024749E-2</c:v>
                </c:pt>
                <c:pt idx="3408">
                  <c:v>8.6049033665049499E-2</c:v>
                </c:pt>
                <c:pt idx="3409">
                  <c:v>8.5998572423697767E-2</c:v>
                </c:pt>
                <c:pt idx="3410">
                  <c:v>8.5948155556879152E-2</c:v>
                </c:pt>
                <c:pt idx="3411">
                  <c:v>8.5897783012579568E-2</c:v>
                </c:pt>
                <c:pt idx="3412">
                  <c:v>8.5847454738861059E-2</c:v>
                </c:pt>
                <c:pt idx="3413">
                  <c:v>8.5797170683861793E-2</c:v>
                </c:pt>
                <c:pt idx="3414">
                  <c:v>8.5746930795795831E-2</c:v>
                </c:pt>
                <c:pt idx="3415">
                  <c:v>8.5696735022953024E-2</c:v>
                </c:pt>
                <c:pt idx="3416">
                  <c:v>8.5646583313698857E-2</c:v>
                </c:pt>
                <c:pt idx="3417">
                  <c:v>8.5596475616474377E-2</c:v>
                </c:pt>
                <c:pt idx="3418">
                  <c:v>8.5546411879796003E-2</c:v>
                </c:pt>
                <c:pt idx="3419">
                  <c:v>8.5496392052255385E-2</c:v>
                </c:pt>
                <c:pt idx="3420">
                  <c:v>8.5446416082519364E-2</c:v>
                </c:pt>
                <c:pt idx="3421">
                  <c:v>8.5396483919329705E-2</c:v>
                </c:pt>
                <c:pt idx="3422">
                  <c:v>8.5346595511503059E-2</c:v>
                </c:pt>
                <c:pt idx="3423">
                  <c:v>8.5296750807930824E-2</c:v>
                </c:pt>
                <c:pt idx="3424">
                  <c:v>8.5246949757578988E-2</c:v>
                </c:pt>
                <c:pt idx="3425">
                  <c:v>8.519719230948801E-2</c:v>
                </c:pt>
                <c:pt idx="3426">
                  <c:v>8.5147478412772662E-2</c:v>
                </c:pt>
                <c:pt idx="3427">
                  <c:v>8.5097808016621979E-2</c:v>
                </c:pt>
                <c:pt idx="3428">
                  <c:v>8.5048181070299031E-2</c:v>
                </c:pt>
                <c:pt idx="3429">
                  <c:v>8.4998597523140859E-2</c:v>
                </c:pt>
                <c:pt idx="3430">
                  <c:v>8.4949057324558319E-2</c:v>
                </c:pt>
                <c:pt idx="3431">
                  <c:v>8.4899560424035944E-2</c:v>
                </c:pt>
                <c:pt idx="3432">
                  <c:v>8.4850106771131861E-2</c:v>
                </c:pt>
                <c:pt idx="3433">
                  <c:v>8.4800696315477583E-2</c:v>
                </c:pt>
                <c:pt idx="3434">
                  <c:v>8.4751329006777995E-2</c:v>
                </c:pt>
                <c:pt idx="3435">
                  <c:v>8.4702004794811089E-2</c:v>
                </c:pt>
                <c:pt idx="3436">
                  <c:v>8.4652723629427953E-2</c:v>
                </c:pt>
                <c:pt idx="3437">
                  <c:v>8.4603485460552616E-2</c:v>
                </c:pt>
                <c:pt idx="3438">
                  <c:v>8.4554290238181826E-2</c:v>
                </c:pt>
                <c:pt idx="3439">
                  <c:v>8.4505137912385064E-2</c:v>
                </c:pt>
                <c:pt idx="3440">
                  <c:v>8.4456028433304353E-2</c:v>
                </c:pt>
                <c:pt idx="3441">
                  <c:v>8.4406961751154086E-2</c:v>
                </c:pt>
                <c:pt idx="3442">
                  <c:v>8.4357937816221001E-2</c:v>
                </c:pt>
                <c:pt idx="3443">
                  <c:v>8.4308956578863947E-2</c:v>
                </c:pt>
                <c:pt idx="3444">
                  <c:v>8.4260017989513838E-2</c:v>
                </c:pt>
                <c:pt idx="3445">
                  <c:v>8.4211121998673505E-2</c:v>
                </c:pt>
                <c:pt idx="3446">
                  <c:v>8.4162268556917552E-2</c:v>
                </c:pt>
                <c:pt idx="3447">
                  <c:v>8.4113457614892251E-2</c:v>
                </c:pt>
                <c:pt idx="3448">
                  <c:v>8.4064689123315425E-2</c:v>
                </c:pt>
                <c:pt idx="3449">
                  <c:v>8.401596303297626E-2</c:v>
                </c:pt>
                <c:pt idx="3450">
                  <c:v>8.3967279294735311E-2</c:v>
                </c:pt>
                <c:pt idx="3451">
                  <c:v>8.391863785952422E-2</c:v>
                </c:pt>
                <c:pt idx="3452">
                  <c:v>8.3870038678345735E-2</c:v>
                </c:pt>
                <c:pt idx="3453">
                  <c:v>8.3821481702273479E-2</c:v>
                </c:pt>
                <c:pt idx="3454">
                  <c:v>8.3772966882451866E-2</c:v>
                </c:pt>
                <c:pt idx="3455">
                  <c:v>8.3724494170096017E-2</c:v>
                </c:pt>
                <c:pt idx="3456">
                  <c:v>8.3676063516491594E-2</c:v>
                </c:pt>
                <c:pt idx="3457">
                  <c:v>8.3627674872994662E-2</c:v>
                </c:pt>
                <c:pt idx="3458">
                  <c:v>8.3579328191031588E-2</c:v>
                </c:pt>
                <c:pt idx="3459">
                  <c:v>8.3531023422098963E-2</c:v>
                </c:pt>
                <c:pt idx="3460">
                  <c:v>8.3482760517763419E-2</c:v>
                </c:pt>
                <c:pt idx="3461">
                  <c:v>8.3434539429661517E-2</c:v>
                </c:pt>
                <c:pt idx="3462">
                  <c:v>8.3386360109499638E-2</c:v>
                </c:pt>
                <c:pt idx="3463">
                  <c:v>8.3338222509053872E-2</c:v>
                </c:pt>
                <c:pt idx="3464">
                  <c:v>8.3290126580169863E-2</c:v>
                </c:pt>
                <c:pt idx="3465">
                  <c:v>8.3242072274762768E-2</c:v>
                </c:pt>
                <c:pt idx="3466">
                  <c:v>8.3194059544817012E-2</c:v>
                </c:pt>
                <c:pt idx="3467">
                  <c:v>8.3146088342386279E-2</c:v>
                </c:pt>
                <c:pt idx="3468">
                  <c:v>8.309815861959334E-2</c:v>
                </c:pt>
                <c:pt idx="3469">
                  <c:v>8.305027032862991E-2</c:v>
                </c:pt>
                <c:pt idx="3470">
                  <c:v>8.3002423421756649E-2</c:v>
                </c:pt>
                <c:pt idx="3471">
                  <c:v>8.2954617851302856E-2</c:v>
                </c:pt>
                <c:pt idx="3472">
                  <c:v>8.2906853569666511E-2</c:v>
                </c:pt>
                <c:pt idx="3473">
                  <c:v>8.2859130529314068E-2</c:v>
                </c:pt>
                <c:pt idx="3474">
                  <c:v>8.2811448682780398E-2</c:v>
                </c:pt>
                <c:pt idx="3475">
                  <c:v>8.2763807982668594E-2</c:v>
                </c:pt>
                <c:pt idx="3476">
                  <c:v>8.2716208381649933E-2</c:v>
                </c:pt>
                <c:pt idx="3477">
                  <c:v>8.2668649832463706E-2</c:v>
                </c:pt>
                <c:pt idx="3478">
                  <c:v>8.2621132287917134E-2</c:v>
                </c:pt>
                <c:pt idx="3479">
                  <c:v>8.2573655700885193E-2</c:v>
                </c:pt>
                <c:pt idx="3480">
                  <c:v>8.2526220024310565E-2</c:v>
                </c:pt>
                <c:pt idx="3481">
                  <c:v>8.2478825211203532E-2</c:v>
                </c:pt>
                <c:pt idx="3482">
                  <c:v>8.2431471214641741E-2</c:v>
                </c:pt>
                <c:pt idx="3483">
                  <c:v>8.238415798777024E-2</c:v>
                </c:pt>
                <c:pt idx="3484">
                  <c:v>8.2336885483801248E-2</c:v>
                </c:pt>
                <c:pt idx="3485">
                  <c:v>8.2289653656014108E-2</c:v>
                </c:pt>
                <c:pt idx="3486">
                  <c:v>8.2242462457755128E-2</c:v>
                </c:pt>
                <c:pt idx="3487">
                  <c:v>8.2195311842437516E-2</c:v>
                </c:pt>
                <c:pt idx="3488">
                  <c:v>8.2148201763541165E-2</c:v>
                </c:pt>
                <c:pt idx="3489">
                  <c:v>8.2101132174612693E-2</c:v>
                </c:pt>
                <c:pt idx="3490">
                  <c:v>8.2054103029265177E-2</c:v>
                </c:pt>
                <c:pt idx="3491">
                  <c:v>8.2007114281178128E-2</c:v>
                </c:pt>
                <c:pt idx="3492">
                  <c:v>8.1960165884097352E-2</c:v>
                </c:pt>
                <c:pt idx="3493">
                  <c:v>8.1913257791834823E-2</c:v>
                </c:pt>
                <c:pt idx="3494">
                  <c:v>8.1866389958268601E-2</c:v>
                </c:pt>
                <c:pt idx="3495">
                  <c:v>8.1819562337342708E-2</c:v>
                </c:pt>
                <c:pt idx="3496">
                  <c:v>8.1772774883066973E-2</c:v>
                </c:pt>
                <c:pt idx="3497">
                  <c:v>8.172602754951698E-2</c:v>
                </c:pt>
                <c:pt idx="3498">
                  <c:v>8.1679320290833926E-2</c:v>
                </c:pt>
                <c:pt idx="3499">
                  <c:v>8.1632653061224483E-2</c:v>
                </c:pt>
                <c:pt idx="3500">
                  <c:v>8.1586025814960772E-2</c:v>
                </c:pt>
                <c:pt idx="3501">
                  <c:v>8.1539438506380138E-2</c:v>
                </c:pt>
                <c:pt idx="3502">
                  <c:v>8.1492891089885111E-2</c:v>
                </c:pt>
                <c:pt idx="3503">
                  <c:v>8.1446383519943294E-2</c:v>
                </c:pt>
                <c:pt idx="3504">
                  <c:v>8.139991575108721E-2</c:v>
                </c:pt>
                <c:pt idx="3505">
                  <c:v>8.1353487737914204E-2</c:v>
                </c:pt>
                <c:pt idx="3506">
                  <c:v>8.1307099435086405E-2</c:v>
                </c:pt>
                <c:pt idx="3507">
                  <c:v>8.1260750797330486E-2</c:v>
                </c:pt>
                <c:pt idx="3508">
                  <c:v>8.1214441779437652E-2</c:v>
                </c:pt>
                <c:pt idx="3509">
                  <c:v>8.11681723362635E-2</c:v>
                </c:pt>
                <c:pt idx="3510">
                  <c:v>8.1121942422727897E-2</c:v>
                </c:pt>
                <c:pt idx="3511">
                  <c:v>8.1075751993814893E-2</c:v>
                </c:pt>
                <c:pt idx="3512">
                  <c:v>8.1029601004572571E-2</c:v>
                </c:pt>
                <c:pt idx="3513">
                  <c:v>8.0983489410113019E-2</c:v>
                </c:pt>
                <c:pt idx="3514">
                  <c:v>8.0937417165612119E-2</c:v>
                </c:pt>
                <c:pt idx="3515">
                  <c:v>8.0891384226309496E-2</c:v>
                </c:pt>
                <c:pt idx="3516">
                  <c:v>8.0845390547508431E-2</c:v>
                </c:pt>
                <c:pt idx="3517">
                  <c:v>8.0799436084575682E-2</c:v>
                </c:pt>
                <c:pt idx="3518">
                  <c:v>8.075352079294143E-2</c:v>
                </c:pt>
                <c:pt idx="3519">
                  <c:v>8.0707644628099179E-2</c:v>
                </c:pt>
                <c:pt idx="3520">
                  <c:v>8.0661807545605577E-2</c:v>
                </c:pt>
                <c:pt idx="3521">
                  <c:v>8.0616009501080416E-2</c:v>
                </c:pt>
                <c:pt idx="3522">
                  <c:v>8.0570250450206424E-2</c:v>
                </c:pt>
                <c:pt idx="3523">
                  <c:v>8.0524530348729195E-2</c:v>
                </c:pt>
                <c:pt idx="3524">
                  <c:v>8.0478849152457121E-2</c:v>
                </c:pt>
                <c:pt idx="3525">
                  <c:v>8.0433206817261224E-2</c:v>
                </c:pt>
                <c:pt idx="3526">
                  <c:v>8.0387603299075086E-2</c:v>
                </c:pt>
                <c:pt idx="3527">
                  <c:v>8.0342038553894726E-2</c:v>
                </c:pt>
                <c:pt idx="3528">
                  <c:v>8.0296512537778503E-2</c:v>
                </c:pt>
                <c:pt idx="3529">
                  <c:v>8.0251025206847015E-2</c:v>
                </c:pt>
                <c:pt idx="3530">
                  <c:v>8.0205576517282967E-2</c:v>
                </c:pt>
                <c:pt idx="3531">
                  <c:v>8.0160166425331122E-2</c:v>
                </c:pt>
                <c:pt idx="3532">
                  <c:v>8.0114794887298113E-2</c:v>
                </c:pt>
                <c:pt idx="3533">
                  <c:v>8.0069461859552396E-2</c:v>
                </c:pt>
                <c:pt idx="3534">
                  <c:v>8.0024167298524143E-2</c:v>
                </c:pt>
                <c:pt idx="3535">
                  <c:v>7.9978911160705143E-2</c:v>
                </c:pt>
                <c:pt idx="3536">
                  <c:v>7.9933693402648637E-2</c:v>
                </c:pt>
                <c:pt idx="3537">
                  <c:v>7.9888513980969286E-2</c:v>
                </c:pt>
                <c:pt idx="3538">
                  <c:v>7.9843372852343011E-2</c:v>
                </c:pt>
                <c:pt idx="3539">
                  <c:v>7.9798269973506974E-2</c:v>
                </c:pt>
                <c:pt idx="3540">
                  <c:v>7.9753205301259358E-2</c:v>
                </c:pt>
                <c:pt idx="3541">
                  <c:v>7.9708178792459353E-2</c:v>
                </c:pt>
                <c:pt idx="3542">
                  <c:v>7.9663190404027001E-2</c:v>
                </c:pt>
                <c:pt idx="3543">
                  <c:v>7.9618240092943146E-2</c:v>
                </c:pt>
                <c:pt idx="3544">
                  <c:v>7.9573327816249276E-2</c:v>
                </c:pt>
                <c:pt idx="3545">
                  <c:v>7.9528453531047427E-2</c:v>
                </c:pt>
                <c:pt idx="3546">
                  <c:v>7.9483617194500145E-2</c:v>
                </c:pt>
                <c:pt idx="3547">
                  <c:v>7.9438818763830299E-2</c:v>
                </c:pt>
                <c:pt idx="3548">
                  <c:v>7.9394058196321018E-2</c:v>
                </c:pt>
                <c:pt idx="3549">
                  <c:v>7.9349335449315619E-2</c:v>
                </c:pt>
                <c:pt idx="3550">
                  <c:v>7.9304650480217412E-2</c:v>
                </c:pt>
                <c:pt idx="3551">
                  <c:v>7.9260003246489727E-2</c:v>
                </c:pt>
                <c:pt idx="3552">
                  <c:v>7.9215393705655723E-2</c:v>
                </c:pt>
                <c:pt idx="3553">
                  <c:v>7.9170821815298276E-2</c:v>
                </c:pt>
                <c:pt idx="3554">
                  <c:v>7.9126287533059947E-2</c:v>
                </c:pt>
                <c:pt idx="3555">
                  <c:v>7.908179081664285E-2</c:v>
                </c:pt>
                <c:pt idx="3556">
                  <c:v>7.9037331623808549E-2</c:v>
                </c:pt>
                <c:pt idx="3557">
                  <c:v>7.8992909912377909E-2</c:v>
                </c:pt>
                <c:pt idx="3558">
                  <c:v>7.8948525640231096E-2</c:v>
                </c:pt>
                <c:pt idx="3559">
                  <c:v>7.8904178765307406E-2</c:v>
                </c:pt>
                <c:pt idx="3560">
                  <c:v>7.8859869245605202E-2</c:v>
                </c:pt>
                <c:pt idx="3561">
                  <c:v>7.8815597039181756E-2</c:v>
                </c:pt>
                <c:pt idx="3562">
                  <c:v>7.8771362104153225E-2</c:v>
                </c:pt>
                <c:pt idx="3563">
                  <c:v>7.8727164398694524E-2</c:v>
                </c:pt>
                <c:pt idx="3564">
                  <c:v>7.868300388103916E-2</c:v>
                </c:pt>
                <c:pt idx="3565">
                  <c:v>7.8638880509479286E-2</c:v>
                </c:pt>
                <c:pt idx="3566">
                  <c:v>7.8594794242365429E-2</c:v>
                </c:pt>
                <c:pt idx="3567">
                  <c:v>7.8550745038106537E-2</c:v>
                </c:pt>
                <c:pt idx="3568">
                  <c:v>7.850673285516975E-2</c:v>
                </c:pt>
                <c:pt idx="3569">
                  <c:v>7.8462757652080439E-2</c:v>
                </c:pt>
                <c:pt idx="3570">
                  <c:v>7.8418819387421984E-2</c:v>
                </c:pt>
                <c:pt idx="3571">
                  <c:v>7.837491801983576E-2</c:v>
                </c:pt>
                <c:pt idx="3572">
                  <c:v>7.8331053508020984E-2</c:v>
                </c:pt>
                <c:pt idx="3573">
                  <c:v>7.8287225810734676E-2</c:v>
                </c:pt>
                <c:pt idx="3574">
                  <c:v>7.824343488679153E-2</c:v>
                </c:pt>
                <c:pt idx="3575">
                  <c:v>7.8199680695063792E-2</c:v>
                </c:pt>
                <c:pt idx="3576">
                  <c:v>7.815596319448119E-2</c:v>
                </c:pt>
                <c:pt idx="3577">
                  <c:v>7.8112282344030864E-2</c:v>
                </c:pt>
                <c:pt idx="3578">
                  <c:v>7.8068638102757215E-2</c:v>
                </c:pt>
                <c:pt idx="3579">
                  <c:v>7.8025030429761874E-2</c:v>
                </c:pt>
                <c:pt idx="3580">
                  <c:v>7.7981459284203511E-2</c:v>
                </c:pt>
                <c:pt idx="3581">
                  <c:v>7.7937924625297833E-2</c:v>
                </c:pt>
                <c:pt idx="3582">
                  <c:v>7.7894426412317475E-2</c:v>
                </c:pt>
                <c:pt idx="3583">
                  <c:v>7.7850964604591844E-2</c:v>
                </c:pt>
                <c:pt idx="3584">
                  <c:v>7.7807539161507053E-2</c:v>
                </c:pt>
                <c:pt idx="3585">
                  <c:v>7.7764150042505878E-2</c:v>
                </c:pt>
                <c:pt idx="3586">
                  <c:v>7.7720797207087605E-2</c:v>
                </c:pt>
                <c:pt idx="3587">
                  <c:v>7.7677480614807934E-2</c:v>
                </c:pt>
                <c:pt idx="3588">
                  <c:v>7.7634200225278921E-2</c:v>
                </c:pt>
                <c:pt idx="3589">
                  <c:v>7.7590955998168856E-2</c:v>
                </c:pt>
                <c:pt idx="3590">
                  <c:v>7.7547747893202165E-2</c:v>
                </c:pt>
                <c:pt idx="3591">
                  <c:v>7.7504575870159367E-2</c:v>
                </c:pt>
                <c:pt idx="3592">
                  <c:v>7.7461439888876923E-2</c:v>
                </c:pt>
                <c:pt idx="3593">
                  <c:v>7.7418339909247125E-2</c:v>
                </c:pt>
                <c:pt idx="3594">
                  <c:v>7.7375275891218093E-2</c:v>
                </c:pt>
                <c:pt idx="3595">
                  <c:v>7.7332247794793627E-2</c:v>
                </c:pt>
                <c:pt idx="3596">
                  <c:v>7.7289255580033064E-2</c:v>
                </c:pt>
                <c:pt idx="3597">
                  <c:v>7.7246299207051297E-2</c:v>
                </c:pt>
                <c:pt idx="3598">
                  <c:v>7.7203378636018574E-2</c:v>
                </c:pt>
                <c:pt idx="3599">
                  <c:v>7.716049382716049E-2</c:v>
                </c:pt>
                <c:pt idx="3600">
                  <c:v>7.7117644740757857E-2</c:v>
                </c:pt>
                <c:pt idx="3601">
                  <c:v>7.7074831337146585E-2</c:v>
                </c:pt>
                <c:pt idx="3602">
                  <c:v>7.7032053576717649E-2</c:v>
                </c:pt>
                <c:pt idx="3603">
                  <c:v>7.6989311419916953E-2</c:v>
                </c:pt>
                <c:pt idx="3604">
                  <c:v>7.694660482724526E-2</c:v>
                </c:pt>
                <c:pt idx="3605">
                  <c:v>7.6903933759258081E-2</c:v>
                </c:pt>
                <c:pt idx="3606">
                  <c:v>7.6861298176565618E-2</c:v>
                </c:pt>
                <c:pt idx="3607">
                  <c:v>7.6818698039832642E-2</c:v>
                </c:pt>
                <c:pt idx="3608">
                  <c:v>7.6776133309778408E-2</c:v>
                </c:pt>
                <c:pt idx="3609">
                  <c:v>7.6733603947176585E-2</c:v>
                </c:pt>
                <c:pt idx="3610">
                  <c:v>7.6691109912855132E-2</c:v>
                </c:pt>
                <c:pt idx="3611">
                  <c:v>7.6648651167696202E-2</c:v>
                </c:pt>
                <c:pt idx="3612">
                  <c:v>7.6606227672636154E-2</c:v>
                </c:pt>
                <c:pt idx="3613">
                  <c:v>7.6563839388665303E-2</c:v>
                </c:pt>
                <c:pt idx="3614">
                  <c:v>7.6521486276827949E-2</c:v>
                </c:pt>
                <c:pt idx="3615">
                  <c:v>7.6479168298222253E-2</c:v>
                </c:pt>
                <c:pt idx="3616">
                  <c:v>7.6436885414000136E-2</c:v>
                </c:pt>
                <c:pt idx="3617">
                  <c:v>7.6394637585367187E-2</c:v>
                </c:pt>
                <c:pt idx="3618">
                  <c:v>7.6352424773582617E-2</c:v>
                </c:pt>
                <c:pt idx="3619">
                  <c:v>7.6310246939959095E-2</c:v>
                </c:pt>
                <c:pt idx="3620">
                  <c:v>7.6268104045862747E-2</c:v>
                </c:pt>
                <c:pt idx="3621">
                  <c:v>7.6225996052713019E-2</c:v>
                </c:pt>
                <c:pt idx="3622">
                  <c:v>7.6183922921982561E-2</c:v>
                </c:pt>
                <c:pt idx="3623">
                  <c:v>7.6141884615197192E-2</c:v>
                </c:pt>
                <c:pt idx="3624">
                  <c:v>7.6099881093935784E-2</c:v>
                </c:pt>
                <c:pt idx="3625">
                  <c:v>7.6057912319830209E-2</c:v>
                </c:pt>
                <c:pt idx="3626">
                  <c:v>7.60159782545652E-2</c:v>
                </c:pt>
                <c:pt idx="3627">
                  <c:v>7.597407885987828E-2</c:v>
                </c:pt>
                <c:pt idx="3628">
                  <c:v>7.593221409755968E-2</c:v>
                </c:pt>
                <c:pt idx="3629">
                  <c:v>7.5890383929452299E-2</c:v>
                </c:pt>
                <c:pt idx="3630">
                  <c:v>7.5848588317451532E-2</c:v>
                </c:pt>
                <c:pt idx="3631">
                  <c:v>7.5806827223505208E-2</c:v>
                </c:pt>
                <c:pt idx="3632">
                  <c:v>7.576510060961357E-2</c:v>
                </c:pt>
                <c:pt idx="3633">
                  <c:v>7.5723408437829112E-2</c:v>
                </c:pt>
                <c:pt idx="3634">
                  <c:v>7.5681750670256509E-2</c:v>
                </c:pt>
                <c:pt idx="3635">
                  <c:v>7.5640127269052532E-2</c:v>
                </c:pt>
                <c:pt idx="3636">
                  <c:v>7.5598538196426021E-2</c:v>
                </c:pt>
                <c:pt idx="3637">
                  <c:v>7.555698341463768E-2</c:v>
                </c:pt>
                <c:pt idx="3638">
                  <c:v>7.5515462886000112E-2</c:v>
                </c:pt>
                <c:pt idx="3639">
                  <c:v>7.5473976572877674E-2</c:v>
                </c:pt>
                <c:pt idx="3640">
                  <c:v>7.543252443768636E-2</c:v>
                </c:pt>
                <c:pt idx="3641">
                  <c:v>7.5391106442893804E-2</c:v>
                </c:pt>
                <c:pt idx="3642">
                  <c:v>7.5349722551019099E-2</c:v>
                </c:pt>
                <c:pt idx="3643">
                  <c:v>7.5308372724632824E-2</c:v>
                </c:pt>
                <c:pt idx="3644">
                  <c:v>7.5267056926356823E-2</c:v>
                </c:pt>
                <c:pt idx="3645">
                  <c:v>7.5225775118864247E-2</c:v>
                </c:pt>
                <c:pt idx="3646">
                  <c:v>7.5184527264879383E-2</c:v>
                </c:pt>
                <c:pt idx="3647">
                  <c:v>7.5143313327177594E-2</c:v>
                </c:pt>
                <c:pt idx="3648">
                  <c:v>7.510213326858528E-2</c:v>
                </c:pt>
                <c:pt idx="3649">
                  <c:v>7.5060987051979736E-2</c:v>
                </c:pt>
                <c:pt idx="3650">
                  <c:v>7.5019874640289086E-2</c:v>
                </c:pt>
                <c:pt idx="3651">
                  <c:v>7.4978795996492195E-2</c:v>
                </c:pt>
                <c:pt idx="3652">
                  <c:v>7.4937751083618609E-2</c:v>
                </c:pt>
                <c:pt idx="3653">
                  <c:v>7.4896739864748471E-2</c:v>
                </c:pt>
                <c:pt idx="3654">
                  <c:v>7.4855762303012385E-2</c:v>
                </c:pt>
                <c:pt idx="3655">
                  <c:v>7.4814818361591387E-2</c:v>
                </c:pt>
                <c:pt idx="3656">
                  <c:v>7.477390800371686E-2</c:v>
                </c:pt>
                <c:pt idx="3657">
                  <c:v>7.4733031192670427E-2</c:v>
                </c:pt>
                <c:pt idx="3658">
                  <c:v>7.4692187891783876E-2</c:v>
                </c:pt>
                <c:pt idx="3659">
                  <c:v>7.465137806443907E-2</c:v>
                </c:pt>
                <c:pt idx="3660">
                  <c:v>7.4610601674067925E-2</c:v>
                </c:pt>
                <c:pt idx="3661">
                  <c:v>7.4569858684152196E-2</c:v>
                </c:pt>
                <c:pt idx="3662">
                  <c:v>7.4529149058223582E-2</c:v>
                </c:pt>
                <c:pt idx="3663">
                  <c:v>7.4488472759863464E-2</c:v>
                </c:pt>
                <c:pt idx="3664">
                  <c:v>7.4447829752702921E-2</c:v>
                </c:pt>
                <c:pt idx="3665">
                  <c:v>7.440722000042263E-2</c:v>
                </c:pt>
                <c:pt idx="3666">
                  <c:v>7.4366643466752785E-2</c:v>
                </c:pt>
                <c:pt idx="3667">
                  <c:v>7.4326100115473026E-2</c:v>
                </c:pt>
                <c:pt idx="3668">
                  <c:v>7.4285589910412328E-2</c:v>
                </c:pt>
                <c:pt idx="3669">
                  <c:v>7.4245112815448919E-2</c:v>
                </c:pt>
                <c:pt idx="3670">
                  <c:v>7.4204668794510278E-2</c:v>
                </c:pt>
                <c:pt idx="3671">
                  <c:v>7.4164257811572945E-2</c:v>
                </c:pt>
                <c:pt idx="3672">
                  <c:v>7.4123879830662515E-2</c:v>
                </c:pt>
                <c:pt idx="3673">
                  <c:v>7.4083534815853516E-2</c:v>
                </c:pt>
                <c:pt idx="3674">
                  <c:v>7.4043222731269384E-2</c:v>
                </c:pt>
                <c:pt idx="3675">
                  <c:v>7.4002943541082292E-2</c:v>
                </c:pt>
                <c:pt idx="3676">
                  <c:v>7.3962697209513165E-2</c:v>
                </c:pt>
                <c:pt idx="3677">
                  <c:v>7.392248370083157E-2</c:v>
                </c:pt>
                <c:pt idx="3678">
                  <c:v>7.3882302979355594E-2</c:v>
                </c:pt>
                <c:pt idx="3679">
                  <c:v>7.3842155009451793E-2</c:v>
                </c:pt>
                <c:pt idx="3680">
                  <c:v>7.3802039755535176E-2</c:v>
                </c:pt>
                <c:pt idx="3681">
                  <c:v>7.3761957182069002E-2</c:v>
                </c:pt>
                <c:pt idx="3682">
                  <c:v>7.3721907253564811E-2</c:v>
                </c:pt>
                <c:pt idx="3683">
                  <c:v>7.3681889934582273E-2</c:v>
                </c:pt>
                <c:pt idx="3684">
                  <c:v>7.364190518972917E-2</c:v>
                </c:pt>
                <c:pt idx="3685">
                  <c:v>7.3601952983661248E-2</c:v>
                </c:pt>
                <c:pt idx="3686">
                  <c:v>7.3562033281082226E-2</c:v>
                </c:pt>
                <c:pt idx="3687">
                  <c:v>7.3522146046743619E-2</c:v>
                </c:pt>
                <c:pt idx="3688">
                  <c:v>7.3482291245444739E-2</c:v>
                </c:pt>
                <c:pt idx="3689">
                  <c:v>7.3442468842032593E-2</c:v>
                </c:pt>
                <c:pt idx="3690">
                  <c:v>7.3402678801401791E-2</c:v>
                </c:pt>
                <c:pt idx="3691">
                  <c:v>7.3362921088494459E-2</c:v>
                </c:pt>
                <c:pt idx="3692">
                  <c:v>7.3323195668300228E-2</c:v>
                </c:pt>
                <c:pt idx="3693">
                  <c:v>7.328350250585608E-2</c:v>
                </c:pt>
                <c:pt idx="3694">
                  <c:v>7.3243841566246304E-2</c:v>
                </c:pt>
                <c:pt idx="3695">
                  <c:v>7.3204212814602432E-2</c:v>
                </c:pt>
                <c:pt idx="3696">
                  <c:v>7.3164616216103109E-2</c:v>
                </c:pt>
                <c:pt idx="3697">
                  <c:v>7.3125051735974098E-2</c:v>
                </c:pt>
                <c:pt idx="3698">
                  <c:v>7.3085519339488161E-2</c:v>
                </c:pt>
                <c:pt idx="3699">
                  <c:v>7.3046018991964945E-2</c:v>
                </c:pt>
                <c:pt idx="3700">
                  <c:v>7.3006550658770958E-2</c:v>
                </c:pt>
                <c:pt idx="3701">
                  <c:v>7.2967114305319505E-2</c:v>
                </c:pt>
                <c:pt idx="3702">
                  <c:v>7.2927709897070564E-2</c:v>
                </c:pt>
                <c:pt idx="3703">
                  <c:v>7.2888337399530712E-2</c:v>
                </c:pt>
                <c:pt idx="3704">
                  <c:v>7.2848996778253114E-2</c:v>
                </c:pt>
                <c:pt idx="3705">
                  <c:v>7.2809687998837372E-2</c:v>
                </c:pt>
                <c:pt idx="3706">
                  <c:v>7.2770411026929493E-2</c:v>
                </c:pt>
                <c:pt idx="3707">
                  <c:v>7.2731165828221783E-2</c:v>
                </c:pt>
                <c:pt idx="3708">
                  <c:v>7.2691952368452828E-2</c:v>
                </c:pt>
                <c:pt idx="3709">
                  <c:v>7.2652770613407344E-2</c:v>
                </c:pt>
                <c:pt idx="3710">
                  <c:v>7.2613620528916165E-2</c:v>
                </c:pt>
                <c:pt idx="3711">
                  <c:v>7.2574502080856126E-2</c:v>
                </c:pt>
                <c:pt idx="3712">
                  <c:v>7.2535415235150016E-2</c:v>
                </c:pt>
                <c:pt idx="3713">
                  <c:v>7.2496359957766515E-2</c:v>
                </c:pt>
                <c:pt idx="3714">
                  <c:v>7.2457336214720072E-2</c:v>
                </c:pt>
                <c:pt idx="3715">
                  <c:v>7.2418343972070851E-2</c:v>
                </c:pt>
                <c:pt idx="3716">
                  <c:v>7.2379383195924699E-2</c:v>
                </c:pt>
                <c:pt idx="3717">
                  <c:v>7.2340453852432998E-2</c:v>
                </c:pt>
                <c:pt idx="3718">
                  <c:v>7.2301555907792664E-2</c:v>
                </c:pt>
                <c:pt idx="3719">
                  <c:v>7.2262689328246046E-2</c:v>
                </c:pt>
                <c:pt idx="3720">
                  <c:v>7.2223854080080793E-2</c:v>
                </c:pt>
                <c:pt idx="3721">
                  <c:v>7.2185050129629905E-2</c:v>
                </c:pt>
                <c:pt idx="3722">
                  <c:v>7.2146277443271567E-2</c:v>
                </c:pt>
                <c:pt idx="3723">
                  <c:v>7.2107535987429056E-2</c:v>
                </c:pt>
                <c:pt idx="3724">
                  <c:v>7.206882572857079E-2</c:v>
                </c:pt>
                <c:pt idx="3725">
                  <c:v>7.2030146633210099E-2</c:v>
                </c:pt>
                <c:pt idx="3726">
                  <c:v>7.1991498667905302E-2</c:v>
                </c:pt>
                <c:pt idx="3727">
                  <c:v>7.1952881799259516E-2</c:v>
                </c:pt>
                <c:pt idx="3728">
                  <c:v>7.1914295993920657E-2</c:v>
                </c:pt>
                <c:pt idx="3729">
                  <c:v>7.1875741218581313E-2</c:v>
                </c:pt>
                <c:pt idx="3730">
                  <c:v>7.1837217439978743E-2</c:v>
                </c:pt>
                <c:pt idx="3731">
                  <c:v>7.1798724624894741E-2</c:v>
                </c:pt>
                <c:pt idx="3732">
                  <c:v>7.1760262740155595E-2</c:v>
                </c:pt>
                <c:pt idx="3733">
                  <c:v>7.1721831752631984E-2</c:v>
                </c:pt>
                <c:pt idx="3734">
                  <c:v>7.1683431629238958E-2</c:v>
                </c:pt>
                <c:pt idx="3735">
                  <c:v>7.1645062336935836E-2</c:v>
                </c:pt>
                <c:pt idx="3736">
                  <c:v>7.160672384272615E-2</c:v>
                </c:pt>
                <c:pt idx="3737">
                  <c:v>7.156841611365751E-2</c:v>
                </c:pt>
                <c:pt idx="3738">
                  <c:v>7.1530139116821656E-2</c:v>
                </c:pt>
                <c:pt idx="3739">
                  <c:v>7.149189281935428E-2</c:v>
                </c:pt>
                <c:pt idx="3740">
                  <c:v>7.1453677188434983E-2</c:v>
                </c:pt>
                <c:pt idx="3741">
                  <c:v>7.1415492191287261E-2</c:v>
                </c:pt>
                <c:pt idx="3742">
                  <c:v>7.1377337795178297E-2</c:v>
                </c:pt>
                <c:pt idx="3743">
                  <c:v>7.1339213967419102E-2</c:v>
                </c:pt>
                <c:pt idx="3744">
                  <c:v>7.1301120675364218E-2</c:v>
                </c:pt>
                <c:pt idx="3745">
                  <c:v>7.1263057886411824E-2</c:v>
                </c:pt>
                <c:pt idx="3746">
                  <c:v>7.1225025568003558E-2</c:v>
                </c:pt>
                <c:pt idx="3747">
                  <c:v>7.1187023687624501E-2</c:v>
                </c:pt>
                <c:pt idx="3748">
                  <c:v>7.1149052212803113E-2</c:v>
                </c:pt>
                <c:pt idx="3749">
                  <c:v>7.1111111111111111E-2</c:v>
                </c:pt>
                <c:pt idx="3750">
                  <c:v>7.1073200350163443E-2</c:v>
                </c:pt>
                <c:pt idx="3751">
                  <c:v>7.1035319897618215E-2</c:v>
                </c:pt>
                <c:pt idx="3752">
                  <c:v>7.0997469721176612E-2</c:v>
                </c:pt>
                <c:pt idx="3753">
                  <c:v>7.0959649788582824E-2</c:v>
                </c:pt>
                <c:pt idx="3754">
                  <c:v>7.0921860067623993E-2</c:v>
                </c:pt>
                <c:pt idx="3755">
                  <c:v>7.0884100526130145E-2</c:v>
                </c:pt>
                <c:pt idx="3756">
                  <c:v>7.0846371131974104E-2</c:v>
                </c:pt>
                <c:pt idx="3757">
                  <c:v>7.0808671853071437E-2</c:v>
                </c:pt>
                <c:pt idx="3758">
                  <c:v>7.0771002657380372E-2</c:v>
                </c:pt>
                <c:pt idx="3759">
                  <c:v>7.0733363512901756E-2</c:v>
                </c:pt>
                <c:pt idx="3760">
                  <c:v>7.0695754387678972E-2</c:v>
                </c:pt>
                <c:pt idx="3761">
                  <c:v>7.0658175249797839E-2</c:v>
                </c:pt>
                <c:pt idx="3762">
                  <c:v>7.062062606738663E-2</c:v>
                </c:pt>
                <c:pt idx="3763">
                  <c:v>7.0583106808615889E-2</c:v>
                </c:pt>
                <c:pt idx="3764">
                  <c:v>7.054561744169846E-2</c:v>
                </c:pt>
                <c:pt idx="3765">
                  <c:v>7.050815793488939E-2</c:v>
                </c:pt>
                <c:pt idx="3766">
                  <c:v>7.0470728256485829E-2</c:v>
                </c:pt>
                <c:pt idx="3767">
                  <c:v>7.0433328374827006E-2</c:v>
                </c:pt>
                <c:pt idx="3768">
                  <c:v>7.0395958258294172E-2</c:v>
                </c:pt>
                <c:pt idx="3769">
                  <c:v>7.0358617875310461E-2</c:v>
                </c:pt>
                <c:pt idx="3770">
                  <c:v>7.0321307194340876E-2</c:v>
                </c:pt>
                <c:pt idx="3771">
                  <c:v>7.0284026183892248E-2</c:v>
                </c:pt>
                <c:pt idx="3772">
                  <c:v>7.024677481251311E-2</c:v>
                </c:pt>
                <c:pt idx="3773">
                  <c:v>7.0209553048793671E-2</c:v>
                </c:pt>
                <c:pt idx="3774">
                  <c:v>7.0172360861365732E-2</c:v>
                </c:pt>
                <c:pt idx="3775">
                  <c:v>7.0135198218902614E-2</c:v>
                </c:pt>
                <c:pt idx="3776">
                  <c:v>7.0098065090119122E-2</c:v>
                </c:pt>
                <c:pt idx="3777">
                  <c:v>7.0060961443771455E-2</c:v>
                </c:pt>
                <c:pt idx="3778">
                  <c:v>7.002388724865713E-2</c:v>
                </c:pt>
                <c:pt idx="3779">
                  <c:v>6.998684247361496E-2</c:v>
                </c:pt>
                <c:pt idx="3780">
                  <c:v>6.9949827087524924E-2</c:v>
                </c:pt>
                <c:pt idx="3781">
                  <c:v>6.9912841059308187E-2</c:v>
                </c:pt>
                <c:pt idx="3782">
                  <c:v>6.987588435792691E-2</c:v>
                </c:pt>
                <c:pt idx="3783">
                  <c:v>6.983895695238436E-2</c:v>
                </c:pt>
                <c:pt idx="3784">
                  <c:v>6.9802058811724646E-2</c:v>
                </c:pt>
                <c:pt idx="3785">
                  <c:v>6.9765189905032832E-2</c:v>
                </c:pt>
                <c:pt idx="3786">
                  <c:v>6.9728350201434738E-2</c:v>
                </c:pt>
                <c:pt idx="3787">
                  <c:v>6.9691539670096975E-2</c:v>
                </c:pt>
                <c:pt idx="3788">
                  <c:v>6.9654758280226797E-2</c:v>
                </c:pt>
                <c:pt idx="3789">
                  <c:v>6.9618006001072111E-2</c:v>
                </c:pt>
                <c:pt idx="3790">
                  <c:v>6.9581282801921357E-2</c:v>
                </c:pt>
                <c:pt idx="3791">
                  <c:v>6.9544588652103473E-2</c:v>
                </c:pt>
                <c:pt idx="3792">
                  <c:v>6.9507923520987808E-2</c:v>
                </c:pt>
                <c:pt idx="3793">
                  <c:v>6.9471287377984095E-2</c:v>
                </c:pt>
                <c:pt idx="3794">
                  <c:v>6.943468019254237E-2</c:v>
                </c:pt>
                <c:pt idx="3795">
                  <c:v>6.9398101934152856E-2</c:v>
                </c:pt>
                <c:pt idx="3796">
                  <c:v>6.9361552572346011E-2</c:v>
                </c:pt>
                <c:pt idx="3797">
                  <c:v>6.9325032076692342E-2</c:v>
                </c:pt>
                <c:pt idx="3798">
                  <c:v>6.9288540416802435E-2</c:v>
                </c:pt>
                <c:pt idx="3799">
                  <c:v>6.9252077562326875E-2</c:v>
                </c:pt>
                <c:pt idx="3800">
                  <c:v>6.9215643482956099E-2</c:v>
                </c:pt>
                <c:pt idx="3801">
                  <c:v>6.917923814842046E-2</c:v>
                </c:pt>
                <c:pt idx="3802">
                  <c:v>6.9142861528490071E-2</c:v>
                </c:pt>
                <c:pt idx="3803">
                  <c:v>6.9106513592974803E-2</c:v>
                </c:pt>
                <c:pt idx="3804">
                  <c:v>6.9070194311724148E-2</c:v>
                </c:pt>
                <c:pt idx="3805">
                  <c:v>6.9033903654627249E-2</c:v>
                </c:pt>
                <c:pt idx="3806">
                  <c:v>6.8997641591612757E-2</c:v>
                </c:pt>
                <c:pt idx="3807">
                  <c:v>6.8961408092648821E-2</c:v>
                </c:pt>
                <c:pt idx="3808">
                  <c:v>6.8925203127743015E-2</c:v>
                </c:pt>
                <c:pt idx="3809">
                  <c:v>6.888902666694223E-2</c:v>
                </c:pt>
                <c:pt idx="3810">
                  <c:v>6.8852878680332671E-2</c:v>
                </c:pt>
                <c:pt idx="3811">
                  <c:v>6.8816759138039807E-2</c:v>
                </c:pt>
                <c:pt idx="3812">
                  <c:v>6.8780668010228238E-2</c:v>
                </c:pt>
                <c:pt idx="3813">
                  <c:v>6.8744605267101674E-2</c:v>
                </c:pt>
                <c:pt idx="3814">
                  <c:v>6.8708570878902864E-2</c:v>
                </c:pt>
                <c:pt idx="3815">
                  <c:v>6.8672564815913578E-2</c:v>
                </c:pt>
                <c:pt idx="3816">
                  <c:v>6.8636587048454475E-2</c:v>
                </c:pt>
                <c:pt idx="3817">
                  <c:v>6.8600637546885113E-2</c:v>
                </c:pt>
                <c:pt idx="3818">
                  <c:v>6.8564716281603794E-2</c:v>
                </c:pt>
                <c:pt idx="3819">
                  <c:v>6.8528823223047611E-2</c:v>
                </c:pt>
                <c:pt idx="3820">
                  <c:v>6.8492958341692334E-2</c:v>
                </c:pt>
                <c:pt idx="3821">
                  <c:v>6.8457121608052313E-2</c:v>
                </c:pt>
                <c:pt idx="3822">
                  <c:v>6.8421312992680491E-2</c:v>
                </c:pt>
                <c:pt idx="3823">
                  <c:v>6.8385532466168311E-2</c:v>
                </c:pt>
                <c:pt idx="3824">
                  <c:v>6.8349779999145627E-2</c:v>
                </c:pt>
                <c:pt idx="3825">
                  <c:v>6.8314055562280693E-2</c:v>
                </c:pt>
                <c:pt idx="3826">
                  <c:v>6.8278359126280067E-2</c:v>
                </c:pt>
                <c:pt idx="3827">
                  <c:v>6.824269066188858E-2</c:v>
                </c:pt>
                <c:pt idx="3828">
                  <c:v>6.8207050139889244E-2</c:v>
                </c:pt>
                <c:pt idx="3829">
                  <c:v>6.8171437531103218E-2</c:v>
                </c:pt>
                <c:pt idx="3830">
                  <c:v>6.813585280638973E-2</c:v>
                </c:pt>
                <c:pt idx="3831">
                  <c:v>6.8100295936646016E-2</c:v>
                </c:pt>
                <c:pt idx="3832">
                  <c:v>6.8064766892807313E-2</c:v>
                </c:pt>
                <c:pt idx="3833">
                  <c:v>6.8029265645846715E-2</c:v>
                </c:pt>
                <c:pt idx="3834">
                  <c:v>6.7993792166775174E-2</c:v>
                </c:pt>
                <c:pt idx="3835">
                  <c:v>6.7958346426641419E-2</c:v>
                </c:pt>
                <c:pt idx="3836">
                  <c:v>6.7922928396531884E-2</c:v>
                </c:pt>
                <c:pt idx="3837">
                  <c:v>6.7887538047570695E-2</c:v>
                </c:pt>
                <c:pt idx="3838">
                  <c:v>6.7852175350919572E-2</c:v>
                </c:pt>
                <c:pt idx="3839">
                  <c:v>6.7816840277777776E-2</c:v>
                </c:pt>
                <c:pt idx="3840">
                  <c:v>6.7781532799382052E-2</c:v>
                </c:pt>
                <c:pt idx="3841">
                  <c:v>6.7746252887006572E-2</c:v>
                </c:pt>
                <c:pt idx="3842">
                  <c:v>6.7711000511962882E-2</c:v>
                </c:pt>
                <c:pt idx="3843">
                  <c:v>6.7675775645599831E-2</c:v>
                </c:pt>
                <c:pt idx="3844">
                  <c:v>6.7640578259303544E-2</c:v>
                </c:pt>
                <c:pt idx="3845">
                  <c:v>6.760540832449731E-2</c:v>
                </c:pt>
                <c:pt idx="3846">
                  <c:v>6.757026581264157E-2</c:v>
                </c:pt>
                <c:pt idx="3847">
                  <c:v>6.7535150695233859E-2</c:v>
                </c:pt>
                <c:pt idx="3848">
                  <c:v>6.7500062943808697E-2</c:v>
                </c:pt>
                <c:pt idx="3849">
                  <c:v>6.746500252993759E-2</c:v>
                </c:pt>
                <c:pt idx="3850">
                  <c:v>6.7429969425228956E-2</c:v>
                </c:pt>
                <c:pt idx="3851">
                  <c:v>6.7394963601328059E-2</c:v>
                </c:pt>
                <c:pt idx="3852">
                  <c:v>6.7359985029916927E-2</c:v>
                </c:pt>
                <c:pt idx="3853">
                  <c:v>6.732503368271435E-2</c:v>
                </c:pt>
                <c:pt idx="3854">
                  <c:v>6.7290109531475795E-2</c:v>
                </c:pt>
                <c:pt idx="3855">
                  <c:v>6.7255212547993312E-2</c:v>
                </c:pt>
                <c:pt idx="3856">
                  <c:v>6.722034270409559E-2</c:v>
                </c:pt>
                <c:pt idx="3857">
                  <c:v>6.7185499971647716E-2</c:v>
                </c:pt>
                <c:pt idx="3858">
                  <c:v>6.7150684322551335E-2</c:v>
                </c:pt>
                <c:pt idx="3859">
                  <c:v>6.7115895728744393E-2</c:v>
                </c:pt>
                <c:pt idx="3860">
                  <c:v>6.7081134162201239E-2</c:v>
                </c:pt>
                <c:pt idx="3861">
                  <c:v>6.7046399594932471E-2</c:v>
                </c:pt>
                <c:pt idx="3862">
                  <c:v>6.7011691998984907E-2</c:v>
                </c:pt>
                <c:pt idx="3863">
                  <c:v>6.6977011346441545E-2</c:v>
                </c:pt>
                <c:pt idx="3864">
                  <c:v>6.6942357609421466E-2</c:v>
                </c:pt>
                <c:pt idx="3865">
                  <c:v>6.6907730760079845E-2</c:v>
                </c:pt>
                <c:pt idx="3866">
                  <c:v>6.6873130770607844E-2</c:v>
                </c:pt>
                <c:pt idx="3867">
                  <c:v>6.6838557613232541E-2</c:v>
                </c:pt>
                <c:pt idx="3868">
                  <c:v>6.6804011260216928E-2</c:v>
                </c:pt>
                <c:pt idx="3869">
                  <c:v>6.6769491683859802E-2</c:v>
                </c:pt>
                <c:pt idx="3870">
                  <c:v>6.6734998856495795E-2</c:v>
                </c:pt>
                <c:pt idx="3871">
                  <c:v>6.6700532750495187E-2</c:v>
                </c:pt>
                <c:pt idx="3872">
                  <c:v>6.6666093338263954E-2</c:v>
                </c:pt>
                <c:pt idx="3873">
                  <c:v>6.6631680592243697E-2</c:v>
                </c:pt>
                <c:pt idx="3874">
                  <c:v>6.6597294484911557E-2</c:v>
                </c:pt>
                <c:pt idx="3875">
                  <c:v>6.6562934988780145E-2</c:v>
                </c:pt>
                <c:pt idx="3876">
                  <c:v>6.6528602076397589E-2</c:v>
                </c:pt>
                <c:pt idx="3877">
                  <c:v>6.6494295720347332E-2</c:v>
                </c:pt>
                <c:pt idx="3878">
                  <c:v>6.6460015893248209E-2</c:v>
                </c:pt>
                <c:pt idx="3879">
                  <c:v>6.6425762567754287E-2</c:v>
                </c:pt>
                <c:pt idx="3880">
                  <c:v>6.6391535716554886E-2</c:v>
                </c:pt>
                <c:pt idx="3881">
                  <c:v>6.6357335312374505E-2</c:v>
                </c:pt>
                <c:pt idx="3882">
                  <c:v>6.6323161327972738E-2</c:v>
                </c:pt>
                <c:pt idx="3883">
                  <c:v>6.6289013736144264E-2</c:v>
                </c:pt>
                <c:pt idx="3884">
                  <c:v>6.6254892509718763E-2</c:v>
                </c:pt>
                <c:pt idx="3885">
                  <c:v>6.6220797621560856E-2</c:v>
                </c:pt>
                <c:pt idx="3886">
                  <c:v>6.618672904457007E-2</c:v>
                </c:pt>
                <c:pt idx="3887">
                  <c:v>6.6152686751680817E-2</c:v>
                </c:pt>
                <c:pt idx="3888">
                  <c:v>6.6118670715862221E-2</c:v>
                </c:pt>
                <c:pt idx="3889">
                  <c:v>6.6084680910118224E-2</c:v>
                </c:pt>
                <c:pt idx="3890">
                  <c:v>6.6050717307487419E-2</c:v>
                </c:pt>
                <c:pt idx="3891">
                  <c:v>6.6016779881043042E-2</c:v>
                </c:pt>
                <c:pt idx="3892">
                  <c:v>6.5982868603892894E-2</c:v>
                </c:pt>
                <c:pt idx="3893">
                  <c:v>6.5948983449179321E-2</c:v>
                </c:pt>
                <c:pt idx="3894">
                  <c:v>6.5915124390079113E-2</c:v>
                </c:pt>
                <c:pt idx="3895">
                  <c:v>6.5881291399803518E-2</c:v>
                </c:pt>
                <c:pt idx="3896">
                  <c:v>6.5847484451598118E-2</c:v>
                </c:pt>
                <c:pt idx="3897">
                  <c:v>6.5813703518742814E-2</c:v>
                </c:pt>
                <c:pt idx="3898">
                  <c:v>6.57799485745518E-2</c:v>
                </c:pt>
                <c:pt idx="3899">
                  <c:v>6.5746219592373437E-2</c:v>
                </c:pt>
                <c:pt idx="3900">
                  <c:v>6.5712516545590266E-2</c:v>
                </c:pt>
                <c:pt idx="3901">
                  <c:v>6.56788394076189E-2</c:v>
                </c:pt>
                <c:pt idx="3902">
                  <c:v>6.5645188151910061E-2</c:v>
                </c:pt>
                <c:pt idx="3903">
                  <c:v>6.5611562751948405E-2</c:v>
                </c:pt>
                <c:pt idx="3904">
                  <c:v>6.5577963181252572E-2</c:v>
                </c:pt>
                <c:pt idx="3905">
                  <c:v>6.5544389413375093E-2</c:v>
                </c:pt>
                <c:pt idx="3906">
                  <c:v>6.5510841421902333E-2</c:v>
                </c:pt>
                <c:pt idx="3907">
                  <c:v>6.5477319180454449E-2</c:v>
                </c:pt>
                <c:pt idx="3908">
                  <c:v>6.5443822662685322E-2</c:v>
                </c:pt>
                <c:pt idx="3909">
                  <c:v>6.5410351842282555E-2</c:v>
                </c:pt>
                <c:pt idx="3910">
                  <c:v>6.5376906692967363E-2</c:v>
                </c:pt>
                <c:pt idx="3911">
                  <c:v>6.5343487188494531E-2</c:v>
                </c:pt>
                <c:pt idx="3912">
                  <c:v>6.5310093302652389E-2</c:v>
                </c:pt>
                <c:pt idx="3913">
                  <c:v>6.5276725009262765E-2</c:v>
                </c:pt>
                <c:pt idx="3914">
                  <c:v>6.5243382282180892E-2</c:v>
                </c:pt>
                <c:pt idx="3915">
                  <c:v>6.521006509529538E-2</c:v>
                </c:pt>
                <c:pt idx="3916">
                  <c:v>6.5176773422528186E-2</c:v>
                </c:pt>
                <c:pt idx="3917">
                  <c:v>6.5143507237834519E-2</c:v>
                </c:pt>
                <c:pt idx="3918">
                  <c:v>6.5110266515202825E-2</c:v>
                </c:pt>
                <c:pt idx="3919">
                  <c:v>6.5077051228654731E-2</c:v>
                </c:pt>
                <c:pt idx="3920">
                  <c:v>6.5043861352244964E-2</c:v>
                </c:pt>
                <c:pt idx="3921">
                  <c:v>6.5010696860061348E-2</c:v>
                </c:pt>
                <c:pt idx="3922">
                  <c:v>6.4977557726224724E-2</c:v>
                </c:pt>
                <c:pt idx="3923">
                  <c:v>6.4944443924888892E-2</c:v>
                </c:pt>
                <c:pt idx="3924">
                  <c:v>6.4911355430240569E-2</c:v>
                </c:pt>
                <c:pt idx="3925">
                  <c:v>6.4878292216499378E-2</c:v>
                </c:pt>
                <c:pt idx="3926">
                  <c:v>6.484525425791772E-2</c:v>
                </c:pt>
                <c:pt idx="3927">
                  <c:v>6.481224152878079E-2</c:v>
                </c:pt>
                <c:pt idx="3928">
                  <c:v>6.4779254003406478E-2</c:v>
                </c:pt>
                <c:pt idx="3929">
                  <c:v>6.4746291656145386E-2</c:v>
                </c:pt>
                <c:pt idx="3930">
                  <c:v>6.4713354461380712E-2</c:v>
                </c:pt>
                <c:pt idx="3931">
                  <c:v>6.4680442393528229E-2</c:v>
                </c:pt>
                <c:pt idx="3932">
                  <c:v>6.4647555427036221E-2</c:v>
                </c:pt>
                <c:pt idx="3933">
                  <c:v>6.4614693536385437E-2</c:v>
                </c:pt>
                <c:pt idx="3934">
                  <c:v>6.4581856696089082E-2</c:v>
                </c:pt>
                <c:pt idx="3935">
                  <c:v>6.4549044880692713E-2</c:v>
                </c:pt>
                <c:pt idx="3936">
                  <c:v>6.4516258064774193E-2</c:v>
                </c:pt>
                <c:pt idx="3937">
                  <c:v>6.4483496222943693E-2</c:v>
                </c:pt>
                <c:pt idx="3938">
                  <c:v>6.4450759329843579E-2</c:v>
                </c:pt>
                <c:pt idx="3939">
                  <c:v>6.4418047360148417E-2</c:v>
                </c:pt>
                <c:pt idx="3940">
                  <c:v>6.4385360288564883E-2</c:v>
                </c:pt>
                <c:pt idx="3941">
                  <c:v>6.4352698089831725E-2</c:v>
                </c:pt>
                <c:pt idx="3942">
                  <c:v>6.432006073871975E-2</c:v>
                </c:pt>
                <c:pt idx="3943">
                  <c:v>6.4287448210031725E-2</c:v>
                </c:pt>
                <c:pt idx="3944">
                  <c:v>6.4254860478602335E-2</c:v>
                </c:pt>
                <c:pt idx="3945">
                  <c:v>6.4222297519298158E-2</c:v>
                </c:pt>
                <c:pt idx="3946">
                  <c:v>6.4189759307017633E-2</c:v>
                </c:pt>
                <c:pt idx="3947">
                  <c:v>6.4157245816690953E-2</c:v>
                </c:pt>
                <c:pt idx="3948">
                  <c:v>6.4124757023280035E-2</c:v>
                </c:pt>
                <c:pt idx="3949">
                  <c:v>6.4092292901778564E-2</c:v>
                </c:pt>
                <c:pt idx="3950">
                  <c:v>6.4059853427211766E-2</c:v>
                </c:pt>
                <c:pt idx="3951">
                  <c:v>6.4027438574636525E-2</c:v>
                </c:pt>
                <c:pt idx="3952">
                  <c:v>6.3995048319141254E-2</c:v>
                </c:pt>
                <c:pt idx="3953">
                  <c:v>6.3962682635845855E-2</c:v>
                </c:pt>
                <c:pt idx="3954">
                  <c:v>6.3930341499901705E-2</c:v>
                </c:pt>
                <c:pt idx="3955">
                  <c:v>6.3898024886491545E-2</c:v>
                </c:pt>
                <c:pt idx="3956">
                  <c:v>6.3865732770829506E-2</c:v>
                </c:pt>
                <c:pt idx="3957">
                  <c:v>6.3833465128161002E-2</c:v>
                </c:pt>
                <c:pt idx="3958">
                  <c:v>6.3801221933762725E-2</c:v>
                </c:pt>
                <c:pt idx="3959">
                  <c:v>6.3769003162942553E-2</c:v>
                </c:pt>
                <c:pt idx="3960">
                  <c:v>6.3736808791039573E-2</c:v>
                </c:pt>
                <c:pt idx="3961">
                  <c:v>6.3704638793423946E-2</c:v>
                </c:pt>
                <c:pt idx="3962">
                  <c:v>6.3672493145496931E-2</c:v>
                </c:pt>
                <c:pt idx="3963">
                  <c:v>6.3640371822690792E-2</c:v>
                </c:pt>
                <c:pt idx="3964">
                  <c:v>6.3608274800468795E-2</c:v>
                </c:pt>
                <c:pt idx="3965">
                  <c:v>6.3576202054325098E-2</c:v>
                </c:pt>
                <c:pt idx="3966">
                  <c:v>6.3544153559784794E-2</c:v>
                </c:pt>
                <c:pt idx="3967">
                  <c:v>6.3512129292403741E-2</c:v>
                </c:pt>
                <c:pt idx="3968">
                  <c:v>6.3480129227768661E-2</c:v>
                </c:pt>
                <c:pt idx="3969">
                  <c:v>6.3448153341497004E-2</c:v>
                </c:pt>
                <c:pt idx="3970">
                  <c:v>6.3416201609236847E-2</c:v>
                </c:pt>
                <c:pt idx="3971">
                  <c:v>6.3384274006667018E-2</c:v>
                </c:pt>
                <c:pt idx="3972">
                  <c:v>6.3352370509496866E-2</c:v>
                </c:pt>
                <c:pt idx="3973">
                  <c:v>6.3320491093466366E-2</c:v>
                </c:pt>
                <c:pt idx="3974">
                  <c:v>6.3288635734345955E-2</c:v>
                </c:pt>
                <c:pt idx="3975">
                  <c:v>6.3256804407936545E-2</c:v>
                </c:pt>
                <c:pt idx="3976">
                  <c:v>6.3224997090069512E-2</c:v>
                </c:pt>
                <c:pt idx="3977">
                  <c:v>6.3193213756606539E-2</c:v>
                </c:pt>
                <c:pt idx="3978">
                  <c:v>6.3161454383439675E-2</c:v>
                </c:pt>
                <c:pt idx="3979">
                  <c:v>6.3129718946491248E-2</c:v>
                </c:pt>
                <c:pt idx="3980">
                  <c:v>6.3098007421713828E-2</c:v>
                </c:pt>
                <c:pt idx="3981">
                  <c:v>6.3066319785090155E-2</c:v>
                </c:pt>
                <c:pt idx="3982">
                  <c:v>6.3034656012633153E-2</c:v>
                </c:pt>
                <c:pt idx="3983">
                  <c:v>6.3003016080385804E-2</c:v>
                </c:pt>
                <c:pt idx="3984">
                  <c:v>6.2971399964421165E-2</c:v>
                </c:pt>
                <c:pt idx="3985">
                  <c:v>6.2939807640842296E-2</c:v>
                </c:pt>
                <c:pt idx="3986">
                  <c:v>6.2908239085782233E-2</c:v>
                </c:pt>
                <c:pt idx="3987">
                  <c:v>6.2876694275403947E-2</c:v>
                </c:pt>
                <c:pt idx="3988">
                  <c:v>6.284517318590023E-2</c:v>
                </c:pt>
                <c:pt idx="3989">
                  <c:v>6.2813675793493756E-2</c:v>
                </c:pt>
                <c:pt idx="3990">
                  <c:v>6.2782202074436966E-2</c:v>
                </c:pt>
                <c:pt idx="3991">
                  <c:v>6.2750752005012025E-2</c:v>
                </c:pt>
                <c:pt idx="3992">
                  <c:v>6.2719325561530828E-2</c:v>
                </c:pt>
                <c:pt idx="3993">
                  <c:v>6.2687922720334882E-2</c:v>
                </c:pt>
                <c:pt idx="3994">
                  <c:v>6.2656543457795338E-2</c:v>
                </c:pt>
                <c:pt idx="3995">
                  <c:v>6.262518775031288E-2</c:v>
                </c:pt>
                <c:pt idx="3996">
                  <c:v>6.2593855574317722E-2</c:v>
                </c:pt>
                <c:pt idx="3997">
                  <c:v>6.2562546906269542E-2</c:v>
                </c:pt>
                <c:pt idx="3998">
                  <c:v>6.2531261722657466E-2</c:v>
                </c:pt>
                <c:pt idx="3999">
                  <c:v>6.25E-2</c:v>
                </c:pt>
                <c:pt idx="4000">
                  <c:v>6.2468761714844973E-2</c:v>
                </c:pt>
                <c:pt idx="4001">
                  <c:v>6.2437546843769523E-2</c:v>
                </c:pt>
                <c:pt idx="4002">
                  <c:v>6.2406355363380038E-2</c:v>
                </c:pt>
                <c:pt idx="4003">
                  <c:v>6.2375187250312131E-2</c:v>
                </c:pt>
                <c:pt idx="4004">
                  <c:v>6.2344042481230544E-2</c:v>
                </c:pt>
                <c:pt idx="4005">
                  <c:v>6.2312921032829191E-2</c:v>
                </c:pt>
                <c:pt idx="4006">
                  <c:v>6.2281822881831012E-2</c:v>
                </c:pt>
                <c:pt idx="4007">
                  <c:v>6.2250748004988032E-2</c:v>
                </c:pt>
                <c:pt idx="4008">
                  <c:v>6.2219696379081216E-2</c:v>
                </c:pt>
                <c:pt idx="4009">
                  <c:v>6.2188667980920508E-2</c:v>
                </c:pt>
                <c:pt idx="4010">
                  <c:v>6.2157662787344768E-2</c:v>
                </c:pt>
                <c:pt idx="4011">
                  <c:v>6.2126680775221696E-2</c:v>
                </c:pt>
                <c:pt idx="4012">
                  <c:v>6.20957219214478E-2</c:v>
                </c:pt>
                <c:pt idx="4013">
                  <c:v>6.206478620294837E-2</c:v>
                </c:pt>
                <c:pt idx="4014">
                  <c:v>6.2033873596677461E-2</c:v>
                </c:pt>
                <c:pt idx="4015">
                  <c:v>6.2002984079617782E-2</c:v>
                </c:pt>
                <c:pt idx="4016">
                  <c:v>6.1972117628780687E-2</c:v>
                </c:pt>
                <c:pt idx="4017">
                  <c:v>6.1941274221206162E-2</c:v>
                </c:pt>
                <c:pt idx="4018">
                  <c:v>6.1910453833962729E-2</c:v>
                </c:pt>
                <c:pt idx="4019">
                  <c:v>6.1879656444147425E-2</c:v>
                </c:pt>
                <c:pt idx="4020">
                  <c:v>6.184888202888577E-2</c:v>
                </c:pt>
                <c:pt idx="4021">
                  <c:v>6.1818130565331753E-2</c:v>
                </c:pt>
                <c:pt idx="4022">
                  <c:v>6.1787402030667675E-2</c:v>
                </c:pt>
                <c:pt idx="4023">
                  <c:v>6.175669640210428E-2</c:v>
                </c:pt>
                <c:pt idx="4024">
                  <c:v>6.1726013656880525E-2</c:v>
                </c:pt>
                <c:pt idx="4025">
                  <c:v>6.1695353772263692E-2</c:v>
                </c:pt>
                <c:pt idx="4026">
                  <c:v>6.1664716725549275E-2</c:v>
                </c:pt>
                <c:pt idx="4027">
                  <c:v>6.1634102494060941E-2</c:v>
                </c:pt>
                <c:pt idx="4028">
                  <c:v>6.1603511055150481E-2</c:v>
                </c:pt>
                <c:pt idx="4029">
                  <c:v>6.1572942386197808E-2</c:v>
                </c:pt>
                <c:pt idx="4030">
                  <c:v>6.154239646461087E-2</c:v>
                </c:pt>
                <c:pt idx="4031">
                  <c:v>6.1511873267825645E-2</c:v>
                </c:pt>
                <c:pt idx="4032">
                  <c:v>6.1481372773306071E-2</c:v>
                </c:pt>
                <c:pt idx="4033">
                  <c:v>6.1450894958543993E-2</c:v>
                </c:pt>
                <c:pt idx="4034">
                  <c:v>6.1420439801059198E-2</c:v>
                </c:pt>
                <c:pt idx="4035">
                  <c:v>6.1390007278399265E-2</c:v>
                </c:pt>
                <c:pt idx="4036">
                  <c:v>6.1359597368139604E-2</c:v>
                </c:pt>
                <c:pt idx="4037">
                  <c:v>6.1329210047883387E-2</c:v>
                </c:pt>
                <c:pt idx="4038">
                  <c:v>6.1298845295261514E-2</c:v>
                </c:pt>
                <c:pt idx="4039">
                  <c:v>6.1268503087932552E-2</c:v>
                </c:pt>
                <c:pt idx="4040">
                  <c:v>6.1238183403582711E-2</c:v>
                </c:pt>
                <c:pt idx="4041">
                  <c:v>6.120788621992581E-2</c:v>
                </c:pt>
                <c:pt idx="4042">
                  <c:v>6.117761151470321E-2</c:v>
                </c:pt>
                <c:pt idx="4043">
                  <c:v>6.1147359265683807E-2</c:v>
                </c:pt>
                <c:pt idx="4044">
                  <c:v>6.1117129450663964E-2</c:v>
                </c:pt>
                <c:pt idx="4045">
                  <c:v>6.1086922047467469E-2</c:v>
                </c:pt>
                <c:pt idx="4046">
                  <c:v>6.1056737033945541E-2</c:v>
                </c:pt>
                <c:pt idx="4047">
                  <c:v>6.1026574387976693E-2</c:v>
                </c:pt>
                <c:pt idx="4048">
                  <c:v>6.0996434087466821E-2</c:v>
                </c:pt>
                <c:pt idx="4049">
                  <c:v>6.0966316110349035E-2</c:v>
                </c:pt>
                <c:pt idx="4050">
                  <c:v>6.0936220434583722E-2</c:v>
                </c:pt>
                <c:pt idx="4051">
                  <c:v>6.0906147038158429E-2</c:v>
                </c:pt>
                <c:pt idx="4052">
                  <c:v>6.0876095899087893E-2</c:v>
                </c:pt>
                <c:pt idx="4053">
                  <c:v>6.0846066995413908E-2</c:v>
                </c:pt>
                <c:pt idx="4054">
                  <c:v>6.0816060305205401E-2</c:v>
                </c:pt>
                <c:pt idx="4055">
                  <c:v>6.0786075806558273E-2</c:v>
                </c:pt>
                <c:pt idx="4056">
                  <c:v>6.0756113477595484E-2</c:v>
                </c:pt>
                <c:pt idx="4057">
                  <c:v>6.072617329646688E-2</c:v>
                </c:pt>
                <c:pt idx="4058">
                  <c:v>6.0696255241349258E-2</c:v>
                </c:pt>
                <c:pt idx="4059">
                  <c:v>6.0666359290446267E-2</c:v>
                </c:pt>
                <c:pt idx="4060">
                  <c:v>6.0636485421988406E-2</c:v>
                </c:pt>
                <c:pt idx="4061">
                  <c:v>6.0606633614232963E-2</c:v>
                </c:pt>
                <c:pt idx="4062">
                  <c:v>6.0576803845463975E-2</c:v>
                </c:pt>
                <c:pt idx="4063">
                  <c:v>6.0546996093992181E-2</c:v>
                </c:pt>
                <c:pt idx="4064">
                  <c:v>6.0517210338155041E-2</c:v>
                </c:pt>
                <c:pt idx="4065">
                  <c:v>6.0487446556316597E-2</c:v>
                </c:pt>
                <c:pt idx="4066">
                  <c:v>6.0457704726867505E-2</c:v>
                </c:pt>
                <c:pt idx="4067">
                  <c:v>6.0427984828224993E-2</c:v>
                </c:pt>
                <c:pt idx="4068">
                  <c:v>6.0398286838832783E-2</c:v>
                </c:pt>
                <c:pt idx="4069">
                  <c:v>6.0368610737161099E-2</c:v>
                </c:pt>
                <c:pt idx="4070">
                  <c:v>6.0338956501706599E-2</c:v>
                </c:pt>
                <c:pt idx="4071">
                  <c:v>6.0309324110992317E-2</c:v>
                </c:pt>
                <c:pt idx="4072">
                  <c:v>6.0279713543567676E-2</c:v>
                </c:pt>
                <c:pt idx="4073">
                  <c:v>6.0250124778008417E-2</c:v>
                </c:pt>
                <c:pt idx="4074">
                  <c:v>6.022055779291656E-2</c:v>
                </c:pt>
                <c:pt idx="4075">
                  <c:v>6.019101256692036E-2</c:v>
                </c:pt>
                <c:pt idx="4076">
                  <c:v>6.0161489078674316E-2</c:v>
                </c:pt>
                <c:pt idx="4077">
                  <c:v>6.0131987306859064E-2</c:v>
                </c:pt>
                <c:pt idx="4078">
                  <c:v>6.010250723018136E-2</c:v>
                </c:pt>
                <c:pt idx="4079">
                  <c:v>6.007304882737409E-2</c:v>
                </c:pt>
                <c:pt idx="4080">
                  <c:v>6.0043612077196148E-2</c:v>
                </c:pt>
                <c:pt idx="4081">
                  <c:v>6.0014196958432485E-2</c:v>
                </c:pt>
                <c:pt idx="4082">
                  <c:v>5.9984803449894007E-2</c:v>
                </c:pt>
                <c:pt idx="4083">
                  <c:v>5.9955431530417554E-2</c:v>
                </c:pt>
                <c:pt idx="4084">
                  <c:v>5.9926081178865866E-2</c:v>
                </c:pt>
                <c:pt idx="4085">
                  <c:v>5.9896752374127581E-2</c:v>
                </c:pt>
                <c:pt idx="4086">
                  <c:v>5.9867445095117093E-2</c:v>
                </c:pt>
                <c:pt idx="4087">
                  <c:v>5.9838159320774659E-2</c:v>
                </c:pt>
                <c:pt idx="4088">
                  <c:v>5.9808895030066235E-2</c:v>
                </c:pt>
                <c:pt idx="4089">
                  <c:v>5.9779652201983481E-2</c:v>
                </c:pt>
                <c:pt idx="4090">
                  <c:v>5.9750430815543779E-2</c:v>
                </c:pt>
                <c:pt idx="4091">
                  <c:v>5.9721230849790113E-2</c:v>
                </c:pt>
                <c:pt idx="4092">
                  <c:v>5.9692052283791056E-2</c:v>
                </c:pt>
                <c:pt idx="4093">
                  <c:v>5.9662895096640758E-2</c:v>
                </c:pt>
                <c:pt idx="4094">
                  <c:v>5.9633759267458904E-2</c:v>
                </c:pt>
                <c:pt idx="4095">
                  <c:v>5.9604644775390625E-2</c:v>
                </c:pt>
                <c:pt idx="4096">
                  <c:v>5.9575551599606535E-2</c:v>
                </c:pt>
                <c:pt idx="4097">
                  <c:v>5.9546479719302665E-2</c:v>
                </c:pt>
                <c:pt idx="4098">
                  <c:v>5.9517429113700365E-2</c:v>
                </c:pt>
                <c:pt idx="4099">
                  <c:v>5.9488399762046403E-2</c:v>
                </c:pt>
                <c:pt idx="4100">
                  <c:v>5.9459391643612781E-2</c:v>
                </c:pt>
                <c:pt idx="4101">
                  <c:v>5.9430404737696778E-2</c:v>
                </c:pt>
                <c:pt idx="4102">
                  <c:v>5.9401439023620918E-2</c:v>
                </c:pt>
                <c:pt idx="4103">
                  <c:v>5.9372494480732917E-2</c:v>
                </c:pt>
                <c:pt idx="4104">
                  <c:v>5.93435710884056E-2</c:v>
                </c:pt>
                <c:pt idx="4105">
                  <c:v>5.9314668826036962E-2</c:v>
                </c:pt>
                <c:pt idx="4106">
                  <c:v>5.9285787673050025E-2</c:v>
                </c:pt>
                <c:pt idx="4107">
                  <c:v>5.9256927608892902E-2</c:v>
                </c:pt>
                <c:pt idx="4108">
                  <c:v>5.9228088613038674E-2</c:v>
                </c:pt>
                <c:pt idx="4109">
                  <c:v>5.9199270664985412E-2</c:v>
                </c:pt>
                <c:pt idx="4110">
                  <c:v>5.9170473744256095E-2</c:v>
                </c:pt>
                <c:pt idx="4111">
                  <c:v>5.9141697830398646E-2</c:v>
                </c:pt>
                <c:pt idx="4112">
                  <c:v>5.9112942902985792E-2</c:v>
                </c:pt>
                <c:pt idx="4113">
                  <c:v>5.9084208941615111E-2</c:v>
                </c:pt>
                <c:pt idx="4114">
                  <c:v>5.9055495925908974E-2</c:v>
                </c:pt>
                <c:pt idx="4115">
                  <c:v>5.9026803835514494E-2</c:v>
                </c:pt>
                <c:pt idx="4116">
                  <c:v>5.8998132650103494E-2</c:v>
                </c:pt>
                <c:pt idx="4117">
                  <c:v>5.8969482349372486E-2</c:v>
                </c:pt>
                <c:pt idx="4118">
                  <c:v>5.8940852913042616E-2</c:v>
                </c:pt>
                <c:pt idx="4119">
                  <c:v>5.8912244320859647E-2</c:v>
                </c:pt>
                <c:pt idx="4120">
                  <c:v>5.8883656552593908E-2</c:v>
                </c:pt>
                <c:pt idx="4121">
                  <c:v>5.8855089588040262E-2</c:v>
                </c:pt>
                <c:pt idx="4122">
                  <c:v>5.8826543407018088E-2</c:v>
                </c:pt>
                <c:pt idx="4123">
                  <c:v>5.8798017989371197E-2</c:v>
                </c:pt>
                <c:pt idx="4124">
                  <c:v>5.876951331496786E-2</c:v>
                </c:pt>
                <c:pt idx="4125">
                  <c:v>5.8741029363700716E-2</c:v>
                </c:pt>
                <c:pt idx="4126">
                  <c:v>5.8712566115486794E-2</c:v>
                </c:pt>
                <c:pt idx="4127">
                  <c:v>5.8684123550267413E-2</c:v>
                </c:pt>
                <c:pt idx="4128">
                  <c:v>5.8655701648008193E-2</c:v>
                </c:pt>
                <c:pt idx="4129">
                  <c:v>5.8627300388699004E-2</c:v>
                </c:pt>
                <c:pt idx="4130">
                  <c:v>5.8598919752353935E-2</c:v>
                </c:pt>
                <c:pt idx="4131">
                  <c:v>5.8570559719011255E-2</c:v>
                </c:pt>
                <c:pt idx="4132">
                  <c:v>5.8542220268733375E-2</c:v>
                </c:pt>
                <c:pt idx="4133">
                  <c:v>5.851390138160683E-2</c:v>
                </c:pt>
                <c:pt idx="4134">
                  <c:v>5.8485603037742223E-2</c:v>
                </c:pt>
                <c:pt idx="4135">
                  <c:v>5.8457325217274189E-2</c:v>
                </c:pt>
                <c:pt idx="4136">
                  <c:v>5.8429067900361384E-2</c:v>
                </c:pt>
                <c:pt idx="4137">
                  <c:v>5.8400831067186416E-2</c:v>
                </c:pt>
                <c:pt idx="4138">
                  <c:v>5.837261469795587E-2</c:v>
                </c:pt>
                <c:pt idx="4139">
                  <c:v>5.8344418772900176E-2</c:v>
                </c:pt>
                <c:pt idx="4140">
                  <c:v>5.8316243272273693E-2</c:v>
                </c:pt>
                <c:pt idx="4141">
                  <c:v>5.8288088176354572E-2</c:v>
                </c:pt>
                <c:pt idx="4142">
                  <c:v>5.8259953465444762E-2</c:v>
                </c:pt>
                <c:pt idx="4143">
                  <c:v>5.8231839119870003E-2</c:v>
                </c:pt>
                <c:pt idx="4144">
                  <c:v>5.8203745119979736E-2</c:v>
                </c:pt>
                <c:pt idx="4145">
                  <c:v>5.8175671446147124E-2</c:v>
                </c:pt>
                <c:pt idx="4146">
                  <c:v>5.8147618078768976E-2</c:v>
                </c:pt>
                <c:pt idx="4147">
                  <c:v>5.8119584998265708E-2</c:v>
                </c:pt>
                <c:pt idx="4148">
                  <c:v>5.8091572185081375E-2</c:v>
                </c:pt>
                <c:pt idx="4149">
                  <c:v>5.8063579619683552E-2</c:v>
                </c:pt>
                <c:pt idx="4150">
                  <c:v>5.8035607282563358E-2</c:v>
                </c:pt>
                <c:pt idx="4151">
                  <c:v>5.8007655154235394E-2</c:v>
                </c:pt>
                <c:pt idx="4152">
                  <c:v>5.797972321523772E-2</c:v>
                </c:pt>
                <c:pt idx="4153">
                  <c:v>5.7951811446131825E-2</c:v>
                </c:pt>
                <c:pt idx="4154">
                  <c:v>5.7923919827502564E-2</c:v>
                </c:pt>
                <c:pt idx="4155">
                  <c:v>5.7896048339958185E-2</c:v>
                </c:pt>
                <c:pt idx="4156">
                  <c:v>5.7868196964130224E-2</c:v>
                </c:pt>
                <c:pt idx="4157">
                  <c:v>5.7840365680673522E-2</c:v>
                </c:pt>
                <c:pt idx="4158">
                  <c:v>5.7812554470266161E-2</c:v>
                </c:pt>
                <c:pt idx="4159">
                  <c:v>5.7784763313609475E-2</c:v>
                </c:pt>
                <c:pt idx="4160">
                  <c:v>5.7756992191427922E-2</c:v>
                </c:pt>
                <c:pt idx="4161">
                  <c:v>5.7729241084469189E-2</c:v>
                </c:pt>
                <c:pt idx="4162">
                  <c:v>5.7701509973504039E-2</c:v>
                </c:pt>
                <c:pt idx="4163">
                  <c:v>5.7673798839326336E-2</c:v>
                </c:pt>
                <c:pt idx="4164">
                  <c:v>5.7646107662752973E-2</c:v>
                </c:pt>
                <c:pt idx="4165">
                  <c:v>5.7618436424623908E-2</c:v>
                </c:pt>
                <c:pt idx="4166">
                  <c:v>5.7590785105802046E-2</c:v>
                </c:pt>
                <c:pt idx="4167">
                  <c:v>5.7563153687173275E-2</c:v>
                </c:pt>
                <c:pt idx="4168">
                  <c:v>5.7535542149646381E-2</c:v>
                </c:pt>
                <c:pt idx="4169">
                  <c:v>5.7507950474153052E-2</c:v>
                </c:pt>
                <c:pt idx="4170">
                  <c:v>5.7480378641647831E-2</c:v>
                </c:pt>
                <c:pt idx="4171">
                  <c:v>5.7452826633108085E-2</c:v>
                </c:pt>
                <c:pt idx="4172">
                  <c:v>5.7425294429533966E-2</c:v>
                </c:pt>
                <c:pt idx="4173">
                  <c:v>5.7397782011948381E-2</c:v>
                </c:pt>
                <c:pt idx="4174">
                  <c:v>5.7370289361396973E-2</c:v>
                </c:pt>
                <c:pt idx="4175">
                  <c:v>5.7342816458948044E-2</c:v>
                </c:pt>
                <c:pt idx="4176">
                  <c:v>5.731536328569261E-2</c:v>
                </c:pt>
                <c:pt idx="4177">
                  <c:v>5.7287929822744263E-2</c:v>
                </c:pt>
                <c:pt idx="4178">
                  <c:v>5.7260516051239226E-2</c:v>
                </c:pt>
                <c:pt idx="4179">
                  <c:v>5.7233121952336256E-2</c:v>
                </c:pt>
                <c:pt idx="4180">
                  <c:v>5.7205747507216645E-2</c:v>
                </c:pt>
                <c:pt idx="4181">
                  <c:v>5.7178392697084197E-2</c:v>
                </c:pt>
                <c:pt idx="4182">
                  <c:v>5.715105750316516E-2</c:v>
                </c:pt>
                <c:pt idx="4183">
                  <c:v>5.7123741906708242E-2</c:v>
                </c:pt>
                <c:pt idx="4184">
                  <c:v>5.7096445888984527E-2</c:v>
                </c:pt>
                <c:pt idx="4185">
                  <c:v>5.7069169431287467E-2</c:v>
                </c:pt>
                <c:pt idx="4186">
                  <c:v>5.704191251493286E-2</c:v>
                </c:pt>
                <c:pt idx="4187">
                  <c:v>5.7014675121258809E-2</c:v>
                </c:pt>
                <c:pt idx="4188">
                  <c:v>5.6987457231625696E-2</c:v>
                </c:pt>
                <c:pt idx="4189">
                  <c:v>5.6960258827416108E-2</c:v>
                </c:pt>
                <c:pt idx="4190">
                  <c:v>5.6933079890034891E-2</c:v>
                </c:pt>
                <c:pt idx="4191">
                  <c:v>5.6905920400909041E-2</c:v>
                </c:pt>
                <c:pt idx="4192">
                  <c:v>5.6878780341487682E-2</c:v>
                </c:pt>
                <c:pt idx="4193">
                  <c:v>5.6851659693242095E-2</c:v>
                </c:pt>
                <c:pt idx="4194">
                  <c:v>5.6824558437665589E-2</c:v>
                </c:pt>
                <c:pt idx="4195">
                  <c:v>5.6797476556273575E-2</c:v>
                </c:pt>
                <c:pt idx="4196">
                  <c:v>5.6770414030603449E-2</c:v>
                </c:pt>
                <c:pt idx="4197">
                  <c:v>5.6743370842214612E-2</c:v>
                </c:pt>
                <c:pt idx="4198">
                  <c:v>5.6716346972688417E-2</c:v>
                </c:pt>
                <c:pt idx="4199">
                  <c:v>5.6689342403628114E-2</c:v>
                </c:pt>
                <c:pt idx="4200">
                  <c:v>5.6662357116658901E-2</c:v>
                </c:pt>
                <c:pt idx="4201">
                  <c:v>5.663539109342778E-2</c:v>
                </c:pt>
                <c:pt idx="4202">
                  <c:v>5.660844431560362E-2</c:v>
                </c:pt>
                <c:pt idx="4203">
                  <c:v>5.6581516764877098E-2</c:v>
                </c:pt>
                <c:pt idx="4204">
                  <c:v>5.655460842296061E-2</c:v>
                </c:pt>
                <c:pt idx="4205">
                  <c:v>5.6527719271588339E-2</c:v>
                </c:pt>
                <c:pt idx="4206">
                  <c:v>5.6500849292516142E-2</c:v>
                </c:pt>
                <c:pt idx="4207">
                  <c:v>5.6473998467521581E-2</c:v>
                </c:pt>
                <c:pt idx="4208">
                  <c:v>5.6447166778403834E-2</c:v>
                </c:pt>
                <c:pt idx="4209">
                  <c:v>5.6420354206983714E-2</c:v>
                </c:pt>
                <c:pt idx="4210">
                  <c:v>5.6393560735103605E-2</c:v>
                </c:pt>
                <c:pt idx="4211">
                  <c:v>5.636678634462744E-2</c:v>
                </c:pt>
                <c:pt idx="4212">
                  <c:v>5.6340031017440673E-2</c:v>
                </c:pt>
                <c:pt idx="4213">
                  <c:v>5.6313294735450284E-2</c:v>
                </c:pt>
                <c:pt idx="4214">
                  <c:v>5.6286577480584653E-2</c:v>
                </c:pt>
                <c:pt idx="4215">
                  <c:v>5.6259879234793628E-2</c:v>
                </c:pt>
                <c:pt idx="4216">
                  <c:v>5.6233199980048457E-2</c:v>
                </c:pt>
                <c:pt idx="4217">
                  <c:v>5.6206539698341752E-2</c:v>
                </c:pt>
                <c:pt idx="4218">
                  <c:v>5.6179898371687444E-2</c:v>
                </c:pt>
                <c:pt idx="4219">
                  <c:v>5.6153275982120804E-2</c:v>
                </c:pt>
                <c:pt idx="4220">
                  <c:v>5.6126672511698339E-2</c:v>
                </c:pt>
                <c:pt idx="4221">
                  <c:v>5.6100087942497857E-2</c:v>
                </c:pt>
                <c:pt idx="4222">
                  <c:v>5.6073522256618338E-2</c:v>
                </c:pt>
                <c:pt idx="4223">
                  <c:v>5.6046975436179987E-2</c:v>
                </c:pt>
                <c:pt idx="4224">
                  <c:v>5.6020447463324109E-2</c:v>
                </c:pt>
                <c:pt idx="4225">
                  <c:v>5.5993938320213203E-2</c:v>
                </c:pt>
                <c:pt idx="4226">
                  <c:v>5.5967447989030826E-2</c:v>
                </c:pt>
                <c:pt idx="4227">
                  <c:v>5.5940976451981608E-2</c:v>
                </c:pt>
                <c:pt idx="4228">
                  <c:v>5.5914523691291219E-2</c:v>
                </c:pt>
                <c:pt idx="4229">
                  <c:v>5.5888089689206333E-2</c:v>
                </c:pt>
                <c:pt idx="4230">
                  <c:v>5.5861674427994605E-2</c:v>
                </c:pt>
                <c:pt idx="4231">
                  <c:v>5.5835277889944648E-2</c:v>
                </c:pt>
                <c:pt idx="4232">
                  <c:v>5.5808900057365961E-2</c:v>
                </c:pt>
                <c:pt idx="4233">
                  <c:v>5.5782540912588975E-2</c:v>
                </c:pt>
                <c:pt idx="4234">
                  <c:v>5.5756200437964955E-2</c:v>
                </c:pt>
                <c:pt idx="4235">
                  <c:v>5.5729878615865987E-2</c:v>
                </c:pt>
                <c:pt idx="4236">
                  <c:v>5.5703575428684961E-2</c:v>
                </c:pt>
                <c:pt idx="4237">
                  <c:v>5.5677290858835576E-2</c:v>
                </c:pt>
                <c:pt idx="4238">
                  <c:v>5.5651024888752204E-2</c:v>
                </c:pt>
                <c:pt idx="4239">
                  <c:v>5.5624777500889996E-2</c:v>
                </c:pt>
                <c:pt idx="4240">
                  <c:v>5.5598548677724742E-2</c:v>
                </c:pt>
                <c:pt idx="4241">
                  <c:v>5.5572338401752887E-2</c:v>
                </c:pt>
                <c:pt idx="4242">
                  <c:v>5.554614665549152E-2</c:v>
                </c:pt>
                <c:pt idx="4243">
                  <c:v>5.5519973421478325E-2</c:v>
                </c:pt>
                <c:pt idx="4244">
                  <c:v>5.5493818682271524E-2</c:v>
                </c:pt>
                <c:pt idx="4245">
                  <c:v>5.5467682420449915E-2</c:v>
                </c:pt>
                <c:pt idx="4246">
                  <c:v>5.5441564618612764E-2</c:v>
                </c:pt>
                <c:pt idx="4247">
                  <c:v>5.5415465259379841E-2</c:v>
                </c:pt>
                <c:pt idx="4248">
                  <c:v>5.5389384325391366E-2</c:v>
                </c:pt>
                <c:pt idx="4249">
                  <c:v>5.536332179930796E-2</c:v>
                </c:pt>
                <c:pt idx="4250">
                  <c:v>5.5337277663810656E-2</c:v>
                </c:pt>
                <c:pt idx="4251">
                  <c:v>5.5311251901600841E-2</c:v>
                </c:pt>
                <c:pt idx="4252">
                  <c:v>5.5285244495400239E-2</c:v>
                </c:pt>
                <c:pt idx="4253">
                  <c:v>5.5259255427950876E-2</c:v>
                </c:pt>
                <c:pt idx="4254">
                  <c:v>5.523328468201507E-2</c:v>
                </c:pt>
                <c:pt idx="4255">
                  <c:v>5.5207332240375377E-2</c:v>
                </c:pt>
                <c:pt idx="4256">
                  <c:v>5.5181398085834554E-2</c:v>
                </c:pt>
                <c:pt idx="4257">
                  <c:v>5.5155482201215585E-2</c:v>
                </c:pt>
                <c:pt idx="4258">
                  <c:v>5.5129584569361588E-2</c:v>
                </c:pt>
                <c:pt idx="4259">
                  <c:v>5.5103705173135842E-2</c:v>
                </c:pt>
                <c:pt idx="4260">
                  <c:v>5.5077843995421712E-2</c:v>
                </c:pt>
                <c:pt idx="4261">
                  <c:v>5.5052001019122644E-2</c:v>
                </c:pt>
                <c:pt idx="4262">
                  <c:v>5.5026176227162139E-2</c:v>
                </c:pt>
                <c:pt idx="4263">
                  <c:v>5.500036960248373E-2</c:v>
                </c:pt>
                <c:pt idx="4264">
                  <c:v>5.4974581128050912E-2</c:v>
                </c:pt>
                <c:pt idx="4265">
                  <c:v>5.4948810786847192E-2</c:v>
                </c:pt>
                <c:pt idx="4266">
                  <c:v>5.4923058561875959E-2</c:v>
                </c:pt>
                <c:pt idx="4267">
                  <c:v>5.4897324436160556E-2</c:v>
                </c:pt>
                <c:pt idx="4268">
                  <c:v>5.4871608392744201E-2</c:v>
                </c:pt>
                <c:pt idx="4269">
                  <c:v>5.4845910414689926E-2</c:v>
                </c:pt>
                <c:pt idx="4270">
                  <c:v>5.4820230485080654E-2</c:v>
                </c:pt>
                <c:pt idx="4271">
                  <c:v>5.4794568587019032E-2</c:v>
                </c:pt>
                <c:pt idx="4272">
                  <c:v>5.4768924703627549E-2</c:v>
                </c:pt>
                <c:pt idx="4273">
                  <c:v>5.4743298818048389E-2</c:v>
                </c:pt>
                <c:pt idx="4274">
                  <c:v>5.4717690913443445E-2</c:v>
                </c:pt>
                <c:pt idx="4275">
                  <c:v>5.4692100972994359E-2</c:v>
                </c:pt>
                <c:pt idx="4276">
                  <c:v>5.4666528979902339E-2</c:v>
                </c:pt>
                <c:pt idx="4277">
                  <c:v>5.4640974917388313E-2</c:v>
                </c:pt>
                <c:pt idx="4278">
                  <c:v>5.4615438768692751E-2</c:v>
                </c:pt>
                <c:pt idx="4279">
                  <c:v>5.4589920517075723E-2</c:v>
                </c:pt>
                <c:pt idx="4280">
                  <c:v>5.4564420145816861E-2</c:v>
                </c:pt>
                <c:pt idx="4281">
                  <c:v>5.4538937638215303E-2</c:v>
                </c:pt>
                <c:pt idx="4282">
                  <c:v>5.4513472977589676E-2</c:v>
                </c:pt>
                <c:pt idx="4283">
                  <c:v>5.4488026147278087E-2</c:v>
                </c:pt>
                <c:pt idx="4284">
                  <c:v>5.4462597130638064E-2</c:v>
                </c:pt>
                <c:pt idx="4285">
                  <c:v>5.4437185911046584E-2</c:v>
                </c:pt>
                <c:pt idx="4286">
                  <c:v>5.4411792471899985E-2</c:v>
                </c:pt>
                <c:pt idx="4287">
                  <c:v>5.4386416796613948E-2</c:v>
                </c:pt>
                <c:pt idx="4288">
                  <c:v>5.436105886862351E-2</c:v>
                </c:pt>
                <c:pt idx="4289">
                  <c:v>5.433571867138301E-2</c:v>
                </c:pt>
                <c:pt idx="4290">
                  <c:v>5.4310396188366056E-2</c:v>
                </c:pt>
                <c:pt idx="4291">
                  <c:v>5.4285091403065498E-2</c:v>
                </c:pt>
                <c:pt idx="4292">
                  <c:v>5.4259804298993443E-2</c:v>
                </c:pt>
                <c:pt idx="4293">
                  <c:v>5.4234534859681161E-2</c:v>
                </c:pt>
                <c:pt idx="4294">
                  <c:v>5.4209283068679094E-2</c:v>
                </c:pt>
                <c:pt idx="4295">
                  <c:v>5.4184048909556852E-2</c:v>
                </c:pt>
                <c:pt idx="4296">
                  <c:v>5.4158832365903138E-2</c:v>
                </c:pt>
                <c:pt idx="4297">
                  <c:v>5.4133633421325753E-2</c:v>
                </c:pt>
                <c:pt idx="4298">
                  <c:v>5.4108452059451549E-2</c:v>
                </c:pt>
                <c:pt idx="4299">
                  <c:v>5.408328826392645E-2</c:v>
                </c:pt>
                <c:pt idx="4300">
                  <c:v>5.4058142018415335E-2</c:v>
                </c:pt>
                <c:pt idx="4301">
                  <c:v>5.4033013306602116E-2</c:v>
                </c:pt>
                <c:pt idx="4302">
                  <c:v>5.4007902112189643E-2</c:v>
                </c:pt>
                <c:pt idx="4303">
                  <c:v>5.3982808418899686E-2</c:v>
                </c:pt>
                <c:pt idx="4304">
                  <c:v>5.3957732210472932E-2</c:v>
                </c:pt>
                <c:pt idx="4305">
                  <c:v>5.3932673470668928E-2</c:v>
                </c:pt>
                <c:pt idx="4306">
                  <c:v>5.3907632183266108E-2</c:v>
                </c:pt>
                <c:pt idx="4307">
                  <c:v>5.3882608332061703E-2</c:v>
                </c:pt>
                <c:pt idx="4308">
                  <c:v>5.3857601900871743E-2</c:v>
                </c:pt>
                <c:pt idx="4309">
                  <c:v>5.3832612873531041E-2</c:v>
                </c:pt>
                <c:pt idx="4310">
                  <c:v>5.3807641233893158E-2</c:v>
                </c:pt>
                <c:pt idx="4311">
                  <c:v>5.3782686965830356E-2</c:v>
                </c:pt>
                <c:pt idx="4312">
                  <c:v>5.3757750053233612E-2</c:v>
                </c:pt>
                <c:pt idx="4313">
                  <c:v>5.3732830480012567E-2</c:v>
                </c:pt>
                <c:pt idx="4314">
                  <c:v>5.3707928230095507E-2</c:v>
                </c:pt>
                <c:pt idx="4315">
                  <c:v>5.3683043287429316E-2</c:v>
                </c:pt>
                <c:pt idx="4316">
                  <c:v>5.3658175635979501E-2</c:v>
                </c:pt>
                <c:pt idx="4317">
                  <c:v>5.3633325259730108E-2</c:v>
                </c:pt>
                <c:pt idx="4318">
                  <c:v>5.360849214268372E-2</c:v>
                </c:pt>
                <c:pt idx="4319">
                  <c:v>5.3583676268861451E-2</c:v>
                </c:pt>
                <c:pt idx="4320">
                  <c:v>5.3558877622302908E-2</c:v>
                </c:pt>
                <c:pt idx="4321">
                  <c:v>5.3534096187066116E-2</c:v>
                </c:pt>
                <c:pt idx="4322">
                  <c:v>5.3509331947227602E-2</c:v>
                </c:pt>
                <c:pt idx="4323">
                  <c:v>5.3484584886882243E-2</c:v>
                </c:pt>
                <c:pt idx="4324">
                  <c:v>5.3459854990143336E-2</c:v>
                </c:pt>
                <c:pt idx="4325">
                  <c:v>5.3435142241142534E-2</c:v>
                </c:pt>
                <c:pt idx="4326">
                  <c:v>5.3410446624029814E-2</c:v>
                </c:pt>
                <c:pt idx="4327">
                  <c:v>5.3385768122973472E-2</c:v>
                </c:pt>
                <c:pt idx="4328">
                  <c:v>5.336110672216008E-2</c:v>
                </c:pt>
                <c:pt idx="4329">
                  <c:v>5.3336462405794476E-2</c:v>
                </c:pt>
                <c:pt idx="4330">
                  <c:v>5.3311835158099716E-2</c:v>
                </c:pt>
                <c:pt idx="4331">
                  <c:v>5.3287224963317073E-2</c:v>
                </c:pt>
                <c:pt idx="4332">
                  <c:v>5.3262631805706014E-2</c:v>
                </c:pt>
                <c:pt idx="4333">
                  <c:v>5.3238055669544149E-2</c:v>
                </c:pt>
                <c:pt idx="4334">
                  <c:v>5.3213496539127221E-2</c:v>
                </c:pt>
                <c:pt idx="4335">
                  <c:v>5.3188954398769077E-2</c:v>
                </c:pt>
                <c:pt idx="4336">
                  <c:v>5.3164429232801666E-2</c:v>
                </c:pt>
                <c:pt idx="4337">
                  <c:v>5.3139921025574965E-2</c:v>
                </c:pt>
                <c:pt idx="4338">
                  <c:v>5.3115429761457014E-2</c:v>
                </c:pt>
                <c:pt idx="4339">
                  <c:v>5.309095542483383E-2</c:v>
                </c:pt>
                <c:pt idx="4340">
                  <c:v>5.306649800010943E-2</c:v>
                </c:pt>
                <c:pt idx="4341">
                  <c:v>5.3042057471705775E-2</c:v>
                </c:pt>
                <c:pt idx="4342">
                  <c:v>5.3017633824062785E-2</c:v>
                </c:pt>
                <c:pt idx="4343">
                  <c:v>5.2993227041638259E-2</c:v>
                </c:pt>
                <c:pt idx="4344">
                  <c:v>5.2968837108907908E-2</c:v>
                </c:pt>
                <c:pt idx="4345">
                  <c:v>5.2944464010365254E-2</c:v>
                </c:pt>
                <c:pt idx="4346">
                  <c:v>5.2920107730521714E-2</c:v>
                </c:pt>
                <c:pt idx="4347">
                  <c:v>5.2895768253906454E-2</c:v>
                </c:pt>
                <c:pt idx="4348">
                  <c:v>5.2871445565066483E-2</c:v>
                </c:pt>
                <c:pt idx="4349">
                  <c:v>5.2847139648566521E-2</c:v>
                </c:pt>
                <c:pt idx="4350">
                  <c:v>5.2822850488989048E-2</c:v>
                </c:pt>
                <c:pt idx="4351">
                  <c:v>5.2798578070934257E-2</c:v>
                </c:pt>
                <c:pt idx="4352">
                  <c:v>5.2774322379020008E-2</c:v>
                </c:pt>
                <c:pt idx="4353">
                  <c:v>5.2750083397881856E-2</c:v>
                </c:pt>
                <c:pt idx="4354">
                  <c:v>5.2725861112172957E-2</c:v>
                </c:pt>
                <c:pt idx="4355">
                  <c:v>5.2701655506564096E-2</c:v>
                </c:pt>
                <c:pt idx="4356">
                  <c:v>5.2677466565743666E-2</c:v>
                </c:pt>
                <c:pt idx="4357">
                  <c:v>5.2653294274417603E-2</c:v>
                </c:pt>
                <c:pt idx="4358">
                  <c:v>5.2629138617309376E-2</c:v>
                </c:pt>
                <c:pt idx="4359">
                  <c:v>5.2604999579160004E-2</c:v>
                </c:pt>
                <c:pt idx="4360">
                  <c:v>5.2580877144727971E-2</c:v>
                </c:pt>
                <c:pt idx="4361">
                  <c:v>5.2556771298789239E-2</c:v>
                </c:pt>
                <c:pt idx="4362">
                  <c:v>5.2532682026137222E-2</c:v>
                </c:pt>
                <c:pt idx="4363">
                  <c:v>5.250860931158273E-2</c:v>
                </c:pt>
                <c:pt idx="4364">
                  <c:v>5.2484553139953996E-2</c:v>
                </c:pt>
                <c:pt idx="4365">
                  <c:v>5.2460513496096629E-2</c:v>
                </c:pt>
                <c:pt idx="4366">
                  <c:v>5.2436490364873543E-2</c:v>
                </c:pt>
                <c:pt idx="4367">
                  <c:v>5.2412483731165048E-2</c:v>
                </c:pt>
                <c:pt idx="4368">
                  <c:v>5.2388493579868696E-2</c:v>
                </c:pt>
                <c:pt idx="4369">
                  <c:v>5.2364519895899332E-2</c:v>
                </c:pt>
                <c:pt idx="4370">
                  <c:v>5.2340562664189079E-2</c:v>
                </c:pt>
                <c:pt idx="4371">
                  <c:v>5.2316621869687246E-2</c:v>
                </c:pt>
                <c:pt idx="4372">
                  <c:v>5.2292697497360402E-2</c:v>
                </c:pt>
                <c:pt idx="4373">
                  <c:v>5.2268789532192245E-2</c:v>
                </c:pt>
                <c:pt idx="4374">
                  <c:v>5.2244897959183675E-2</c:v>
                </c:pt>
                <c:pt idx="4375">
                  <c:v>5.2221022763352706E-2</c:v>
                </c:pt>
                <c:pt idx="4376">
                  <c:v>5.2197163929734475E-2</c:v>
                </c:pt>
                <c:pt idx="4377">
                  <c:v>5.2173321443381201E-2</c:v>
                </c:pt>
                <c:pt idx="4378">
                  <c:v>5.214949528936217E-2</c:v>
                </c:pt>
                <c:pt idx="4379">
                  <c:v>5.2125685452763706E-2</c:v>
                </c:pt>
                <c:pt idx="4380">
                  <c:v>5.2101891918689164E-2</c:v>
                </c:pt>
                <c:pt idx="4381">
                  <c:v>5.2078114672258882E-2</c:v>
                </c:pt>
                <c:pt idx="4382">
                  <c:v>5.2054353698610188E-2</c:v>
                </c:pt>
                <c:pt idx="4383">
                  <c:v>5.2030608982897325E-2</c:v>
                </c:pt>
                <c:pt idx="4384">
                  <c:v>5.2006880510291516E-2</c:v>
                </c:pt>
                <c:pt idx="4385">
                  <c:v>5.1983168265980817E-2</c:v>
                </c:pt>
                <c:pt idx="4386">
                  <c:v>5.1959472235170237E-2</c:v>
                </c:pt>
                <c:pt idx="4387">
                  <c:v>5.1935792403081583E-2</c:v>
                </c:pt>
                <c:pt idx="4388">
                  <c:v>5.1912128754953518E-2</c:v>
                </c:pt>
                <c:pt idx="4389">
                  <c:v>5.1888481276041537E-2</c:v>
                </c:pt>
                <c:pt idx="4390">
                  <c:v>5.1864849951617872E-2</c:v>
                </c:pt>
                <c:pt idx="4391">
                  <c:v>5.1841234766971583E-2</c:v>
                </c:pt>
                <c:pt idx="4392">
                  <c:v>5.1817635707408397E-2</c:v>
                </c:pt>
                <c:pt idx="4393">
                  <c:v>5.1794052758250844E-2</c:v>
                </c:pt>
                <c:pt idx="4394">
                  <c:v>5.1770485904838084E-2</c:v>
                </c:pt>
                <c:pt idx="4395">
                  <c:v>5.1746935132525977E-2</c:v>
                </c:pt>
                <c:pt idx="4396">
                  <c:v>5.1723400426687022E-2</c:v>
                </c:pt>
                <c:pt idx="4397">
                  <c:v>5.1699881772710364E-2</c:v>
                </c:pt>
                <c:pt idx="4398">
                  <c:v>5.1676379156001741E-2</c:v>
                </c:pt>
                <c:pt idx="4399">
                  <c:v>5.1652892561983473E-2</c:v>
                </c:pt>
                <c:pt idx="4400">
                  <c:v>5.1629421976094436E-2</c:v>
                </c:pt>
                <c:pt idx="4401">
                  <c:v>5.1605967383790065E-2</c:v>
                </c:pt>
                <c:pt idx="4402">
                  <c:v>5.1582528770542292E-2</c:v>
                </c:pt>
                <c:pt idx="4403">
                  <c:v>5.1559106121839525E-2</c:v>
                </c:pt>
                <c:pt idx="4404">
                  <c:v>5.1535699423186684E-2</c:v>
                </c:pt>
                <c:pt idx="4405">
                  <c:v>5.1512308660105102E-2</c:v>
                </c:pt>
                <c:pt idx="4406">
                  <c:v>5.1488933818132541E-2</c:v>
                </c:pt>
                <c:pt idx="4407">
                  <c:v>5.1465574882823176E-2</c:v>
                </c:pt>
                <c:pt idx="4408">
                  <c:v>5.1442231839747568E-2</c:v>
                </c:pt>
                <c:pt idx="4409">
                  <c:v>5.1418904674492623E-2</c:v>
                </c:pt>
                <c:pt idx="4410">
                  <c:v>5.1395593372661579E-2</c:v>
                </c:pt>
                <c:pt idx="4411">
                  <c:v>5.1372297919874008E-2</c:v>
                </c:pt>
                <c:pt idx="4412">
                  <c:v>5.1349018301765754E-2</c:v>
                </c:pt>
                <c:pt idx="4413">
                  <c:v>5.1325754503988935E-2</c:v>
                </c:pt>
                <c:pt idx="4414">
                  <c:v>5.1302506512211916E-2</c:v>
                </c:pt>
                <c:pt idx="4415">
                  <c:v>5.1279274312119309E-2</c:v>
                </c:pt>
                <c:pt idx="4416">
                  <c:v>5.1256057889411871E-2</c:v>
                </c:pt>
                <c:pt idx="4417">
                  <c:v>5.1232857229806625E-2</c:v>
                </c:pt>
                <c:pt idx="4418">
                  <c:v>5.120967231903667E-2</c:v>
                </c:pt>
                <c:pt idx="4419">
                  <c:v>5.1186503142851295E-2</c:v>
                </c:pt>
                <c:pt idx="4420">
                  <c:v>5.1163349687015879E-2</c:v>
                </c:pt>
                <c:pt idx="4421">
                  <c:v>5.114021193731192E-2</c:v>
                </c:pt>
                <c:pt idx="4422">
                  <c:v>5.1117089879536955E-2</c:v>
                </c:pt>
                <c:pt idx="4423">
                  <c:v>5.1093983499504593E-2</c:v>
                </c:pt>
                <c:pt idx="4424">
                  <c:v>5.1070892783044462E-2</c:v>
                </c:pt>
                <c:pt idx="4425">
                  <c:v>5.1047817716002204E-2</c:v>
                </c:pt>
                <c:pt idx="4426">
                  <c:v>5.1024758284239441E-2</c:v>
                </c:pt>
                <c:pt idx="4427">
                  <c:v>5.1001714473633747E-2</c:v>
                </c:pt>
                <c:pt idx="4428">
                  <c:v>5.0978686270078656E-2</c:v>
                </c:pt>
                <c:pt idx="4429">
                  <c:v>5.0955673659483613E-2</c:v>
                </c:pt>
                <c:pt idx="4430">
                  <c:v>5.0932676627773968E-2</c:v>
                </c:pt>
                <c:pt idx="4431">
                  <c:v>5.0909695160890923E-2</c:v>
                </c:pt>
                <c:pt idx="4432">
                  <c:v>5.0886729244791575E-2</c:v>
                </c:pt>
                <c:pt idx="4433">
                  <c:v>5.0863778865448822E-2</c:v>
                </c:pt>
                <c:pt idx="4434">
                  <c:v>5.0840844008851388E-2</c:v>
                </c:pt>
                <c:pt idx="4435">
                  <c:v>5.0817924661003787E-2</c:v>
                </c:pt>
                <c:pt idx="4436">
                  <c:v>5.0795020807926299E-2</c:v>
                </c:pt>
                <c:pt idx="4437">
                  <c:v>5.0772132435654954E-2</c:v>
                </c:pt>
                <c:pt idx="4438">
                  <c:v>5.0749259530241508E-2</c:v>
                </c:pt>
                <c:pt idx="4439">
                  <c:v>5.0726402077753432E-2</c:v>
                </c:pt>
                <c:pt idx="4440">
                  <c:v>5.0703560064273866E-2</c:v>
                </c:pt>
                <c:pt idx="4441">
                  <c:v>5.0680733475901615E-2</c:v>
                </c:pt>
                <c:pt idx="4442">
                  <c:v>5.065792229875115E-2</c:v>
                </c:pt>
                <c:pt idx="4443">
                  <c:v>5.0635126518952522E-2</c:v>
                </c:pt>
                <c:pt idx="4444">
                  <c:v>5.0612346122651426E-2</c:v>
                </c:pt>
                <c:pt idx="4445">
                  <c:v>5.0589581096009112E-2</c:v>
                </c:pt>
                <c:pt idx="4446">
                  <c:v>5.056683142520238E-2</c:v>
                </c:pt>
                <c:pt idx="4447">
                  <c:v>5.0544097096423574E-2</c:v>
                </c:pt>
                <c:pt idx="4448">
                  <c:v>5.0521378095880587E-2</c:v>
                </c:pt>
                <c:pt idx="4449">
                  <c:v>5.0498674409796745E-2</c:v>
                </c:pt>
                <c:pt idx="4450">
                  <c:v>5.047598602441089E-2</c:v>
                </c:pt>
                <c:pt idx="4451">
                  <c:v>5.0453312925977323E-2</c:v>
                </c:pt>
                <c:pt idx="4452">
                  <c:v>5.0430655100765748E-2</c:v>
                </c:pt>
                <c:pt idx="4453">
                  <c:v>5.0408012535061296E-2</c:v>
                </c:pt>
                <c:pt idx="4454">
                  <c:v>5.0385385215164495E-2</c:v>
                </c:pt>
                <c:pt idx="4455">
                  <c:v>5.0362773127391222E-2</c:v>
                </c:pt>
                <c:pt idx="4456">
                  <c:v>5.0340176258072737E-2</c:v>
                </c:pt>
                <c:pt idx="4457">
                  <c:v>5.0317594593555601E-2</c:v>
                </c:pt>
                <c:pt idx="4458">
                  <c:v>5.0295028120201694E-2</c:v>
                </c:pt>
                <c:pt idx="4459">
                  <c:v>5.0272476824388186E-2</c:v>
                </c:pt>
                <c:pt idx="4460">
                  <c:v>5.0249940692507496E-2</c:v>
                </c:pt>
                <c:pt idx="4461">
                  <c:v>5.0227419710967315E-2</c:v>
                </c:pt>
                <c:pt idx="4462">
                  <c:v>5.0204913866190554E-2</c:v>
                </c:pt>
                <c:pt idx="4463">
                  <c:v>5.018242314461531E-2</c:v>
                </c:pt>
                <c:pt idx="4464">
                  <c:v>5.0159947532694878E-2</c:v>
                </c:pt>
                <c:pt idx="4465">
                  <c:v>5.0137487016897735E-2</c:v>
                </c:pt>
                <c:pt idx="4466">
                  <c:v>5.0115041583707477E-2</c:v>
                </c:pt>
                <c:pt idx="4467">
                  <c:v>5.0092611219622836E-2</c:v>
                </c:pt>
                <c:pt idx="4468">
                  <c:v>5.0070195911157647E-2</c:v>
                </c:pt>
                <c:pt idx="4469">
                  <c:v>5.0047795644840826E-2</c:v>
                </c:pt>
                <c:pt idx="4470">
                  <c:v>5.002541040721635E-2</c:v>
                </c:pt>
                <c:pt idx="4471">
                  <c:v>5.0003040184843237E-2</c:v>
                </c:pt>
                <c:pt idx="4472">
                  <c:v>4.9980684964295544E-2</c:v>
                </c:pt>
                <c:pt idx="4473">
                  <c:v>4.9958344732162326E-2</c:v>
                </c:pt>
                <c:pt idx="4474">
                  <c:v>4.993601947504759E-2</c:v>
                </c:pt>
                <c:pt idx="4475">
                  <c:v>4.9913709179570352E-2</c:v>
                </c:pt>
                <c:pt idx="4476">
                  <c:v>4.9891413832364555E-2</c:v>
                </c:pt>
                <c:pt idx="4477">
                  <c:v>4.986913342007903E-2</c:v>
                </c:pt>
                <c:pt idx="4478">
                  <c:v>4.9846867929377557E-2</c:v>
                </c:pt>
                <c:pt idx="4479">
                  <c:v>4.9824617346938778E-2</c:v>
                </c:pt>
                <c:pt idx="4480">
                  <c:v>4.9802381659456198E-2</c:v>
                </c:pt>
                <c:pt idx="4481">
                  <c:v>4.9780160853638164E-2</c:v>
                </c:pt>
                <c:pt idx="4482">
                  <c:v>4.9757954916207853E-2</c:v>
                </c:pt>
                <c:pt idx="4483">
                  <c:v>4.973576383390324E-2</c:v>
                </c:pt>
                <c:pt idx="4484">
                  <c:v>4.9713587593477084E-2</c:v>
                </c:pt>
                <c:pt idx="4485">
                  <c:v>4.9691426181696897E-2</c:v>
                </c:pt>
                <c:pt idx="4486">
                  <c:v>4.9669279585344964E-2</c:v>
                </c:pt>
                <c:pt idx="4487">
                  <c:v>4.964714779121826E-2</c:v>
                </c:pt>
                <c:pt idx="4488">
                  <c:v>4.9625030786128475E-2</c:v>
                </c:pt>
                <c:pt idx="4489">
                  <c:v>4.9602928556902001E-2</c:v>
                </c:pt>
                <c:pt idx="4490">
                  <c:v>4.9580841090379878E-2</c:v>
                </c:pt>
                <c:pt idx="4491">
                  <c:v>4.9558768373417786E-2</c:v>
                </c:pt>
                <c:pt idx="4492">
                  <c:v>4.9536710392886055E-2</c:v>
                </c:pt>
                <c:pt idx="4493">
                  <c:v>4.9514667135669592E-2</c:v>
                </c:pt>
                <c:pt idx="4494">
                  <c:v>4.9492638588667918E-2</c:v>
                </c:pt>
                <c:pt idx="4495">
                  <c:v>4.9470624738795099E-2</c:v>
                </c:pt>
                <c:pt idx="4496">
                  <c:v>4.9448625572979764E-2</c:v>
                </c:pt>
                <c:pt idx="4497">
                  <c:v>4.9426641078165072E-2</c:v>
                </c:pt>
                <c:pt idx="4498">
                  <c:v>4.9404671241308665E-2</c:v>
                </c:pt>
                <c:pt idx="4499">
                  <c:v>4.9382716049382713E-2</c:v>
                </c:pt>
                <c:pt idx="4500">
                  <c:v>4.9360775489373829E-2</c:v>
                </c:pt>
                <c:pt idx="4501">
                  <c:v>4.9338849548283097E-2</c:v>
                </c:pt>
                <c:pt idx="4502">
                  <c:v>4.9316938213126008E-2</c:v>
                </c:pt>
                <c:pt idx="4503">
                  <c:v>4.9295041470932485E-2</c:v>
                </c:pt>
                <c:pt idx="4504">
                  <c:v>4.9273159308746851E-2</c:v>
                </c:pt>
                <c:pt idx="4505">
                  <c:v>4.9251291713627771E-2</c:v>
                </c:pt>
                <c:pt idx="4506">
                  <c:v>4.9229438672648305E-2</c:v>
                </c:pt>
                <c:pt idx="4507">
                  <c:v>4.920760017289582E-2</c:v>
                </c:pt>
                <c:pt idx="4508">
                  <c:v>4.918577620147202E-2</c:v>
                </c:pt>
                <c:pt idx="4509">
                  <c:v>4.9163966745492893E-2</c:v>
                </c:pt>
                <c:pt idx="4510">
                  <c:v>4.9142171792088712E-2</c:v>
                </c:pt>
                <c:pt idx="4511">
                  <c:v>4.9120391328404005E-2</c:v>
                </c:pt>
                <c:pt idx="4512">
                  <c:v>4.9098625341597549E-2</c:v>
                </c:pt>
                <c:pt idx="4513">
                  <c:v>4.9076873818842341E-2</c:v>
                </c:pt>
                <c:pt idx="4514">
                  <c:v>4.9055136747325583E-2</c:v>
                </c:pt>
                <c:pt idx="4515">
                  <c:v>4.9033414114248643E-2</c:v>
                </c:pt>
                <c:pt idx="4516">
                  <c:v>4.9011705906827081E-2</c:v>
                </c:pt>
                <c:pt idx="4517">
                  <c:v>4.8990012112290593E-2</c:v>
                </c:pt>
                <c:pt idx="4518">
                  <c:v>4.8968332717882999E-2</c:v>
                </c:pt>
                <c:pt idx="4519">
                  <c:v>4.894666771086225E-2</c:v>
                </c:pt>
                <c:pt idx="4520">
                  <c:v>4.8925017078500339E-2</c:v>
                </c:pt>
                <c:pt idx="4521">
                  <c:v>4.8903380808083374E-2</c:v>
                </c:pt>
                <c:pt idx="4522">
                  <c:v>4.8881758886911514E-2</c:v>
                </c:pt>
                <c:pt idx="4523">
                  <c:v>4.8860151302298926E-2</c:v>
                </c:pt>
                <c:pt idx="4524">
                  <c:v>4.8838558041573818E-2</c:v>
                </c:pt>
                <c:pt idx="4525">
                  <c:v>4.881697909207839E-2</c:v>
                </c:pt>
                <c:pt idx="4526">
                  <c:v>4.8795414441168812E-2</c:v>
                </c:pt>
                <c:pt idx="4527">
                  <c:v>4.8773864076215215E-2</c:v>
                </c:pt>
                <c:pt idx="4528">
                  <c:v>4.8752327984601676E-2</c:v>
                </c:pt>
                <c:pt idx="4529">
                  <c:v>4.87308061537262E-2</c:v>
                </c:pt>
                <c:pt idx="4530">
                  <c:v>4.8709298571000696E-2</c:v>
                </c:pt>
                <c:pt idx="4531">
                  <c:v>4.8687805223850945E-2</c:v>
                </c:pt>
                <c:pt idx="4532">
                  <c:v>4.866632609971662E-2</c:v>
                </c:pt>
                <c:pt idx="4533">
                  <c:v>4.8644861186051228E-2</c:v>
                </c:pt>
                <c:pt idx="4534">
                  <c:v>4.8623410470322093E-2</c:v>
                </c:pt>
                <c:pt idx="4535">
                  <c:v>4.8601973940010389E-2</c:v>
                </c:pt>
                <c:pt idx="4536">
                  <c:v>4.8580551582611063E-2</c:v>
                </c:pt>
                <c:pt idx="4537">
                  <c:v>4.8559143385632823E-2</c:v>
                </c:pt>
                <c:pt idx="4538">
                  <c:v>4.8537749336598178E-2</c:v>
                </c:pt>
                <c:pt idx="4539">
                  <c:v>4.8516369423043333E-2</c:v>
                </c:pt>
                <c:pt idx="4540">
                  <c:v>4.8495003632518241E-2</c:v>
                </c:pt>
                <c:pt idx="4541">
                  <c:v>4.8473651952586558E-2</c:v>
                </c:pt>
                <c:pt idx="4542">
                  <c:v>4.8452314370825623E-2</c:v>
                </c:pt>
                <c:pt idx="4543">
                  <c:v>4.843099087482642E-2</c:v>
                </c:pt>
                <c:pt idx="4544">
                  <c:v>4.8409681452193619E-2</c:v>
                </c:pt>
                <c:pt idx="4545">
                  <c:v>4.8388386090545514E-2</c:v>
                </c:pt>
                <c:pt idx="4546">
                  <c:v>4.8367104777513978E-2</c:v>
                </c:pt>
                <c:pt idx="4547">
                  <c:v>4.8345837500744525E-2</c:v>
                </c:pt>
                <c:pt idx="4548">
                  <c:v>4.8324584247896221E-2</c:v>
                </c:pt>
                <c:pt idx="4549">
                  <c:v>4.8303345006641706E-2</c:v>
                </c:pt>
                <c:pt idx="4550">
                  <c:v>4.8282119764667147E-2</c:v>
                </c:pt>
                <c:pt idx="4551">
                  <c:v>4.8260908509672254E-2</c:v>
                </c:pt>
                <c:pt idx="4552">
                  <c:v>4.8239711229370229E-2</c:v>
                </c:pt>
                <c:pt idx="4553">
                  <c:v>4.8218527911487757E-2</c:v>
                </c:pt>
                <c:pt idx="4554">
                  <c:v>4.8197358543765015E-2</c:v>
                </c:pt>
                <c:pt idx="4555">
                  <c:v>4.817620311395561E-2</c:v>
                </c:pt>
                <c:pt idx="4556">
                  <c:v>4.8155061609826605E-2</c:v>
                </c:pt>
                <c:pt idx="4557">
                  <c:v>4.8133934019158463E-2</c:v>
                </c:pt>
                <c:pt idx="4558">
                  <c:v>4.8112820329745065E-2</c:v>
                </c:pt>
                <c:pt idx="4559">
                  <c:v>4.8091720529393658E-2</c:v>
                </c:pt>
                <c:pt idx="4560">
                  <c:v>4.8070634605924874E-2</c:v>
                </c:pt>
                <c:pt idx="4561">
                  <c:v>4.8049562547172658E-2</c:v>
                </c:pt>
                <c:pt idx="4562">
                  <c:v>4.8028504340984317E-2</c:v>
                </c:pt>
                <c:pt idx="4563">
                  <c:v>4.8007459975220469E-2</c:v>
                </c:pt>
                <c:pt idx="4564">
                  <c:v>4.7986429437755003E-2</c:v>
                </c:pt>
                <c:pt idx="4565">
                  <c:v>4.7965412716475107E-2</c:v>
                </c:pt>
                <c:pt idx="4566">
                  <c:v>4.7944409799281204E-2</c:v>
                </c:pt>
                <c:pt idx="4567">
                  <c:v>4.7923420674086996E-2</c:v>
                </c:pt>
                <c:pt idx="4568">
                  <c:v>4.790244532881939E-2</c:v>
                </c:pt>
                <c:pt idx="4569">
                  <c:v>4.7881483751418492E-2</c:v>
                </c:pt>
                <c:pt idx="4570">
                  <c:v>4.7860535929837598E-2</c:v>
                </c:pt>
                <c:pt idx="4571">
                  <c:v>4.7839601852043209E-2</c:v>
                </c:pt>
                <c:pt idx="4572">
                  <c:v>4.7818681506014947E-2</c:v>
                </c:pt>
                <c:pt idx="4573">
                  <c:v>4.7797774879745583E-2</c:v>
                </c:pt>
                <c:pt idx="4574">
                  <c:v>4.7776881961241004E-2</c:v>
                </c:pt>
                <c:pt idx="4575">
                  <c:v>4.7756002738520223E-2</c:v>
                </c:pt>
                <c:pt idx="4576">
                  <c:v>4.7735137199615314E-2</c:v>
                </c:pt>
                <c:pt idx="4577">
                  <c:v>4.7714285332571431E-2</c:v>
                </c:pt>
                <c:pt idx="4578">
                  <c:v>4.7693447125446785E-2</c:v>
                </c:pt>
                <c:pt idx="4579">
                  <c:v>4.7672622566312613E-2</c:v>
                </c:pt>
                <c:pt idx="4580">
                  <c:v>4.7651811643253189E-2</c:v>
                </c:pt>
                <c:pt idx="4581">
                  <c:v>4.763101434436575E-2</c:v>
                </c:pt>
                <c:pt idx="4582">
                  <c:v>4.7610230657760565E-2</c:v>
                </c:pt>
                <c:pt idx="4583">
                  <c:v>4.7589460571560847E-2</c:v>
                </c:pt>
                <c:pt idx="4584">
                  <c:v>4.7568704073902741E-2</c:v>
                </c:pt>
                <c:pt idx="4585">
                  <c:v>4.7547961152935352E-2</c:v>
                </c:pt>
                <c:pt idx="4586">
                  <c:v>4.7527231796820703E-2</c:v>
                </c:pt>
                <c:pt idx="4587">
                  <c:v>4.7506515993733699E-2</c:v>
                </c:pt>
                <c:pt idx="4588">
                  <c:v>4.7485813731862135E-2</c:v>
                </c:pt>
                <c:pt idx="4589">
                  <c:v>4.7465124999406687E-2</c:v>
                </c:pt>
                <c:pt idx="4590">
                  <c:v>4.7444449784580851E-2</c:v>
                </c:pt>
                <c:pt idx="4591">
                  <c:v>4.742378807561097E-2</c:v>
                </c:pt>
                <c:pt idx="4592">
                  <c:v>4.7403139860736208E-2</c:v>
                </c:pt>
                <c:pt idx="4593">
                  <c:v>4.7382505128208532E-2</c:v>
                </c:pt>
                <c:pt idx="4594">
                  <c:v>4.7361883866292663E-2</c:v>
                </c:pt>
                <c:pt idx="4595">
                  <c:v>4.7341276063266123E-2</c:v>
                </c:pt>
                <c:pt idx="4596">
                  <c:v>4.7320681707419161E-2</c:v>
                </c:pt>
                <c:pt idx="4597">
                  <c:v>4.7300100787054752E-2</c:v>
                </c:pt>
                <c:pt idx="4598">
                  <c:v>4.7279533290488618E-2</c:v>
                </c:pt>
                <c:pt idx="4599">
                  <c:v>4.725897920604915E-2</c:v>
                </c:pt>
                <c:pt idx="4600">
                  <c:v>4.7238438522077424E-2</c:v>
                </c:pt>
                <c:pt idx="4601">
                  <c:v>4.7217911226927201E-2</c:v>
                </c:pt>
                <c:pt idx="4602">
                  <c:v>4.7197397308964883E-2</c:v>
                </c:pt>
                <c:pt idx="4603">
                  <c:v>4.7176896756569484E-2</c:v>
                </c:pt>
                <c:pt idx="4604">
                  <c:v>4.7156409558132655E-2</c:v>
                </c:pt>
                <c:pt idx="4605">
                  <c:v>4.7135935702058651E-2</c:v>
                </c:pt>
                <c:pt idx="4606">
                  <c:v>4.7115475176764308E-2</c:v>
                </c:pt>
                <c:pt idx="4607">
                  <c:v>4.7095027970679007E-2</c:v>
                </c:pt>
                <c:pt idx="4608">
                  <c:v>4.7074594072244721E-2</c:v>
                </c:pt>
                <c:pt idx="4609">
                  <c:v>4.7054173469915916E-2</c:v>
                </c:pt>
                <c:pt idx="4610">
                  <c:v>4.7033766152159595E-2</c:v>
                </c:pt>
                <c:pt idx="4611">
                  <c:v>4.7013372107455265E-2</c:v>
                </c:pt>
                <c:pt idx="4612">
                  <c:v>4.6992991324294915E-2</c:v>
                </c:pt>
                <c:pt idx="4613">
                  <c:v>4.6972623791183013E-2</c:v>
                </c:pt>
                <c:pt idx="4614">
                  <c:v>4.6952269496636459E-2</c:v>
                </c:pt>
                <c:pt idx="4615">
                  <c:v>4.6931928429184602E-2</c:v>
                </c:pt>
                <c:pt idx="4616">
                  <c:v>4.6911600577369213E-2</c:v>
                </c:pt>
                <c:pt idx="4617">
                  <c:v>4.6891285929744474E-2</c:v>
                </c:pt>
                <c:pt idx="4618">
                  <c:v>4.6870984474876941E-2</c:v>
                </c:pt>
                <c:pt idx="4619">
                  <c:v>4.6850696201345549E-2</c:v>
                </c:pt>
                <c:pt idx="4620">
                  <c:v>4.6830421097741597E-2</c:v>
                </c:pt>
                <c:pt idx="4621">
                  <c:v>4.6810159152668708E-2</c:v>
                </c:pt>
                <c:pt idx="4622">
                  <c:v>4.678991035474285E-2</c:v>
                </c:pt>
                <c:pt idx="4623">
                  <c:v>4.6769674692592286E-2</c:v>
                </c:pt>
                <c:pt idx="4624">
                  <c:v>4.6749452154857561E-2</c:v>
                </c:pt>
                <c:pt idx="4625">
                  <c:v>4.6729242730191523E-2</c:v>
                </c:pt>
                <c:pt idx="4626">
                  <c:v>4.6709046407259258E-2</c:v>
                </c:pt>
                <c:pt idx="4627">
                  <c:v>4.6688863174738117E-2</c:v>
                </c:pt>
                <c:pt idx="4628">
                  <c:v>4.6668693021317646E-2</c:v>
                </c:pt>
                <c:pt idx="4629">
                  <c:v>4.6648535935699655E-2</c:v>
                </c:pt>
                <c:pt idx="4630">
                  <c:v>4.6628391906598107E-2</c:v>
                </c:pt>
                <c:pt idx="4631">
                  <c:v>4.6608260922739161E-2</c:v>
                </c:pt>
                <c:pt idx="4632">
                  <c:v>4.6588142972861152E-2</c:v>
                </c:pt>
                <c:pt idx="4633">
                  <c:v>4.6568038045714535E-2</c:v>
                </c:pt>
                <c:pt idx="4634">
                  <c:v>4.654794613006194E-2</c:v>
                </c:pt>
                <c:pt idx="4635">
                  <c:v>4.6527867214678095E-2</c:v>
                </c:pt>
                <c:pt idx="4636">
                  <c:v>4.6507801288349811E-2</c:v>
                </c:pt>
                <c:pt idx="4637">
                  <c:v>4.6487748339876026E-2</c:v>
                </c:pt>
                <c:pt idx="4638">
                  <c:v>4.6467708358067711E-2</c:v>
                </c:pt>
                <c:pt idx="4639">
                  <c:v>4.6447681331747925E-2</c:v>
                </c:pt>
                <c:pt idx="4640">
                  <c:v>4.6427667249751739E-2</c:v>
                </c:pt>
                <c:pt idx="4641">
                  <c:v>4.6407666100926281E-2</c:v>
                </c:pt>
                <c:pt idx="4642">
                  <c:v>4.6387677874130659E-2</c:v>
                </c:pt>
                <c:pt idx="4643">
                  <c:v>4.6367702558235982E-2</c:v>
                </c:pt>
                <c:pt idx="4644">
                  <c:v>4.6347740142125345E-2</c:v>
                </c:pt>
                <c:pt idx="4645">
                  <c:v>4.6327790614693803E-2</c:v>
                </c:pt>
                <c:pt idx="4646">
                  <c:v>4.6307853964848357E-2</c:v>
                </c:pt>
                <c:pt idx="4647">
                  <c:v>4.6287930181507932E-2</c:v>
                </c:pt>
                <c:pt idx="4648">
                  <c:v>4.6268019253603389E-2</c:v>
                </c:pt>
                <c:pt idx="4649">
                  <c:v>4.6248121170077469E-2</c:v>
                </c:pt>
                <c:pt idx="4650">
                  <c:v>4.6228235919884807E-2</c:v>
                </c:pt>
                <c:pt idx="4651">
                  <c:v>4.6208363491991908E-2</c:v>
                </c:pt>
                <c:pt idx="4652">
                  <c:v>4.6188503875377138E-2</c:v>
                </c:pt>
                <c:pt idx="4653">
                  <c:v>4.6168657059030692E-2</c:v>
                </c:pt>
                <c:pt idx="4654">
                  <c:v>4.6148823031954597E-2</c:v>
                </c:pt>
                <c:pt idx="4655">
                  <c:v>4.612900178316269E-2</c:v>
                </c:pt>
                <c:pt idx="4656">
                  <c:v>4.6109193301680604E-2</c:v>
                </c:pt>
                <c:pt idx="4657">
                  <c:v>4.6089397576545732E-2</c:v>
                </c:pt>
                <c:pt idx="4658">
                  <c:v>4.6069614596807251E-2</c:v>
                </c:pt>
                <c:pt idx="4659">
                  <c:v>4.6049844351526092E-2</c:v>
                </c:pt>
                <c:pt idx="4660">
                  <c:v>4.6030086829774899E-2</c:v>
                </c:pt>
                <c:pt idx="4661">
                  <c:v>4.6010342020638029E-2</c:v>
                </c:pt>
                <c:pt idx="4662">
                  <c:v>4.5990609913211578E-2</c:v>
                </c:pt>
                <c:pt idx="4663">
                  <c:v>4.5970890496603301E-2</c:v>
                </c:pt>
                <c:pt idx="4664">
                  <c:v>4.5951183759932637E-2</c:v>
                </c:pt>
                <c:pt idx="4665">
                  <c:v>4.5931489692330671E-2</c:v>
                </c:pt>
                <c:pt idx="4666">
                  <c:v>4.5911808282940156E-2</c:v>
                </c:pt>
                <c:pt idx="4667">
                  <c:v>4.5892139520915434E-2</c:v>
                </c:pt>
                <c:pt idx="4668">
                  <c:v>4.5872483395422506E-2</c:v>
                </c:pt>
                <c:pt idx="4669">
                  <c:v>4.585283989563893E-2</c:v>
                </c:pt>
                <c:pt idx="4670">
                  <c:v>4.5833209010753891E-2</c:v>
                </c:pt>
                <c:pt idx="4671">
                  <c:v>4.5813590729968094E-2</c:v>
                </c:pt>
                <c:pt idx="4672">
                  <c:v>4.5793985042493837E-2</c:v>
                </c:pt>
                <c:pt idx="4673">
                  <c:v>4.5774391937554941E-2</c:v>
                </c:pt>
                <c:pt idx="4674">
                  <c:v>4.5754811404386746E-2</c:v>
                </c:pt>
                <c:pt idx="4675">
                  <c:v>4.5735243432236103E-2</c:v>
                </c:pt>
                <c:pt idx="4676">
                  <c:v>4.5715688010361369E-2</c:v>
                </c:pt>
                <c:pt idx="4677">
                  <c:v>4.5696145128032377E-2</c:v>
                </c:pt>
                <c:pt idx="4678">
                  <c:v>4.5676614774530409E-2</c:v>
                </c:pt>
                <c:pt idx="4679">
                  <c:v>4.5657096939148219E-2</c:v>
                </c:pt>
                <c:pt idx="4680">
                  <c:v>4.5637591611189993E-2</c:v>
                </c:pt>
                <c:pt idx="4681">
                  <c:v>4.5618098779971319E-2</c:v>
                </c:pt>
                <c:pt idx="4682">
                  <c:v>4.5598618434819209E-2</c:v>
                </c:pt>
                <c:pt idx="4683">
                  <c:v>4.5579150565072078E-2</c:v>
                </c:pt>
                <c:pt idx="4684">
                  <c:v>4.555969516007969E-2</c:v>
                </c:pt>
                <c:pt idx="4685">
                  <c:v>4.5540252209203172E-2</c:v>
                </c:pt>
                <c:pt idx="4686">
                  <c:v>4.552082170181504E-2</c:v>
                </c:pt>
                <c:pt idx="4687">
                  <c:v>4.5501403627299097E-2</c:v>
                </c:pt>
                <c:pt idx="4688">
                  <c:v>4.5481997975050488E-2</c:v>
                </c:pt>
                <c:pt idx="4689">
                  <c:v>4.5462604734475658E-2</c:v>
                </c:pt>
                <c:pt idx="4690">
                  <c:v>4.5443223894992342E-2</c:v>
                </c:pt>
                <c:pt idx="4691">
                  <c:v>4.542385544602956E-2</c:v>
                </c:pt>
                <c:pt idx="4692">
                  <c:v>4.5404499377027563E-2</c:v>
                </c:pt>
                <c:pt idx="4693">
                  <c:v>4.5385155677437894E-2</c:v>
                </c:pt>
                <c:pt idx="4694">
                  <c:v>4.5365824336723294E-2</c:v>
                </c:pt>
                <c:pt idx="4695">
                  <c:v>4.5346505344357732E-2</c:v>
                </c:pt>
                <c:pt idx="4696">
                  <c:v>4.532719868982639E-2</c:v>
                </c:pt>
                <c:pt idx="4697">
                  <c:v>4.5307904362625613E-2</c:v>
                </c:pt>
                <c:pt idx="4698">
                  <c:v>4.5288622352262962E-2</c:v>
                </c:pt>
                <c:pt idx="4699">
                  <c:v>4.5269352648257127E-2</c:v>
                </c:pt>
                <c:pt idx="4700">
                  <c:v>4.5250095240137955E-2</c:v>
                </c:pt>
                <c:pt idx="4701">
                  <c:v>4.5230850117446424E-2</c:v>
                </c:pt>
                <c:pt idx="4702">
                  <c:v>4.5211617269734633E-2</c:v>
                </c:pt>
                <c:pt idx="4703">
                  <c:v>4.5192396686565786E-2</c:v>
                </c:pt>
                <c:pt idx="4704">
                  <c:v>4.517318835751416E-2</c:v>
                </c:pt>
                <c:pt idx="4705">
                  <c:v>4.5153992272165142E-2</c:v>
                </c:pt>
                <c:pt idx="4706">
                  <c:v>4.5134808420115156E-2</c:v>
                </c:pt>
                <c:pt idx="4707">
                  <c:v>4.5115636790971678E-2</c:v>
                </c:pt>
                <c:pt idx="4708">
                  <c:v>4.5096477374353211E-2</c:v>
                </c:pt>
                <c:pt idx="4709">
                  <c:v>4.5077330159889288E-2</c:v>
                </c:pt>
                <c:pt idx="4710">
                  <c:v>4.5058195137220453E-2</c:v>
                </c:pt>
                <c:pt idx="4711">
                  <c:v>4.5039072295998225E-2</c:v>
                </c:pt>
                <c:pt idx="4712">
                  <c:v>4.5019961625885112E-2</c:v>
                </c:pt>
                <c:pt idx="4713">
                  <c:v>4.5000863116554574E-2</c:v>
                </c:pt>
                <c:pt idx="4714">
                  <c:v>4.4981776757691043E-2</c:v>
                </c:pt>
                <c:pt idx="4715">
                  <c:v>4.4962702538989853E-2</c:v>
                </c:pt>
                <c:pt idx="4716">
                  <c:v>4.49436404501573E-2</c:v>
                </c:pt>
                <c:pt idx="4717">
                  <c:v>4.4924590480910555E-2</c:v>
                </c:pt>
                <c:pt idx="4718">
                  <c:v>4.4905552620977687E-2</c:v>
                </c:pt>
                <c:pt idx="4719">
                  <c:v>4.488652686009767E-2</c:v>
                </c:pt>
                <c:pt idx="4720">
                  <c:v>4.4867513188020319E-2</c:v>
                </c:pt>
                <c:pt idx="4721">
                  <c:v>4.4848511594506306E-2</c:v>
                </c:pt>
                <c:pt idx="4722">
                  <c:v>4.4829522069327152E-2</c:v>
                </c:pt>
                <c:pt idx="4723">
                  <c:v>4.4810544602265197E-2</c:v>
                </c:pt>
                <c:pt idx="4724">
                  <c:v>4.4791579183113578E-2</c:v>
                </c:pt>
                <c:pt idx="4725">
                  <c:v>4.477262580167625E-2</c:v>
                </c:pt>
                <c:pt idx="4726">
                  <c:v>4.475368444776795E-2</c:v>
                </c:pt>
                <c:pt idx="4727">
                  <c:v>4.4734755111214178E-2</c:v>
                </c:pt>
                <c:pt idx="4728">
                  <c:v>4.4715837781851189E-2</c:v>
                </c:pt>
                <c:pt idx="4729">
                  <c:v>4.4696932449525988E-2</c:v>
                </c:pt>
                <c:pt idx="4730">
                  <c:v>4.4678039104096304E-2</c:v>
                </c:pt>
                <c:pt idx="4731">
                  <c:v>4.4659157735430575E-2</c:v>
                </c:pt>
                <c:pt idx="4732">
                  <c:v>4.4640288333407961E-2</c:v>
                </c:pt>
                <c:pt idx="4733">
                  <c:v>4.4621430887918284E-2</c:v>
                </c:pt>
                <c:pt idx="4734">
                  <c:v>4.4602585388862068E-2</c:v>
                </c:pt>
                <c:pt idx="4735">
                  <c:v>4.4583751826150472E-2</c:v>
                </c:pt>
                <c:pt idx="4736">
                  <c:v>4.456493018970533E-2</c:v>
                </c:pt>
                <c:pt idx="4737">
                  <c:v>4.4546120469459084E-2</c:v>
                </c:pt>
                <c:pt idx="4738">
                  <c:v>4.4527322655354827E-2</c:v>
                </c:pt>
                <c:pt idx="4739">
                  <c:v>4.450853673734622E-2</c:v>
                </c:pt>
                <c:pt idx="4740">
                  <c:v>4.4489762705397562E-2</c:v>
                </c:pt>
                <c:pt idx="4741">
                  <c:v>4.4471000549483677E-2</c:v>
                </c:pt>
                <c:pt idx="4742">
                  <c:v>4.4452250259590029E-2</c:v>
                </c:pt>
                <c:pt idx="4743">
                  <c:v>4.443351182571257E-2</c:v>
                </c:pt>
                <c:pt idx="4744">
                  <c:v>4.4414785237857829E-2</c:v>
                </c:pt>
                <c:pt idx="4745">
                  <c:v>4.4396070486042855E-2</c:v>
                </c:pt>
                <c:pt idx="4746">
                  <c:v>4.4377367560295193E-2</c:v>
                </c:pt>
                <c:pt idx="4747">
                  <c:v>4.4358676450652924E-2</c:v>
                </c:pt>
                <c:pt idx="4748">
                  <c:v>4.4339997147164585E-2</c:v>
                </c:pt>
                <c:pt idx="4749">
                  <c:v>4.4321329639889197E-2</c:v>
                </c:pt>
                <c:pt idx="4750">
                  <c:v>4.4302673918896245E-2</c:v>
                </c:pt>
                <c:pt idx="4751">
                  <c:v>4.4284029974265664E-2</c:v>
                </c:pt>
                <c:pt idx="4752">
                  <c:v>4.4265397796087819E-2</c:v>
                </c:pt>
                <c:pt idx="4753">
                  <c:v>4.4246777374463489E-2</c:v>
                </c:pt>
                <c:pt idx="4754">
                  <c:v>4.422816869950387E-2</c:v>
                </c:pt>
                <c:pt idx="4755">
                  <c:v>4.4209571761330557E-2</c:v>
                </c:pt>
                <c:pt idx="4756">
                  <c:v>4.4190986550075528E-2</c:v>
                </c:pt>
                <c:pt idx="4757">
                  <c:v>4.4172413055881106E-2</c:v>
                </c:pt>
                <c:pt idx="4758">
                  <c:v>4.41538512689E-2</c:v>
                </c:pt>
                <c:pt idx="4759">
                  <c:v>4.4135301179295247E-2</c:v>
                </c:pt>
                <c:pt idx="4760">
                  <c:v>4.4116762777240214E-2</c:v>
                </c:pt>
                <c:pt idx="4761">
                  <c:v>4.4098236052918592E-2</c:v>
                </c:pt>
                <c:pt idx="4762">
                  <c:v>4.4079720996524359E-2</c:v>
                </c:pt>
                <c:pt idx="4763">
                  <c:v>4.4061217598261801E-2</c:v>
                </c:pt>
                <c:pt idx="4764">
                  <c:v>4.4042725848345482E-2</c:v>
                </c:pt>
                <c:pt idx="4765">
                  <c:v>4.4024245737000207E-2</c:v>
                </c:pt>
                <c:pt idx="4766">
                  <c:v>4.400577725446108E-2</c:v>
                </c:pt>
                <c:pt idx="4767">
                  <c:v>4.3987320390973382E-2</c:v>
                </c:pt>
                <c:pt idx="4768">
                  <c:v>4.3968875136792665E-2</c:v>
                </c:pt>
                <c:pt idx="4769">
                  <c:v>4.3950441482184688E-2</c:v>
                </c:pt>
                <c:pt idx="4770">
                  <c:v>4.3932019417425403E-2</c:v>
                </c:pt>
                <c:pt idx="4771">
                  <c:v>4.3913608932800934E-2</c:v>
                </c:pt>
                <c:pt idx="4772">
                  <c:v>4.3895210018607619E-2</c:v>
                </c:pt>
                <c:pt idx="4773">
                  <c:v>4.3876822665151922E-2</c:v>
                </c:pt>
                <c:pt idx="4774">
                  <c:v>4.3858446862750471E-2</c:v>
                </c:pt>
                <c:pt idx="4775">
                  <c:v>4.3840082601730036E-2</c:v>
                </c:pt>
                <c:pt idx="4776">
                  <c:v>4.3821729872427495E-2</c:v>
                </c:pt>
                <c:pt idx="4777">
                  <c:v>4.3803388665189846E-2</c:v>
                </c:pt>
                <c:pt idx="4778">
                  <c:v>4.3785058970374199E-2</c:v>
                </c:pt>
                <c:pt idx="4779">
                  <c:v>4.3766740778347718E-2</c:v>
                </c:pt>
                <c:pt idx="4780">
                  <c:v>4.3748434079487669E-2</c:v>
                </c:pt>
                <c:pt idx="4781">
                  <c:v>4.373013886418136E-2</c:v>
                </c:pt>
                <c:pt idx="4782">
                  <c:v>4.371185512282616E-2</c:v>
                </c:pt>
                <c:pt idx="4783">
                  <c:v>4.3693582845829471E-2</c:v>
                </c:pt>
                <c:pt idx="4784">
                  <c:v>4.3675322023608694E-2</c:v>
                </c:pt>
                <c:pt idx="4785">
                  <c:v>4.3657072646591286E-2</c:v>
                </c:pt>
                <c:pt idx="4786">
                  <c:v>4.3638834705214659E-2</c:v>
                </c:pt>
                <c:pt idx="4787">
                  <c:v>4.3620608189926219E-2</c:v>
                </c:pt>
                <c:pt idx="4788">
                  <c:v>4.3602393091183377E-2</c:v>
                </c:pt>
                <c:pt idx="4789">
                  <c:v>4.3584189399453459E-2</c:v>
                </c:pt>
                <c:pt idx="4790">
                  <c:v>4.3565997105213757E-2</c:v>
                </c:pt>
                <c:pt idx="4791">
                  <c:v>4.3547816198951511E-2</c:v>
                </c:pt>
                <c:pt idx="4792">
                  <c:v>4.3529646671163859E-2</c:v>
                </c:pt>
                <c:pt idx="4793">
                  <c:v>4.3511488512357872E-2</c:v>
                </c:pt>
                <c:pt idx="4794">
                  <c:v>4.3493341713050498E-2</c:v>
                </c:pt>
                <c:pt idx="4795">
                  <c:v>4.34752062637686E-2</c:v>
                </c:pt>
                <c:pt idx="4796">
                  <c:v>4.3457082155048871E-2</c:v>
                </c:pt>
                <c:pt idx="4797">
                  <c:v>4.3438969377437908E-2</c:v>
                </c:pt>
                <c:pt idx="4798">
                  <c:v>4.3420867921492114E-2</c:v>
                </c:pt>
                <c:pt idx="4799">
                  <c:v>4.3402777777777776E-2</c:v>
                </c:pt>
                <c:pt idx="4800">
                  <c:v>4.3384698936870969E-2</c:v>
                </c:pt>
                <c:pt idx="4801">
                  <c:v>4.3366631389357584E-2</c:v>
                </c:pt>
                <c:pt idx="4802">
                  <c:v>4.3348575125833323E-2</c:v>
                </c:pt>
                <c:pt idx="4803">
                  <c:v>4.3330530136903675E-2</c:v>
                </c:pt>
                <c:pt idx="4804">
                  <c:v>4.3312496413183896E-2</c:v>
                </c:pt>
                <c:pt idx="4805">
                  <c:v>4.3294473945298985E-2</c:v>
                </c:pt>
                <c:pt idx="4806">
                  <c:v>4.3276462723883746E-2</c:v>
                </c:pt>
                <c:pt idx="4807">
                  <c:v>4.325846273958267E-2</c:v>
                </c:pt>
                <c:pt idx="4808">
                  <c:v>4.3240473983049997E-2</c:v>
                </c:pt>
                <c:pt idx="4809">
                  <c:v>4.3222496444949667E-2</c:v>
                </c:pt>
                <c:pt idx="4810">
                  <c:v>4.320453011595534E-2</c:v>
                </c:pt>
                <c:pt idx="4811">
                  <c:v>4.318657498675036E-2</c:v>
                </c:pt>
                <c:pt idx="4812">
                  <c:v>4.3168631048027734E-2</c:v>
                </c:pt>
                <c:pt idx="4813">
                  <c:v>4.3150698290490154E-2</c:v>
                </c:pt>
                <c:pt idx="4814">
                  <c:v>4.3132776704849954E-2</c:v>
                </c:pt>
                <c:pt idx="4815">
                  <c:v>4.3114866281829117E-2</c:v>
                </c:pt>
                <c:pt idx="4816">
                  <c:v>4.3096967012159246E-2</c:v>
                </c:pt>
                <c:pt idx="4817">
                  <c:v>4.3079078886581572E-2</c:v>
                </c:pt>
                <c:pt idx="4818">
                  <c:v>4.3061201895846925E-2</c:v>
                </c:pt>
                <c:pt idx="4819">
                  <c:v>4.304333603071573E-2</c:v>
                </c:pt>
                <c:pt idx="4820">
                  <c:v>4.3025481281957982E-2</c:v>
                </c:pt>
                <c:pt idx="4821">
                  <c:v>4.3007637640353272E-2</c:v>
                </c:pt>
                <c:pt idx="4822">
                  <c:v>4.2989805096690738E-2</c:v>
                </c:pt>
                <c:pt idx="4823">
                  <c:v>4.2971983641769039E-2</c:v>
                </c:pt>
                <c:pt idx="4824">
                  <c:v>4.295417326639641E-2</c:v>
                </c:pt>
                <c:pt idx="4825">
                  <c:v>4.2936373961390585E-2</c:v>
                </c:pt>
                <c:pt idx="4826">
                  <c:v>4.2918585717578797E-2</c:v>
                </c:pt>
                <c:pt idx="4827">
                  <c:v>4.29008085257978E-2</c:v>
                </c:pt>
                <c:pt idx="4828">
                  <c:v>4.2883042376893825E-2</c:v>
                </c:pt>
                <c:pt idx="4829">
                  <c:v>4.2865287261722583E-2</c:v>
                </c:pt>
                <c:pt idx="4830">
                  <c:v>4.2847543171149242E-2</c:v>
                </c:pt>
                <c:pt idx="4831">
                  <c:v>4.2829810096048422E-2</c:v>
                </c:pt>
                <c:pt idx="4832">
                  <c:v>4.2812088027304178E-2</c:v>
                </c:pt>
                <c:pt idx="4833">
                  <c:v>4.279437695581001E-2</c:v>
                </c:pt>
                <c:pt idx="4834">
                  <c:v>4.2776676872468826E-2</c:v>
                </c:pt>
                <c:pt idx="4835">
                  <c:v>4.2758987768192924E-2</c:v>
                </c:pt>
                <c:pt idx="4836">
                  <c:v>4.2741309633904018E-2</c:v>
                </c:pt>
                <c:pt idx="4837">
                  <c:v>4.272364246053318E-2</c:v>
                </c:pt>
                <c:pt idx="4838">
                  <c:v>4.2705986239020874E-2</c:v>
                </c:pt>
                <c:pt idx="4839">
                  <c:v>4.2688340960316921E-2</c:v>
                </c:pt>
                <c:pt idx="4840">
                  <c:v>4.2670706615380458E-2</c:v>
                </c:pt>
                <c:pt idx="4841">
                  <c:v>4.2653083195179999E-2</c:v>
                </c:pt>
                <c:pt idx="4842">
                  <c:v>4.2635470690693344E-2</c:v>
                </c:pt>
                <c:pt idx="4843">
                  <c:v>4.2617869092907636E-2</c:v>
                </c:pt>
                <c:pt idx="4844">
                  <c:v>4.2600278392819296E-2</c:v>
                </c:pt>
                <c:pt idx="4845">
                  <c:v>4.2582698581434042E-2</c:v>
                </c:pt>
                <c:pt idx="4846">
                  <c:v>4.2565129649766879E-2</c:v>
                </c:pt>
                <c:pt idx="4847">
                  <c:v>4.2547571588842051E-2</c:v>
                </c:pt>
                <c:pt idx="4848">
                  <c:v>4.253002438969309E-2</c:v>
                </c:pt>
                <c:pt idx="4849">
                  <c:v>4.2512488043362738E-2</c:v>
                </c:pt>
                <c:pt idx="4850">
                  <c:v>4.2494962540902993E-2</c:v>
                </c:pt>
                <c:pt idx="4851">
                  <c:v>4.2477447873375068E-2</c:v>
                </c:pt>
                <c:pt idx="4852">
                  <c:v>4.2459944031849377E-2</c:v>
                </c:pt>
                <c:pt idx="4853">
                  <c:v>4.2442451007405527E-2</c:v>
                </c:pt>
                <c:pt idx="4854">
                  <c:v>4.2424968791132334E-2</c:v>
                </c:pt>
                <c:pt idx="4855">
                  <c:v>4.2407497374127759E-2</c:v>
                </c:pt>
                <c:pt idx="4856">
                  <c:v>4.2390036747498958E-2</c:v>
                </c:pt>
                <c:pt idx="4857">
                  <c:v>4.2372586902362203E-2</c:v>
                </c:pt>
                <c:pt idx="4858">
                  <c:v>4.2355147829842933E-2</c:v>
                </c:pt>
                <c:pt idx="4859">
                  <c:v>4.233771952107572E-2</c:v>
                </c:pt>
                <c:pt idx="4860">
                  <c:v>4.2320301967204217E-2</c:v>
                </c:pt>
                <c:pt idx="4861">
                  <c:v>4.2302895159381237E-2</c:v>
                </c:pt>
                <c:pt idx="4862">
                  <c:v>4.2285499088768636E-2</c:v>
                </c:pt>
                <c:pt idx="4863">
                  <c:v>4.2268113746537397E-2</c:v>
                </c:pt>
                <c:pt idx="4864">
                  <c:v>4.2250739123867551E-2</c:v>
                </c:pt>
                <c:pt idx="4865">
                  <c:v>4.2233375211948199E-2</c:v>
                </c:pt>
                <c:pt idx="4866">
                  <c:v>4.2216022001977486E-2</c:v>
                </c:pt>
                <c:pt idx="4867">
                  <c:v>4.21986794851626E-2</c:v>
                </c:pt>
                <c:pt idx="4868">
                  <c:v>4.2181347652719782E-2</c:v>
                </c:pt>
                <c:pt idx="4869">
                  <c:v>4.2164026495874252E-2</c:v>
                </c:pt>
                <c:pt idx="4870">
                  <c:v>4.2146716005860244E-2</c:v>
                </c:pt>
                <c:pt idx="4871">
                  <c:v>4.2129416173921012E-2</c:v>
                </c:pt>
                <c:pt idx="4872">
                  <c:v>4.2112126991308771E-2</c:v>
                </c:pt>
                <c:pt idx="4873">
                  <c:v>4.2094848449284718E-2</c:v>
                </c:pt>
                <c:pt idx="4874">
                  <c:v>4.2077580539119003E-2</c:v>
                </c:pt>
                <c:pt idx="4875">
                  <c:v>4.2060323252090734E-2</c:v>
                </c:pt>
                <c:pt idx="4876">
                  <c:v>4.2043076579487963E-2</c:v>
                </c:pt>
                <c:pt idx="4877">
                  <c:v>4.2025840512607666E-2</c:v>
                </c:pt>
                <c:pt idx="4878">
                  <c:v>4.2008615042755736E-2</c:v>
                </c:pt>
                <c:pt idx="4879">
                  <c:v>4.1991400161246979E-2</c:v>
                </c:pt>
                <c:pt idx="4880">
                  <c:v>4.1974195859405081E-2</c:v>
                </c:pt>
                <c:pt idx="4881">
                  <c:v>4.1957002128562633E-2</c:v>
                </c:pt>
                <c:pt idx="4882">
                  <c:v>4.1939818960061083E-2</c:v>
                </c:pt>
                <c:pt idx="4883">
                  <c:v>4.1922646345250766E-2</c:v>
                </c:pt>
                <c:pt idx="4884">
                  <c:v>4.1905484275490845E-2</c:v>
                </c:pt>
                <c:pt idx="4885">
                  <c:v>4.1888332742149328E-2</c:v>
                </c:pt>
                <c:pt idx="4886">
                  <c:v>4.1871191736603072E-2</c:v>
                </c:pt>
                <c:pt idx="4887">
                  <c:v>4.1854061250237731E-2</c:v>
                </c:pt>
                <c:pt idx="4888">
                  <c:v>4.1836941274447779E-2</c:v>
                </c:pt>
                <c:pt idx="4889">
                  <c:v>4.1819831800636503E-2</c:v>
                </c:pt>
                <c:pt idx="4890">
                  <c:v>4.1802732820215939E-2</c:v>
                </c:pt>
                <c:pt idx="4891">
                  <c:v>4.1785644324606928E-2</c:v>
                </c:pt>
                <c:pt idx="4892">
                  <c:v>4.1768566305239091E-2</c:v>
                </c:pt>
                <c:pt idx="4893">
                  <c:v>4.1751498753550755E-2</c:v>
                </c:pt>
                <c:pt idx="4894">
                  <c:v>4.1734441660989045E-2</c:v>
                </c:pt>
                <c:pt idx="4895">
                  <c:v>4.1717395019009784E-2</c:v>
                </c:pt>
                <c:pt idx="4896">
                  <c:v>4.1700358819077528E-2</c:v>
                </c:pt>
                <c:pt idx="4897">
                  <c:v>4.1683333052665555E-2</c:v>
                </c:pt>
                <c:pt idx="4898">
                  <c:v>4.1666317711255833E-2</c:v>
                </c:pt>
                <c:pt idx="4899">
                  <c:v>4.1649312786339023E-2</c:v>
                </c:pt>
                <c:pt idx="4900">
                  <c:v>4.1632318269414471E-2</c:v>
                </c:pt>
                <c:pt idx="4901">
                  <c:v>4.1615334151990188E-2</c:v>
                </c:pt>
                <c:pt idx="4902">
                  <c:v>4.1598360425582841E-2</c:v>
                </c:pt>
                <c:pt idx="4903">
                  <c:v>4.1581397081717757E-2</c:v>
                </c:pt>
                <c:pt idx="4904">
                  <c:v>4.1564444111928896E-2</c:v>
                </c:pt>
                <c:pt idx="4905">
                  <c:v>4.1547501507758829E-2</c:v>
                </c:pt>
                <c:pt idx="4906">
                  <c:v>4.1530569260758779E-2</c:v>
                </c:pt>
                <c:pt idx="4907">
                  <c:v>4.151364736248854E-2</c:v>
                </c:pt>
                <c:pt idx="4908">
                  <c:v>4.1496735804516516E-2</c:v>
                </c:pt>
                <c:pt idx="4909">
                  <c:v>4.1479834578419701E-2</c:v>
                </c:pt>
                <c:pt idx="4910">
                  <c:v>4.1462943675783667E-2</c:v>
                </c:pt>
                <c:pt idx="4911">
                  <c:v>4.1446063088202527E-2</c:v>
                </c:pt>
                <c:pt idx="4912">
                  <c:v>4.1429192807278976E-2</c:v>
                </c:pt>
                <c:pt idx="4913">
                  <c:v>4.1412332824624233E-2</c:v>
                </c:pt>
                <c:pt idx="4914">
                  <c:v>4.139548313185807E-2</c:v>
                </c:pt>
                <c:pt idx="4915">
                  <c:v>4.1378643720608753E-2</c:v>
                </c:pt>
                <c:pt idx="4916">
                  <c:v>4.1361814582513076E-2</c:v>
                </c:pt>
                <c:pt idx="4917">
                  <c:v>4.1344995709216341E-2</c:v>
                </c:pt>
                <c:pt idx="4918">
                  <c:v>4.1328187092372341E-2</c:v>
                </c:pt>
                <c:pt idx="4919">
                  <c:v>4.1311388723643337E-2</c:v>
                </c:pt>
                <c:pt idx="4920">
                  <c:v>4.1294600594700061E-2</c:v>
                </c:pt>
                <c:pt idx="4921">
                  <c:v>4.1277822697221724E-2</c:v>
                </c:pt>
                <c:pt idx="4922">
                  <c:v>4.1261055022895968E-2</c:v>
                </c:pt>
                <c:pt idx="4923">
                  <c:v>4.124429756341888E-2</c:v>
                </c:pt>
                <c:pt idx="4924">
                  <c:v>4.1227550310494993E-2</c:v>
                </c:pt>
                <c:pt idx="4925">
                  <c:v>4.1210813255837225E-2</c:v>
                </c:pt>
                <c:pt idx="4926">
                  <c:v>4.1194086391166937E-2</c:v>
                </c:pt>
                <c:pt idx="4927">
                  <c:v>4.1177369708213861E-2</c:v>
                </c:pt>
                <c:pt idx="4928">
                  <c:v>4.1160663198716148E-2</c:v>
                </c:pt>
                <c:pt idx="4929">
                  <c:v>4.1143966854420302E-2</c:v>
                </c:pt>
                <c:pt idx="4930">
                  <c:v>4.1127280667081198E-2</c:v>
                </c:pt>
                <c:pt idx="4931">
                  <c:v>4.111060462846209E-2</c:v>
                </c:pt>
                <c:pt idx="4932">
                  <c:v>4.1093938730334546E-2</c:v>
                </c:pt>
                <c:pt idx="4933">
                  <c:v>4.1077282964478497E-2</c:v>
                </c:pt>
                <c:pt idx="4934">
                  <c:v>4.1060637322682204E-2</c:v>
                </c:pt>
                <c:pt idx="4935">
                  <c:v>4.1044001796742224E-2</c:v>
                </c:pt>
                <c:pt idx="4936">
                  <c:v>4.1027376378463438E-2</c:v>
                </c:pt>
                <c:pt idx="4937">
                  <c:v>4.1010761059659014E-2</c:v>
                </c:pt>
                <c:pt idx="4938">
                  <c:v>4.0994155832150415E-2</c:v>
                </c:pt>
                <c:pt idx="4939">
                  <c:v>4.0977560687767374E-2</c:v>
                </c:pt>
                <c:pt idx="4940">
                  <c:v>4.0960975618347911E-2</c:v>
                </c:pt>
                <c:pt idx="4941">
                  <c:v>4.0944400615738279E-2</c:v>
                </c:pt>
                <c:pt idx="4942">
                  <c:v>4.0927835671792971E-2</c:v>
                </c:pt>
                <c:pt idx="4943">
                  <c:v>4.0911280778374755E-2</c:v>
                </c:pt>
                <c:pt idx="4944">
                  <c:v>4.089473592735459E-2</c:v>
                </c:pt>
                <c:pt idx="4945">
                  <c:v>4.0878201110611669E-2</c:v>
                </c:pt>
                <c:pt idx="4946">
                  <c:v>4.0861676320033388E-2</c:v>
                </c:pt>
                <c:pt idx="4947">
                  <c:v>4.0845161547515343E-2</c:v>
                </c:pt>
                <c:pt idx="4948">
                  <c:v>4.0828656784961302E-2</c:v>
                </c:pt>
                <c:pt idx="4949">
                  <c:v>4.0812162024283234E-2</c:v>
                </c:pt>
                <c:pt idx="4950">
                  <c:v>4.0795677257401262E-2</c:v>
                </c:pt>
                <c:pt idx="4951">
                  <c:v>4.077920247624367E-2</c:v>
                </c:pt>
                <c:pt idx="4952">
                  <c:v>4.0762737672746872E-2</c:v>
                </c:pt>
                <c:pt idx="4953">
                  <c:v>4.0746282838855459E-2</c:v>
                </c:pt>
                <c:pt idx="4954">
                  <c:v>4.072983796652211E-2</c:v>
                </c:pt>
                <c:pt idx="4955">
                  <c:v>4.0713403047707639E-2</c:v>
                </c:pt>
                <c:pt idx="4956">
                  <c:v>4.0696978074380968E-2</c:v>
                </c:pt>
                <c:pt idx="4957">
                  <c:v>4.0680563038519121E-2</c:v>
                </c:pt>
                <c:pt idx="4958">
                  <c:v>4.0664157932107203E-2</c:v>
                </c:pt>
                <c:pt idx="4959">
                  <c:v>4.0647762747138397E-2</c:v>
                </c:pt>
                <c:pt idx="4960">
                  <c:v>4.0631377475613961E-2</c:v>
                </c:pt>
                <c:pt idx="4961">
                  <c:v>4.0615002109543212E-2</c:v>
                </c:pt>
                <c:pt idx="4962">
                  <c:v>4.0598636640943507E-2</c:v>
                </c:pt>
                <c:pt idx="4963">
                  <c:v>4.0582281061840253E-2</c:v>
                </c:pt>
                <c:pt idx="4964">
                  <c:v>4.0565935364266885E-2</c:v>
                </c:pt>
                <c:pt idx="4965">
                  <c:v>4.0549599540264866E-2</c:v>
                </c:pt>
                <c:pt idx="4966">
                  <c:v>4.053327358188364E-2</c:v>
                </c:pt>
                <c:pt idx="4967">
                  <c:v>4.0516957481180685E-2</c:v>
                </c:pt>
                <c:pt idx="4968">
                  <c:v>4.0500651230221452E-2</c:v>
                </c:pt>
                <c:pt idx="4969">
                  <c:v>4.0484354821079392E-2</c:v>
                </c:pt>
                <c:pt idx="4970">
                  <c:v>4.046806824583591E-2</c:v>
                </c:pt>
                <c:pt idx="4971">
                  <c:v>4.0451791496580368E-2</c:v>
                </c:pt>
                <c:pt idx="4972">
                  <c:v>4.0435524565410101E-2</c:v>
                </c:pt>
                <c:pt idx="4973">
                  <c:v>4.0419267444430376E-2</c:v>
                </c:pt>
                <c:pt idx="4974">
                  <c:v>4.0403020125754398E-2</c:v>
                </c:pt>
                <c:pt idx="4975">
                  <c:v>4.0386782601503295E-2</c:v>
                </c:pt>
                <c:pt idx="4976">
                  <c:v>4.0370554863806099E-2</c:v>
                </c:pt>
                <c:pt idx="4977">
                  <c:v>4.035433690479976E-2</c:v>
                </c:pt>
                <c:pt idx="4978">
                  <c:v>4.0338128716629118E-2</c:v>
                </c:pt>
                <c:pt idx="4979">
                  <c:v>4.0321930291446914E-2</c:v>
                </c:pt>
                <c:pt idx="4980">
                  <c:v>4.0305741621413732E-2</c:v>
                </c:pt>
                <c:pt idx="4981">
                  <c:v>4.0289562698698052E-2</c:v>
                </c:pt>
                <c:pt idx="4982">
                  <c:v>4.0273393515476201E-2</c:v>
                </c:pt>
                <c:pt idx="4983">
                  <c:v>4.0257234063932355E-2</c:v>
                </c:pt>
                <c:pt idx="4984">
                  <c:v>4.0241084336258524E-2</c:v>
                </c:pt>
                <c:pt idx="4985">
                  <c:v>4.0224944324654566E-2</c:v>
                </c:pt>
                <c:pt idx="4986">
                  <c:v>4.0208814021328122E-2</c:v>
                </c:pt>
                <c:pt idx="4987">
                  <c:v>4.0192693418494685E-2</c:v>
                </c:pt>
                <c:pt idx="4988">
                  <c:v>4.0176582508377523E-2</c:v>
                </c:pt>
                <c:pt idx="4989">
                  <c:v>4.0160481283207698E-2</c:v>
                </c:pt>
                <c:pt idx="4990">
                  <c:v>4.0144389735224065E-2</c:v>
                </c:pt>
                <c:pt idx="4991">
                  <c:v>4.0128307856673241E-2</c:v>
                </c:pt>
                <c:pt idx="4992">
                  <c:v>4.0112235639809611E-2</c:v>
                </c:pt>
                <c:pt idx="4993">
                  <c:v>4.0096173076895322E-2</c:v>
                </c:pt>
                <c:pt idx="4994">
                  <c:v>4.0080120160200239E-2</c:v>
                </c:pt>
                <c:pt idx="4995">
                  <c:v>4.0064076882001996E-2</c:v>
                </c:pt>
                <c:pt idx="4996">
                  <c:v>4.0048043234585939E-2</c:v>
                </c:pt>
                <c:pt idx="4997">
                  <c:v>4.0032019210245122E-2</c:v>
                </c:pt>
                <c:pt idx="4998">
                  <c:v>4.0016004801280321E-2</c:v>
                </c:pt>
                <c:pt idx="4999">
                  <c:v>0.04</c:v>
                </c:pt>
                <c:pt idx="5000">
                  <c:v>3.9984004798720323E-2</c:v>
                </c:pt>
                <c:pt idx="5001">
                  <c:v>3.9968019189765121E-2</c:v>
                </c:pt>
                <c:pt idx="5002">
                  <c:v>3.9952043165465904E-2</c:v>
                </c:pt>
                <c:pt idx="5003">
                  <c:v>3.9936076718161836E-2</c:v>
                </c:pt>
                <c:pt idx="5004">
                  <c:v>3.9920119840199761E-2</c:v>
                </c:pt>
                <c:pt idx="5005">
                  <c:v>3.990417252393412E-2</c:v>
                </c:pt>
                <c:pt idx="5006">
                  <c:v>3.988823476172703E-2</c:v>
                </c:pt>
                <c:pt idx="5007">
                  <c:v>3.9872306545948207E-2</c:v>
                </c:pt>
                <c:pt idx="5008">
                  <c:v>3.9856387868974989E-2</c:v>
                </c:pt>
                <c:pt idx="5009">
                  <c:v>3.9840478723192338E-2</c:v>
                </c:pt>
                <c:pt idx="5010">
                  <c:v>3.9824579100992782E-2</c:v>
                </c:pt>
                <c:pt idx="5011">
                  <c:v>3.9808688994776464E-2</c:v>
                </c:pt>
                <c:pt idx="5012">
                  <c:v>3.9792808396951096E-2</c:v>
                </c:pt>
                <c:pt idx="5013">
                  <c:v>3.9776937299931953E-2</c:v>
                </c:pt>
                <c:pt idx="5014">
                  <c:v>3.9761075696141887E-2</c:v>
                </c:pt>
                <c:pt idx="5015">
                  <c:v>3.9745223578011288E-2</c:v>
                </c:pt>
                <c:pt idx="5016">
                  <c:v>3.9729380937978107E-2</c:v>
                </c:pt>
                <c:pt idx="5017">
                  <c:v>3.971354776848781E-2</c:v>
                </c:pt>
                <c:pt idx="5018">
                  <c:v>3.9697724061993393E-2</c:v>
                </c:pt>
                <c:pt idx="5019">
                  <c:v>3.9681909810955387E-2</c:v>
                </c:pt>
                <c:pt idx="5020">
                  <c:v>3.966610500784179E-2</c:v>
                </c:pt>
                <c:pt idx="5021">
                  <c:v>3.9650309645128147E-2</c:v>
                </c:pt>
                <c:pt idx="5022">
                  <c:v>3.9634523715297444E-2</c:v>
                </c:pt>
                <c:pt idx="5023">
                  <c:v>3.9618747210840195E-2</c:v>
                </c:pt>
                <c:pt idx="5024">
                  <c:v>3.9602980124254353E-2</c:v>
                </c:pt>
                <c:pt idx="5025">
                  <c:v>3.9587222448045335E-2</c:v>
                </c:pt>
                <c:pt idx="5026">
                  <c:v>3.9571474174726028E-2</c:v>
                </c:pt>
                <c:pt idx="5027">
                  <c:v>3.9555735296816746E-2</c:v>
                </c:pt>
                <c:pt idx="5028">
                  <c:v>3.9540005806845253E-2</c:v>
                </c:pt>
                <c:pt idx="5029">
                  <c:v>3.9524285697346735E-2</c:v>
                </c:pt>
                <c:pt idx="5030">
                  <c:v>3.9508574960863796E-2</c:v>
                </c:pt>
                <c:pt idx="5031">
                  <c:v>3.9492873589946437E-2</c:v>
                </c:pt>
                <c:pt idx="5032">
                  <c:v>3.9477181577152097E-2</c:v>
                </c:pt>
                <c:pt idx="5033">
                  <c:v>3.9461498915045544E-2</c:v>
                </c:pt>
                <c:pt idx="5034">
                  <c:v>3.9445825596199004E-2</c:v>
                </c:pt>
                <c:pt idx="5035">
                  <c:v>3.9430161613192009E-2</c:v>
                </c:pt>
                <c:pt idx="5036">
                  <c:v>3.9414506958611491E-2</c:v>
                </c:pt>
                <c:pt idx="5037">
                  <c:v>3.9398861625051754E-2</c:v>
                </c:pt>
                <c:pt idx="5038">
                  <c:v>3.9383225605114397E-2</c:v>
                </c:pt>
                <c:pt idx="5039">
                  <c:v>3.9367598891408416E-2</c:v>
                </c:pt>
                <c:pt idx="5040">
                  <c:v>3.9351981476550092E-2</c:v>
                </c:pt>
                <c:pt idx="5041">
                  <c:v>3.9336373353163062E-2</c:v>
                </c:pt>
                <c:pt idx="5042">
                  <c:v>3.9320774513878248E-2</c:v>
                </c:pt>
                <c:pt idx="5043">
                  <c:v>3.9305184951333894E-2</c:v>
                </c:pt>
                <c:pt idx="5044">
                  <c:v>3.9289604658175527E-2</c:v>
                </c:pt>
                <c:pt idx="5045">
                  <c:v>3.9274033627055976E-2</c:v>
                </c:pt>
                <c:pt idx="5046">
                  <c:v>3.9258471850635336E-2</c:v>
                </c:pt>
                <c:pt idx="5047">
                  <c:v>3.9242919321580971E-2</c:v>
                </c:pt>
                <c:pt idx="5048">
                  <c:v>3.9227376032567506E-2</c:v>
                </c:pt>
                <c:pt idx="5049">
                  <c:v>3.9211841976276834E-2</c:v>
                </c:pt>
                <c:pt idx="5050">
                  <c:v>3.919631714539807E-2</c:v>
                </c:pt>
                <c:pt idx="5051">
                  <c:v>3.9180801532627575E-2</c:v>
                </c:pt>
                <c:pt idx="5052">
                  <c:v>3.9165295130668937E-2</c:v>
                </c:pt>
                <c:pt idx="5053">
                  <c:v>3.9149797932232951E-2</c:v>
                </c:pt>
                <c:pt idx="5054">
                  <c:v>3.9134309930037636E-2</c:v>
                </c:pt>
                <c:pt idx="5055">
                  <c:v>3.9118831116808202E-2</c:v>
                </c:pt>
                <c:pt idx="5056">
                  <c:v>3.9103361485277058E-2</c:v>
                </c:pt>
                <c:pt idx="5057">
                  <c:v>3.9087901028183783E-2</c:v>
                </c:pt>
                <c:pt idx="5058">
                  <c:v>3.9072449738275151E-2</c:v>
                </c:pt>
                <c:pt idx="5059">
                  <c:v>3.9057007608305085E-2</c:v>
                </c:pt>
                <c:pt idx="5060">
                  <c:v>3.9041574631034671E-2</c:v>
                </c:pt>
                <c:pt idx="5061">
                  <c:v>3.9026150799232155E-2</c:v>
                </c:pt>
                <c:pt idx="5062">
                  <c:v>3.9010736105672905E-2</c:v>
                </c:pt>
                <c:pt idx="5063">
                  <c:v>3.8995330543139438E-2</c:v>
                </c:pt>
                <c:pt idx="5064">
                  <c:v>3.8979934104421396E-2</c:v>
                </c:pt>
                <c:pt idx="5065">
                  <c:v>3.8964546782315521E-2</c:v>
                </c:pt>
                <c:pt idx="5066">
                  <c:v>3.8949168569625665E-2</c:v>
                </c:pt>
                <c:pt idx="5067">
                  <c:v>3.8933799459162803E-2</c:v>
                </c:pt>
                <c:pt idx="5068">
                  <c:v>3.891843944374497E-2</c:v>
                </c:pt>
                <c:pt idx="5069">
                  <c:v>3.8903088516197303E-2</c:v>
                </c:pt>
                <c:pt idx="5070">
                  <c:v>3.8887746669351998E-2</c:v>
                </c:pt>
                <c:pt idx="5071">
                  <c:v>3.8872413896048327E-2</c:v>
                </c:pt>
                <c:pt idx="5072">
                  <c:v>3.8857090189132609E-2</c:v>
                </c:pt>
                <c:pt idx="5073">
                  <c:v>3.8841775541458234E-2</c:v>
                </c:pt>
                <c:pt idx="5074">
                  <c:v>3.8826469945885608E-2</c:v>
                </c:pt>
                <c:pt idx="5075">
                  <c:v>3.8811173395282179E-2</c:v>
                </c:pt>
                <c:pt idx="5076">
                  <c:v>3.8795885882522411E-2</c:v>
                </c:pt>
                <c:pt idx="5077">
                  <c:v>3.8780607400487797E-2</c:v>
                </c:pt>
                <c:pt idx="5078">
                  <c:v>3.8765337942066831E-2</c:v>
                </c:pt>
                <c:pt idx="5079">
                  <c:v>3.8750077500155002E-2</c:v>
                </c:pt>
                <c:pt idx="5080">
                  <c:v>3.8734826067654791E-2</c:v>
                </c:pt>
                <c:pt idx="5081">
                  <c:v>3.8719583637475664E-2</c:v>
                </c:pt>
                <c:pt idx="5082">
                  <c:v>3.8704350202534057E-2</c:v>
                </c:pt>
                <c:pt idx="5083">
                  <c:v>3.8689125755753388E-2</c:v>
                </c:pt>
                <c:pt idx="5084">
                  <c:v>3.8673910290063999E-2</c:v>
                </c:pt>
                <c:pt idx="5085">
                  <c:v>3.8658703798403214E-2</c:v>
                </c:pt>
                <c:pt idx="5086">
                  <c:v>3.8643506273715274E-2</c:v>
                </c:pt>
                <c:pt idx="5087">
                  <c:v>3.8628317708951386E-2</c:v>
                </c:pt>
                <c:pt idx="5088">
                  <c:v>3.8613138097069642E-2</c:v>
                </c:pt>
                <c:pt idx="5089">
                  <c:v>3.859796743103508E-2</c:v>
                </c:pt>
                <c:pt idx="5090">
                  <c:v>3.8582805703819632E-2</c:v>
                </c:pt>
                <c:pt idx="5091">
                  <c:v>3.8567652908402132E-2</c:v>
                </c:pt>
                <c:pt idx="5092">
                  <c:v>3.8552509037768308E-2</c:v>
                </c:pt>
                <c:pt idx="5093">
                  <c:v>3.8537374084910786E-2</c:v>
                </c:pt>
                <c:pt idx="5094">
                  <c:v>3.8522248042829034E-2</c:v>
                </c:pt>
                <c:pt idx="5095">
                  <c:v>3.8507130904529424E-2</c:v>
                </c:pt>
                <c:pt idx="5096">
                  <c:v>3.8492022663025163E-2</c:v>
                </c:pt>
                <c:pt idx="5097">
                  <c:v>3.8476923311336335E-2</c:v>
                </c:pt>
                <c:pt idx="5098">
                  <c:v>3.8461832842489829E-2</c:v>
                </c:pt>
                <c:pt idx="5099">
                  <c:v>3.8446751249519413E-2</c:v>
                </c:pt>
                <c:pt idx="5100">
                  <c:v>3.8431678525465654E-2</c:v>
                </c:pt>
                <c:pt idx="5101">
                  <c:v>3.8416614663375946E-2</c:v>
                </c:pt>
                <c:pt idx="5102">
                  <c:v>3.8401559656304506E-2</c:v>
                </c:pt>
                <c:pt idx="5103">
                  <c:v>3.8386513497312327E-2</c:v>
                </c:pt>
                <c:pt idx="5104">
                  <c:v>3.8371476179467227E-2</c:v>
                </c:pt>
                <c:pt idx="5105">
                  <c:v>3.8356447695843801E-2</c:v>
                </c:pt>
                <c:pt idx="5106">
                  <c:v>3.8341428039523416E-2</c:v>
                </c:pt>
                <c:pt idx="5107">
                  <c:v>3.8326417203594219E-2</c:v>
                </c:pt>
                <c:pt idx="5108">
                  <c:v>3.8311415181151123E-2</c:v>
                </c:pt>
                <c:pt idx="5109">
                  <c:v>3.8296421965295778E-2</c:v>
                </c:pt>
                <c:pt idx="5110">
                  <c:v>3.828143754913662E-2</c:v>
                </c:pt>
                <c:pt idx="5111">
                  <c:v>3.8266461925788781E-2</c:v>
                </c:pt>
                <c:pt idx="5112">
                  <c:v>3.8251495088374152E-2</c:v>
                </c:pt>
                <c:pt idx="5113">
                  <c:v>3.8236537030021341E-2</c:v>
                </c:pt>
                <c:pt idx="5114">
                  <c:v>3.8221587743865672E-2</c:v>
                </c:pt>
                <c:pt idx="5115">
                  <c:v>3.820664722304918E-2</c:v>
                </c:pt>
                <c:pt idx="5116">
                  <c:v>3.8191715460720602E-2</c:v>
                </c:pt>
                <c:pt idx="5117">
                  <c:v>3.8176792450035357E-2</c:v>
                </c:pt>
                <c:pt idx="5118">
                  <c:v>3.8161878184155562E-2</c:v>
                </c:pt>
                <c:pt idx="5119">
                  <c:v>3.814697265625E-2</c:v>
                </c:pt>
                <c:pt idx="5120">
                  <c:v>3.813207585949413E-2</c:v>
                </c:pt>
                <c:pt idx="5121">
                  <c:v>3.8117187787070066E-2</c:v>
                </c:pt>
                <c:pt idx="5122">
                  <c:v>3.8102308432166596E-2</c:v>
                </c:pt>
                <c:pt idx="5123">
                  <c:v>3.8087437787979121E-2</c:v>
                </c:pt>
                <c:pt idx="5124">
                  <c:v>3.8072575847709698E-2</c:v>
                </c:pt>
                <c:pt idx="5125">
                  <c:v>3.8057722604567017E-2</c:v>
                </c:pt>
                <c:pt idx="5126">
                  <c:v>3.8042878051766392E-2</c:v>
                </c:pt>
                <c:pt idx="5127">
                  <c:v>3.8028042182529732E-2</c:v>
                </c:pt>
                <c:pt idx="5128">
                  <c:v>3.8013214990085586E-2</c:v>
                </c:pt>
                <c:pt idx="5129">
                  <c:v>3.7998396467669067E-2</c:v>
                </c:pt>
                <c:pt idx="5130">
                  <c:v>3.7983586608521899E-2</c:v>
                </c:pt>
                <c:pt idx="5131">
                  <c:v>3.7968785405892394E-2</c:v>
                </c:pt>
                <c:pt idx="5132">
                  <c:v>3.7953992853035426E-2</c:v>
                </c:pt>
                <c:pt idx="5133">
                  <c:v>3.7939208943212441E-2</c:v>
                </c:pt>
                <c:pt idx="5134">
                  <c:v>3.7924433669691456E-2</c:v>
                </c:pt>
                <c:pt idx="5135">
                  <c:v>3.7909667025747038E-2</c:v>
                </c:pt>
                <c:pt idx="5136">
                  <c:v>3.7894909004660277E-2</c:v>
                </c:pt>
                <c:pt idx="5137">
                  <c:v>3.7880159599718841E-2</c:v>
                </c:pt>
                <c:pt idx="5138">
                  <c:v>3.7865418804216892E-2</c:v>
                </c:pt>
                <c:pt idx="5139">
                  <c:v>3.7850686611455131E-2</c:v>
                </c:pt>
                <c:pt idx="5140">
                  <c:v>3.7835963014740778E-2</c:v>
                </c:pt>
                <c:pt idx="5141">
                  <c:v>3.7821248007387551E-2</c:v>
                </c:pt>
                <c:pt idx="5142">
                  <c:v>3.7806541582715666E-2</c:v>
                </c:pt>
                <c:pt idx="5143">
                  <c:v>3.7791843734051839E-2</c:v>
                </c:pt>
                <c:pt idx="5144">
                  <c:v>3.7777154454729275E-2</c:v>
                </c:pt>
                <c:pt idx="5145">
                  <c:v>3.7762473738087637E-2</c:v>
                </c:pt>
                <c:pt idx="5146">
                  <c:v>3.7747801577473081E-2</c:v>
                </c:pt>
                <c:pt idx="5147">
                  <c:v>3.77331379662382E-2</c:v>
                </c:pt>
                <c:pt idx="5148">
                  <c:v>3.7718482897742059E-2</c:v>
                </c:pt>
                <c:pt idx="5149">
                  <c:v>3.7703836365350171E-2</c:v>
                </c:pt>
                <c:pt idx="5150">
                  <c:v>3.7689198362434485E-2</c:v>
                </c:pt>
                <c:pt idx="5151">
                  <c:v>3.7674568882373367E-2</c:v>
                </c:pt>
                <c:pt idx="5152">
                  <c:v>3.765994791855163E-2</c:v>
                </c:pt>
                <c:pt idx="5153">
                  <c:v>3.7645335464360483E-2</c:v>
                </c:pt>
                <c:pt idx="5154">
                  <c:v>3.7630731513197568E-2</c:v>
                </c:pt>
                <c:pt idx="5155">
                  <c:v>3.7616136058466913E-2</c:v>
                </c:pt>
                <c:pt idx="5156">
                  <c:v>3.7601549093578934E-2</c:v>
                </c:pt>
                <c:pt idx="5157">
                  <c:v>3.758697061195046E-2</c:v>
                </c:pt>
                <c:pt idx="5158">
                  <c:v>3.7572400607004675E-2</c:v>
                </c:pt>
                <c:pt idx="5159">
                  <c:v>3.7557839072171147E-2</c:v>
                </c:pt>
                <c:pt idx="5160">
                  <c:v>3.7543286000885794E-2</c:v>
                </c:pt>
                <c:pt idx="5161">
                  <c:v>3.7528741386590923E-2</c:v>
                </c:pt>
                <c:pt idx="5162">
                  <c:v>3.7514205222735152E-2</c:v>
                </c:pt>
                <c:pt idx="5163">
                  <c:v>3.7499677502773478E-2</c:v>
                </c:pt>
                <c:pt idx="5164">
                  <c:v>3.7485158220167202E-2</c:v>
                </c:pt>
                <c:pt idx="5165">
                  <c:v>3.7470647368383979E-2</c:v>
                </c:pt>
                <c:pt idx="5166">
                  <c:v>3.7456144940897759E-2</c:v>
                </c:pt>
                <c:pt idx="5167">
                  <c:v>3.7441650931188834E-2</c:v>
                </c:pt>
                <c:pt idx="5168">
                  <c:v>3.7427165332743782E-2</c:v>
                </c:pt>
                <c:pt idx="5169">
                  <c:v>3.7412688139055482E-2</c:v>
                </c:pt>
                <c:pt idx="5170">
                  <c:v>3.7398219343623106E-2</c:v>
                </c:pt>
                <c:pt idx="5171">
                  <c:v>3.7383758939952112E-2</c:v>
                </c:pt>
                <c:pt idx="5172">
                  <c:v>3.7369306921554241E-2</c:v>
                </c:pt>
                <c:pt idx="5173">
                  <c:v>3.7354863281947488E-2</c:v>
                </c:pt>
                <c:pt idx="5174">
                  <c:v>3.7340428014656118E-2</c:v>
                </c:pt>
                <c:pt idx="5175">
                  <c:v>3.7326001113210654E-2</c:v>
                </c:pt>
                <c:pt idx="5176">
                  <c:v>3.7311582571147875E-2</c:v>
                </c:pt>
                <c:pt idx="5177">
                  <c:v>3.7297172382010767E-2</c:v>
                </c:pt>
                <c:pt idx="5178">
                  <c:v>3.7282770539348593E-2</c:v>
                </c:pt>
                <c:pt idx="5179">
                  <c:v>3.7268377036716809E-2</c:v>
                </c:pt>
                <c:pt idx="5180">
                  <c:v>3.7253991867677097E-2</c:v>
                </c:pt>
                <c:pt idx="5181">
                  <c:v>3.7239615025797368E-2</c:v>
                </c:pt>
                <c:pt idx="5182">
                  <c:v>3.722524650465172E-2</c:v>
                </c:pt>
                <c:pt idx="5183">
                  <c:v>3.7210886297820454E-2</c:v>
                </c:pt>
                <c:pt idx="5184">
                  <c:v>3.7196534398890056E-2</c:v>
                </c:pt>
                <c:pt idx="5185">
                  <c:v>3.7182190801453199E-2</c:v>
                </c:pt>
                <c:pt idx="5186">
                  <c:v>3.7167855499108733E-2</c:v>
                </c:pt>
                <c:pt idx="5187">
                  <c:v>3.7153528485461676E-2</c:v>
                </c:pt>
                <c:pt idx="5188">
                  <c:v>3.7139209754123208E-2</c:v>
                </c:pt>
                <c:pt idx="5189">
                  <c:v>3.7124899298710649E-2</c:v>
                </c:pt>
                <c:pt idx="5190">
                  <c:v>3.7110597112847504E-2</c:v>
                </c:pt>
                <c:pt idx="5191">
                  <c:v>3.7096303190163368E-2</c:v>
                </c:pt>
                <c:pt idx="5192">
                  <c:v>3.7082017524294006E-2</c:v>
                </c:pt>
                <c:pt idx="5193">
                  <c:v>3.7067740108881295E-2</c:v>
                </c:pt>
                <c:pt idx="5194">
                  <c:v>3.7053470937573239E-2</c:v>
                </c:pt>
                <c:pt idx="5195">
                  <c:v>3.7039210004023944E-2</c:v>
                </c:pt>
                <c:pt idx="5196">
                  <c:v>3.7024957301893618E-2</c:v>
                </c:pt>
                <c:pt idx="5197">
                  <c:v>3.7010712824848579E-2</c:v>
                </c:pt>
                <c:pt idx="5198">
                  <c:v>3.6996476566561229E-2</c:v>
                </c:pt>
                <c:pt idx="5199">
                  <c:v>3.6982248520710061E-2</c:v>
                </c:pt>
                <c:pt idx="5200">
                  <c:v>3.6968028680979627E-2</c:v>
                </c:pt>
                <c:pt idx="5201">
                  <c:v>3.6953817041060565E-2</c:v>
                </c:pt>
                <c:pt idx="5202">
                  <c:v>3.6939613594649576E-2</c:v>
                </c:pt>
                <c:pt idx="5203">
                  <c:v>3.6925418335449406E-2</c:v>
                </c:pt>
                <c:pt idx="5204">
                  <c:v>3.6911231257168851E-2</c:v>
                </c:pt>
                <c:pt idx="5205">
                  <c:v>3.6897052353522759E-2</c:v>
                </c:pt>
                <c:pt idx="5206">
                  <c:v>3.6882881618232007E-2</c:v>
                </c:pt>
                <c:pt idx="5207">
                  <c:v>3.6868719045023493E-2</c:v>
                </c:pt>
                <c:pt idx="5208">
                  <c:v>3.6854564627630142E-2</c:v>
                </c:pt>
                <c:pt idx="5209">
                  <c:v>3.6840418359790891E-2</c:v>
                </c:pt>
                <c:pt idx="5210">
                  <c:v>3.6826280235250697E-2</c:v>
                </c:pt>
                <c:pt idx="5211">
                  <c:v>3.6812150247760501E-2</c:v>
                </c:pt>
                <c:pt idx="5212">
                  <c:v>3.679802839107723E-2</c:v>
                </c:pt>
                <c:pt idx="5213">
                  <c:v>3.6783914658963822E-2</c:v>
                </c:pt>
                <c:pt idx="5214">
                  <c:v>3.6769809045189179E-2</c:v>
                </c:pt>
                <c:pt idx="5215">
                  <c:v>3.675571154352817E-2</c:v>
                </c:pt>
                <c:pt idx="5216">
                  <c:v>3.6741622147761652E-2</c:v>
                </c:pt>
                <c:pt idx="5217">
                  <c:v>3.6727540851676413E-2</c:v>
                </c:pt>
                <c:pt idx="5218">
                  <c:v>3.6713467649065218E-2</c:v>
                </c:pt>
                <c:pt idx="5219">
                  <c:v>3.6699402533726749E-2</c:v>
                </c:pt>
                <c:pt idx="5220">
                  <c:v>3.6685345499465657E-2</c:v>
                </c:pt>
                <c:pt idx="5221">
                  <c:v>3.6671296540092511E-2</c:v>
                </c:pt>
                <c:pt idx="5222">
                  <c:v>3.6657255649423792E-2</c:v>
                </c:pt>
                <c:pt idx="5223">
                  <c:v>3.6643222821281914E-2</c:v>
                </c:pt>
                <c:pt idx="5224">
                  <c:v>3.6629198049495201E-2</c:v>
                </c:pt>
                <c:pt idx="5225">
                  <c:v>3.6615181327897886E-2</c:v>
                </c:pt>
                <c:pt idx="5226">
                  <c:v>3.6601172650330076E-2</c:v>
                </c:pt>
                <c:pt idx="5227">
                  <c:v>3.6587172010637797E-2</c:v>
                </c:pt>
                <c:pt idx="5228">
                  <c:v>3.6573179402672934E-2</c:v>
                </c:pt>
                <c:pt idx="5229">
                  <c:v>3.6559194820293274E-2</c:v>
                </c:pt>
                <c:pt idx="5230">
                  <c:v>3.6545218257362462E-2</c:v>
                </c:pt>
                <c:pt idx="5231">
                  <c:v>3.6531249707750006E-2</c:v>
                </c:pt>
                <c:pt idx="5232">
                  <c:v>3.6517289165331264E-2</c:v>
                </c:pt>
                <c:pt idx="5233">
                  <c:v>3.6503336623987449E-2</c:v>
                </c:pt>
                <c:pt idx="5234">
                  <c:v>3.648939207760564E-2</c:v>
                </c:pt>
                <c:pt idx="5235">
                  <c:v>3.6475455520078713E-2</c:v>
                </c:pt>
                <c:pt idx="5236">
                  <c:v>3.6461526945305411E-2</c:v>
                </c:pt>
                <c:pt idx="5237">
                  <c:v>3.6447606347190277E-2</c:v>
                </c:pt>
                <c:pt idx="5238">
                  <c:v>3.6433693719643674E-2</c:v>
                </c:pt>
                <c:pt idx="5239">
                  <c:v>3.6419789056581782E-2</c:v>
                </c:pt>
                <c:pt idx="5240">
                  <c:v>3.6405892351926587E-2</c:v>
                </c:pt>
                <c:pt idx="5241">
                  <c:v>3.6392003599605864E-2</c:v>
                </c:pt>
                <c:pt idx="5242">
                  <c:v>3.6378122793553166E-2</c:v>
                </c:pt>
                <c:pt idx="5243">
                  <c:v>3.636424992770787E-2</c:v>
                </c:pt>
                <c:pt idx="5244">
                  <c:v>3.6350384996015089E-2</c:v>
                </c:pt>
                <c:pt idx="5245">
                  <c:v>3.6336527992425725E-2</c:v>
                </c:pt>
                <c:pt idx="5246">
                  <c:v>3.6322678910896439E-2</c:v>
                </c:pt>
                <c:pt idx="5247">
                  <c:v>3.6308837745389649E-2</c:v>
                </c:pt>
                <c:pt idx="5248">
                  <c:v>3.6295004489873529E-2</c:v>
                </c:pt>
                <c:pt idx="5249">
                  <c:v>3.6281179138321996E-2</c:v>
                </c:pt>
                <c:pt idx="5250">
                  <c:v>3.6267361684714693E-2</c:v>
                </c:pt>
                <c:pt idx="5251">
                  <c:v>3.6253552123037013E-2</c:v>
                </c:pt>
                <c:pt idx="5252">
                  <c:v>3.6239750447280061E-2</c:v>
                </c:pt>
                <c:pt idx="5253">
                  <c:v>3.6225956651440655E-2</c:v>
                </c:pt>
                <c:pt idx="5254">
                  <c:v>3.6212170729521341E-2</c:v>
                </c:pt>
                <c:pt idx="5255">
                  <c:v>3.619839267553035E-2</c:v>
                </c:pt>
                <c:pt idx="5256">
                  <c:v>3.6184622483481629E-2</c:v>
                </c:pt>
                <c:pt idx="5257">
                  <c:v>3.6170860147394804E-2</c:v>
                </c:pt>
                <c:pt idx="5258">
                  <c:v>3.6157105661295201E-2</c:v>
                </c:pt>
                <c:pt idx="5259">
                  <c:v>3.6143359019213811E-2</c:v>
                </c:pt>
                <c:pt idx="5260">
                  <c:v>3.6129620215187293E-2</c:v>
                </c:pt>
                <c:pt idx="5261">
                  <c:v>3.6115889243257995E-2</c:v>
                </c:pt>
                <c:pt idx="5262">
                  <c:v>3.6102166097473895E-2</c:v>
                </c:pt>
                <c:pt idx="5263">
                  <c:v>3.6088450771888651E-2</c:v>
                </c:pt>
                <c:pt idx="5264">
                  <c:v>3.6074743260561558E-2</c:v>
                </c:pt>
                <c:pt idx="5265">
                  <c:v>3.6061043557557536E-2</c:v>
                </c:pt>
                <c:pt idx="5266">
                  <c:v>3.6047351656947162E-2</c:v>
                </c:pt>
                <c:pt idx="5267">
                  <c:v>3.6033667552806618E-2</c:v>
                </c:pt>
                <c:pt idx="5268">
                  <c:v>3.601999123921773E-2</c:v>
                </c:pt>
                <c:pt idx="5269">
                  <c:v>3.6006322710267921E-2</c:v>
                </c:pt>
                <c:pt idx="5270">
                  <c:v>3.5992661960050236E-2</c:v>
                </c:pt>
                <c:pt idx="5271">
                  <c:v>3.5979008982663298E-2</c:v>
                </c:pt>
                <c:pt idx="5272">
                  <c:v>3.5965363772211358E-2</c:v>
                </c:pt>
                <c:pt idx="5273">
                  <c:v>3.5951726322804224E-2</c:v>
                </c:pt>
                <c:pt idx="5274">
                  <c:v>3.5938096628557313E-2</c:v>
                </c:pt>
                <c:pt idx="5275">
                  <c:v>3.5924474683591598E-2</c:v>
                </c:pt>
                <c:pt idx="5276">
                  <c:v>3.5910860482033638E-2</c:v>
                </c:pt>
                <c:pt idx="5277">
                  <c:v>3.5897254018015537E-2</c:v>
                </c:pt>
                <c:pt idx="5278">
                  <c:v>3.5883655285674984E-2</c:v>
                </c:pt>
                <c:pt idx="5279">
                  <c:v>3.5870064279155192E-2</c:v>
                </c:pt>
                <c:pt idx="5280">
                  <c:v>3.5856480992604925E-2</c:v>
                </c:pt>
                <c:pt idx="5281">
                  <c:v>3.5842905420178497E-2</c:v>
                </c:pt>
                <c:pt idx="5282">
                  <c:v>3.5829337556035741E-2</c:v>
                </c:pt>
                <c:pt idx="5283">
                  <c:v>3.5815777394342024E-2</c:v>
                </c:pt>
                <c:pt idx="5284">
                  <c:v>3.5802224929268225E-2</c:v>
                </c:pt>
                <c:pt idx="5285">
                  <c:v>3.5788680154990753E-2</c:v>
                </c:pt>
                <c:pt idx="5286">
                  <c:v>3.5775143065691496E-2</c:v>
                </c:pt>
                <c:pt idx="5287">
                  <c:v>3.576161365555787E-2</c:v>
                </c:pt>
                <c:pt idx="5288">
                  <c:v>3.5748091918782761E-2</c:v>
                </c:pt>
                <c:pt idx="5289">
                  <c:v>3.5734577849564575E-2</c:v>
                </c:pt>
                <c:pt idx="5290">
                  <c:v>3.5721071442107163E-2</c:v>
                </c:pt>
                <c:pt idx="5291">
                  <c:v>3.5707572690619881E-2</c:v>
                </c:pt>
                <c:pt idx="5292">
                  <c:v>3.5694081589317535E-2</c:v>
                </c:pt>
                <c:pt idx="5293">
                  <c:v>3.5680598132420402E-2</c:v>
                </c:pt>
                <c:pt idx="5294">
                  <c:v>3.5667122314154233E-2</c:v>
                </c:pt>
                <c:pt idx="5295">
                  <c:v>3.5653654128750191E-2</c:v>
                </c:pt>
                <c:pt idx="5296">
                  <c:v>3.5640193570444928E-2</c:v>
                </c:pt>
                <c:pt idx="5297">
                  <c:v>3.5626740633480501E-2</c:v>
                </c:pt>
                <c:pt idx="5298">
                  <c:v>3.5613295312104415E-2</c:v>
                </c:pt>
                <c:pt idx="5299">
                  <c:v>3.55998576005696E-2</c:v>
                </c:pt>
                <c:pt idx="5300">
                  <c:v>3.5586427493134398E-2</c:v>
                </c:pt>
                <c:pt idx="5301">
                  <c:v>3.557300498406258E-2</c:v>
                </c:pt>
                <c:pt idx="5302">
                  <c:v>3.5559590067623319E-2</c:v>
                </c:pt>
                <c:pt idx="5303">
                  <c:v>3.5546182738091174E-2</c:v>
                </c:pt>
                <c:pt idx="5304">
                  <c:v>3.5532782989746124E-2</c:v>
                </c:pt>
                <c:pt idx="5305">
                  <c:v>3.5519390816873532E-2</c:v>
                </c:pt>
                <c:pt idx="5306">
                  <c:v>3.5506006213764124E-2</c:v>
                </c:pt>
                <c:pt idx="5307">
                  <c:v>3.5492629174714033E-2</c:v>
                </c:pt>
                <c:pt idx="5308">
                  <c:v>3.547925969402474E-2</c:v>
                </c:pt>
                <c:pt idx="5309">
                  <c:v>3.5465897766003097E-2</c:v>
                </c:pt>
                <c:pt idx="5310">
                  <c:v>3.5452543384961337E-2</c:v>
                </c:pt>
                <c:pt idx="5311">
                  <c:v>3.543919654521701E-2</c:v>
                </c:pt>
                <c:pt idx="5312">
                  <c:v>3.5425857241093039E-2</c:v>
                </c:pt>
                <c:pt idx="5313">
                  <c:v>3.5412525466917685E-2</c:v>
                </c:pt>
                <c:pt idx="5314">
                  <c:v>3.5399201217024542E-2</c:v>
                </c:pt>
                <c:pt idx="5315">
                  <c:v>3.5385884485752514E-2</c:v>
                </c:pt>
                <c:pt idx="5316">
                  <c:v>3.5372575267445847E-2</c:v>
                </c:pt>
                <c:pt idx="5317">
                  <c:v>3.5359273556454122E-2</c:v>
                </c:pt>
                <c:pt idx="5318">
                  <c:v>3.5345979347132191E-2</c:v>
                </c:pt>
                <c:pt idx="5319">
                  <c:v>3.5332692633840243E-2</c:v>
                </c:pt>
                <c:pt idx="5320">
                  <c:v>3.5319413410943745E-2</c:v>
                </c:pt>
                <c:pt idx="5321">
                  <c:v>3.5306141672813464E-2</c:v>
                </c:pt>
                <c:pt idx="5322">
                  <c:v>3.5292877413825467E-2</c:v>
                </c:pt>
                <c:pt idx="5323">
                  <c:v>3.527962062836109E-2</c:v>
                </c:pt>
                <c:pt idx="5324">
                  <c:v>3.526637131080694E-2</c:v>
                </c:pt>
                <c:pt idx="5325">
                  <c:v>3.52531294555549E-2</c:v>
                </c:pt>
                <c:pt idx="5326">
                  <c:v>3.5239895057002119E-2</c:v>
                </c:pt>
                <c:pt idx="5327">
                  <c:v>3.5226668109550989E-2</c:v>
                </c:pt>
                <c:pt idx="5328">
                  <c:v>3.5213448607609187E-2</c:v>
                </c:pt>
                <c:pt idx="5329">
                  <c:v>3.520023654558959E-2</c:v>
                </c:pt>
                <c:pt idx="5330">
                  <c:v>3.5187031917910339E-2</c:v>
                </c:pt>
                <c:pt idx="5331">
                  <c:v>3.517383471899483E-2</c:v>
                </c:pt>
                <c:pt idx="5332">
                  <c:v>3.5160644943271639E-2</c:v>
                </c:pt>
                <c:pt idx="5333">
                  <c:v>3.5147462585174601E-2</c:v>
                </c:pt>
                <c:pt idx="5334">
                  <c:v>3.513428763914276E-2</c:v>
                </c:pt>
                <c:pt idx="5335">
                  <c:v>3.5121120099620359E-2</c:v>
                </c:pt>
                <c:pt idx="5336">
                  <c:v>3.5107959961056846E-2</c:v>
                </c:pt>
                <c:pt idx="5337">
                  <c:v>3.5094807217906886E-2</c:v>
                </c:pt>
                <c:pt idx="5338">
                  <c:v>3.5081661864630319E-2</c:v>
                </c:pt>
                <c:pt idx="5339">
                  <c:v>3.5068523895692184E-2</c:v>
                </c:pt>
                <c:pt idx="5340">
                  <c:v>3.5055393305562683E-2</c:v>
                </c:pt>
                <c:pt idx="5341">
                  <c:v>3.5042270088717214E-2</c:v>
                </c:pt>
                <c:pt idx="5342">
                  <c:v>3.5029154239636338E-2</c:v>
                </c:pt>
                <c:pt idx="5343">
                  <c:v>3.5016045752805765E-2</c:v>
                </c:pt>
                <c:pt idx="5344">
                  <c:v>3.5002944622716387E-2</c:v>
                </c:pt>
                <c:pt idx="5345">
                  <c:v>3.4989850843864224E-2</c:v>
                </c:pt>
                <c:pt idx="5346">
                  <c:v>3.4976764410750469E-2</c:v>
                </c:pt>
                <c:pt idx="5347">
                  <c:v>3.4963685317881438E-2</c:v>
                </c:pt>
                <c:pt idx="5348">
                  <c:v>3.495061355976857E-2</c:v>
                </c:pt>
                <c:pt idx="5349">
                  <c:v>3.4937549130928468E-2</c:v>
                </c:pt>
                <c:pt idx="5350">
                  <c:v>3.4924492025882818E-2</c:v>
                </c:pt>
                <c:pt idx="5351">
                  <c:v>3.4911442239158465E-2</c:v>
                </c:pt>
                <c:pt idx="5352">
                  <c:v>3.4898399765287323E-2</c:v>
                </c:pt>
                <c:pt idx="5353">
                  <c:v>3.4885364598806444E-2</c:v>
                </c:pt>
                <c:pt idx="5354">
                  <c:v>3.4872336734257978E-2</c:v>
                </c:pt>
                <c:pt idx="5355">
                  <c:v>3.485931616618914E-2</c:v>
                </c:pt>
                <c:pt idx="5356">
                  <c:v>3.4846302889152275E-2</c:v>
                </c:pt>
                <c:pt idx="5357">
                  <c:v>3.4833296897704778E-2</c:v>
                </c:pt>
                <c:pt idx="5358">
                  <c:v>3.4820298186409145E-2</c:v>
                </c:pt>
                <c:pt idx="5359">
                  <c:v>3.4807306749832921E-2</c:v>
                </c:pt>
                <c:pt idx="5360">
                  <c:v>3.4794322582548748E-2</c:v>
                </c:pt>
                <c:pt idx="5361">
                  <c:v>3.4781345679134296E-2</c:v>
                </c:pt>
                <c:pt idx="5362">
                  <c:v>3.4768376034172307E-2</c:v>
                </c:pt>
                <c:pt idx="5363">
                  <c:v>3.4755413642250571E-2</c:v>
                </c:pt>
                <c:pt idx="5364">
                  <c:v>3.4742458497961919E-2</c:v>
                </c:pt>
                <c:pt idx="5365">
                  <c:v>3.472951059590422E-2</c:v>
                </c:pt>
                <c:pt idx="5366">
                  <c:v>3.4716569930680383E-2</c:v>
                </c:pt>
                <c:pt idx="5367">
                  <c:v>3.4703636496898331E-2</c:v>
                </c:pt>
                <c:pt idx="5368">
                  <c:v>3.4690710289171006E-2</c:v>
                </c:pt>
                <c:pt idx="5369">
                  <c:v>3.4677791302116387E-2</c:v>
                </c:pt>
                <c:pt idx="5370">
                  <c:v>3.4664879530357441E-2</c:v>
                </c:pt>
                <c:pt idx="5371">
                  <c:v>3.4651974968522146E-2</c:v>
                </c:pt>
                <c:pt idx="5372">
                  <c:v>3.4639077611243484E-2</c:v>
                </c:pt>
                <c:pt idx="5373">
                  <c:v>3.4626187453159422E-2</c:v>
                </c:pt>
                <c:pt idx="5374">
                  <c:v>3.4613304488912928E-2</c:v>
                </c:pt>
                <c:pt idx="5375">
                  <c:v>3.4600428713151929E-2</c:v>
                </c:pt>
                <c:pt idx="5376">
                  <c:v>3.4587560120529347E-2</c:v>
                </c:pt>
                <c:pt idx="5377">
                  <c:v>3.4574698705703066E-2</c:v>
                </c:pt>
                <c:pt idx="5378">
                  <c:v>3.4561844463335947E-2</c:v>
                </c:pt>
                <c:pt idx="5379">
                  <c:v>3.4548997388095797E-2</c:v>
                </c:pt>
                <c:pt idx="5380">
                  <c:v>3.4536157474655382E-2</c:v>
                </c:pt>
                <c:pt idx="5381">
                  <c:v>3.4523324717692414E-2</c:v>
                </c:pt>
                <c:pt idx="5382">
                  <c:v>3.451049911188956E-2</c:v>
                </c:pt>
                <c:pt idx="5383">
                  <c:v>3.4497680651934405E-2</c:v>
                </c:pt>
                <c:pt idx="5384">
                  <c:v>3.4484869332519485E-2</c:v>
                </c:pt>
                <c:pt idx="5385">
                  <c:v>3.4472065148342258E-2</c:v>
                </c:pt>
                <c:pt idx="5386">
                  <c:v>3.4459268094105093E-2</c:v>
                </c:pt>
                <c:pt idx="5387">
                  <c:v>3.4446478164515279E-2</c:v>
                </c:pt>
                <c:pt idx="5388">
                  <c:v>3.4433695354285018E-2</c:v>
                </c:pt>
                <c:pt idx="5389">
                  <c:v>3.4420919658131426E-2</c:v>
                </c:pt>
                <c:pt idx="5390">
                  <c:v>3.4408151070776501E-2</c:v>
                </c:pt>
                <c:pt idx="5391">
                  <c:v>3.4395389586947142E-2</c:v>
                </c:pt>
                <c:pt idx="5392">
                  <c:v>3.438263520137514E-2</c:v>
                </c:pt>
                <c:pt idx="5393">
                  <c:v>3.4369887908797164E-2</c:v>
                </c:pt>
                <c:pt idx="5394">
                  <c:v>3.4357147703954767E-2</c:v>
                </c:pt>
                <c:pt idx="5395">
                  <c:v>3.434441458159436E-2</c:v>
                </c:pt>
                <c:pt idx="5396">
                  <c:v>3.4331688536467238E-2</c:v>
                </c:pt>
                <c:pt idx="5397">
                  <c:v>3.4318969563329547E-2</c:v>
                </c:pt>
                <c:pt idx="5398">
                  <c:v>3.4306257656942292E-2</c:v>
                </c:pt>
                <c:pt idx="5399">
                  <c:v>3.4293552812071332E-2</c:v>
                </c:pt>
                <c:pt idx="5400">
                  <c:v>3.4280855023487357E-2</c:v>
                </c:pt>
                <c:pt idx="5401">
                  <c:v>3.4268164285965914E-2</c:v>
                </c:pt>
                <c:pt idx="5402">
                  <c:v>3.4255480594287367E-2</c:v>
                </c:pt>
                <c:pt idx="5403">
                  <c:v>3.4242803943236935E-2</c:v>
                </c:pt>
                <c:pt idx="5404">
                  <c:v>3.4230134327604633E-2</c:v>
                </c:pt>
                <c:pt idx="5405">
                  <c:v>3.4217471742185313E-2</c:v>
                </c:pt>
                <c:pt idx="5406">
                  <c:v>3.4204816181778626E-2</c:v>
                </c:pt>
                <c:pt idx="5407">
                  <c:v>3.4192167641189035E-2</c:v>
                </c:pt>
                <c:pt idx="5408">
                  <c:v>3.4179526115225817E-2</c:v>
                </c:pt>
                <c:pt idx="5409">
                  <c:v>3.4166891598703023E-2</c:v>
                </c:pt>
                <c:pt idx="5410">
                  <c:v>3.4154264086439526E-2</c:v>
                </c:pt>
                <c:pt idx="5411">
                  <c:v>3.4141643573258953E-2</c:v>
                </c:pt>
                <c:pt idx="5412">
                  <c:v>3.4129030053989734E-2</c:v>
                </c:pt>
                <c:pt idx="5413">
                  <c:v>3.411642352346507E-2</c:v>
                </c:pt>
                <c:pt idx="5414">
                  <c:v>3.410382397652293E-2</c:v>
                </c:pt>
                <c:pt idx="5415">
                  <c:v>3.4091231408006038E-2</c:v>
                </c:pt>
                <c:pt idx="5416">
                  <c:v>3.4078645812761897E-2</c:v>
                </c:pt>
                <c:pt idx="5417">
                  <c:v>3.4066067185642757E-2</c:v>
                </c:pt>
                <c:pt idx="5418">
                  <c:v>3.405349552150562E-2</c:v>
                </c:pt>
                <c:pt idx="5419">
                  <c:v>3.4040930815212214E-2</c:v>
                </c:pt>
                <c:pt idx="5420">
                  <c:v>3.4028373061629022E-2</c:v>
                </c:pt>
                <c:pt idx="5421">
                  <c:v>3.401582225562727E-2</c:v>
                </c:pt>
                <c:pt idx="5422">
                  <c:v>3.4003278392082892E-2</c:v>
                </c:pt>
                <c:pt idx="5423">
                  <c:v>3.3990741465876557E-2</c:v>
                </c:pt>
                <c:pt idx="5424">
                  <c:v>3.397821147189365E-2</c:v>
                </c:pt>
                <c:pt idx="5425">
                  <c:v>3.3965688405024258E-2</c:v>
                </c:pt>
                <c:pt idx="5426">
                  <c:v>3.3953172260163193E-2</c:v>
                </c:pt>
                <c:pt idx="5427">
                  <c:v>3.394066303220996E-2</c:v>
                </c:pt>
                <c:pt idx="5428">
                  <c:v>3.3928160716068759E-2</c:v>
                </c:pt>
                <c:pt idx="5429">
                  <c:v>3.3915665306648489E-2</c:v>
                </c:pt>
                <c:pt idx="5430">
                  <c:v>3.3903176798862726E-2</c:v>
                </c:pt>
                <c:pt idx="5431">
                  <c:v>3.3890695187629737E-2</c:v>
                </c:pt>
                <c:pt idx="5432">
                  <c:v>3.387822046787245E-2</c:v>
                </c:pt>
                <c:pt idx="5433">
                  <c:v>3.3865752634518499E-2</c:v>
                </c:pt>
                <c:pt idx="5434">
                  <c:v>3.3853291682500133E-2</c:v>
                </c:pt>
                <c:pt idx="5435">
                  <c:v>3.3840837606754305E-2</c:v>
                </c:pt>
                <c:pt idx="5436">
                  <c:v>3.3828390402222609E-2</c:v>
                </c:pt>
                <c:pt idx="5437">
                  <c:v>3.3815950063851276E-2</c:v>
                </c:pt>
                <c:pt idx="5438">
                  <c:v>3.3803516586591205E-2</c:v>
                </c:pt>
                <c:pt idx="5439">
                  <c:v>3.3791089965397925E-2</c:v>
                </c:pt>
                <c:pt idx="5440">
                  <c:v>3.3778670195231592E-2</c:v>
                </c:pt>
                <c:pt idx="5441">
                  <c:v>3.3766257271057011E-2</c:v>
                </c:pt>
                <c:pt idx="5442">
                  <c:v>3.3753851187843589E-2</c:v>
                </c:pt>
                <c:pt idx="5443">
                  <c:v>3.3741451940565374E-2</c:v>
                </c:pt>
                <c:pt idx="5444">
                  <c:v>3.3729059524201022E-2</c:v>
                </c:pt>
                <c:pt idx="5445">
                  <c:v>3.3716673933733787E-2</c:v>
                </c:pt>
                <c:pt idx="5446">
                  <c:v>3.3704295164151542E-2</c:v>
                </c:pt>
                <c:pt idx="5447">
                  <c:v>3.3691923210446763E-2</c:v>
                </c:pt>
                <c:pt idx="5448">
                  <c:v>3.3679558067616494E-2</c:v>
                </c:pt>
                <c:pt idx="5449">
                  <c:v>3.36671997306624E-2</c:v>
                </c:pt>
                <c:pt idx="5450">
                  <c:v>3.3654848194590713E-2</c:v>
                </c:pt>
                <c:pt idx="5451">
                  <c:v>3.3642503454412255E-2</c:v>
                </c:pt>
                <c:pt idx="5452">
                  <c:v>3.3630165505142404E-2</c:v>
                </c:pt>
                <c:pt idx="5453">
                  <c:v>3.3617834341801128E-2</c:v>
                </c:pt>
                <c:pt idx="5454">
                  <c:v>3.3605509959412944E-2</c:v>
                </c:pt>
                <c:pt idx="5455">
                  <c:v>3.3593192353006944E-2</c:v>
                </c:pt>
                <c:pt idx="5456">
                  <c:v>3.3580881517616748E-2</c:v>
                </c:pt>
                <c:pt idx="5457">
                  <c:v>3.3568577448280554E-2</c:v>
                </c:pt>
                <c:pt idx="5458">
                  <c:v>3.3556280140041091E-2</c:v>
                </c:pt>
                <c:pt idx="5459">
                  <c:v>3.3543989587945633E-2</c:v>
                </c:pt>
                <c:pt idx="5460">
                  <c:v>3.3531705787045972E-2</c:v>
                </c:pt>
                <c:pt idx="5461">
                  <c:v>3.3519428732398444E-2</c:v>
                </c:pt>
                <c:pt idx="5462">
                  <c:v>3.3507158419063911E-2</c:v>
                </c:pt>
                <c:pt idx="5463">
                  <c:v>3.3494894842107749E-2</c:v>
                </c:pt>
                <c:pt idx="5464">
                  <c:v>3.348263799659984E-2</c:v>
                </c:pt>
                <c:pt idx="5465">
                  <c:v>3.3470387877614589E-2</c:v>
                </c:pt>
                <c:pt idx="5466">
                  <c:v>3.3458144480230906E-2</c:v>
                </c:pt>
                <c:pt idx="5467">
                  <c:v>3.3445907799532187E-2</c:v>
                </c:pt>
                <c:pt idx="5468">
                  <c:v>3.3433677830606336E-2</c:v>
                </c:pt>
                <c:pt idx="5469">
                  <c:v>3.3421454568545735E-2</c:v>
                </c:pt>
                <c:pt idx="5470">
                  <c:v>3.3409238008447258E-2</c:v>
                </c:pt>
                <c:pt idx="5471">
                  <c:v>3.3397028145412261E-2</c:v>
                </c:pt>
                <c:pt idx="5472">
                  <c:v>3.3384824974546576E-2</c:v>
                </c:pt>
                <c:pt idx="5473">
                  <c:v>3.3372628490960489E-2</c:v>
                </c:pt>
                <c:pt idx="5474">
                  <c:v>3.3360438689768769E-2</c:v>
                </c:pt>
                <c:pt idx="5475">
                  <c:v>3.334825556609064E-2</c:v>
                </c:pt>
                <c:pt idx="5476">
                  <c:v>3.3336079115049773E-2</c:v>
                </c:pt>
                <c:pt idx="5477">
                  <c:v>3.3323909331774308E-2</c:v>
                </c:pt>
                <c:pt idx="5478">
                  <c:v>3.3311746211396806E-2</c:v>
                </c:pt>
                <c:pt idx="5479">
                  <c:v>3.3299589749054288E-2</c:v>
                </c:pt>
                <c:pt idx="5480">
                  <c:v>3.3287439939888211E-2</c:v>
                </c:pt>
                <c:pt idx="5481">
                  <c:v>3.3275296779044443E-2</c:v>
                </c:pt>
                <c:pt idx="5482">
                  <c:v>3.3263160261673294E-2</c:v>
                </c:pt>
                <c:pt idx="5483">
                  <c:v>3.3251030382929508E-2</c:v>
                </c:pt>
                <c:pt idx="5484">
                  <c:v>3.3238907137972208E-2</c:v>
                </c:pt>
                <c:pt idx="5485">
                  <c:v>3.322679052196497E-2</c:v>
                </c:pt>
                <c:pt idx="5486">
                  <c:v>3.3214680530075744E-2</c:v>
                </c:pt>
                <c:pt idx="5487">
                  <c:v>3.3202577157476904E-2</c:v>
                </c:pt>
                <c:pt idx="5488">
                  <c:v>3.3190480399345204E-2</c:v>
                </c:pt>
                <c:pt idx="5489">
                  <c:v>3.3178390250861806E-2</c:v>
                </c:pt>
                <c:pt idx="5490">
                  <c:v>3.3166306707212254E-2</c:v>
                </c:pt>
                <c:pt idx="5491">
                  <c:v>3.3154229763586472E-2</c:v>
                </c:pt>
                <c:pt idx="5492">
                  <c:v>3.3142159415178757E-2</c:v>
                </c:pt>
                <c:pt idx="5493">
                  <c:v>3.3130095657187796E-2</c:v>
                </c:pt>
                <c:pt idx="5494">
                  <c:v>3.311803848481662E-2</c:v>
                </c:pt>
                <c:pt idx="5495">
                  <c:v>3.3105987893272647E-2</c:v>
                </c:pt>
                <c:pt idx="5496">
                  <c:v>3.3093943877767651E-2</c:v>
                </c:pt>
                <c:pt idx="5497">
                  <c:v>3.3081906433517744E-2</c:v>
                </c:pt>
                <c:pt idx="5498">
                  <c:v>3.3069875555743394E-2</c:v>
                </c:pt>
                <c:pt idx="5499">
                  <c:v>3.3057851239669422E-2</c:v>
                </c:pt>
                <c:pt idx="5500">
                  <c:v>3.3045833480524985E-2</c:v>
                </c:pt>
                <c:pt idx="5501">
                  <c:v>3.3033822273543567E-2</c:v>
                </c:pt>
                <c:pt idx="5502">
                  <c:v>3.3021817613963E-2</c:v>
                </c:pt>
                <c:pt idx="5503">
                  <c:v>3.3009819497025417E-2</c:v>
                </c:pt>
                <c:pt idx="5504">
                  <c:v>3.2997827917977299E-2</c:v>
                </c:pt>
                <c:pt idx="5505">
                  <c:v>3.2985842872069425E-2</c:v>
                </c:pt>
                <c:pt idx="5506">
                  <c:v>3.2973864354556882E-2</c:v>
                </c:pt>
                <c:pt idx="5507">
                  <c:v>3.2961892360699088E-2</c:v>
                </c:pt>
                <c:pt idx="5508">
                  <c:v>3.2949926885759734E-2</c:v>
                </c:pt>
                <c:pt idx="5509">
                  <c:v>3.2937967925006834E-2</c:v>
                </c:pt>
                <c:pt idx="5510">
                  <c:v>3.2926015473712676E-2</c:v>
                </c:pt>
                <c:pt idx="5511">
                  <c:v>3.2914069527153846E-2</c:v>
                </c:pt>
                <c:pt idx="5512">
                  <c:v>3.2902130080611207E-2</c:v>
                </c:pt>
                <c:pt idx="5513">
                  <c:v>3.2890197129369907E-2</c:v>
                </c:pt>
                <c:pt idx="5514">
                  <c:v>3.2878270668719366E-2</c:v>
                </c:pt>
                <c:pt idx="5515">
                  <c:v>3.2866350693953279E-2</c:v>
                </c:pt>
                <c:pt idx="5516">
                  <c:v>3.2854437200369589E-2</c:v>
                </c:pt>
                <c:pt idx="5517">
                  <c:v>3.2842530183270512E-2</c:v>
                </c:pt>
                <c:pt idx="5518">
                  <c:v>3.283062963796253E-2</c:v>
                </c:pt>
                <c:pt idx="5519">
                  <c:v>3.2818735559756354E-2</c:v>
                </c:pt>
                <c:pt idx="5520">
                  <c:v>3.2806847943966953E-2</c:v>
                </c:pt>
                <c:pt idx="5521">
                  <c:v>3.2794966785913537E-2</c:v>
                </c:pt>
                <c:pt idx="5522">
                  <c:v>3.2783092080919556E-2</c:v>
                </c:pt>
                <c:pt idx="5523">
                  <c:v>3.2771223824312683E-2</c:v>
                </c:pt>
                <c:pt idx="5524">
                  <c:v>3.2759362011424827E-2</c:v>
                </c:pt>
                <c:pt idx="5525">
                  <c:v>3.2747506637592121E-2</c:v>
                </c:pt>
                <c:pt idx="5526">
                  <c:v>3.273565769815491E-2</c:v>
                </c:pt>
                <c:pt idx="5527">
                  <c:v>3.272381518845776E-2</c:v>
                </c:pt>
                <c:pt idx="5528">
                  <c:v>3.2711979103849445E-2</c:v>
                </c:pt>
                <c:pt idx="5529">
                  <c:v>3.2700149439682941E-2</c:v>
                </c:pt>
                <c:pt idx="5530">
                  <c:v>3.2688326191315425E-2</c:v>
                </c:pt>
                <c:pt idx="5531">
                  <c:v>3.267650935410827E-2</c:v>
                </c:pt>
                <c:pt idx="5532">
                  <c:v>3.2664698923427056E-2</c:v>
                </c:pt>
                <c:pt idx="5533">
                  <c:v>3.2652894894641515E-2</c:v>
                </c:pt>
                <c:pt idx="5534">
                  <c:v>3.2641097263125599E-2</c:v>
                </c:pt>
                <c:pt idx="5535">
                  <c:v>3.2629306024257405E-2</c:v>
                </c:pt>
                <c:pt idx="5536">
                  <c:v>3.2617521173419241E-2</c:v>
                </c:pt>
                <c:pt idx="5537">
                  <c:v>3.2605742705997538E-2</c:v>
                </c:pt>
                <c:pt idx="5538">
                  <c:v>3.2593970617382936E-2</c:v>
                </c:pt>
                <c:pt idx="5539">
                  <c:v>3.2582204902970195E-2</c:v>
                </c:pt>
                <c:pt idx="5540">
                  <c:v>3.2570445558158259E-2</c:v>
                </c:pt>
                <c:pt idx="5541">
                  <c:v>3.2558692578350215E-2</c:v>
                </c:pt>
                <c:pt idx="5542">
                  <c:v>3.2546945958953293E-2</c:v>
                </c:pt>
                <c:pt idx="5543">
                  <c:v>3.2535205695378856E-2</c:v>
                </c:pt>
                <c:pt idx="5544">
                  <c:v>3.2523471783042421E-2</c:v>
                </c:pt>
                <c:pt idx="5545">
                  <c:v>3.2511744217363636E-2</c:v>
                </c:pt>
                <c:pt idx="5546">
                  <c:v>3.2500022993766267E-2</c:v>
                </c:pt>
                <c:pt idx="5547">
                  <c:v>3.2488308107678207E-2</c:v>
                </c:pt>
                <c:pt idx="5548">
                  <c:v>3.2476599554531471E-2</c:v>
                </c:pt>
                <c:pt idx="5549">
                  <c:v>3.2464897329762196E-2</c:v>
                </c:pt>
                <c:pt idx="5550">
                  <c:v>3.2453201428810613E-2</c:v>
                </c:pt>
                <c:pt idx="5551">
                  <c:v>3.244151184712106E-2</c:v>
                </c:pt>
                <c:pt idx="5552">
                  <c:v>3.2429828580142005E-2</c:v>
                </c:pt>
                <c:pt idx="5553">
                  <c:v>3.2418151623325973E-2</c:v>
                </c:pt>
                <c:pt idx="5554">
                  <c:v>3.2406480972129614E-2</c:v>
                </c:pt>
                <c:pt idx="5555">
                  <c:v>3.2394816622013649E-2</c:v>
                </c:pt>
                <c:pt idx="5556">
                  <c:v>3.2383158568442892E-2</c:v>
                </c:pt>
                <c:pt idx="5557">
                  <c:v>3.2371506806886226E-2</c:v>
                </c:pt>
                <c:pt idx="5558">
                  <c:v>3.2359861332816611E-2</c:v>
                </c:pt>
                <c:pt idx="5559">
                  <c:v>3.234822214171109E-2</c:v>
                </c:pt>
                <c:pt idx="5560">
                  <c:v>3.2336589229050763E-2</c:v>
                </c:pt>
                <c:pt idx="5561">
                  <c:v>3.2324962590320798E-2</c:v>
                </c:pt>
                <c:pt idx="5562">
                  <c:v>3.2313342221010399E-2</c:v>
                </c:pt>
                <c:pt idx="5563">
                  <c:v>3.2301728116612853E-2</c:v>
                </c:pt>
                <c:pt idx="5564">
                  <c:v>3.2290120272625483E-2</c:v>
                </c:pt>
                <c:pt idx="5565">
                  <c:v>3.2278518684549652E-2</c:v>
                </c:pt>
                <c:pt idx="5566">
                  <c:v>3.2266923347890768E-2</c:v>
                </c:pt>
                <c:pt idx="5567">
                  <c:v>3.2255334258158276E-2</c:v>
                </c:pt>
                <c:pt idx="5568">
                  <c:v>3.2243751410865648E-2</c:v>
                </c:pt>
                <c:pt idx="5569">
                  <c:v>3.2232174801530386E-2</c:v>
                </c:pt>
                <c:pt idx="5570">
                  <c:v>3.222060442567401E-2</c:v>
                </c:pt>
                <c:pt idx="5571">
                  <c:v>3.2209040278822064E-2</c:v>
                </c:pt>
                <c:pt idx="5572">
                  <c:v>3.219748235650411E-2</c:v>
                </c:pt>
                <c:pt idx="5573">
                  <c:v>3.2185930654253708E-2</c:v>
                </c:pt>
                <c:pt idx="5574">
                  <c:v>3.2174385167608434E-2</c:v>
                </c:pt>
                <c:pt idx="5575">
                  <c:v>3.2162845892109861E-2</c:v>
                </c:pt>
                <c:pt idx="5576">
                  <c:v>3.2151312823303552E-2</c:v>
                </c:pt>
                <c:pt idx="5577">
                  <c:v>3.2139785956739081E-2</c:v>
                </c:pt>
                <c:pt idx="5578">
                  <c:v>3.2128265287969977E-2</c:v>
                </c:pt>
                <c:pt idx="5579">
                  <c:v>3.2116750812553795E-2</c:v>
                </c:pt>
                <c:pt idx="5580">
                  <c:v>3.2105242526052041E-2</c:v>
                </c:pt>
                <c:pt idx="5581">
                  <c:v>3.2093740424030202E-2</c:v>
                </c:pt>
                <c:pt idx="5582">
                  <c:v>3.2082244502057738E-2</c:v>
                </c:pt>
                <c:pt idx="5583">
                  <c:v>3.2070754755708079E-2</c:v>
                </c:pt>
                <c:pt idx="5584">
                  <c:v>3.2059271180558617E-2</c:v>
                </c:pt>
                <c:pt idx="5585">
                  <c:v>3.2047793772190691E-2</c:v>
                </c:pt>
                <c:pt idx="5586">
                  <c:v>3.2036322526189612E-2</c:v>
                </c:pt>
                <c:pt idx="5587">
                  <c:v>3.2024857438144629E-2</c:v>
                </c:pt>
                <c:pt idx="5588">
                  <c:v>3.2013398503648934E-2</c:v>
                </c:pt>
                <c:pt idx="5589">
                  <c:v>3.2001945718299674E-2</c:v>
                </c:pt>
                <c:pt idx="5590">
                  <c:v>3.1990499077697916E-2</c:v>
                </c:pt>
                <c:pt idx="5591">
                  <c:v>3.1979058577448677E-2</c:v>
                </c:pt>
                <c:pt idx="5592">
                  <c:v>3.1967624213160885E-2</c:v>
                </c:pt>
                <c:pt idx="5593">
                  <c:v>3.195619598044741E-2</c:v>
                </c:pt>
                <c:pt idx="5594">
                  <c:v>3.1944773874925031E-2</c:v>
                </c:pt>
                <c:pt idx="5595">
                  <c:v>3.1933357892214444E-2</c:v>
                </c:pt>
                <c:pt idx="5596">
                  <c:v>3.192194802794026E-2</c:v>
                </c:pt>
                <c:pt idx="5597">
                  <c:v>3.1910544277730997E-2</c:v>
                </c:pt>
                <c:pt idx="5598">
                  <c:v>3.1899146637219072E-2</c:v>
                </c:pt>
                <c:pt idx="5599">
                  <c:v>3.1887755102040817E-2</c:v>
                </c:pt>
                <c:pt idx="5600">
                  <c:v>3.1876369667836434E-2</c:v>
                </c:pt>
                <c:pt idx="5601">
                  <c:v>3.1864990330250031E-2</c:v>
                </c:pt>
                <c:pt idx="5602">
                  <c:v>3.1853617084929613E-2</c:v>
                </c:pt>
                <c:pt idx="5603">
                  <c:v>3.1842249927527037E-2</c:v>
                </c:pt>
                <c:pt idx="5604">
                  <c:v>3.1830888853698072E-2</c:v>
                </c:pt>
                <c:pt idx="5605">
                  <c:v>3.1819533859102342E-2</c:v>
                </c:pt>
                <c:pt idx="5606">
                  <c:v>3.1808184939403343E-2</c:v>
                </c:pt>
                <c:pt idx="5607">
                  <c:v>3.1796842090268437E-2</c:v>
                </c:pt>
                <c:pt idx="5608">
                  <c:v>3.1785505307368858E-2</c:v>
                </c:pt>
                <c:pt idx="5609">
                  <c:v>3.1774174586379683E-2</c:v>
                </c:pt>
                <c:pt idx="5610">
                  <c:v>3.1762849922979855E-2</c:v>
                </c:pt>
                <c:pt idx="5611">
                  <c:v>3.1751531312852153E-2</c:v>
                </c:pt>
                <c:pt idx="5612">
                  <c:v>3.1740218751683223E-2</c:v>
                </c:pt>
                <c:pt idx="5613">
                  <c:v>3.1728912235163532E-2</c:v>
                </c:pt>
                <c:pt idx="5614">
                  <c:v>3.1717611758987387E-2</c:v>
                </c:pt>
                <c:pt idx="5615">
                  <c:v>3.1706317318852928E-2</c:v>
                </c:pt>
                <c:pt idx="5616">
                  <c:v>3.169502891046215E-2</c:v>
                </c:pt>
                <c:pt idx="5617">
                  <c:v>3.1683746529520822E-2</c:v>
                </c:pt>
                <c:pt idx="5618">
                  <c:v>3.1672470171738583E-2</c:v>
                </c:pt>
                <c:pt idx="5619">
                  <c:v>3.1661199832828869E-2</c:v>
                </c:pt>
                <c:pt idx="5620">
                  <c:v>3.1649935508508913E-2</c:v>
                </c:pt>
                <c:pt idx="5621">
                  <c:v>3.1638677194499781E-2</c:v>
                </c:pt>
                <c:pt idx="5622">
                  <c:v>3.1627424886526333E-2</c:v>
                </c:pt>
                <c:pt idx="5623">
                  <c:v>3.1616178580317233E-2</c:v>
                </c:pt>
                <c:pt idx="5624">
                  <c:v>3.1604938271604939E-2</c:v>
                </c:pt>
                <c:pt idx="5625">
                  <c:v>3.1593703956125693E-2</c:v>
                </c:pt>
                <c:pt idx="5626">
                  <c:v>3.158247562961955E-2</c:v>
                </c:pt>
                <c:pt idx="5627">
                  <c:v>3.1571253287830316E-2</c:v>
                </c:pt>
                <c:pt idx="5628">
                  <c:v>3.1560036926505608E-2</c:v>
                </c:pt>
                <c:pt idx="5629">
                  <c:v>3.1548826541396791E-2</c:v>
                </c:pt>
                <c:pt idx="5630">
                  <c:v>3.153762212825903E-2</c:v>
                </c:pt>
                <c:pt idx="5631">
                  <c:v>3.1526423682851239E-2</c:v>
                </c:pt>
                <c:pt idx="5632">
                  <c:v>3.1515231200936099E-2</c:v>
                </c:pt>
                <c:pt idx="5633">
                  <c:v>3.1504044678280066E-2</c:v>
                </c:pt>
                <c:pt idx="5634">
                  <c:v>3.1492864110653329E-2</c:v>
                </c:pt>
                <c:pt idx="5635">
                  <c:v>3.1481689493829838E-2</c:v>
                </c:pt>
                <c:pt idx="5636">
                  <c:v>3.1470520823587304E-2</c:v>
                </c:pt>
                <c:pt idx="5637">
                  <c:v>3.1459358095707164E-2</c:v>
                </c:pt>
                <c:pt idx="5638">
                  <c:v>3.1448201305974616E-2</c:v>
                </c:pt>
                <c:pt idx="5639">
                  <c:v>3.1437050450178562E-2</c:v>
                </c:pt>
                <c:pt idx="5640">
                  <c:v>3.1425905524111668E-2</c:v>
                </c:pt>
                <c:pt idx="5641">
                  <c:v>3.1414766523570309E-2</c:v>
                </c:pt>
                <c:pt idx="5642">
                  <c:v>3.1403633444354602E-2</c:v>
                </c:pt>
                <c:pt idx="5643">
                  <c:v>3.1392506282268355E-2</c:v>
                </c:pt>
                <c:pt idx="5644">
                  <c:v>3.138138503311913E-2</c:v>
                </c:pt>
                <c:pt idx="5645">
                  <c:v>3.1370269692718167E-2</c:v>
                </c:pt>
                <c:pt idx="5646">
                  <c:v>3.1359160256880445E-2</c:v>
                </c:pt>
                <c:pt idx="5647">
                  <c:v>3.1348056721424614E-2</c:v>
                </c:pt>
                <c:pt idx="5648">
                  <c:v>3.1336959082173058E-2</c:v>
                </c:pt>
                <c:pt idx="5649">
                  <c:v>3.1325867334951837E-2</c:v>
                </c:pt>
                <c:pt idx="5650">
                  <c:v>3.1314781475590706E-2</c:v>
                </c:pt>
                <c:pt idx="5651">
                  <c:v>3.130370149992312E-2</c:v>
                </c:pt>
                <c:pt idx="5652">
                  <c:v>3.1292627403786202E-2</c:v>
                </c:pt>
                <c:pt idx="5653">
                  <c:v>3.1281559183020773E-2</c:v>
                </c:pt>
                <c:pt idx="5654">
                  <c:v>3.1270496833471315E-2</c:v>
                </c:pt>
                <c:pt idx="5655">
                  <c:v>3.1259440350985997E-2</c:v>
                </c:pt>
                <c:pt idx="5656">
                  <c:v>3.1248389731416651E-2</c:v>
                </c:pt>
                <c:pt idx="5657">
                  <c:v>3.123734497061878E-2</c:v>
                </c:pt>
                <c:pt idx="5658">
                  <c:v>3.122630606445153E-2</c:v>
                </c:pt>
                <c:pt idx="5659">
                  <c:v>3.1215273008777734E-2</c:v>
                </c:pt>
                <c:pt idx="5660">
                  <c:v>3.1204245799463858E-2</c:v>
                </c:pt>
                <c:pt idx="5661">
                  <c:v>3.1193224432380012E-2</c:v>
                </c:pt>
                <c:pt idx="5662">
                  <c:v>3.1182208903399979E-2</c:v>
                </c:pt>
                <c:pt idx="5663">
                  <c:v>3.1171199208401158E-2</c:v>
                </c:pt>
                <c:pt idx="5664">
                  <c:v>3.1160195343264609E-2</c:v>
                </c:pt>
                <c:pt idx="5665">
                  <c:v>3.1149197303875002E-2</c:v>
                </c:pt>
                <c:pt idx="5666">
                  <c:v>3.1138205086120647E-2</c:v>
                </c:pt>
                <c:pt idx="5667">
                  <c:v>3.1127218685893493E-2</c:v>
                </c:pt>
                <c:pt idx="5668">
                  <c:v>3.1116238099089102E-2</c:v>
                </c:pt>
                <c:pt idx="5669">
                  <c:v>3.1105263321606652E-2</c:v>
                </c:pt>
                <c:pt idx="5670">
                  <c:v>3.1094294349348937E-2</c:v>
                </c:pt>
                <c:pt idx="5671">
                  <c:v>3.108333117822237E-2</c:v>
                </c:pt>
                <c:pt idx="5672">
                  <c:v>3.1072373804136969E-2</c:v>
                </c:pt>
                <c:pt idx="5673">
                  <c:v>3.1061422223006348E-2</c:v>
                </c:pt>
                <c:pt idx="5674">
                  <c:v>3.1050476430747737E-2</c:v>
                </c:pt>
                <c:pt idx="5675">
                  <c:v>3.1039536423281933E-2</c:v>
                </c:pt>
                <c:pt idx="5676">
                  <c:v>3.1028602196533365E-2</c:v>
                </c:pt>
                <c:pt idx="5677">
                  <c:v>3.1017673746430025E-2</c:v>
                </c:pt>
                <c:pt idx="5678">
                  <c:v>3.1006751068903479E-2</c:v>
                </c:pt>
                <c:pt idx="5679">
                  <c:v>3.0995834159888911E-2</c:v>
                </c:pt>
                <c:pt idx="5680">
                  <c:v>3.0984923015325051E-2</c:v>
                </c:pt>
                <c:pt idx="5681">
                  <c:v>3.0974017631154208E-2</c:v>
                </c:pt>
                <c:pt idx="5682">
                  <c:v>3.0963118003322281E-2</c:v>
                </c:pt>
                <c:pt idx="5683">
                  <c:v>3.0952224127778705E-2</c:v>
                </c:pt>
                <c:pt idx="5684">
                  <c:v>3.0941336000476494E-2</c:v>
                </c:pt>
                <c:pt idx="5685">
                  <c:v>3.0930453617372226E-2</c:v>
                </c:pt>
                <c:pt idx="5686">
                  <c:v>3.0919576974426016E-2</c:v>
                </c:pt>
                <c:pt idx="5687">
                  <c:v>3.0908706067601543E-2</c:v>
                </c:pt>
                <c:pt idx="5688">
                  <c:v>3.0897840892866027E-2</c:v>
                </c:pt>
                <c:pt idx="5689">
                  <c:v>3.0886981446190245E-2</c:v>
                </c:pt>
                <c:pt idx="5690">
                  <c:v>3.0876127723548488E-2</c:v>
                </c:pt>
                <c:pt idx="5691">
                  <c:v>3.0865279720918608E-2</c:v>
                </c:pt>
                <c:pt idx="5692">
                  <c:v>3.0854437434281977E-2</c:v>
                </c:pt>
                <c:pt idx="5693">
                  <c:v>3.0843600859623493E-2</c:v>
                </c:pt>
                <c:pt idx="5694">
                  <c:v>3.0832769992931587E-2</c:v>
                </c:pt>
                <c:pt idx="5695">
                  <c:v>3.0821944830198209E-2</c:v>
                </c:pt>
                <c:pt idx="5696">
                  <c:v>3.0811125367418816E-2</c:v>
                </c:pt>
                <c:pt idx="5697">
                  <c:v>3.0800311600592399E-2</c:v>
                </c:pt>
                <c:pt idx="5698">
                  <c:v>3.0789503525721445E-2</c:v>
                </c:pt>
                <c:pt idx="5699">
                  <c:v>3.077870113881194E-2</c:v>
                </c:pt>
                <c:pt idx="5700">
                  <c:v>3.0767904435873395E-2</c:v>
                </c:pt>
                <c:pt idx="5701">
                  <c:v>3.0757113412918795E-2</c:v>
                </c:pt>
                <c:pt idx="5702">
                  <c:v>3.074632806596465E-2</c:v>
                </c:pt>
                <c:pt idx="5703">
                  <c:v>3.0735548391030928E-2</c:v>
                </c:pt>
                <c:pt idx="5704">
                  <c:v>3.0724774384141104E-2</c:v>
                </c:pt>
                <c:pt idx="5705">
                  <c:v>3.0714006041322132E-2</c:v>
                </c:pt>
                <c:pt idx="5706">
                  <c:v>3.070324335860446E-2</c:v>
                </c:pt>
                <c:pt idx="5707">
                  <c:v>3.0692486332021988E-2</c:v>
                </c:pt>
                <c:pt idx="5708">
                  <c:v>3.068173495761211E-2</c:v>
                </c:pt>
                <c:pt idx="5709">
                  <c:v>3.0670989231415677E-2</c:v>
                </c:pt>
                <c:pt idx="5710">
                  <c:v>3.0660249149477022E-2</c:v>
                </c:pt>
                <c:pt idx="5711">
                  <c:v>3.0649514707843922E-2</c:v>
                </c:pt>
                <c:pt idx="5712">
                  <c:v>3.0638785902567623E-2</c:v>
                </c:pt>
                <c:pt idx="5713">
                  <c:v>3.0628062729702813E-2</c:v>
                </c:pt>
                <c:pt idx="5714">
                  <c:v>3.0617345185307652E-2</c:v>
                </c:pt>
                <c:pt idx="5715">
                  <c:v>3.0606633265443738E-2</c:v>
                </c:pt>
                <c:pt idx="5716">
                  <c:v>3.059592696617611E-2</c:v>
                </c:pt>
                <c:pt idx="5717">
                  <c:v>3.0585226283573252E-2</c:v>
                </c:pt>
                <c:pt idx="5718">
                  <c:v>3.0574531213707075E-2</c:v>
                </c:pt>
                <c:pt idx="5719">
                  <c:v>3.0563841752652938E-2</c:v>
                </c:pt>
                <c:pt idx="5720">
                  <c:v>3.0553157896489627E-2</c:v>
                </c:pt>
                <c:pt idx="5721">
                  <c:v>3.0542479641299344E-2</c:v>
                </c:pt>
                <c:pt idx="5722">
                  <c:v>3.0531806983167722E-2</c:v>
                </c:pt>
                <c:pt idx="5723">
                  <c:v>3.0521139918183813E-2</c:v>
                </c:pt>
                <c:pt idx="5724">
                  <c:v>3.0510478442440078E-2</c:v>
                </c:pt>
                <c:pt idx="5725">
                  <c:v>3.0499822552032395E-2</c:v>
                </c:pt>
                <c:pt idx="5726">
                  <c:v>3.0489172243060046E-2</c:v>
                </c:pt>
                <c:pt idx="5727">
                  <c:v>3.047852751162573E-2</c:v>
                </c:pt>
                <c:pt idx="5728">
                  <c:v>3.0467888353835532E-2</c:v>
                </c:pt>
                <c:pt idx="5729">
                  <c:v>3.0457254765798938E-2</c:v>
                </c:pt>
                <c:pt idx="5730">
                  <c:v>3.044662674362884E-2</c:v>
                </c:pt>
                <c:pt idx="5731">
                  <c:v>3.0436004283441502E-2</c:v>
                </c:pt>
                <c:pt idx="5732">
                  <c:v>3.0425387381356583E-2</c:v>
                </c:pt>
                <c:pt idx="5733">
                  <c:v>3.041477603349713E-2</c:v>
                </c:pt>
                <c:pt idx="5734">
                  <c:v>3.0404170235989566E-2</c:v>
                </c:pt>
                <c:pt idx="5735">
                  <c:v>3.0393569984963693E-2</c:v>
                </c:pt>
                <c:pt idx="5736">
                  <c:v>3.0382975276552673E-2</c:v>
                </c:pt>
                <c:pt idx="5737">
                  <c:v>3.0372386106893062E-2</c:v>
                </c:pt>
                <c:pt idx="5738">
                  <c:v>3.0361802472124753E-2</c:v>
                </c:pt>
                <c:pt idx="5739">
                  <c:v>3.0351224368391019E-2</c:v>
                </c:pt>
                <c:pt idx="5740">
                  <c:v>3.0340651791838494E-2</c:v>
                </c:pt>
                <c:pt idx="5741">
                  <c:v>3.0330084738617147E-2</c:v>
                </c:pt>
                <c:pt idx="5742">
                  <c:v>3.0319523204880326E-2</c:v>
                </c:pt>
                <c:pt idx="5743">
                  <c:v>3.0308967186784708E-2</c:v>
                </c:pt>
                <c:pt idx="5744">
                  <c:v>3.0298416680490315E-2</c:v>
                </c:pt>
                <c:pt idx="5745">
                  <c:v>3.0287871682160527E-2</c:v>
                </c:pt>
                <c:pt idx="5746">
                  <c:v>3.0277332187962042E-2</c:v>
                </c:pt>
                <c:pt idx="5747">
                  <c:v>3.0266798194064897E-2</c:v>
                </c:pt>
                <c:pt idx="5748">
                  <c:v>3.0256269696642472E-2</c:v>
                </c:pt>
                <c:pt idx="5749">
                  <c:v>3.0245746691871456E-2</c:v>
                </c:pt>
                <c:pt idx="5750">
                  <c:v>3.0235229175931872E-2</c:v>
                </c:pt>
                <c:pt idx="5751">
                  <c:v>3.022471714500707E-2</c:v>
                </c:pt>
                <c:pt idx="5752">
                  <c:v>3.0214210595283699E-2</c:v>
                </c:pt>
                <c:pt idx="5753">
                  <c:v>3.0203709522951736E-2</c:v>
                </c:pt>
                <c:pt idx="5754">
                  <c:v>3.0193213924204466E-2</c:v>
                </c:pt>
                <c:pt idx="5755">
                  <c:v>3.0182723795238474E-2</c:v>
                </c:pt>
                <c:pt idx="5756">
                  <c:v>3.0172239132253646E-2</c:v>
                </c:pt>
                <c:pt idx="5757">
                  <c:v>3.0161759931453178E-2</c:v>
                </c:pt>
                <c:pt idx="5758">
                  <c:v>3.0151286189043561E-2</c:v>
                </c:pt>
                <c:pt idx="5759">
                  <c:v>3.014081790123457E-2</c:v>
                </c:pt>
                <c:pt idx="5760">
                  <c:v>3.0130355064239271E-2</c:v>
                </c:pt>
                <c:pt idx="5761">
                  <c:v>3.0119897674274032E-2</c:v>
                </c:pt>
                <c:pt idx="5762">
                  <c:v>3.010944572755847E-2</c:v>
                </c:pt>
                <c:pt idx="5763">
                  <c:v>3.0098999220315528E-2</c:v>
                </c:pt>
                <c:pt idx="5764">
                  <c:v>3.0088558148771372E-2</c:v>
                </c:pt>
                <c:pt idx="5765">
                  <c:v>3.007812250915548E-2</c:v>
                </c:pt>
                <c:pt idx="5766">
                  <c:v>3.0067692297700583E-2</c:v>
                </c:pt>
                <c:pt idx="5767">
                  <c:v>3.0057267510642676E-2</c:v>
                </c:pt>
                <c:pt idx="5768">
                  <c:v>3.0046848144221028E-2</c:v>
                </c:pt>
                <c:pt idx="5769">
                  <c:v>3.0036434194678142E-2</c:v>
                </c:pt>
                <c:pt idx="5770">
                  <c:v>3.0026025658259813E-2</c:v>
                </c:pt>
                <c:pt idx="5771">
                  <c:v>3.0015622531215046E-2</c:v>
                </c:pt>
                <c:pt idx="5772">
                  <c:v>3.000522480979613E-2</c:v>
                </c:pt>
                <c:pt idx="5773">
                  <c:v>2.9994832490258579E-2</c:v>
                </c:pt>
                <c:pt idx="5774">
                  <c:v>2.9984445568861151E-2</c:v>
                </c:pt>
                <c:pt idx="5775">
                  <c:v>2.9974064041865856E-2</c:v>
                </c:pt>
                <c:pt idx="5776">
                  <c:v>2.9963687905537918E-2</c:v>
                </c:pt>
                <c:pt idx="5777">
                  <c:v>2.9953317156145805E-2</c:v>
                </c:pt>
                <c:pt idx="5778">
                  <c:v>2.994295178996121E-2</c:v>
                </c:pt>
                <c:pt idx="5779">
                  <c:v>2.9932591803259061E-2</c:v>
                </c:pt>
                <c:pt idx="5780">
                  <c:v>2.9922237192317489E-2</c:v>
                </c:pt>
                <c:pt idx="5781">
                  <c:v>2.9911887953417857E-2</c:v>
                </c:pt>
                <c:pt idx="5782">
                  <c:v>2.990154408284474E-2</c:v>
                </c:pt>
                <c:pt idx="5783">
                  <c:v>2.9891205576885922E-2</c:v>
                </c:pt>
                <c:pt idx="5784">
                  <c:v>2.9880872431832392E-2</c:v>
                </c:pt>
                <c:pt idx="5785">
                  <c:v>2.9870544643978356E-2</c:v>
                </c:pt>
                <c:pt idx="5786">
                  <c:v>2.9860222209621205E-2</c:v>
                </c:pt>
                <c:pt idx="5787">
                  <c:v>2.9849905125061554E-2</c:v>
                </c:pt>
                <c:pt idx="5788">
                  <c:v>2.9839593386603174E-2</c:v>
                </c:pt>
                <c:pt idx="5789">
                  <c:v>2.9829286990553067E-2</c:v>
                </c:pt>
                <c:pt idx="5790">
                  <c:v>2.9818985933221399E-2</c:v>
                </c:pt>
                <c:pt idx="5791">
                  <c:v>2.9808690210921526E-2</c:v>
                </c:pt>
                <c:pt idx="5792">
                  <c:v>2.9798399819969987E-2</c:v>
                </c:pt>
                <c:pt idx="5793">
                  <c:v>2.9788114756686506E-2</c:v>
                </c:pt>
                <c:pt idx="5794">
                  <c:v>2.9777835017393978E-2</c:v>
                </c:pt>
                <c:pt idx="5795">
                  <c:v>2.9767560598418463E-2</c:v>
                </c:pt>
                <c:pt idx="5796">
                  <c:v>2.9757291496089192E-2</c:v>
                </c:pt>
                <c:pt idx="5797">
                  <c:v>2.9747027706738569E-2</c:v>
                </c:pt>
                <c:pt idx="5798">
                  <c:v>2.973676922670216E-2</c:v>
                </c:pt>
                <c:pt idx="5799">
                  <c:v>2.9726516052318668E-2</c:v>
                </c:pt>
                <c:pt idx="5800">
                  <c:v>2.9716268179929985E-2</c:v>
                </c:pt>
                <c:pt idx="5801">
                  <c:v>2.9706025605881127E-2</c:v>
                </c:pt>
                <c:pt idx="5802">
                  <c:v>2.9695788326520277E-2</c:v>
                </c:pt>
                <c:pt idx="5803">
                  <c:v>2.9685556338198756E-2</c:v>
                </c:pt>
                <c:pt idx="5804">
                  <c:v>2.9675329637271024E-2</c:v>
                </c:pt>
                <c:pt idx="5805">
                  <c:v>2.9665108220094692E-2</c:v>
                </c:pt>
                <c:pt idx="5806">
                  <c:v>2.9654892083030494E-2</c:v>
                </c:pt>
                <c:pt idx="5807">
                  <c:v>2.9644681222442303E-2</c:v>
                </c:pt>
                <c:pt idx="5808">
                  <c:v>2.9634475634697122E-2</c:v>
                </c:pt>
                <c:pt idx="5809">
                  <c:v>2.9624275316165075E-2</c:v>
                </c:pt>
                <c:pt idx="5810">
                  <c:v>2.9614080263219419E-2</c:v>
                </c:pt>
                <c:pt idx="5811">
                  <c:v>2.9603890472236521E-2</c:v>
                </c:pt>
                <c:pt idx="5812">
                  <c:v>2.9593705939595875E-2</c:v>
                </c:pt>
                <c:pt idx="5813">
                  <c:v>2.9583526661680067E-2</c:v>
                </c:pt>
                <c:pt idx="5814">
                  <c:v>2.957335263487482E-2</c:v>
                </c:pt>
                <c:pt idx="5815">
                  <c:v>2.9563183855568945E-2</c:v>
                </c:pt>
                <c:pt idx="5816">
                  <c:v>2.9553020320154371E-2</c:v>
                </c:pt>
                <c:pt idx="5817">
                  <c:v>2.9542862025026109E-2</c:v>
                </c:pt>
                <c:pt idx="5818">
                  <c:v>2.9532708966582295E-2</c:v>
                </c:pt>
                <c:pt idx="5819">
                  <c:v>2.9522561141224125E-2</c:v>
                </c:pt>
                <c:pt idx="5820">
                  <c:v>2.9512418545355908E-2</c:v>
                </c:pt>
                <c:pt idx="5821">
                  <c:v>2.9502281175385042E-2</c:v>
                </c:pt>
                <c:pt idx="5822">
                  <c:v>2.9492149027722004E-2</c:v>
                </c:pt>
                <c:pt idx="5823">
                  <c:v>2.9482022098780342E-2</c:v>
                </c:pt>
                <c:pt idx="5824">
                  <c:v>2.9471900384976699E-2</c:v>
                </c:pt>
                <c:pt idx="5825">
                  <c:v>2.9461783882730786E-2</c:v>
                </c:pt>
                <c:pt idx="5826">
                  <c:v>2.9451672588465386E-2</c:v>
                </c:pt>
                <c:pt idx="5827">
                  <c:v>2.9441566498606353E-2</c:v>
                </c:pt>
                <c:pt idx="5828">
                  <c:v>2.9431465609582604E-2</c:v>
                </c:pt>
                <c:pt idx="5829">
                  <c:v>2.9421369917826113E-2</c:v>
                </c:pt>
                <c:pt idx="5830">
                  <c:v>2.9411279419771928E-2</c:v>
                </c:pt>
                <c:pt idx="5831">
                  <c:v>2.9401194111858132E-2</c:v>
                </c:pt>
                <c:pt idx="5832">
                  <c:v>2.9391113990525894E-2</c:v>
                </c:pt>
                <c:pt idx="5833">
                  <c:v>2.938103905221939E-2</c:v>
                </c:pt>
                <c:pt idx="5834">
                  <c:v>2.9370969293385882E-2</c:v>
                </c:pt>
                <c:pt idx="5835">
                  <c:v>2.9360904710475644E-2</c:v>
                </c:pt>
                <c:pt idx="5836">
                  <c:v>2.9350845299942013E-2</c:v>
                </c:pt>
                <c:pt idx="5837">
                  <c:v>2.9340791058241351E-2</c:v>
                </c:pt>
                <c:pt idx="5838">
                  <c:v>2.9330741981833063E-2</c:v>
                </c:pt>
                <c:pt idx="5839">
                  <c:v>2.9320698067179581E-2</c:v>
                </c:pt>
                <c:pt idx="5840">
                  <c:v>2.9310659310746365E-2</c:v>
                </c:pt>
                <c:pt idx="5841">
                  <c:v>2.9300625709001889E-2</c:v>
                </c:pt>
                <c:pt idx="5842">
                  <c:v>2.9290597258417667E-2</c:v>
                </c:pt>
                <c:pt idx="5843">
                  <c:v>2.928057395546823E-2</c:v>
                </c:pt>
                <c:pt idx="5844">
                  <c:v>2.9270555796631105E-2</c:v>
                </c:pt>
                <c:pt idx="5845">
                  <c:v>2.9260542778386852E-2</c:v>
                </c:pt>
                <c:pt idx="5846">
                  <c:v>2.925053489721903E-2</c:v>
                </c:pt>
                <c:pt idx="5847">
                  <c:v>2.9240532149614213E-2</c:v>
                </c:pt>
                <c:pt idx="5848">
                  <c:v>2.9230534532061966E-2</c:v>
                </c:pt>
                <c:pt idx="5849">
                  <c:v>2.9220542041054863E-2</c:v>
                </c:pt>
                <c:pt idx="5850">
                  <c:v>2.9210554673088474E-2</c:v>
                </c:pt>
                <c:pt idx="5851">
                  <c:v>2.9200572424661352E-2</c:v>
                </c:pt>
                <c:pt idx="5852">
                  <c:v>2.9190595292275065E-2</c:v>
                </c:pt>
                <c:pt idx="5853">
                  <c:v>2.9180623272434147E-2</c:v>
                </c:pt>
                <c:pt idx="5854">
                  <c:v>2.9170656361646129E-2</c:v>
                </c:pt>
                <c:pt idx="5855">
                  <c:v>2.9160694556421514E-2</c:v>
                </c:pt>
                <c:pt idx="5856">
                  <c:v>2.9150737853273784E-2</c:v>
                </c:pt>
                <c:pt idx="5857">
                  <c:v>2.9140786248719408E-2</c:v>
                </c:pt>
                <c:pt idx="5858">
                  <c:v>2.9130839739277822E-2</c:v>
                </c:pt>
                <c:pt idx="5859">
                  <c:v>2.9120898321471422E-2</c:v>
                </c:pt>
                <c:pt idx="5860">
                  <c:v>2.9110961991825585E-2</c:v>
                </c:pt>
                <c:pt idx="5861">
                  <c:v>2.910103074686864E-2</c:v>
                </c:pt>
                <c:pt idx="5862">
                  <c:v>2.909110458313189E-2</c:v>
                </c:pt>
                <c:pt idx="5863">
                  <c:v>2.9081183497149578E-2</c:v>
                </c:pt>
                <c:pt idx="5864">
                  <c:v>2.9071267485458917E-2</c:v>
                </c:pt>
                <c:pt idx="5865">
                  <c:v>2.9061356544600056E-2</c:v>
                </c:pt>
                <c:pt idx="5866">
                  <c:v>2.905145067111611E-2</c:v>
                </c:pt>
                <c:pt idx="5867">
                  <c:v>2.904154986155312E-2</c:v>
                </c:pt>
                <c:pt idx="5868">
                  <c:v>2.9031654112460094E-2</c:v>
                </c:pt>
                <c:pt idx="5869">
                  <c:v>2.9021763420388952E-2</c:v>
                </c:pt>
                <c:pt idx="5870">
                  <c:v>2.9011877781894565E-2</c:v>
                </c:pt>
                <c:pt idx="5871">
                  <c:v>2.9001997193534735E-2</c:v>
                </c:pt>
                <c:pt idx="5872">
                  <c:v>2.8992121651870199E-2</c:v>
                </c:pt>
                <c:pt idx="5873">
                  <c:v>2.8982251153464617E-2</c:v>
                </c:pt>
                <c:pt idx="5874">
                  <c:v>2.8972385694884563E-2</c:v>
                </c:pt>
                <c:pt idx="5875">
                  <c:v>2.8962525272699557E-2</c:v>
                </c:pt>
                <c:pt idx="5876">
                  <c:v>2.8952669883482003E-2</c:v>
                </c:pt>
                <c:pt idx="5877">
                  <c:v>2.894281952380726E-2</c:v>
                </c:pt>
                <c:pt idx="5878">
                  <c:v>2.8932974190253577E-2</c:v>
                </c:pt>
                <c:pt idx="5879">
                  <c:v>2.8923133879402103E-2</c:v>
                </c:pt>
                <c:pt idx="5880">
                  <c:v>2.8913298587836912E-2</c:v>
                </c:pt>
                <c:pt idx="5881">
                  <c:v>2.8903468312144971E-2</c:v>
                </c:pt>
                <c:pt idx="5882">
                  <c:v>2.8893643048916156E-2</c:v>
                </c:pt>
                <c:pt idx="5883">
                  <c:v>2.8883822794743236E-2</c:v>
                </c:pt>
                <c:pt idx="5884">
                  <c:v>2.887400754622187E-2</c:v>
                </c:pt>
                <c:pt idx="5885">
                  <c:v>2.8864197299950621E-2</c:v>
                </c:pt>
                <c:pt idx="5886">
                  <c:v>2.8854392052530924E-2</c:v>
                </c:pt>
                <c:pt idx="5887">
                  <c:v>2.8844591800567108E-2</c:v>
                </c:pt>
                <c:pt idx="5888">
                  <c:v>2.8834796540666393E-2</c:v>
                </c:pt>
                <c:pt idx="5889">
                  <c:v>2.882500626943886E-2</c:v>
                </c:pt>
                <c:pt idx="5890">
                  <c:v>2.8815220983497491E-2</c:v>
                </c:pt>
                <c:pt idx="5891">
                  <c:v>2.880544067945813E-2</c:v>
                </c:pt>
                <c:pt idx="5892">
                  <c:v>2.8795665353939473E-2</c:v>
                </c:pt>
                <c:pt idx="5893">
                  <c:v>2.8785895003563121E-2</c:v>
                </c:pt>
                <c:pt idx="5894">
                  <c:v>2.877612962495351E-2</c:v>
                </c:pt>
                <c:pt idx="5895">
                  <c:v>2.8766369214737953E-2</c:v>
                </c:pt>
                <c:pt idx="5896">
                  <c:v>2.8756613769546628E-2</c:v>
                </c:pt>
                <c:pt idx="5897">
                  <c:v>2.8746863286012548E-2</c:v>
                </c:pt>
                <c:pt idx="5898">
                  <c:v>2.8737117760771598E-2</c:v>
                </c:pt>
                <c:pt idx="5899">
                  <c:v>2.8727377190462509E-2</c:v>
                </c:pt>
                <c:pt idx="5900">
                  <c:v>2.8717641571726862E-2</c:v>
                </c:pt>
                <c:pt idx="5901">
                  <c:v>2.8707910901209072E-2</c:v>
                </c:pt>
                <c:pt idx="5902">
                  <c:v>2.8698185175556414E-2</c:v>
                </c:pt>
                <c:pt idx="5903">
                  <c:v>2.8688464391418981E-2</c:v>
                </c:pt>
                <c:pt idx="5904">
                  <c:v>2.8678748545449721E-2</c:v>
                </c:pt>
                <c:pt idx="5905">
                  <c:v>2.8669037634304406E-2</c:v>
                </c:pt>
                <c:pt idx="5906">
                  <c:v>2.8659331654641643E-2</c:v>
                </c:pt>
                <c:pt idx="5907">
                  <c:v>2.864963060312286E-2</c:v>
                </c:pt>
                <c:pt idx="5908">
                  <c:v>2.8639934476412308E-2</c:v>
                </c:pt>
                <c:pt idx="5909">
                  <c:v>2.8630243271177074E-2</c:v>
                </c:pt>
                <c:pt idx="5910">
                  <c:v>2.8620556984087057E-2</c:v>
                </c:pt>
                <c:pt idx="5911">
                  <c:v>2.8610875611814964E-2</c:v>
                </c:pt>
                <c:pt idx="5912">
                  <c:v>2.8601199151036327E-2</c:v>
                </c:pt>
                <c:pt idx="5913">
                  <c:v>2.8591527598429475E-2</c:v>
                </c:pt>
                <c:pt idx="5914">
                  <c:v>2.8581860950675567E-2</c:v>
                </c:pt>
                <c:pt idx="5915">
                  <c:v>2.857219920445854E-2</c:v>
                </c:pt>
                <c:pt idx="5916">
                  <c:v>2.8562542356465156E-2</c:v>
                </c:pt>
                <c:pt idx="5917">
                  <c:v>2.8552890403384958E-2</c:v>
                </c:pt>
                <c:pt idx="5918">
                  <c:v>2.8543243341910295E-2</c:v>
                </c:pt>
                <c:pt idx="5919">
                  <c:v>2.8533601168736305E-2</c:v>
                </c:pt>
                <c:pt idx="5920">
                  <c:v>2.8523963880560919E-2</c:v>
                </c:pt>
                <c:pt idx="5921">
                  <c:v>2.8514331474084862E-2</c:v>
                </c:pt>
                <c:pt idx="5922">
                  <c:v>2.8504703946011633E-2</c:v>
                </c:pt>
                <c:pt idx="5923">
                  <c:v>2.8495081293047522E-2</c:v>
                </c:pt>
                <c:pt idx="5924">
                  <c:v>2.8485463511901579E-2</c:v>
                </c:pt>
                <c:pt idx="5925">
                  <c:v>2.8475850599285663E-2</c:v>
                </c:pt>
                <c:pt idx="5926">
                  <c:v>2.8466242551914385E-2</c:v>
                </c:pt>
                <c:pt idx="5927">
                  <c:v>2.845663936650512E-2</c:v>
                </c:pt>
                <c:pt idx="5928">
                  <c:v>2.8447041039778038E-2</c:v>
                </c:pt>
                <c:pt idx="5929">
                  <c:v>2.8437447568456044E-2</c:v>
                </c:pt>
                <c:pt idx="5930">
                  <c:v>2.842785894926483E-2</c:v>
                </c:pt>
                <c:pt idx="5931">
                  <c:v>2.841827517893283E-2</c:v>
                </c:pt>
                <c:pt idx="5932">
                  <c:v>2.8408696254191245E-2</c:v>
                </c:pt>
                <c:pt idx="5933">
                  <c:v>2.8399122171774021E-2</c:v>
                </c:pt>
                <c:pt idx="5934">
                  <c:v>2.8389552928417872E-2</c:v>
                </c:pt>
                <c:pt idx="5935">
                  <c:v>2.8379988520862241E-2</c:v>
                </c:pt>
                <c:pt idx="5936">
                  <c:v>2.8370428945849336E-2</c:v>
                </c:pt>
                <c:pt idx="5937">
                  <c:v>2.8360874200124085E-2</c:v>
                </c:pt>
                <c:pt idx="5938">
                  <c:v>2.8351324280434177E-2</c:v>
                </c:pt>
                <c:pt idx="5939">
                  <c:v>2.8341779183530025E-2</c:v>
                </c:pt>
                <c:pt idx="5940">
                  <c:v>2.8332238906164785E-2</c:v>
                </c:pt>
                <c:pt idx="5941">
                  <c:v>2.8322703445094344E-2</c:v>
                </c:pt>
                <c:pt idx="5942">
                  <c:v>2.8313172797077311E-2</c:v>
                </c:pt>
                <c:pt idx="5943">
                  <c:v>2.8303646958875026E-2</c:v>
                </c:pt>
                <c:pt idx="5944">
                  <c:v>2.829412592725156E-2</c:v>
                </c:pt>
                <c:pt idx="5945">
                  <c:v>2.8284609698973683E-2</c:v>
                </c:pt>
                <c:pt idx="5946">
                  <c:v>2.8275098270810914E-2</c:v>
                </c:pt>
                <c:pt idx="5947">
                  <c:v>2.8265591639535469E-2</c:v>
                </c:pt>
                <c:pt idx="5948">
                  <c:v>2.825608980192227E-2</c:v>
                </c:pt>
                <c:pt idx="5949">
                  <c:v>2.8246592754748955E-2</c:v>
                </c:pt>
                <c:pt idx="5950">
                  <c:v>2.8237100494795889E-2</c:v>
                </c:pt>
                <c:pt idx="5951">
                  <c:v>2.8227613018846107E-2</c:v>
                </c:pt>
                <c:pt idx="5952">
                  <c:v>2.8218130323685375E-2</c:v>
                </c:pt>
                <c:pt idx="5953">
                  <c:v>2.8208652406102139E-2</c:v>
                </c:pt>
                <c:pt idx="5954">
                  <c:v>2.8199179262887557E-2</c:v>
                </c:pt>
                <c:pt idx="5955">
                  <c:v>2.8189710890835457E-2</c:v>
                </c:pt>
                <c:pt idx="5956">
                  <c:v>2.8180247286742385E-2</c:v>
                </c:pt>
                <c:pt idx="5957">
                  <c:v>2.8170788447407565E-2</c:v>
                </c:pt>
                <c:pt idx="5958">
                  <c:v>2.816133436963289E-2</c:v>
                </c:pt>
                <c:pt idx="5959">
                  <c:v>2.8151885050222963E-2</c:v>
                </c:pt>
                <c:pt idx="5960">
                  <c:v>2.8142440485985052E-2</c:v>
                </c:pt>
                <c:pt idx="5961">
                  <c:v>2.8133000673729099E-2</c:v>
                </c:pt>
                <c:pt idx="5962">
                  <c:v>2.8123565610267732E-2</c:v>
                </c:pt>
                <c:pt idx="5963">
                  <c:v>2.8114135292416246E-2</c:v>
                </c:pt>
                <c:pt idx="5964">
                  <c:v>2.8104709716992596E-2</c:v>
                </c:pt>
                <c:pt idx="5965">
                  <c:v>2.8095288880817425E-2</c:v>
                </c:pt>
                <c:pt idx="5966">
                  <c:v>2.8085872780714016E-2</c:v>
                </c:pt>
                <c:pt idx="5967">
                  <c:v>2.8076461413508325E-2</c:v>
                </c:pt>
                <c:pt idx="5968">
                  <c:v>2.8067054776028975E-2</c:v>
                </c:pt>
                <c:pt idx="5969">
                  <c:v>2.8057652865107221E-2</c:v>
                </c:pt>
                <c:pt idx="5970">
                  <c:v>2.8048255677576996E-2</c:v>
                </c:pt>
                <c:pt idx="5971">
                  <c:v>2.8038863210274878E-2</c:v>
                </c:pt>
                <c:pt idx="5972">
                  <c:v>2.802947546004007E-2</c:v>
                </c:pt>
                <c:pt idx="5973">
                  <c:v>2.8020092423714456E-2</c:v>
                </c:pt>
                <c:pt idx="5974">
                  <c:v>2.8010714098142538E-2</c:v>
                </c:pt>
                <c:pt idx="5975">
                  <c:v>2.8001340480171468E-2</c:v>
                </c:pt>
                <c:pt idx="5976">
                  <c:v>2.7991971566651029E-2</c:v>
                </c:pt>
                <c:pt idx="5977">
                  <c:v>2.7982607354433638E-2</c:v>
                </c:pt>
                <c:pt idx="5978">
                  <c:v>2.7973247840374353E-2</c:v>
                </c:pt>
                <c:pt idx="5979">
                  <c:v>2.7963893021330861E-2</c:v>
                </c:pt>
                <c:pt idx="5980">
                  <c:v>2.7954542894163461E-2</c:v>
                </c:pt>
                <c:pt idx="5981">
                  <c:v>2.7945197455735087E-2</c:v>
                </c:pt>
                <c:pt idx="5982">
                  <c:v>2.7935856702911297E-2</c:v>
                </c:pt>
                <c:pt idx="5983">
                  <c:v>2.7926520632560268E-2</c:v>
                </c:pt>
                <c:pt idx="5984">
                  <c:v>2.791718924155278E-2</c:v>
                </c:pt>
                <c:pt idx="5985">
                  <c:v>2.7907862526762243E-2</c:v>
                </c:pt>
                <c:pt idx="5986">
                  <c:v>2.7898540485064668E-2</c:v>
                </c:pt>
                <c:pt idx="5987">
                  <c:v>2.788922311333868E-2</c:v>
                </c:pt>
                <c:pt idx="5988">
                  <c:v>2.7879910408465498E-2</c:v>
                </c:pt>
                <c:pt idx="5989">
                  <c:v>2.7870602367328967E-2</c:v>
                </c:pt>
                <c:pt idx="5990">
                  <c:v>2.7861298986815507E-2</c:v>
                </c:pt>
                <c:pt idx="5991">
                  <c:v>2.7852000263814149E-2</c:v>
                </c:pt>
                <c:pt idx="5992">
                  <c:v>2.7842706195216515E-2</c:v>
                </c:pt>
                <c:pt idx="5993">
                  <c:v>2.7833416777916835E-2</c:v>
                </c:pt>
                <c:pt idx="5994">
                  <c:v>2.7824132008811904E-2</c:v>
                </c:pt>
                <c:pt idx="5995">
                  <c:v>2.7814851884801119E-2</c:v>
                </c:pt>
                <c:pt idx="5996">
                  <c:v>2.7805576402786466E-2</c:v>
                </c:pt>
                <c:pt idx="5997">
                  <c:v>2.7796305559672496E-2</c:v>
                </c:pt>
                <c:pt idx="5998">
                  <c:v>2.7787039352366365E-2</c:v>
                </c:pt>
                <c:pt idx="5999">
                  <c:v>2.7777777777777776E-2</c:v>
                </c:pt>
                <c:pt idx="6000">
                  <c:v>2.7768520832819037E-2</c:v>
                </c:pt>
                <c:pt idx="6001">
                  <c:v>2.7759268514405008E-2</c:v>
                </c:pt>
                <c:pt idx="6002">
                  <c:v>2.775002081945312E-2</c:v>
                </c:pt>
                <c:pt idx="6003">
                  <c:v>2.7740777744883382E-2</c:v>
                </c:pt>
                <c:pt idx="6004">
                  <c:v>2.7731539287618352E-2</c:v>
                </c:pt>
                <c:pt idx="6005">
                  <c:v>2.7722305444583168E-2</c:v>
                </c:pt>
                <c:pt idx="6006">
                  <c:v>2.7713076212705509E-2</c:v>
                </c:pt>
                <c:pt idx="6007">
                  <c:v>2.7703851588915623E-2</c:v>
                </c:pt>
                <c:pt idx="6008">
                  <c:v>2.7694631570146306E-2</c:v>
                </c:pt>
                <c:pt idx="6009">
                  <c:v>2.768541615333291E-2</c:v>
                </c:pt>
                <c:pt idx="6010">
                  <c:v>2.7676205335413331E-2</c:v>
                </c:pt>
                <c:pt idx="6011">
                  <c:v>2.7666999113328015E-2</c:v>
                </c:pt>
                <c:pt idx="6012">
                  <c:v>2.7657797484019947E-2</c:v>
                </c:pt>
                <c:pt idx="6013">
                  <c:v>2.7648600444434662E-2</c:v>
                </c:pt>
                <c:pt idx="6014">
                  <c:v>2.7639407991520228E-2</c:v>
                </c:pt>
                <c:pt idx="6015">
                  <c:v>2.7630220122227253E-2</c:v>
                </c:pt>
                <c:pt idx="6016">
                  <c:v>2.7621036833508868E-2</c:v>
                </c:pt>
                <c:pt idx="6017">
                  <c:v>2.7611858122320754E-2</c:v>
                </c:pt>
                <c:pt idx="6018">
                  <c:v>2.7602683985621101E-2</c:v>
                </c:pt>
                <c:pt idx="6019">
                  <c:v>2.7593514420370634E-2</c:v>
                </c:pt>
                <c:pt idx="6020">
                  <c:v>2.7584349423532613E-2</c:v>
                </c:pt>
                <c:pt idx="6021">
                  <c:v>2.7575188992072792E-2</c:v>
                </c:pt>
                <c:pt idx="6022">
                  <c:v>2.756603312295948E-2</c:v>
                </c:pt>
                <c:pt idx="6023">
                  <c:v>2.7556881813163459E-2</c:v>
                </c:pt>
                <c:pt idx="6024">
                  <c:v>2.7547735059658067E-2</c:v>
                </c:pt>
                <c:pt idx="6025">
                  <c:v>2.7538592859419116E-2</c:v>
                </c:pt>
                <c:pt idx="6026">
                  <c:v>2.7529455209424965E-2</c:v>
                </c:pt>
                <c:pt idx="6027">
                  <c:v>2.7520322106656437E-2</c:v>
                </c:pt>
                <c:pt idx="6028">
                  <c:v>2.7511193548096897E-2</c:v>
                </c:pt>
                <c:pt idx="6029">
                  <c:v>2.7502069530732188E-2</c:v>
                </c:pt>
                <c:pt idx="6030">
                  <c:v>2.7492950051550658E-2</c:v>
                </c:pt>
                <c:pt idx="6031">
                  <c:v>2.7483835107543146E-2</c:v>
                </c:pt>
                <c:pt idx="6032">
                  <c:v>2.7474724695702998E-2</c:v>
                </c:pt>
                <c:pt idx="6033">
                  <c:v>2.746561881302604E-2</c:v>
                </c:pt>
                <c:pt idx="6034">
                  <c:v>2.7456517456510593E-2</c:v>
                </c:pt>
                <c:pt idx="6035">
                  <c:v>2.7447420623157456E-2</c:v>
                </c:pt>
                <c:pt idx="6036">
                  <c:v>2.7438328309969916E-2</c:v>
                </c:pt>
                <c:pt idx="6037">
                  <c:v>2.7429240513953748E-2</c:v>
                </c:pt>
                <c:pt idx="6038">
                  <c:v>2.7420157232117198E-2</c:v>
                </c:pt>
                <c:pt idx="6039">
                  <c:v>2.7411078461470988E-2</c:v>
                </c:pt>
                <c:pt idx="6040">
                  <c:v>2.7402004199028319E-2</c:v>
                </c:pt>
                <c:pt idx="6041">
                  <c:v>2.7392934441804861E-2</c:v>
                </c:pt>
                <c:pt idx="6042">
                  <c:v>2.7383869186818753E-2</c:v>
                </c:pt>
                <c:pt idx="6043">
                  <c:v>2.7374808431090601E-2</c:v>
                </c:pt>
                <c:pt idx="6044">
                  <c:v>2.736575217164347E-2</c:v>
                </c:pt>
                <c:pt idx="6045">
                  <c:v>2.73567004055029E-2</c:v>
                </c:pt>
                <c:pt idx="6046">
                  <c:v>2.7347653129696874E-2</c:v>
                </c:pt>
                <c:pt idx="6047">
                  <c:v>2.7338610341255842E-2</c:v>
                </c:pt>
                <c:pt idx="6048">
                  <c:v>2.7329572037212712E-2</c:v>
                </c:pt>
                <c:pt idx="6049">
                  <c:v>2.7320538214602827E-2</c:v>
                </c:pt>
                <c:pt idx="6050">
                  <c:v>2.7311508870463998E-2</c:v>
                </c:pt>
                <c:pt idx="6051">
                  <c:v>2.7302484001836477E-2</c:v>
                </c:pt>
                <c:pt idx="6052">
                  <c:v>2.7293463605762947E-2</c:v>
                </c:pt>
                <c:pt idx="6053">
                  <c:v>2.7284447679288559E-2</c:v>
                </c:pt>
                <c:pt idx="6054">
                  <c:v>2.7275436219460891E-2</c:v>
                </c:pt>
                <c:pt idx="6055">
                  <c:v>2.726642922332994E-2</c:v>
                </c:pt>
                <c:pt idx="6056">
                  <c:v>2.7257426687948175E-2</c:v>
                </c:pt>
                <c:pt idx="6057">
                  <c:v>2.7248428610370468E-2</c:v>
                </c:pt>
                <c:pt idx="6058">
                  <c:v>2.7239434987654135E-2</c:v>
                </c:pt>
                <c:pt idx="6059">
                  <c:v>2.7230445816858916E-2</c:v>
                </c:pt>
                <c:pt idx="6060">
                  <c:v>2.7221461095046973E-2</c:v>
                </c:pt>
                <c:pt idx="6061">
                  <c:v>2.7212480819282896E-2</c:v>
                </c:pt>
                <c:pt idx="6062">
                  <c:v>2.7203504986633695E-2</c:v>
                </c:pt>
                <c:pt idx="6063">
                  <c:v>2.7194533594168797E-2</c:v>
                </c:pt>
                <c:pt idx="6064">
                  <c:v>2.7185566638960042E-2</c:v>
                </c:pt>
                <c:pt idx="6065">
                  <c:v>2.717660411808169E-2</c:v>
                </c:pt>
                <c:pt idx="6066">
                  <c:v>2.7167646028610409E-2</c:v>
                </c:pt>
                <c:pt idx="6067">
                  <c:v>2.7158692367625272E-2</c:v>
                </c:pt>
                <c:pt idx="6068">
                  <c:v>2.7149743132207766E-2</c:v>
                </c:pt>
                <c:pt idx="6069">
                  <c:v>2.7140798319441765E-2</c:v>
                </c:pt>
                <c:pt idx="6070">
                  <c:v>2.713185792641357E-2</c:v>
                </c:pt>
                <c:pt idx="6071">
                  <c:v>2.7122921950211865E-2</c:v>
                </c:pt>
                <c:pt idx="6072">
                  <c:v>2.7113990387927722E-2</c:v>
                </c:pt>
                <c:pt idx="6073">
                  <c:v>2.7105063236654632E-2</c:v>
                </c:pt>
                <c:pt idx="6074">
                  <c:v>2.709614049348846E-2</c:v>
                </c:pt>
                <c:pt idx="6075">
                  <c:v>2.708722215552746E-2</c:v>
                </c:pt>
                <c:pt idx="6076">
                  <c:v>2.7078308219872286E-2</c:v>
                </c:pt>
                <c:pt idx="6077">
                  <c:v>2.706939868362597E-2</c:v>
                </c:pt>
                <c:pt idx="6078">
                  <c:v>2.7060493543893917E-2</c:v>
                </c:pt>
                <c:pt idx="6079">
                  <c:v>2.7051592797783932E-2</c:v>
                </c:pt>
                <c:pt idx="6080">
                  <c:v>2.7042696442406183E-2</c:v>
                </c:pt>
                <c:pt idx="6081">
                  <c:v>2.7033804474873215E-2</c:v>
                </c:pt>
                <c:pt idx="6082">
                  <c:v>2.7024916892299949E-2</c:v>
                </c:pt>
                <c:pt idx="6083">
                  <c:v>2.7016033691803679E-2</c:v>
                </c:pt>
                <c:pt idx="6084">
                  <c:v>2.7007154870504067E-2</c:v>
                </c:pt>
                <c:pt idx="6085">
                  <c:v>2.6998280425523134E-2</c:v>
                </c:pt>
                <c:pt idx="6086">
                  <c:v>2.698941035398528E-2</c:v>
                </c:pt>
                <c:pt idx="6087">
                  <c:v>2.6980544653017247E-2</c:v>
                </c:pt>
                <c:pt idx="6088">
                  <c:v>2.6971683319748144E-2</c:v>
                </c:pt>
                <c:pt idx="6089">
                  <c:v>2.6962826351309453E-2</c:v>
                </c:pt>
                <c:pt idx="6090">
                  <c:v>2.6953973744834978E-2</c:v>
                </c:pt>
                <c:pt idx="6091">
                  <c:v>2.6945125497460906E-2</c:v>
                </c:pt>
                <c:pt idx="6092">
                  <c:v>2.693628160632576E-2</c:v>
                </c:pt>
                <c:pt idx="6093">
                  <c:v>2.6927442068570406E-2</c:v>
                </c:pt>
                <c:pt idx="6094">
                  <c:v>2.691860688133807E-2</c:v>
                </c:pt>
                <c:pt idx="6095">
                  <c:v>2.6909776041774303E-2</c:v>
                </c:pt>
                <c:pt idx="6096">
                  <c:v>2.6900949547027018E-2</c:v>
                </c:pt>
                <c:pt idx="6097">
                  <c:v>2.6892127394246443E-2</c:v>
                </c:pt>
                <c:pt idx="6098">
                  <c:v>2.6883309580585154E-2</c:v>
                </c:pt>
                <c:pt idx="6099">
                  <c:v>2.6874496103198066E-2</c:v>
                </c:pt>
                <c:pt idx="6100">
                  <c:v>2.6865686959242418E-2</c:v>
                </c:pt>
                <c:pt idx="6101">
                  <c:v>2.6856882145877777E-2</c:v>
                </c:pt>
                <c:pt idx="6102">
                  <c:v>2.6848081660266039E-2</c:v>
                </c:pt>
                <c:pt idx="6103">
                  <c:v>2.6839285499571427E-2</c:v>
                </c:pt>
                <c:pt idx="6104">
                  <c:v>2.6830493660960492E-2</c:v>
                </c:pt>
                <c:pt idx="6105">
                  <c:v>2.6821706141602085E-2</c:v>
                </c:pt>
                <c:pt idx="6106">
                  <c:v>2.6812922938667397E-2</c:v>
                </c:pt>
                <c:pt idx="6107">
                  <c:v>2.6804144049329917E-2</c:v>
                </c:pt>
                <c:pt idx="6108">
                  <c:v>2.6795369470765461E-2</c:v>
                </c:pt>
                <c:pt idx="6109">
                  <c:v>2.678659920015215E-2</c:v>
                </c:pt>
                <c:pt idx="6110">
                  <c:v>2.6777833234670406E-2</c:v>
                </c:pt>
                <c:pt idx="6111">
                  <c:v>2.6769071571502975E-2</c:v>
                </c:pt>
                <c:pt idx="6112">
                  <c:v>2.6760314207834889E-2</c:v>
                </c:pt>
                <c:pt idx="6113">
                  <c:v>2.6751561140853496E-2</c:v>
                </c:pt>
                <c:pt idx="6114">
                  <c:v>2.6742812367748434E-2</c:v>
                </c:pt>
                <c:pt idx="6115">
                  <c:v>2.6734067885711647E-2</c:v>
                </c:pt>
                <c:pt idx="6116">
                  <c:v>2.6725327691937358E-2</c:v>
                </c:pt>
                <c:pt idx="6117">
                  <c:v>2.671659178362211E-2</c:v>
                </c:pt>
                <c:pt idx="6118">
                  <c:v>2.6707860157964707E-2</c:v>
                </c:pt>
                <c:pt idx="6119">
                  <c:v>2.6699132812166262E-2</c:v>
                </c:pt>
                <c:pt idx="6120">
                  <c:v>2.6690409743430159E-2</c:v>
                </c:pt>
                <c:pt idx="6121">
                  <c:v>2.6681690948962087E-2</c:v>
                </c:pt>
                <c:pt idx="6122">
                  <c:v>2.6672976425969993E-2</c:v>
                </c:pt>
                <c:pt idx="6123">
                  <c:v>2.6664266171664116E-2</c:v>
                </c:pt>
                <c:pt idx="6124">
                  <c:v>2.6655560183256977E-2</c:v>
                </c:pt>
                <c:pt idx="6125">
                  <c:v>2.6646858457963357E-2</c:v>
                </c:pt>
                <c:pt idx="6126">
                  <c:v>2.6638160993000318E-2</c:v>
                </c:pt>
                <c:pt idx="6127">
                  <c:v>2.6629467785587193E-2</c:v>
                </c:pt>
                <c:pt idx="6128">
                  <c:v>2.6620778832945589E-2</c:v>
                </c:pt>
                <c:pt idx="6129">
                  <c:v>2.6612094132299362E-2</c:v>
                </c:pt>
                <c:pt idx="6130">
                  <c:v>2.6603413680874655E-2</c:v>
                </c:pt>
                <c:pt idx="6131">
                  <c:v>2.6594737475899848E-2</c:v>
                </c:pt>
                <c:pt idx="6132">
                  <c:v>2.65860655146056E-2</c:v>
                </c:pt>
                <c:pt idx="6133">
                  <c:v>2.6577397794224814E-2</c:v>
                </c:pt>
                <c:pt idx="6134">
                  <c:v>2.6568734311992664E-2</c:v>
                </c:pt>
                <c:pt idx="6135">
                  <c:v>2.6560075065146554E-2</c:v>
                </c:pt>
                <c:pt idx="6136">
                  <c:v>2.6551420050926158E-2</c:v>
                </c:pt>
                <c:pt idx="6137">
                  <c:v>2.6542769266573386E-2</c:v>
                </c:pt>
                <c:pt idx="6138">
                  <c:v>2.6534122709332406E-2</c:v>
                </c:pt>
                <c:pt idx="6139">
                  <c:v>2.6525480376449619E-2</c:v>
                </c:pt>
                <c:pt idx="6140">
                  <c:v>2.6516842265173673E-2</c:v>
                </c:pt>
                <c:pt idx="6141">
                  <c:v>2.6508208372755457E-2</c:v>
                </c:pt>
                <c:pt idx="6142">
                  <c:v>2.6499578696448093E-2</c:v>
                </c:pt>
                <c:pt idx="6143">
                  <c:v>2.6490953233506944E-2</c:v>
                </c:pt>
                <c:pt idx="6144">
                  <c:v>2.6482331981189603E-2</c:v>
                </c:pt>
                <c:pt idx="6145">
                  <c:v>2.6473714936755884E-2</c:v>
                </c:pt>
                <c:pt idx="6146">
                  <c:v>2.6465102097467847E-2</c:v>
                </c:pt>
                <c:pt idx="6147">
                  <c:v>2.6456493460589772E-2</c:v>
                </c:pt>
                <c:pt idx="6148">
                  <c:v>2.6447889023388158E-2</c:v>
                </c:pt>
                <c:pt idx="6149">
                  <c:v>2.6439288783131735E-2</c:v>
                </c:pt>
                <c:pt idx="6150">
                  <c:v>2.6430692737091442E-2</c:v>
                </c:pt>
                <c:pt idx="6151">
                  <c:v>2.6422100882540444E-2</c:v>
                </c:pt>
                <c:pt idx="6152">
                  <c:v>2.6413513216754125E-2</c:v>
                </c:pt>
                <c:pt idx="6153">
                  <c:v>2.6404929737010068E-2</c:v>
                </c:pt>
                <c:pt idx="6154">
                  <c:v>2.6396350440588082E-2</c:v>
                </c:pt>
                <c:pt idx="6155">
                  <c:v>2.6387775324770185E-2</c:v>
                </c:pt>
                <c:pt idx="6156">
                  <c:v>2.6379204386840587E-2</c:v>
                </c:pt>
                <c:pt idx="6157">
                  <c:v>2.6370637624085719E-2</c:v>
                </c:pt>
                <c:pt idx="6158">
                  <c:v>2.6362075033794202E-2</c:v>
                </c:pt>
                <c:pt idx="6159">
                  <c:v>2.6353516613256873E-2</c:v>
                </c:pt>
                <c:pt idx="6160">
                  <c:v>2.6344962359766754E-2</c:v>
                </c:pt>
                <c:pt idx="6161">
                  <c:v>2.6336412270619065E-2</c:v>
                </c:pt>
                <c:pt idx="6162">
                  <c:v>2.6327866343111232E-2</c:v>
                </c:pt>
                <c:pt idx="6163">
                  <c:v>2.6319324574542856E-2</c:v>
                </c:pt>
                <c:pt idx="6164">
                  <c:v>2.6310786962215737E-2</c:v>
                </c:pt>
                <c:pt idx="6165">
                  <c:v>2.6302253503433862E-2</c:v>
                </c:pt>
                <c:pt idx="6166">
                  <c:v>2.629372419550341E-2</c:v>
                </c:pt>
                <c:pt idx="6167">
                  <c:v>2.6285199035732731E-2</c:v>
                </c:pt>
                <c:pt idx="6168">
                  <c:v>2.6276678021432361E-2</c:v>
                </c:pt>
                <c:pt idx="6169">
                  <c:v>2.6268161149915023E-2</c:v>
                </c:pt>
                <c:pt idx="6170">
                  <c:v>2.6259648418495606E-2</c:v>
                </c:pt>
                <c:pt idx="6171">
                  <c:v>2.625113982449118E-2</c:v>
                </c:pt>
                <c:pt idx="6172">
                  <c:v>2.6242635365220986E-2</c:v>
                </c:pt>
                <c:pt idx="6173">
                  <c:v>2.623413503800644E-2</c:v>
                </c:pt>
                <c:pt idx="6174">
                  <c:v>2.6225638840171119E-2</c:v>
                </c:pt>
                <c:pt idx="6175">
                  <c:v>2.6217146769040783E-2</c:v>
                </c:pt>
                <c:pt idx="6176">
                  <c:v>2.6208658821943325E-2</c:v>
                </c:pt>
                <c:pt idx="6177">
                  <c:v>2.6200174996208834E-2</c:v>
                </c:pt>
                <c:pt idx="6178">
                  <c:v>2.619169528916954E-2</c:v>
                </c:pt>
                <c:pt idx="6179">
                  <c:v>2.6183219698159843E-2</c:v>
                </c:pt>
                <c:pt idx="6180">
                  <c:v>2.6174748220516287E-2</c:v>
                </c:pt>
                <c:pt idx="6181">
                  <c:v>2.6166280853577577E-2</c:v>
                </c:pt>
                <c:pt idx="6182">
                  <c:v>2.6157817594684562E-2</c:v>
                </c:pt>
                <c:pt idx="6183">
                  <c:v>2.614935844118026E-2</c:v>
                </c:pt>
                <c:pt idx="6184">
                  <c:v>2.6140903390409819E-2</c:v>
                </c:pt>
                <c:pt idx="6185">
                  <c:v>2.6132452439720535E-2</c:v>
                </c:pt>
                <c:pt idx="6186">
                  <c:v>2.6124005586461854E-2</c:v>
                </c:pt>
                <c:pt idx="6187">
                  <c:v>2.6115562827985352E-2</c:v>
                </c:pt>
                <c:pt idx="6188">
                  <c:v>2.6107124161644762E-2</c:v>
                </c:pt>
                <c:pt idx="6189">
                  <c:v>2.6098689584795949E-2</c:v>
                </c:pt>
                <c:pt idx="6190">
                  <c:v>2.6090259094796897E-2</c:v>
                </c:pt>
                <c:pt idx="6191">
                  <c:v>2.6081832689007736E-2</c:v>
                </c:pt>
                <c:pt idx="6192">
                  <c:v>2.6073410364790738E-2</c:v>
                </c:pt>
                <c:pt idx="6193">
                  <c:v>2.6064992119510282E-2</c:v>
                </c:pt>
                <c:pt idx="6194">
                  <c:v>2.6056577950532889E-2</c:v>
                </c:pt>
                <c:pt idx="6195">
                  <c:v>2.6048167855227199E-2</c:v>
                </c:pt>
                <c:pt idx="6196">
                  <c:v>2.603976183096398E-2</c:v>
                </c:pt>
                <c:pt idx="6197">
                  <c:v>2.6031359875116112E-2</c:v>
                </c:pt>
                <c:pt idx="6198">
                  <c:v>2.6022961985058601E-2</c:v>
                </c:pt>
                <c:pt idx="6199">
                  <c:v>2.6014568158168577E-2</c:v>
                </c:pt>
                <c:pt idx="6200">
                  <c:v>2.6006178391825258E-2</c:v>
                </c:pt>
                <c:pt idx="6201">
                  <c:v>2.5997792683410008E-2</c:v>
                </c:pt>
                <c:pt idx="6202">
                  <c:v>2.5989411030306275E-2</c:v>
                </c:pt>
                <c:pt idx="6203">
                  <c:v>2.5981033429899641E-2</c:v>
                </c:pt>
                <c:pt idx="6204">
                  <c:v>2.597265987957776E-2</c:v>
                </c:pt>
                <c:pt idx="6205">
                  <c:v>2.5964290376730426E-2</c:v>
                </c:pt>
                <c:pt idx="6206">
                  <c:v>2.5955924918749519E-2</c:v>
                </c:pt>
                <c:pt idx="6207">
                  <c:v>2.5947563503029014E-2</c:v>
                </c:pt>
                <c:pt idx="6208">
                  <c:v>2.5939206126964993E-2</c:v>
                </c:pt>
                <c:pt idx="6209">
                  <c:v>2.5930852787955636E-2</c:v>
                </c:pt>
                <c:pt idx="6210">
                  <c:v>2.5922503483401211E-2</c:v>
                </c:pt>
                <c:pt idx="6211">
                  <c:v>2.5914158210704082E-2</c:v>
                </c:pt>
                <c:pt idx="6212">
                  <c:v>2.5905816967268701E-2</c:v>
                </c:pt>
                <c:pt idx="6213">
                  <c:v>2.5897479750501606E-2</c:v>
                </c:pt>
                <c:pt idx="6214">
                  <c:v>2.5889146557811438E-2</c:v>
                </c:pt>
                <c:pt idx="6215">
                  <c:v>2.5880817386608895E-2</c:v>
                </c:pt>
                <c:pt idx="6216">
                  <c:v>2.5872492234306776E-2</c:v>
                </c:pt>
                <c:pt idx="6217">
                  <c:v>2.5864171098319955E-2</c:v>
                </c:pt>
                <c:pt idx="6218">
                  <c:v>2.585585397606539E-2</c:v>
                </c:pt>
                <c:pt idx="6219">
                  <c:v>2.5847540864962108E-2</c:v>
                </c:pt>
                <c:pt idx="6220">
                  <c:v>2.5839231762431213E-2</c:v>
                </c:pt>
                <c:pt idx="6221">
                  <c:v>2.583092666589587E-2</c:v>
                </c:pt>
                <c:pt idx="6222">
                  <c:v>2.5822625572781342E-2</c:v>
                </c:pt>
                <c:pt idx="6223">
                  <c:v>2.5814328480514931E-2</c:v>
                </c:pt>
                <c:pt idx="6224">
                  <c:v>2.5806035386526024E-2</c:v>
                </c:pt>
                <c:pt idx="6225">
                  <c:v>2.5797746288246062E-2</c:v>
                </c:pt>
                <c:pt idx="6226">
                  <c:v>2.5789461183108552E-2</c:v>
                </c:pt>
                <c:pt idx="6227">
                  <c:v>2.5781180068549063E-2</c:v>
                </c:pt>
                <c:pt idx="6228">
                  <c:v>2.5772902942005221E-2</c:v>
                </c:pt>
                <c:pt idx="6229">
                  <c:v>2.5764629800916705E-2</c:v>
                </c:pt>
                <c:pt idx="6230">
                  <c:v>2.5756360642725254E-2</c:v>
                </c:pt>
                <c:pt idx="6231">
                  <c:v>2.5748095464874655E-2</c:v>
                </c:pt>
                <c:pt idx="6232">
                  <c:v>2.5739834264810749E-2</c:v>
                </c:pt>
                <c:pt idx="6233">
                  <c:v>2.5731577039981416E-2</c:v>
                </c:pt>
                <c:pt idx="6234">
                  <c:v>2.5723323787836597E-2</c:v>
                </c:pt>
                <c:pt idx="6235">
                  <c:v>2.5715074505828273E-2</c:v>
                </c:pt>
                <c:pt idx="6236">
                  <c:v>2.5706829191410454E-2</c:v>
                </c:pt>
                <c:pt idx="6237">
                  <c:v>2.5698587842039211E-2</c:v>
                </c:pt>
                <c:pt idx="6238">
                  <c:v>2.569035045517264E-2</c:v>
                </c:pt>
                <c:pt idx="6239">
                  <c:v>2.5682117028270873E-2</c:v>
                </c:pt>
                <c:pt idx="6240">
                  <c:v>2.5673887558796092E-2</c:v>
                </c:pt>
                <c:pt idx="6241">
                  <c:v>2.566566204421249E-2</c:v>
                </c:pt>
                <c:pt idx="6242">
                  <c:v>2.5657440481986309E-2</c:v>
                </c:pt>
                <c:pt idx="6243">
                  <c:v>2.5649222869585809E-2</c:v>
                </c:pt>
                <c:pt idx="6244">
                  <c:v>2.5641009204481278E-2</c:v>
                </c:pt>
                <c:pt idx="6245">
                  <c:v>2.5632799484145038E-2</c:v>
                </c:pt>
                <c:pt idx="6246">
                  <c:v>2.562459370605142E-2</c:v>
                </c:pt>
                <c:pt idx="6247">
                  <c:v>2.5616391867676787E-2</c:v>
                </c:pt>
                <c:pt idx="6248">
                  <c:v>2.5608193966499514E-2</c:v>
                </c:pt>
                <c:pt idx="6249">
                  <c:v>2.5600000000000001E-2</c:v>
                </c:pt>
                <c:pt idx="6250">
                  <c:v>2.5591809965660652E-2</c:v>
                </c:pt>
                <c:pt idx="6251">
                  <c:v>2.5583623860965896E-2</c:v>
                </c:pt>
                <c:pt idx="6252">
                  <c:v>2.5575441683402169E-2</c:v>
                </c:pt>
                <c:pt idx="6253">
                  <c:v>2.5567263430457912E-2</c:v>
                </c:pt>
                <c:pt idx="6254">
                  <c:v>2.5559089099623577E-2</c:v>
                </c:pt>
                <c:pt idx="6255">
                  <c:v>2.5550918688391627E-2</c:v>
                </c:pt>
                <c:pt idx="6256">
                  <c:v>2.5542752194256512E-2</c:v>
                </c:pt>
                <c:pt idx="6257">
                  <c:v>2.5534589614714703E-2</c:v>
                </c:pt>
                <c:pt idx="6258">
                  <c:v>2.5526430947264665E-2</c:v>
                </c:pt>
                <c:pt idx="6259">
                  <c:v>2.5518276189406851E-2</c:v>
                </c:pt>
                <c:pt idx="6260">
                  <c:v>2.5510125338643722E-2</c:v>
                </c:pt>
                <c:pt idx="6261">
                  <c:v>2.5501978392479734E-2</c:v>
                </c:pt>
                <c:pt idx="6262">
                  <c:v>2.5493835348421316E-2</c:v>
                </c:pt>
                <c:pt idx="6263">
                  <c:v>2.548569620397691E-2</c:v>
                </c:pt>
                <c:pt idx="6264">
                  <c:v>2.5477560956656937E-2</c:v>
                </c:pt>
                <c:pt idx="6265">
                  <c:v>2.54694296039738E-2</c:v>
                </c:pt>
                <c:pt idx="6266">
                  <c:v>2.5461302143441899E-2</c:v>
                </c:pt>
                <c:pt idx="6267">
                  <c:v>2.54531785725776E-2</c:v>
                </c:pt>
                <c:pt idx="6268">
                  <c:v>2.5445058888899263E-2</c:v>
                </c:pt>
                <c:pt idx="6269">
                  <c:v>2.5436943089927225E-2</c:v>
                </c:pt>
                <c:pt idx="6270">
                  <c:v>2.5428831173183793E-2</c:v>
                </c:pt>
                <c:pt idx="6271">
                  <c:v>2.5420723136193254E-2</c:v>
                </c:pt>
                <c:pt idx="6272">
                  <c:v>2.5412618976481866E-2</c:v>
                </c:pt>
                <c:pt idx="6273">
                  <c:v>2.5404518691577865E-2</c:v>
                </c:pt>
                <c:pt idx="6274">
                  <c:v>2.5396422279011444E-2</c:v>
                </c:pt>
                <c:pt idx="6275">
                  <c:v>2.5388329736314774E-2</c:v>
                </c:pt>
                <c:pt idx="6276">
                  <c:v>2.5380241061021994E-2</c:v>
                </c:pt>
                <c:pt idx="6277">
                  <c:v>2.5372156250669194E-2</c:v>
                </c:pt>
                <c:pt idx="6278">
                  <c:v>2.5364075302794428E-2</c:v>
                </c:pt>
                <c:pt idx="6279">
                  <c:v>2.5355998214937725E-2</c:v>
                </c:pt>
                <c:pt idx="6280">
                  <c:v>2.5347924984641061E-2</c:v>
                </c:pt>
                <c:pt idx="6281">
                  <c:v>2.5339855609448361E-2</c:v>
                </c:pt>
                <c:pt idx="6282">
                  <c:v>2.5331790086905517E-2</c:v>
                </c:pt>
                <c:pt idx="6283">
                  <c:v>2.5323728414560376E-2</c:v>
                </c:pt>
                <c:pt idx="6284">
                  <c:v>2.5315670589962716E-2</c:v>
                </c:pt>
                <c:pt idx="6285">
                  <c:v>2.5307616610664285E-2</c:v>
                </c:pt>
                <c:pt idx="6286">
                  <c:v>2.5299566474218767E-2</c:v>
                </c:pt>
                <c:pt idx="6287">
                  <c:v>2.5291520178181794E-2</c:v>
                </c:pt>
                <c:pt idx="6288">
                  <c:v>2.5283477720110942E-2</c:v>
                </c:pt>
                <c:pt idx="6289">
                  <c:v>2.527543909756572E-2</c:v>
                </c:pt>
                <c:pt idx="6290">
                  <c:v>2.5267404308107595E-2</c:v>
                </c:pt>
                <c:pt idx="6291">
                  <c:v>2.5259373349299952E-2</c:v>
                </c:pt>
                <c:pt idx="6292">
                  <c:v>2.5251346218708122E-2</c:v>
                </c:pt>
                <c:pt idx="6293">
                  <c:v>2.5243322913899368E-2</c:v>
                </c:pt>
                <c:pt idx="6294">
                  <c:v>2.5235303432442884E-2</c:v>
                </c:pt>
                <c:pt idx="6295">
                  <c:v>2.5227287771909801E-2</c:v>
                </c:pt>
                <c:pt idx="6296">
                  <c:v>2.5219275929873164E-2</c:v>
                </c:pt>
                <c:pt idx="6297">
                  <c:v>2.5211267903907961E-2</c:v>
                </c:pt>
                <c:pt idx="6298">
                  <c:v>2.5203263691591087E-2</c:v>
                </c:pt>
                <c:pt idx="6299">
                  <c:v>2.5195263290501386E-2</c:v>
                </c:pt>
                <c:pt idx="6300">
                  <c:v>2.5187266698219593E-2</c:v>
                </c:pt>
                <c:pt idx="6301">
                  <c:v>2.5179273912328388E-2</c:v>
                </c:pt>
                <c:pt idx="6302">
                  <c:v>2.5171284930412346E-2</c:v>
                </c:pt>
                <c:pt idx="6303">
                  <c:v>2.5163299750057974E-2</c:v>
                </c:pt>
                <c:pt idx="6304">
                  <c:v>2.515531836885369E-2</c:v>
                </c:pt>
                <c:pt idx="6305">
                  <c:v>2.5147340784389818E-2</c:v>
                </c:pt>
                <c:pt idx="6306">
                  <c:v>2.5139366994258595E-2</c:v>
                </c:pt>
                <c:pt idx="6307">
                  <c:v>2.513139699605417E-2</c:v>
                </c:pt>
                <c:pt idx="6308">
                  <c:v>2.5123430787372593E-2</c:v>
                </c:pt>
                <c:pt idx="6309">
                  <c:v>2.511546836581182E-2</c:v>
                </c:pt>
                <c:pt idx="6310">
                  <c:v>2.5107509728971713E-2</c:v>
                </c:pt>
                <c:pt idx="6311">
                  <c:v>2.5099554874454037E-2</c:v>
                </c:pt>
                <c:pt idx="6312">
                  <c:v>2.5091603799862444E-2</c:v>
                </c:pt>
                <c:pt idx="6313">
                  <c:v>2.5083656502802497E-2</c:v>
                </c:pt>
                <c:pt idx="6314">
                  <c:v>2.507571298088165E-2</c:v>
                </c:pt>
                <c:pt idx="6315">
                  <c:v>2.5067773231709251E-2</c:v>
                </c:pt>
                <c:pt idx="6316">
                  <c:v>2.5059837252896535E-2</c:v>
                </c:pt>
                <c:pt idx="6317">
                  <c:v>2.5051905042056635E-2</c:v>
                </c:pt>
                <c:pt idx="6318">
                  <c:v>2.5043976596804574E-2</c:v>
                </c:pt>
                <c:pt idx="6319">
                  <c:v>2.5036051914757249E-2</c:v>
                </c:pt>
                <c:pt idx="6320">
                  <c:v>2.5028130993533456E-2</c:v>
                </c:pt>
                <c:pt idx="6321">
                  <c:v>2.5020213830753868E-2</c:v>
                </c:pt>
                <c:pt idx="6322">
                  <c:v>2.5012300424041033E-2</c:v>
                </c:pt>
                <c:pt idx="6323">
                  <c:v>2.5004390771019392E-2</c:v>
                </c:pt>
                <c:pt idx="6324">
                  <c:v>2.4996484869315251E-2</c:v>
                </c:pt>
                <c:pt idx="6325">
                  <c:v>2.4988582716556806E-2</c:v>
                </c:pt>
                <c:pt idx="6326">
                  <c:v>2.4980684310374111E-2</c:v>
                </c:pt>
                <c:pt idx="6327">
                  <c:v>2.4972789648399104E-2</c:v>
                </c:pt>
                <c:pt idx="6328">
                  <c:v>2.4964898728265589E-2</c:v>
                </c:pt>
                <c:pt idx="6329">
                  <c:v>2.4957011547609244E-2</c:v>
                </c:pt>
                <c:pt idx="6330">
                  <c:v>2.4949128104067603E-2</c:v>
                </c:pt>
                <c:pt idx="6331">
                  <c:v>2.4941248395280079E-2</c:v>
                </c:pt>
                <c:pt idx="6332">
                  <c:v>2.4933372418887937E-2</c:v>
                </c:pt>
                <c:pt idx="6333">
                  <c:v>2.4925500172534309E-2</c:v>
                </c:pt>
                <c:pt idx="6334">
                  <c:v>2.4917631653864195E-2</c:v>
                </c:pt>
                <c:pt idx="6335">
                  <c:v>2.4909766860524433E-2</c:v>
                </c:pt>
                <c:pt idx="6336">
                  <c:v>2.4901905790163742E-2</c:v>
                </c:pt>
                <c:pt idx="6337">
                  <c:v>2.4894048440432675E-2</c:v>
                </c:pt>
                <c:pt idx="6338">
                  <c:v>2.4886194808983648E-2</c:v>
                </c:pt>
                <c:pt idx="6339">
                  <c:v>2.4878344893470929E-2</c:v>
                </c:pt>
                <c:pt idx="6340">
                  <c:v>2.4870498691550631E-2</c:v>
                </c:pt>
                <c:pt idx="6341">
                  <c:v>2.4862656200880715E-2</c:v>
                </c:pt>
                <c:pt idx="6342">
                  <c:v>2.4854817419120996E-2</c:v>
                </c:pt>
                <c:pt idx="6343">
                  <c:v>2.4846982343933122E-2</c:v>
                </c:pt>
                <c:pt idx="6344">
                  <c:v>2.4839150972980593E-2</c:v>
                </c:pt>
                <c:pt idx="6345">
                  <c:v>2.4831323303928742E-2</c:v>
                </c:pt>
                <c:pt idx="6346">
                  <c:v>2.4823499334444749E-2</c:v>
                </c:pt>
                <c:pt idx="6347">
                  <c:v>2.4815679062197622E-2</c:v>
                </c:pt>
                <c:pt idx="6348">
                  <c:v>2.4807862484858213E-2</c:v>
                </c:pt>
                <c:pt idx="6349">
                  <c:v>2.4800049600099201E-2</c:v>
                </c:pt>
                <c:pt idx="6350">
                  <c:v>2.4792240405595103E-2</c:v>
                </c:pt>
                <c:pt idx="6351">
                  <c:v>2.4784434899022264E-2</c:v>
                </c:pt>
                <c:pt idx="6352">
                  <c:v>2.4776633078058857E-2</c:v>
                </c:pt>
                <c:pt idx="6353">
                  <c:v>2.4768834940384881E-2</c:v>
                </c:pt>
                <c:pt idx="6354">
                  <c:v>2.4761040483682165E-2</c:v>
                </c:pt>
                <c:pt idx="6355">
                  <c:v>2.4753249705634355E-2</c:v>
                </c:pt>
                <c:pt idx="6356">
                  <c:v>2.4745462603926922E-2</c:v>
                </c:pt>
                <c:pt idx="6357">
                  <c:v>2.4737679176247158E-2</c:v>
                </c:pt>
                <c:pt idx="6358">
                  <c:v>2.4729899420284172E-2</c:v>
                </c:pt>
                <c:pt idx="6359">
                  <c:v>2.472212333372889E-2</c:v>
                </c:pt>
                <c:pt idx="6360">
                  <c:v>2.4714350914274045E-2</c:v>
                </c:pt>
                <c:pt idx="6361">
                  <c:v>2.4706582159614209E-2</c:v>
                </c:pt>
                <c:pt idx="6362">
                  <c:v>2.4698817067445727E-2</c:v>
                </c:pt>
                <c:pt idx="6363">
                  <c:v>2.4691055635466787E-2</c:v>
                </c:pt>
                <c:pt idx="6364">
                  <c:v>2.4683297861377365E-2</c:v>
                </c:pt>
                <c:pt idx="6365">
                  <c:v>2.4675543742879256E-2</c:v>
                </c:pt>
                <c:pt idx="6366">
                  <c:v>2.4667793277676049E-2</c:v>
                </c:pt>
                <c:pt idx="6367">
                  <c:v>2.4660046463473147E-2</c:v>
                </c:pt>
                <c:pt idx="6368">
                  <c:v>2.465230329797774E-2</c:v>
                </c:pt>
                <c:pt idx="6369">
                  <c:v>2.4644563778898832E-2</c:v>
                </c:pt>
                <c:pt idx="6370">
                  <c:v>2.4636827903947216E-2</c:v>
                </c:pt>
                <c:pt idx="6371">
                  <c:v>2.4629095670835485E-2</c:v>
                </c:pt>
                <c:pt idx="6372">
                  <c:v>2.4621367077278026E-2</c:v>
                </c:pt>
                <c:pt idx="6373">
                  <c:v>2.4613642120991017E-2</c:v>
                </c:pt>
                <c:pt idx="6374">
                  <c:v>2.4605920799692427E-2</c:v>
                </c:pt>
                <c:pt idx="6375">
                  <c:v>2.4598203111102016E-2</c:v>
                </c:pt>
                <c:pt idx="6376">
                  <c:v>2.4590489052941332E-2</c:v>
                </c:pt>
                <c:pt idx="6377">
                  <c:v>2.4582778622933708E-2</c:v>
                </c:pt>
                <c:pt idx="6378">
                  <c:v>2.4575071818804261E-2</c:v>
                </c:pt>
                <c:pt idx="6379">
                  <c:v>2.456736863827989E-2</c:v>
                </c:pt>
                <c:pt idx="6380">
                  <c:v>2.4559669079089283E-2</c:v>
                </c:pt>
                <c:pt idx="6381">
                  <c:v>2.4551973138962895E-2</c:v>
                </c:pt>
                <c:pt idx="6382">
                  <c:v>2.4544280815632959E-2</c:v>
                </c:pt>
                <c:pt idx="6383">
                  <c:v>2.45365921068335E-2</c:v>
                </c:pt>
                <c:pt idx="6384">
                  <c:v>2.4528907010300301E-2</c:v>
                </c:pt>
                <c:pt idx="6385">
                  <c:v>2.4521225523770923E-2</c:v>
                </c:pt>
                <c:pt idx="6386">
                  <c:v>2.4513547644984705E-2</c:v>
                </c:pt>
                <c:pt idx="6387">
                  <c:v>2.4505873371682738E-2</c:v>
                </c:pt>
                <c:pt idx="6388">
                  <c:v>2.4498202701607897E-2</c:v>
                </c:pt>
                <c:pt idx="6389">
                  <c:v>2.449053563250482E-2</c:v>
                </c:pt>
                <c:pt idx="6390">
                  <c:v>2.44828721621199E-2</c:v>
                </c:pt>
                <c:pt idx="6391">
                  <c:v>2.4475212288201303E-2</c:v>
                </c:pt>
                <c:pt idx="6392">
                  <c:v>2.4467556008498953E-2</c:v>
                </c:pt>
                <c:pt idx="6393">
                  <c:v>2.4459903320764531E-2</c:v>
                </c:pt>
                <c:pt idx="6394">
                  <c:v>2.4452254222751477E-2</c:v>
                </c:pt>
                <c:pt idx="6395">
                  <c:v>2.4444608712214988E-2</c:v>
                </c:pt>
                <c:pt idx="6396">
                  <c:v>2.4436966786912023E-2</c:v>
                </c:pt>
                <c:pt idx="6397">
                  <c:v>2.4429328444601269E-2</c:v>
                </c:pt>
                <c:pt idx="6398">
                  <c:v>2.4421693683043196E-2</c:v>
                </c:pt>
                <c:pt idx="6399">
                  <c:v>2.44140625E-2</c:v>
                </c:pt>
                <c:pt idx="6400">
                  <c:v>2.4406434893235639E-2</c:v>
                </c:pt>
                <c:pt idx="6401">
                  <c:v>2.4398810860515804E-2</c:v>
                </c:pt>
                <c:pt idx="6402">
                  <c:v>2.4391190399607944E-2</c:v>
                </c:pt>
                <c:pt idx="6403">
                  <c:v>2.4383573508281249E-2</c:v>
                </c:pt>
                <c:pt idx="6404">
                  <c:v>2.4375960184306635E-2</c:v>
                </c:pt>
                <c:pt idx="6405">
                  <c:v>2.4368350425456778E-2</c:v>
                </c:pt>
                <c:pt idx="6406">
                  <c:v>2.4360744229506077E-2</c:v>
                </c:pt>
                <c:pt idx="6407">
                  <c:v>2.4353141594230684E-2</c:v>
                </c:pt>
                <c:pt idx="6408">
                  <c:v>2.4345542517408465E-2</c:v>
                </c:pt>
                <c:pt idx="6409">
                  <c:v>2.4337946996819033E-2</c:v>
                </c:pt>
                <c:pt idx="6410">
                  <c:v>2.4330355030243726E-2</c:v>
                </c:pt>
                <c:pt idx="6411">
                  <c:v>2.4322766615465622E-2</c:v>
                </c:pt>
                <c:pt idx="6412">
                  <c:v>2.4315181750269515E-2</c:v>
                </c:pt>
                <c:pt idx="6413">
                  <c:v>2.4307600432441935E-2</c:v>
                </c:pt>
                <c:pt idx="6414">
                  <c:v>2.4300022659771131E-2</c:v>
                </c:pt>
                <c:pt idx="6415">
                  <c:v>2.4292448430047076E-2</c:v>
                </c:pt>
                <c:pt idx="6416">
                  <c:v>2.4284877741061472E-2</c:v>
                </c:pt>
                <c:pt idx="6417">
                  <c:v>2.4277310590607729E-2</c:v>
                </c:pt>
                <c:pt idx="6418">
                  <c:v>2.4269746976480988E-2</c:v>
                </c:pt>
                <c:pt idx="6419">
                  <c:v>2.4262186896478102E-2</c:v>
                </c:pt>
                <c:pt idx="6420">
                  <c:v>2.4254630348397633E-2</c:v>
                </c:pt>
                <c:pt idx="6421">
                  <c:v>2.4247077330039869E-2</c:v>
                </c:pt>
                <c:pt idx="6422">
                  <c:v>2.4239527839206802E-2</c:v>
                </c:pt>
                <c:pt idx="6423">
                  <c:v>2.4231981873702138E-2</c:v>
                </c:pt>
                <c:pt idx="6424">
                  <c:v>2.4224439431331284E-2</c:v>
                </c:pt>
                <c:pt idx="6425">
                  <c:v>2.4216900509901371E-2</c:v>
                </c:pt>
                <c:pt idx="6426">
                  <c:v>2.4209365107221222E-2</c:v>
                </c:pt>
                <c:pt idx="6427">
                  <c:v>2.4201833221101365E-2</c:v>
                </c:pt>
                <c:pt idx="6428">
                  <c:v>2.4194304849354042E-2</c:v>
                </c:pt>
                <c:pt idx="6429">
                  <c:v>2.4186779989793177E-2</c:v>
                </c:pt>
                <c:pt idx="6430">
                  <c:v>2.4179258640234416E-2</c:v>
                </c:pt>
                <c:pt idx="6431">
                  <c:v>2.4171740798495087E-2</c:v>
                </c:pt>
                <c:pt idx="6432">
                  <c:v>2.4164226462394217E-2</c:v>
                </c:pt>
                <c:pt idx="6433">
                  <c:v>2.4156715629752534E-2</c:v>
                </c:pt>
                <c:pt idx="6434">
                  <c:v>2.4149208298392448E-2</c:v>
                </c:pt>
                <c:pt idx="6435">
                  <c:v>2.4141704466138073E-2</c:v>
                </c:pt>
                <c:pt idx="6436">
                  <c:v>2.4134204130815205E-2</c:v>
                </c:pt>
                <c:pt idx="6437">
                  <c:v>2.4126707290251331E-2</c:v>
                </c:pt>
                <c:pt idx="6438">
                  <c:v>2.411921394227563E-2</c:v>
                </c:pt>
                <c:pt idx="6439">
                  <c:v>2.4111724084718955E-2</c:v>
                </c:pt>
                <c:pt idx="6440">
                  <c:v>2.410423771541385E-2</c:v>
                </c:pt>
                <c:pt idx="6441">
                  <c:v>2.4096754832194537E-2</c:v>
                </c:pt>
                <c:pt idx="6442">
                  <c:v>2.4089275432896927E-2</c:v>
                </c:pt>
                <c:pt idx="6443">
                  <c:v>2.40817995153586E-2</c:v>
                </c:pt>
                <c:pt idx="6444">
                  <c:v>2.4074327077418824E-2</c:v>
                </c:pt>
                <c:pt idx="6445">
                  <c:v>2.406685811691853E-2</c:v>
                </c:pt>
                <c:pt idx="6446">
                  <c:v>2.4059392631700333E-2</c:v>
                </c:pt>
                <c:pt idx="6447">
                  <c:v>2.405193061960852E-2</c:v>
                </c:pt>
                <c:pt idx="6448">
                  <c:v>2.4044472078489042E-2</c:v>
                </c:pt>
                <c:pt idx="6449">
                  <c:v>2.4037017006189532E-2</c:v>
                </c:pt>
                <c:pt idx="6450">
                  <c:v>2.4029565400559279E-2</c:v>
                </c:pt>
                <c:pt idx="6451">
                  <c:v>2.4022117259449242E-2</c:v>
                </c:pt>
                <c:pt idx="6452">
                  <c:v>2.4014672580712052E-2</c:v>
                </c:pt>
                <c:pt idx="6453">
                  <c:v>2.4007231362201994E-2</c:v>
                </c:pt>
                <c:pt idx="6454">
                  <c:v>2.3999793601775024E-2</c:v>
                </c:pt>
                <c:pt idx="6455">
                  <c:v>2.399235929728875E-2</c:v>
                </c:pt>
                <c:pt idx="6456">
                  <c:v>2.3984928446602435E-2</c:v>
                </c:pt>
                <c:pt idx="6457">
                  <c:v>2.397750104757702E-2</c:v>
                </c:pt>
                <c:pt idx="6458">
                  <c:v>2.3970077098075082E-2</c:v>
                </c:pt>
                <c:pt idx="6459">
                  <c:v>2.3962656595960856E-2</c:v>
                </c:pt>
                <c:pt idx="6460">
                  <c:v>2.3955239539100233E-2</c:v>
                </c:pt>
                <c:pt idx="6461">
                  <c:v>2.3947825925360759E-2</c:v>
                </c:pt>
                <c:pt idx="6462">
                  <c:v>2.3940415752611618E-2</c:v>
                </c:pt>
                <c:pt idx="6463">
                  <c:v>2.3933009018723656E-2</c:v>
                </c:pt>
                <c:pt idx="6464">
                  <c:v>2.3925605721569352E-2</c:v>
                </c:pt>
                <c:pt idx="6465">
                  <c:v>2.391820585902284E-2</c:v>
                </c:pt>
                <c:pt idx="6466">
                  <c:v>2.3910809428959897E-2</c:v>
                </c:pt>
                <c:pt idx="6467">
                  <c:v>2.3903416429257935E-2</c:v>
                </c:pt>
                <c:pt idx="6468">
                  <c:v>2.3896026857796012E-2</c:v>
                </c:pt>
                <c:pt idx="6469">
                  <c:v>2.388864071245482E-2</c:v>
                </c:pt>
                <c:pt idx="6470">
                  <c:v>2.3881257991116699E-2</c:v>
                </c:pt>
                <c:pt idx="6471">
                  <c:v>2.3873878691665611E-2</c:v>
                </c:pt>
                <c:pt idx="6472">
                  <c:v>2.3866502811987159E-2</c:v>
                </c:pt>
                <c:pt idx="6473">
                  <c:v>2.3859130349968588E-2</c:v>
                </c:pt>
                <c:pt idx="6474">
                  <c:v>2.3851761303498756E-2</c:v>
                </c:pt>
                <c:pt idx="6475">
                  <c:v>2.3844395670468164E-2</c:v>
                </c:pt>
                <c:pt idx="6476">
                  <c:v>2.3837033448768936E-2</c:v>
                </c:pt>
                <c:pt idx="6477">
                  <c:v>2.3829674636294824E-2</c:v>
                </c:pt>
                <c:pt idx="6478">
                  <c:v>2.3822319230941209E-2</c:v>
                </c:pt>
                <c:pt idx="6479">
                  <c:v>2.381496723060509E-2</c:v>
                </c:pt>
                <c:pt idx="6480">
                  <c:v>2.3807618633185094E-2</c:v>
                </c:pt>
                <c:pt idx="6481">
                  <c:v>2.3800273436581459E-2</c:v>
                </c:pt>
                <c:pt idx="6482">
                  <c:v>2.3792931638696054E-2</c:v>
                </c:pt>
                <c:pt idx="6483">
                  <c:v>2.3785593237432359E-2</c:v>
                </c:pt>
                <c:pt idx="6484">
                  <c:v>2.3778258230695473E-2</c:v>
                </c:pt>
                <c:pt idx="6485">
                  <c:v>2.3770926616392109E-2</c:v>
                </c:pt>
                <c:pt idx="6486">
                  <c:v>2.3763598392430588E-2</c:v>
                </c:pt>
                <c:pt idx="6487">
                  <c:v>2.3756273556720858E-2</c:v>
                </c:pt>
                <c:pt idx="6488">
                  <c:v>2.3748952107174461E-2</c:v>
                </c:pt>
                <c:pt idx="6489">
                  <c:v>2.3741634041704554E-2</c:v>
                </c:pt>
                <c:pt idx="6490">
                  <c:v>2.3734319358225904E-2</c:v>
                </c:pt>
                <c:pt idx="6491">
                  <c:v>2.3727008054654875E-2</c:v>
                </c:pt>
                <c:pt idx="6492">
                  <c:v>2.3719700128909452E-2</c:v>
                </c:pt>
                <c:pt idx="6493">
                  <c:v>2.3712395578909209E-2</c:v>
                </c:pt>
                <c:pt idx="6494">
                  <c:v>2.370509440257532E-2</c:v>
                </c:pt>
                <c:pt idx="6495">
                  <c:v>2.369779659783057E-2</c:v>
                </c:pt>
                <c:pt idx="6496">
                  <c:v>2.3690502162599335E-2</c:v>
                </c:pt>
                <c:pt idx="6497">
                  <c:v>2.3683211094807588E-2</c:v>
                </c:pt>
                <c:pt idx="6498">
                  <c:v>2.3675923392382902E-2</c:v>
                </c:pt>
                <c:pt idx="6499">
                  <c:v>2.3668639053254437E-2</c:v>
                </c:pt>
                <c:pt idx="6500">
                  <c:v>2.3661358075352953E-2</c:v>
                </c:pt>
                <c:pt idx="6501">
                  <c:v>2.3654080456610799E-2</c:v>
                </c:pt>
                <c:pt idx="6502">
                  <c:v>2.3646806194961911E-2</c:v>
                </c:pt>
                <c:pt idx="6503">
                  <c:v>2.3639535288341812E-2</c:v>
                </c:pt>
                <c:pt idx="6504">
                  <c:v>2.3632267734687622E-2</c:v>
                </c:pt>
                <c:pt idx="6505">
                  <c:v>2.362500353193803E-2</c:v>
                </c:pt>
                <c:pt idx="6506">
                  <c:v>2.3617742678033321E-2</c:v>
                </c:pt>
                <c:pt idx="6507">
                  <c:v>2.3610485170915359E-2</c:v>
                </c:pt>
                <c:pt idx="6508">
                  <c:v>2.3603231008527587E-2</c:v>
                </c:pt>
                <c:pt idx="6509">
                  <c:v>2.3595980188815036E-2</c:v>
                </c:pt>
                <c:pt idx="6510">
                  <c:v>2.3588732709724298E-2</c:v>
                </c:pt>
                <c:pt idx="6511">
                  <c:v>2.3581488569203557E-2</c:v>
                </c:pt>
                <c:pt idx="6512">
                  <c:v>2.3574247765202568E-2</c:v>
                </c:pt>
                <c:pt idx="6513">
                  <c:v>2.3567010295672656E-2</c:v>
                </c:pt>
                <c:pt idx="6514">
                  <c:v>2.3559776158566716E-2</c:v>
                </c:pt>
                <c:pt idx="6515">
                  <c:v>2.3552545351839229E-2</c:v>
                </c:pt>
                <c:pt idx="6516">
                  <c:v>2.3545317873446225E-2</c:v>
                </c:pt>
                <c:pt idx="6517">
                  <c:v>2.3538093721345313E-2</c:v>
                </c:pt>
                <c:pt idx="6518">
                  <c:v>2.3530872893495671E-2</c:v>
                </c:pt>
                <c:pt idx="6519">
                  <c:v>2.3523655387858031E-2</c:v>
                </c:pt>
                <c:pt idx="6520">
                  <c:v>2.3516441202394697E-2</c:v>
                </c:pt>
                <c:pt idx="6521">
                  <c:v>2.3509230335069537E-2</c:v>
                </c:pt>
                <c:pt idx="6522">
                  <c:v>2.350202278384797E-2</c:v>
                </c:pt>
                <c:pt idx="6523">
                  <c:v>2.3494818546696987E-2</c:v>
                </c:pt>
                <c:pt idx="6524">
                  <c:v>2.3487617621585119E-2</c:v>
                </c:pt>
                <c:pt idx="6525">
                  <c:v>2.3480420006482476E-2</c:v>
                </c:pt>
                <c:pt idx="6526">
                  <c:v>2.3473225699360702E-2</c:v>
                </c:pt>
                <c:pt idx="6527">
                  <c:v>2.3466034698193004E-2</c:v>
                </c:pt>
                <c:pt idx="6528">
                  <c:v>2.3458847000954144E-2</c:v>
                </c:pt>
                <c:pt idx="6529">
                  <c:v>2.3451662605620423E-2</c:v>
                </c:pt>
                <c:pt idx="6530">
                  <c:v>2.3444481510169712E-2</c:v>
                </c:pt>
                <c:pt idx="6531">
                  <c:v>2.3437303712581407E-2</c:v>
                </c:pt>
                <c:pt idx="6532">
                  <c:v>2.343012921083646E-2</c:v>
                </c:pt>
                <c:pt idx="6533">
                  <c:v>2.3422958002917375E-2</c:v>
                </c:pt>
                <c:pt idx="6534">
                  <c:v>2.3415790086808184E-2</c:v>
                </c:pt>
                <c:pt idx="6535">
                  <c:v>2.3408625460494482E-2</c:v>
                </c:pt>
                <c:pt idx="6536">
                  <c:v>2.3401464121963377E-2</c:v>
                </c:pt>
                <c:pt idx="6537">
                  <c:v>2.3394306069203539E-2</c:v>
                </c:pt>
                <c:pt idx="6538">
                  <c:v>2.3387151300205168E-2</c:v>
                </c:pt>
                <c:pt idx="6539">
                  <c:v>2.3379999812960003E-2</c:v>
                </c:pt>
                <c:pt idx="6540">
                  <c:v>2.337285160546131E-2</c:v>
                </c:pt>
                <c:pt idx="6541">
                  <c:v>2.3365706675703899E-2</c:v>
                </c:pt>
                <c:pt idx="6542">
                  <c:v>2.3358565021684107E-2</c:v>
                </c:pt>
                <c:pt idx="6543">
                  <c:v>2.3351426641399799E-2</c:v>
                </c:pt>
                <c:pt idx="6544">
                  <c:v>2.3344291532850382E-2</c:v>
                </c:pt>
                <c:pt idx="6545">
                  <c:v>2.3337159694036769E-2</c:v>
                </c:pt>
                <c:pt idx="6546">
                  <c:v>2.333003112296142E-2</c:v>
                </c:pt>
                <c:pt idx="6547">
                  <c:v>2.332290581762831E-2</c:v>
                </c:pt>
                <c:pt idx="6548">
                  <c:v>2.3315783776042945E-2</c:v>
                </c:pt>
                <c:pt idx="6549">
                  <c:v>2.3308664996212342E-2</c:v>
                </c:pt>
                <c:pt idx="6550">
                  <c:v>2.3301549476145048E-2</c:v>
                </c:pt>
                <c:pt idx="6551">
                  <c:v>2.3294437213851132E-2</c:v>
                </c:pt>
                <c:pt idx="6552">
                  <c:v>2.3287328207342174E-2</c:v>
                </c:pt>
                <c:pt idx="6553">
                  <c:v>2.328022245463127E-2</c:v>
                </c:pt>
                <c:pt idx="6554">
                  <c:v>2.3273119953733039E-2</c:v>
                </c:pt>
                <c:pt idx="6555">
                  <c:v>2.3266020702663606E-2</c:v>
                </c:pt>
                <c:pt idx="6556">
                  <c:v>2.3258924699440613E-2</c:v>
                </c:pt>
                <c:pt idx="6557">
                  <c:v>2.3251831942083221E-2</c:v>
                </c:pt>
                <c:pt idx="6558">
                  <c:v>2.3244742428612086E-2</c:v>
                </c:pt>
                <c:pt idx="6559">
                  <c:v>2.3237656157049376E-2</c:v>
                </c:pt>
                <c:pt idx="6560">
                  <c:v>2.3230573125418777E-2</c:v>
                </c:pt>
                <c:pt idx="6561">
                  <c:v>2.3223493331745466E-2</c:v>
                </c:pt>
                <c:pt idx="6562">
                  <c:v>2.3216416774056135E-2</c:v>
                </c:pt>
                <c:pt idx="6563">
                  <c:v>2.3209343450378981E-2</c:v>
                </c:pt>
                <c:pt idx="6564">
                  <c:v>2.320227335874369E-2</c:v>
                </c:pt>
                <c:pt idx="6565">
                  <c:v>2.3195206497181459E-2</c:v>
                </c:pt>
                <c:pt idx="6566">
                  <c:v>2.3188142863724975E-2</c:v>
                </c:pt>
                <c:pt idx="6567">
                  <c:v>2.3181082456408438E-2</c:v>
                </c:pt>
                <c:pt idx="6568">
                  <c:v>2.3174025273267528E-2</c:v>
                </c:pt>
                <c:pt idx="6569">
                  <c:v>2.3166971312339423E-2</c:v>
                </c:pt>
                <c:pt idx="6570">
                  <c:v>2.3159920571662804E-2</c:v>
                </c:pt>
                <c:pt idx="6571">
                  <c:v>2.3152873049277833E-2</c:v>
                </c:pt>
                <c:pt idx="6572">
                  <c:v>2.3145828743226168E-2</c:v>
                </c:pt>
                <c:pt idx="6573">
                  <c:v>2.3138787651550963E-2</c:v>
                </c:pt>
                <c:pt idx="6574">
                  <c:v>2.3131749772296838E-2</c:v>
                </c:pt>
                <c:pt idx="6575">
                  <c:v>2.3124715103509927E-2</c:v>
                </c:pt>
                <c:pt idx="6576">
                  <c:v>2.3117683643237828E-2</c:v>
                </c:pt>
                <c:pt idx="6577">
                  <c:v>2.3110655389529635E-2</c:v>
                </c:pt>
                <c:pt idx="6578">
                  <c:v>2.3103630340435923E-2</c:v>
                </c:pt>
                <c:pt idx="6579">
                  <c:v>2.3096608494008741E-2</c:v>
                </c:pt>
                <c:pt idx="6580">
                  <c:v>2.3089589848301624E-2</c:v>
                </c:pt>
                <c:pt idx="6581">
                  <c:v>2.3082574401369592E-2</c:v>
                </c:pt>
                <c:pt idx="6582">
                  <c:v>2.3075562151269123E-2</c:v>
                </c:pt>
                <c:pt idx="6583">
                  <c:v>2.3068553096058195E-2</c:v>
                </c:pt>
                <c:pt idx="6584">
                  <c:v>2.3061547233796234E-2</c:v>
                </c:pt>
                <c:pt idx="6585">
                  <c:v>2.3054544562544167E-2</c:v>
                </c:pt>
                <c:pt idx="6586">
                  <c:v>2.3047545080364371E-2</c:v>
                </c:pt>
                <c:pt idx="6587">
                  <c:v>2.3040548785320702E-2</c:v>
                </c:pt>
                <c:pt idx="6588">
                  <c:v>2.3033555675478483E-2</c:v>
                </c:pt>
                <c:pt idx="6589">
                  <c:v>2.302656574890451E-2</c:v>
                </c:pt>
                <c:pt idx="6590">
                  <c:v>2.3019579003667044E-2</c:v>
                </c:pt>
                <c:pt idx="6591">
                  <c:v>2.3012595437835799E-2</c:v>
                </c:pt>
                <c:pt idx="6592">
                  <c:v>2.3005615049481971E-2</c:v>
                </c:pt>
                <c:pt idx="6593">
                  <c:v>2.2998637836678212E-2</c:v>
                </c:pt>
                <c:pt idx="6594">
                  <c:v>2.2991663797498622E-2</c:v>
                </c:pt>
                <c:pt idx="6595">
                  <c:v>2.2984692930018782E-2</c:v>
                </c:pt>
                <c:pt idx="6596">
                  <c:v>2.2977725232315716E-2</c:v>
                </c:pt>
                <c:pt idx="6597">
                  <c:v>2.2970760702467917E-2</c:v>
                </c:pt>
                <c:pt idx="6598">
                  <c:v>2.2963799338555316E-2</c:v>
                </c:pt>
                <c:pt idx="6599">
                  <c:v>2.2956841138659319E-2</c:v>
                </c:pt>
                <c:pt idx="6600">
                  <c:v>2.2949886100862776E-2</c:v>
                </c:pt>
                <c:pt idx="6601">
                  <c:v>2.2942934223249983E-2</c:v>
                </c:pt>
                <c:pt idx="6602">
                  <c:v>2.2935985503906697E-2</c:v>
                </c:pt>
                <c:pt idx="6603">
                  <c:v>2.2929039940920118E-2</c:v>
                </c:pt>
                <c:pt idx="6604">
                  <c:v>2.2922097532378897E-2</c:v>
                </c:pt>
                <c:pt idx="6605">
                  <c:v>2.2915158276373127E-2</c:v>
                </c:pt>
                <c:pt idx="6606">
                  <c:v>2.290822217099435E-2</c:v>
                </c:pt>
                <c:pt idx="6607">
                  <c:v>2.2901289214335548E-2</c:v>
                </c:pt>
                <c:pt idx="6608">
                  <c:v>2.2894359404491155E-2</c:v>
                </c:pt>
                <c:pt idx="6609">
                  <c:v>2.2887432739557036E-2</c:v>
                </c:pt>
                <c:pt idx="6610">
                  <c:v>2.2880509217630504E-2</c:v>
                </c:pt>
                <c:pt idx="6611">
                  <c:v>2.2873588836810302E-2</c:v>
                </c:pt>
                <c:pt idx="6612">
                  <c:v>2.2866671595196619E-2</c:v>
                </c:pt>
                <c:pt idx="6613">
                  <c:v>2.2859757490891072E-2</c:v>
                </c:pt>
                <c:pt idx="6614">
                  <c:v>2.285284652199672E-2</c:v>
                </c:pt>
                <c:pt idx="6615">
                  <c:v>2.2845938686618054E-2</c:v>
                </c:pt>
                <c:pt idx="6616">
                  <c:v>2.2839033982860996E-2</c:v>
                </c:pt>
                <c:pt idx="6617">
                  <c:v>2.2832132408832893E-2</c:v>
                </c:pt>
                <c:pt idx="6618">
                  <c:v>2.2825233962642535E-2</c:v>
                </c:pt>
                <c:pt idx="6619">
                  <c:v>2.2818338642400127E-2</c:v>
                </c:pt>
                <c:pt idx="6620">
                  <c:v>2.2811446446217305E-2</c:v>
                </c:pt>
                <c:pt idx="6621">
                  <c:v>2.2804557372207136E-2</c:v>
                </c:pt>
                <c:pt idx="6622">
                  <c:v>2.279767141848411E-2</c:v>
                </c:pt>
                <c:pt idx="6623">
                  <c:v>2.2790788583164134E-2</c:v>
                </c:pt>
                <c:pt idx="6624">
                  <c:v>2.2783908864364544E-2</c:v>
                </c:pt>
                <c:pt idx="6625">
                  <c:v>2.277703226020409E-2</c:v>
                </c:pt>
                <c:pt idx="6626">
                  <c:v>2.277015876880294E-2</c:v>
                </c:pt>
                <c:pt idx="6627">
                  <c:v>2.2763288388282701E-2</c:v>
                </c:pt>
                <c:pt idx="6628">
                  <c:v>2.2756421116766359E-2</c:v>
                </c:pt>
                <c:pt idx="6629">
                  <c:v>2.2749556952378354E-2</c:v>
                </c:pt>
                <c:pt idx="6630">
                  <c:v>2.2742695893244513E-2</c:v>
                </c:pt>
                <c:pt idx="6631">
                  <c:v>2.2735837937492089E-2</c:v>
                </c:pt>
                <c:pt idx="6632">
                  <c:v>2.2728983083249742E-2</c:v>
                </c:pt>
                <c:pt idx="6633">
                  <c:v>2.2722131328647543E-2</c:v>
                </c:pt>
                <c:pt idx="6634">
                  <c:v>2.271528267181698E-2</c:v>
                </c:pt>
                <c:pt idx="6635">
                  <c:v>2.270843711089093E-2</c:v>
                </c:pt>
                <c:pt idx="6636">
                  <c:v>2.2701594644003696E-2</c:v>
                </c:pt>
                <c:pt idx="6637">
                  <c:v>2.2694755269290975E-2</c:v>
                </c:pt>
                <c:pt idx="6638">
                  <c:v>2.2687918984889869E-2</c:v>
                </c:pt>
                <c:pt idx="6639">
                  <c:v>2.268108578893889E-2</c:v>
                </c:pt>
                <c:pt idx="6640">
                  <c:v>2.267425567957794E-2</c:v>
                </c:pt>
                <c:pt idx="6641">
                  <c:v>2.2667428654948332E-2</c:v>
                </c:pt>
                <c:pt idx="6642">
                  <c:v>2.266060471319277E-2</c:v>
                </c:pt>
                <c:pt idx="6643">
                  <c:v>2.2653783852455363E-2</c:v>
                </c:pt>
                <c:pt idx="6644">
                  <c:v>2.2646966070881607E-2</c:v>
                </c:pt>
                <c:pt idx="6645">
                  <c:v>2.26401513666184E-2</c:v>
                </c:pt>
                <c:pt idx="6646">
                  <c:v>2.2633339737814034E-2</c:v>
                </c:pt>
                <c:pt idx="6647">
                  <c:v>2.262653118261819E-2</c:v>
                </c:pt>
                <c:pt idx="6648">
                  <c:v>2.2619725699181942E-2</c:v>
                </c:pt>
                <c:pt idx="6649">
                  <c:v>2.2612923285657754E-2</c:v>
                </c:pt>
                <c:pt idx="6650">
                  <c:v>2.2606123940199476E-2</c:v>
                </c:pt>
                <c:pt idx="6651">
                  <c:v>2.2599327660962353E-2</c:v>
                </c:pt>
                <c:pt idx="6652">
                  <c:v>2.2592534446103013E-2</c:v>
                </c:pt>
                <c:pt idx="6653">
                  <c:v>2.258574429377946E-2</c:v>
                </c:pt>
                <c:pt idx="6654">
                  <c:v>2.2578957202151095E-2</c:v>
                </c:pt>
                <c:pt idx="6655">
                  <c:v>2.2572173169378699E-2</c:v>
                </c:pt>
                <c:pt idx="6656">
                  <c:v>2.2565392193624422E-2</c:v>
                </c:pt>
                <c:pt idx="6657">
                  <c:v>2.2558614273051815E-2</c:v>
                </c:pt>
                <c:pt idx="6658">
                  <c:v>2.2551839405825787E-2</c:v>
                </c:pt>
                <c:pt idx="6659">
                  <c:v>2.2545067590112634E-2</c:v>
                </c:pt>
                <c:pt idx="6660">
                  <c:v>2.2538298824080035E-2</c:v>
                </c:pt>
                <c:pt idx="6661">
                  <c:v>2.2531533105897034E-2</c:v>
                </c:pt>
                <c:pt idx="6662">
                  <c:v>2.2524770433734052E-2</c:v>
                </c:pt>
                <c:pt idx="6663">
                  <c:v>2.2518010805762882E-2</c:v>
                </c:pt>
                <c:pt idx="6664">
                  <c:v>2.2511254220156689E-2</c:v>
                </c:pt>
                <c:pt idx="6665">
                  <c:v>2.2504500675090012E-2</c:v>
                </c:pt>
                <c:pt idx="6666">
                  <c:v>2.2497750168738749E-2</c:v>
                </c:pt>
                <c:pt idx="6667">
                  <c:v>2.2491002699280182E-2</c:v>
                </c:pt>
                <c:pt idx="6668">
                  <c:v>2.2484258264892937E-2</c:v>
                </c:pt>
                <c:pt idx="6669">
                  <c:v>2.2477516863757027E-2</c:v>
                </c:pt>
                <c:pt idx="6670">
                  <c:v>2.2470778494053819E-2</c:v>
                </c:pt>
                <c:pt idx="6671">
                  <c:v>2.2464043153966037E-2</c:v>
                </c:pt>
                <c:pt idx="6672">
                  <c:v>2.2457310841677777E-2</c:v>
                </c:pt>
                <c:pt idx="6673">
                  <c:v>2.2450581555374494E-2</c:v>
                </c:pt>
                <c:pt idx="6674">
                  <c:v>2.2443855293242998E-2</c:v>
                </c:pt>
                <c:pt idx="6675">
                  <c:v>2.2437132053471455E-2</c:v>
                </c:pt>
                <c:pt idx="6676">
                  <c:v>2.2430411834249396E-2</c:v>
                </c:pt>
                <c:pt idx="6677">
                  <c:v>2.2423694633767699E-2</c:v>
                </c:pt>
                <c:pt idx="6678">
                  <c:v>2.2416980450218602E-2</c:v>
                </c:pt>
                <c:pt idx="6679">
                  <c:v>2.2410269281795691E-2</c:v>
                </c:pt>
                <c:pt idx="6680">
                  <c:v>2.2403561126693908E-2</c:v>
                </c:pt>
                <c:pt idx="6681">
                  <c:v>2.2396855983109545E-2</c:v>
                </c:pt>
                <c:pt idx="6682">
                  <c:v>2.2390153849240244E-2</c:v>
                </c:pt>
                <c:pt idx="6683">
                  <c:v>2.2383454723284988E-2</c:v>
                </c:pt>
                <c:pt idx="6684">
                  <c:v>2.2376758603444118E-2</c:v>
                </c:pt>
                <c:pt idx="6685">
                  <c:v>2.2370065487919314E-2</c:v>
                </c:pt>
                <c:pt idx="6686">
                  <c:v>2.2363375374913601E-2</c:v>
                </c:pt>
                <c:pt idx="6687">
                  <c:v>2.235668826263135E-2</c:v>
                </c:pt>
                <c:pt idx="6688">
                  <c:v>2.235000414927827E-2</c:v>
                </c:pt>
                <c:pt idx="6689">
                  <c:v>2.2343323033061413E-2</c:v>
                </c:pt>
                <c:pt idx="6690">
                  <c:v>2.2336644912189178E-2</c:v>
                </c:pt>
                <c:pt idx="6691">
                  <c:v>2.2329969784871288E-2</c:v>
                </c:pt>
                <c:pt idx="6692">
                  <c:v>2.2323297649318806E-2</c:v>
                </c:pt>
                <c:pt idx="6693">
                  <c:v>2.2316628503744152E-2</c:v>
                </c:pt>
                <c:pt idx="6694">
                  <c:v>2.230996234636105E-2</c:v>
                </c:pt>
                <c:pt idx="6695">
                  <c:v>2.2303299175384581E-2</c:v>
                </c:pt>
                <c:pt idx="6696">
                  <c:v>2.2296638989031146E-2</c:v>
                </c:pt>
                <c:pt idx="6697">
                  <c:v>2.2289981785518484E-2</c:v>
                </c:pt>
                <c:pt idx="6698">
                  <c:v>2.2283327563065662E-2</c:v>
                </c:pt>
                <c:pt idx="6699">
                  <c:v>2.2276676319893073E-2</c:v>
                </c:pt>
                <c:pt idx="6700">
                  <c:v>2.227002805422244E-2</c:v>
                </c:pt>
                <c:pt idx="6701">
                  <c:v>2.2263382764276817E-2</c:v>
                </c:pt>
                <c:pt idx="6702">
                  <c:v>2.2256740448280576E-2</c:v>
                </c:pt>
                <c:pt idx="6703">
                  <c:v>2.2250101104459418E-2</c:v>
                </c:pt>
                <c:pt idx="6704">
                  <c:v>2.2243464731040365E-2</c:v>
                </c:pt>
                <c:pt idx="6705">
                  <c:v>2.2236831326251764E-2</c:v>
                </c:pt>
                <c:pt idx="6706">
                  <c:v>2.2230200888323275E-2</c:v>
                </c:pt>
                <c:pt idx="6707">
                  <c:v>2.2223573415485882E-2</c:v>
                </c:pt>
                <c:pt idx="6708">
                  <c:v>2.2216948905971898E-2</c:v>
                </c:pt>
                <c:pt idx="6709">
                  <c:v>2.2210327358014932E-2</c:v>
                </c:pt>
                <c:pt idx="6710">
                  <c:v>2.2203708769849922E-2</c:v>
                </c:pt>
                <c:pt idx="6711">
                  <c:v>2.2197093139713121E-2</c:v>
                </c:pt>
                <c:pt idx="6712">
                  <c:v>2.2190480465842093E-2</c:v>
                </c:pt>
                <c:pt idx="6713">
                  <c:v>2.2183870746475716E-2</c:v>
                </c:pt>
                <c:pt idx="6714">
                  <c:v>2.2177263979854173E-2</c:v>
                </c:pt>
                <c:pt idx="6715">
                  <c:v>2.2170660164218967E-2</c:v>
                </c:pt>
                <c:pt idx="6716">
                  <c:v>2.2164059297812903E-2</c:v>
                </c:pt>
                <c:pt idx="6717">
                  <c:v>2.2157461378880094E-2</c:v>
                </c:pt>
                <c:pt idx="6718">
                  <c:v>2.2150866405665961E-2</c:v>
                </c:pt>
                <c:pt idx="6719">
                  <c:v>2.2144274376417233E-2</c:v>
                </c:pt>
                <c:pt idx="6720">
                  <c:v>2.2137685289381939E-2</c:v>
                </c:pt>
                <c:pt idx="6721">
                  <c:v>2.2131099142809415E-2</c:v>
                </c:pt>
                <c:pt idx="6722">
                  <c:v>2.2124515934950295E-2</c:v>
                </c:pt>
                <c:pt idx="6723">
                  <c:v>2.2117935664056513E-2</c:v>
                </c:pt>
                <c:pt idx="6724">
                  <c:v>2.2111358328381309E-2</c:v>
                </c:pt>
                <c:pt idx="6725">
                  <c:v>2.2104783926179219E-2</c:v>
                </c:pt>
                <c:pt idx="6726">
                  <c:v>2.2098212455706066E-2</c:v>
                </c:pt>
                <c:pt idx="6727">
                  <c:v>2.2091643915218985E-2</c:v>
                </c:pt>
                <c:pt idx="6728">
                  <c:v>2.2085078302976398E-2</c:v>
                </c:pt>
                <c:pt idx="6729">
                  <c:v>2.2078515617238021E-2</c:v>
                </c:pt>
                <c:pt idx="6730">
                  <c:v>2.2071955856264862E-2</c:v>
                </c:pt>
                <c:pt idx="6731">
                  <c:v>2.2065399018319224E-2</c:v>
                </c:pt>
                <c:pt idx="6732">
                  <c:v>2.2058845101664695E-2</c:v>
                </c:pt>
                <c:pt idx="6733">
                  <c:v>2.2052294104566158E-2</c:v>
                </c:pt>
                <c:pt idx="6734">
                  <c:v>2.2045746025289779E-2</c:v>
                </c:pt>
                <c:pt idx="6735">
                  <c:v>2.2039200862103012E-2</c:v>
                </c:pt>
                <c:pt idx="6736">
                  <c:v>2.2032658613274601E-2</c:v>
                </c:pt>
                <c:pt idx="6737">
                  <c:v>2.2026119277074572E-2</c:v>
                </c:pt>
                <c:pt idx="6738">
                  <c:v>2.201958285177423E-2</c:v>
                </c:pt>
                <c:pt idx="6739">
                  <c:v>2.201304933564617E-2</c:v>
                </c:pt>
                <c:pt idx="6740">
                  <c:v>2.2006518726964266E-2</c:v>
                </c:pt>
                <c:pt idx="6741">
                  <c:v>2.1999991024003664E-2</c:v>
                </c:pt>
                <c:pt idx="6742">
                  <c:v>2.1993466225040798E-2</c:v>
                </c:pt>
                <c:pt idx="6743">
                  <c:v>2.1986944328353381E-2</c:v>
                </c:pt>
                <c:pt idx="6744">
                  <c:v>2.1980425332220391E-2</c:v>
                </c:pt>
                <c:pt idx="6745">
                  <c:v>2.1973909234922095E-2</c:v>
                </c:pt>
                <c:pt idx="6746">
                  <c:v>2.1967396034740034E-2</c:v>
                </c:pt>
                <c:pt idx="6747">
                  <c:v>2.1960885729957001E-2</c:v>
                </c:pt>
                <c:pt idx="6748">
                  <c:v>2.1954378318857094E-2</c:v>
                </c:pt>
                <c:pt idx="6749">
                  <c:v>2.194787379972565E-2</c:v>
                </c:pt>
                <c:pt idx="6750">
                  <c:v>2.1941372170849304E-2</c:v>
                </c:pt>
                <c:pt idx="6751">
                  <c:v>2.1934873430515936E-2</c:v>
                </c:pt>
                <c:pt idx="6752">
                  <c:v>2.1928377577014709E-2</c:v>
                </c:pt>
                <c:pt idx="6753">
                  <c:v>2.192188460863605E-2</c:v>
                </c:pt>
                <c:pt idx="6754">
                  <c:v>2.1915394523671639E-2</c:v>
                </c:pt>
                <c:pt idx="6755">
                  <c:v>2.190890732041444E-2</c:v>
                </c:pt>
                <c:pt idx="6756">
                  <c:v>2.1902422997158662E-2</c:v>
                </c:pt>
                <c:pt idx="6757">
                  <c:v>2.1895941552199795E-2</c:v>
                </c:pt>
                <c:pt idx="6758">
                  <c:v>2.1889462983834568E-2</c:v>
                </c:pt>
                <c:pt idx="6759">
                  <c:v>2.1882987290360981E-2</c:v>
                </c:pt>
                <c:pt idx="6760">
                  <c:v>2.1876514470078299E-2</c:v>
                </c:pt>
                <c:pt idx="6761">
                  <c:v>2.1870044521287033E-2</c:v>
                </c:pt>
                <c:pt idx="6762">
                  <c:v>2.1863577442288958E-2</c:v>
                </c:pt>
                <c:pt idx="6763">
                  <c:v>2.1857113231387094E-2</c:v>
                </c:pt>
                <c:pt idx="6764">
                  <c:v>2.185065188688573E-2</c:v>
                </c:pt>
                <c:pt idx="6765">
                  <c:v>2.1844193407090397E-2</c:v>
                </c:pt>
                <c:pt idx="6766">
                  <c:v>2.1837737790307885E-2</c:v>
                </c:pt>
                <c:pt idx="6767">
                  <c:v>2.1831285034846222E-2</c:v>
                </c:pt>
                <c:pt idx="6768">
                  <c:v>2.1824835139014707E-2</c:v>
                </c:pt>
                <c:pt idx="6769">
                  <c:v>2.1818388101123864E-2</c:v>
                </c:pt>
                <c:pt idx="6770">
                  <c:v>2.1811943919485485E-2</c:v>
                </c:pt>
                <c:pt idx="6771">
                  <c:v>2.1805502592412592E-2</c:v>
                </c:pt>
                <c:pt idx="6772">
                  <c:v>2.1799064118219465E-2</c:v>
                </c:pt>
                <c:pt idx="6773">
                  <c:v>2.1792628495221619E-2</c:v>
                </c:pt>
                <c:pt idx="6774">
                  <c:v>2.1786195721735815E-2</c:v>
                </c:pt>
                <c:pt idx="6775">
                  <c:v>2.1779765796080063E-2</c:v>
                </c:pt>
                <c:pt idx="6776">
                  <c:v>2.1773338716573599E-2</c:v>
                </c:pt>
                <c:pt idx="6777">
                  <c:v>2.1766914481536909E-2</c:v>
                </c:pt>
                <c:pt idx="6778">
                  <c:v>2.1760493089291722E-2</c:v>
                </c:pt>
                <c:pt idx="6779">
                  <c:v>2.1754074538160997E-2</c:v>
                </c:pt>
                <c:pt idx="6780">
                  <c:v>2.1747658826468928E-2</c:v>
                </c:pt>
                <c:pt idx="6781">
                  <c:v>2.1741245952540945E-2</c:v>
                </c:pt>
                <c:pt idx="6782">
                  <c:v>2.173483591470372E-2</c:v>
                </c:pt>
                <c:pt idx="6783">
                  <c:v>2.1728428711285157E-2</c:v>
                </c:pt>
                <c:pt idx="6784">
                  <c:v>2.1722024340614373E-2</c:v>
                </c:pt>
                <c:pt idx="6785">
                  <c:v>2.1715622801021746E-2</c:v>
                </c:pt>
                <c:pt idx="6786">
                  <c:v>2.170922409083886E-2</c:v>
                </c:pt>
                <c:pt idx="6787">
                  <c:v>2.1702828208398545E-2</c:v>
                </c:pt>
                <c:pt idx="6788">
                  <c:v>2.169643515203484E-2</c:v>
                </c:pt>
                <c:pt idx="6789">
                  <c:v>2.1690044920083029E-2</c:v>
                </c:pt>
                <c:pt idx="6790">
                  <c:v>2.1683657510879615E-2</c:v>
                </c:pt>
                <c:pt idx="6791">
                  <c:v>2.1677272922762315E-2</c:v>
                </c:pt>
                <c:pt idx="6792">
                  <c:v>2.1670891154070088E-2</c:v>
                </c:pt>
                <c:pt idx="6793">
                  <c:v>2.1664512203143103E-2</c:v>
                </c:pt>
                <c:pt idx="6794">
                  <c:v>2.1658136068322759E-2</c:v>
                </c:pt>
                <c:pt idx="6795">
                  <c:v>2.1651762747951653E-2</c:v>
                </c:pt>
                <c:pt idx="6796">
                  <c:v>2.1645392240373637E-2</c:v>
                </c:pt>
                <c:pt idx="6797">
                  <c:v>2.1639024543933755E-2</c:v>
                </c:pt>
                <c:pt idx="6798">
                  <c:v>2.1632659656978269E-2</c:v>
                </c:pt>
                <c:pt idx="6799">
                  <c:v>2.162629757785467E-2</c:v>
                </c:pt>
                <c:pt idx="6800">
                  <c:v>2.1619938304911653E-2</c:v>
                </c:pt>
                <c:pt idx="6801">
                  <c:v>2.1613581836499134E-2</c:v>
                </c:pt>
                <c:pt idx="6802">
                  <c:v>2.1607228170968232E-2</c:v>
                </c:pt>
                <c:pt idx="6803">
                  <c:v>2.1600877306671287E-2</c:v>
                </c:pt>
                <c:pt idx="6804">
                  <c:v>2.1594529241961841E-2</c:v>
                </c:pt>
                <c:pt idx="6805">
                  <c:v>2.1588183975194658E-2</c:v>
                </c:pt>
                <c:pt idx="6806">
                  <c:v>2.1581841504725703E-2</c:v>
                </c:pt>
                <c:pt idx="6807">
                  <c:v>2.1575501828912141E-2</c:v>
                </c:pt>
                <c:pt idx="6808">
                  <c:v>2.1569164946112353E-2</c:v>
                </c:pt>
                <c:pt idx="6809">
                  <c:v>2.1562830854685928E-2</c:v>
                </c:pt>
                <c:pt idx="6810">
                  <c:v>2.1556499552993647E-2</c:v>
                </c:pt>
                <c:pt idx="6811">
                  <c:v>2.1550171039397506E-2</c:v>
                </c:pt>
                <c:pt idx="6812">
                  <c:v>2.1543845312260695E-2</c:v>
                </c:pt>
                <c:pt idx="6813">
                  <c:v>2.1537522369947611E-2</c:v>
                </c:pt>
                <c:pt idx="6814">
                  <c:v>2.153120221082384E-2</c:v>
                </c:pt>
                <c:pt idx="6815">
                  <c:v>2.1524884833256187E-2</c:v>
                </c:pt>
                <c:pt idx="6816">
                  <c:v>2.1518570235612638E-2</c:v>
                </c:pt>
                <c:pt idx="6817">
                  <c:v>2.1512258416262375E-2</c:v>
                </c:pt>
                <c:pt idx="6818">
                  <c:v>2.1505949373575781E-2</c:v>
                </c:pt>
                <c:pt idx="6819">
                  <c:v>2.1499643105924442E-2</c:v>
                </c:pt>
                <c:pt idx="6820">
                  <c:v>2.1493339611681123E-2</c:v>
                </c:pt>
                <c:pt idx="6821">
                  <c:v>2.1487038889219788E-2</c:v>
                </c:pt>
                <c:pt idx="6822">
                  <c:v>2.1480740936915599E-2</c:v>
                </c:pt>
                <c:pt idx="6823">
                  <c:v>2.1474445753144892E-2</c:v>
                </c:pt>
                <c:pt idx="6824">
                  <c:v>2.1468153336285205E-2</c:v>
                </c:pt>
                <c:pt idx="6825">
                  <c:v>2.1461863684715265E-2</c:v>
                </c:pt>
                <c:pt idx="6826">
                  <c:v>2.1455576796814979E-2</c:v>
                </c:pt>
                <c:pt idx="6827">
                  <c:v>2.1449292670965448E-2</c:v>
                </c:pt>
                <c:pt idx="6828">
                  <c:v>2.1443011305548952E-2</c:v>
                </c:pt>
                <c:pt idx="6829">
                  <c:v>2.1436732698948958E-2</c:v>
                </c:pt>
                <c:pt idx="6830">
                  <c:v>2.1430456849550115E-2</c:v>
                </c:pt>
                <c:pt idx="6831">
                  <c:v>2.1424183755738256E-2</c:v>
                </c:pt>
                <c:pt idx="6832">
                  <c:v>2.1417913415900387E-2</c:v>
                </c:pt>
                <c:pt idx="6833">
                  <c:v>2.1411645828424714E-2</c:v>
                </c:pt>
                <c:pt idx="6834">
                  <c:v>2.1405380991700598E-2</c:v>
                </c:pt>
                <c:pt idx="6835">
                  <c:v>2.1399118904118594E-2</c:v>
                </c:pt>
                <c:pt idx="6836">
                  <c:v>2.1392859564070429E-2</c:v>
                </c:pt>
                <c:pt idx="6837">
                  <c:v>2.1386602969949001E-2</c:v>
                </c:pt>
                <c:pt idx="6838">
                  <c:v>2.1380349120148391E-2</c:v>
                </c:pt>
                <c:pt idx="6839">
                  <c:v>2.1374098013063846E-2</c:v>
                </c:pt>
                <c:pt idx="6840">
                  <c:v>2.1367849647091802E-2</c:v>
                </c:pt>
                <c:pt idx="6841">
                  <c:v>2.1361604020629841E-2</c:v>
                </c:pt>
                <c:pt idx="6842">
                  <c:v>2.1355361132076735E-2</c:v>
                </c:pt>
                <c:pt idx="6843">
                  <c:v>2.1349120979832426E-2</c:v>
                </c:pt>
                <c:pt idx="6844">
                  <c:v>2.134288356229801E-2</c:v>
                </c:pt>
                <c:pt idx="6845">
                  <c:v>2.1336648877875765E-2</c:v>
                </c:pt>
                <c:pt idx="6846">
                  <c:v>2.133041692496913E-2</c:v>
                </c:pt>
                <c:pt idx="6847">
                  <c:v>2.1324187701982706E-2</c:v>
                </c:pt>
                <c:pt idx="6848">
                  <c:v>2.131796120732227E-2</c:v>
                </c:pt>
                <c:pt idx="6849">
                  <c:v>2.1311737439394747E-2</c:v>
                </c:pt>
                <c:pt idx="6850">
                  <c:v>2.1305516396608239E-2</c:v>
                </c:pt>
                <c:pt idx="6851">
                  <c:v>2.1299298077372002E-2</c:v>
                </c:pt>
                <c:pt idx="6852">
                  <c:v>2.129308248009645E-2</c:v>
                </c:pt>
                <c:pt idx="6853">
                  <c:v>2.1286869603193165E-2</c:v>
                </c:pt>
                <c:pt idx="6854">
                  <c:v>2.1280659445074884E-2</c:v>
                </c:pt>
                <c:pt idx="6855">
                  <c:v>2.1274452004155495E-2</c:v>
                </c:pt>
                <c:pt idx="6856">
                  <c:v>2.1268247278850055E-2</c:v>
                </c:pt>
                <c:pt idx="6857">
                  <c:v>2.1262045267574758E-2</c:v>
                </c:pt>
                <c:pt idx="6858">
                  <c:v>2.1255845968746977E-2</c:v>
                </c:pt>
                <c:pt idx="6859">
                  <c:v>2.1249649380785215E-2</c:v>
                </c:pt>
                <c:pt idx="6860">
                  <c:v>2.1243455502109147E-2</c:v>
                </c:pt>
                <c:pt idx="6861">
                  <c:v>2.123726433113958E-2</c:v>
                </c:pt>
                <c:pt idx="6862">
                  <c:v>2.123107586629849E-2</c:v>
                </c:pt>
                <c:pt idx="6863">
                  <c:v>2.1224890106008986E-2</c:v>
                </c:pt>
                <c:pt idx="6864">
                  <c:v>2.1218707048695343E-2</c:v>
                </c:pt>
                <c:pt idx="6865">
                  <c:v>2.1212526692782965E-2</c:v>
                </c:pt>
                <c:pt idx="6866">
                  <c:v>2.1206349036698414E-2</c:v>
                </c:pt>
                <c:pt idx="6867">
                  <c:v>2.1200174078869396E-2</c:v>
                </c:pt>
                <c:pt idx="6868">
                  <c:v>2.119400181772476E-2</c:v>
                </c:pt>
                <c:pt idx="6869">
                  <c:v>2.1187832251694499E-2</c:v>
                </c:pt>
                <c:pt idx="6870">
                  <c:v>2.1181665379209742E-2</c:v>
                </c:pt>
                <c:pt idx="6871">
                  <c:v>2.1175501198702772E-2</c:v>
                </c:pt>
                <c:pt idx="6872">
                  <c:v>2.1169339708607002E-2</c:v>
                </c:pt>
                <c:pt idx="6873">
                  <c:v>2.1163180907356988E-2</c:v>
                </c:pt>
                <c:pt idx="6874">
                  <c:v>2.1157024793388431E-2</c:v>
                </c:pt>
                <c:pt idx="6875">
                  <c:v>2.1150871365138154E-2</c:v>
                </c:pt>
                <c:pt idx="6876">
                  <c:v>2.1144720621044128E-2</c:v>
                </c:pt>
                <c:pt idx="6877">
                  <c:v>2.1138572559545456E-2</c:v>
                </c:pt>
                <c:pt idx="6878">
                  <c:v>2.113242717908238E-2</c:v>
                </c:pt>
                <c:pt idx="6879">
                  <c:v>2.1126284478096266E-2</c:v>
                </c:pt>
                <c:pt idx="6880">
                  <c:v>2.1120144455029629E-2</c:v>
                </c:pt>
                <c:pt idx="6881">
                  <c:v>2.1114007108326088E-2</c:v>
                </c:pt>
                <c:pt idx="6882">
                  <c:v>2.1107872436430423E-2</c:v>
                </c:pt>
                <c:pt idx="6883">
                  <c:v>2.1101740437788521E-2</c:v>
                </c:pt>
                <c:pt idx="6884">
                  <c:v>2.1095611110847415E-2</c:v>
                </c:pt>
                <c:pt idx="6885">
                  <c:v>2.108948445405525E-2</c:v>
                </c:pt>
                <c:pt idx="6886">
                  <c:v>2.1083360465861307E-2</c:v>
                </c:pt>
                <c:pt idx="6887">
                  <c:v>2.1077239144715987E-2</c:v>
                </c:pt>
                <c:pt idx="6888">
                  <c:v>2.1071120489070821E-2</c:v>
                </c:pt>
                <c:pt idx="6889">
                  <c:v>2.106500449737846E-2</c:v>
                </c:pt>
                <c:pt idx="6890">
                  <c:v>2.1058891168092682E-2</c:v>
                </c:pt>
                <c:pt idx="6891">
                  <c:v>2.1052780499668376E-2</c:v>
                </c:pt>
                <c:pt idx="6892">
                  <c:v>2.1046672490561566E-2</c:v>
                </c:pt>
                <c:pt idx="6893">
                  <c:v>2.1040567139229388E-2</c:v>
                </c:pt>
                <c:pt idx="6894">
                  <c:v>2.1034464444130097E-2</c:v>
                </c:pt>
                <c:pt idx="6895">
                  <c:v>2.1028364403723063E-2</c:v>
                </c:pt>
                <c:pt idx="6896">
                  <c:v>2.1022267016468778E-2</c:v>
                </c:pt>
                <c:pt idx="6897">
                  <c:v>2.1016172280828856E-2</c:v>
                </c:pt>
                <c:pt idx="6898">
                  <c:v>2.1010080195266005E-2</c:v>
                </c:pt>
                <c:pt idx="6899">
                  <c:v>2.1003990758244065E-2</c:v>
                </c:pt>
                <c:pt idx="6900">
                  <c:v>2.0997903968227986E-2</c:v>
                </c:pt>
                <c:pt idx="6901">
                  <c:v>2.0991819823683828E-2</c:v>
                </c:pt>
                <c:pt idx="6902">
                  <c:v>2.0985738323078758E-2</c:v>
                </c:pt>
                <c:pt idx="6903">
                  <c:v>2.0979659464881055E-2</c:v>
                </c:pt>
                <c:pt idx="6904">
                  <c:v>2.0973583247560115E-2</c:v>
                </c:pt>
                <c:pt idx="6905">
                  <c:v>2.0967509669586434E-2</c:v>
                </c:pt>
                <c:pt idx="6906">
                  <c:v>2.0961438729431615E-2</c:v>
                </c:pt>
                <c:pt idx="6907">
                  <c:v>2.095537042556837E-2</c:v>
                </c:pt>
                <c:pt idx="6908">
                  <c:v>2.094930475647051E-2</c:v>
                </c:pt>
                <c:pt idx="6909">
                  <c:v>2.0943241720612966E-2</c:v>
                </c:pt>
                <c:pt idx="6910">
                  <c:v>2.0937181316471754E-2</c:v>
                </c:pt>
                <c:pt idx="6911">
                  <c:v>2.0931123542524004E-2</c:v>
                </c:pt>
                <c:pt idx="6912">
                  <c:v>2.0925068397247944E-2</c:v>
                </c:pt>
                <c:pt idx="6913">
                  <c:v>2.0919015879122899E-2</c:v>
                </c:pt>
                <c:pt idx="6914">
                  <c:v>2.0912965986629294E-2</c:v>
                </c:pt>
                <c:pt idx="6915">
                  <c:v>2.0906918718248665E-2</c:v>
                </c:pt>
                <c:pt idx="6916">
                  <c:v>2.0900874072463622E-2</c:v>
                </c:pt>
                <c:pt idx="6917">
                  <c:v>2.0894832047757897E-2</c:v>
                </c:pt>
                <c:pt idx="6918">
                  <c:v>2.08887926426163E-2</c:v>
                </c:pt>
                <c:pt idx="6919">
                  <c:v>2.0882755855524741E-2</c:v>
                </c:pt>
                <c:pt idx="6920">
                  <c:v>2.0876721684970227E-2</c:v>
                </c:pt>
                <c:pt idx="6921">
                  <c:v>2.0870690129440855E-2</c:v>
                </c:pt>
                <c:pt idx="6922">
                  <c:v>2.0864661187425811E-2</c:v>
                </c:pt>
                <c:pt idx="6923">
                  <c:v>2.0858634857415379E-2</c:v>
                </c:pt>
                <c:pt idx="6924">
                  <c:v>2.0852611137900923E-2</c:v>
                </c:pt>
                <c:pt idx="6925">
                  <c:v>2.084659002737491E-2</c:v>
                </c:pt>
                <c:pt idx="6926">
                  <c:v>2.084057152433088E-2</c:v>
                </c:pt>
                <c:pt idx="6927">
                  <c:v>2.0834555627263468E-2</c:v>
                </c:pt>
                <c:pt idx="6928">
                  <c:v>2.0828542334668396E-2</c:v>
                </c:pt>
                <c:pt idx="6929">
                  <c:v>2.0822531645042466E-2</c:v>
                </c:pt>
                <c:pt idx="6930">
                  <c:v>2.0816523556883574E-2</c:v>
                </c:pt>
                <c:pt idx="6931">
                  <c:v>2.0810518068690692E-2</c:v>
                </c:pt>
                <c:pt idx="6932">
                  <c:v>2.0804515178963874E-2</c:v>
                </c:pt>
                <c:pt idx="6933">
                  <c:v>2.0798514886204253E-2</c:v>
                </c:pt>
                <c:pt idx="6934">
                  <c:v>2.0792517188914054E-2</c:v>
                </c:pt>
                <c:pt idx="6935">
                  <c:v>2.078652208559657E-2</c:v>
                </c:pt>
                <c:pt idx="6936">
                  <c:v>2.0780529574756179E-2</c:v>
                </c:pt>
                <c:pt idx="6937">
                  <c:v>2.0774539654898335E-2</c:v>
                </c:pt>
                <c:pt idx="6938">
                  <c:v>2.0768552324529566E-2</c:v>
                </c:pt>
                <c:pt idx="6939">
                  <c:v>2.0762567582157478E-2</c:v>
                </c:pt>
                <c:pt idx="6940">
                  <c:v>2.0756585426290761E-2</c:v>
                </c:pt>
                <c:pt idx="6941">
                  <c:v>2.0750605855439162E-2</c:v>
                </c:pt>
                <c:pt idx="6942">
                  <c:v>2.0744628868113513E-2</c:v>
                </c:pt>
                <c:pt idx="6943">
                  <c:v>2.0738654462825714E-2</c:v>
                </c:pt>
                <c:pt idx="6944">
                  <c:v>2.0732682638088737E-2</c:v>
                </c:pt>
                <c:pt idx="6945">
                  <c:v>2.0726713392416628E-2</c:v>
                </c:pt>
                <c:pt idx="6946">
                  <c:v>2.0720746724324491E-2</c:v>
                </c:pt>
                <c:pt idx="6947">
                  <c:v>2.0714782632328517E-2</c:v>
                </c:pt>
                <c:pt idx="6948">
                  <c:v>2.0708821114945947E-2</c:v>
                </c:pt>
                <c:pt idx="6949">
                  <c:v>2.0702862170695099E-2</c:v>
                </c:pt>
                <c:pt idx="6950">
                  <c:v>2.0696905798095352E-2</c:v>
                </c:pt>
                <c:pt idx="6951">
                  <c:v>2.0690951995667149E-2</c:v>
                </c:pt>
                <c:pt idx="6952">
                  <c:v>2.0685000761932002E-2</c:v>
                </c:pt>
                <c:pt idx="6953">
                  <c:v>2.0679052095412483E-2</c:v>
                </c:pt>
                <c:pt idx="6954">
                  <c:v>2.0673105994632228E-2</c:v>
                </c:pt>
                <c:pt idx="6955">
                  <c:v>2.0667162458115926E-2</c:v>
                </c:pt>
                <c:pt idx="6956">
                  <c:v>2.0661221484389342E-2</c:v>
                </c:pt>
                <c:pt idx="6957">
                  <c:v>2.0655283071979284E-2</c:v>
                </c:pt>
                <c:pt idx="6958">
                  <c:v>2.0649347219413625E-2</c:v>
                </c:pt>
                <c:pt idx="6959">
                  <c:v>2.0643413925221298E-2</c:v>
                </c:pt>
                <c:pt idx="6960">
                  <c:v>2.0637483187932289E-2</c:v>
                </c:pt>
                <c:pt idx="6961">
                  <c:v>2.0631555006077641E-2</c:v>
                </c:pt>
                <c:pt idx="6962">
                  <c:v>2.0625629378189455E-2</c:v>
                </c:pt>
                <c:pt idx="6963">
                  <c:v>2.0619706302800883E-2</c:v>
                </c:pt>
                <c:pt idx="6964">
                  <c:v>2.0613785778446123E-2</c:v>
                </c:pt>
                <c:pt idx="6965">
                  <c:v>2.0607867803660435E-2</c:v>
                </c:pt>
                <c:pt idx="6966">
                  <c:v>2.0601952376980131E-2</c:v>
                </c:pt>
                <c:pt idx="6967">
                  <c:v>2.059603949694256E-2</c:v>
                </c:pt>
                <c:pt idx="6968">
                  <c:v>2.0590129162086135E-2</c:v>
                </c:pt>
                <c:pt idx="6969">
                  <c:v>2.0584221370950312E-2</c:v>
                </c:pt>
                <c:pt idx="6970">
                  <c:v>2.0578316122075592E-2</c:v>
                </c:pt>
                <c:pt idx="6971">
                  <c:v>2.0572413414003527E-2</c:v>
                </c:pt>
                <c:pt idx="6972">
                  <c:v>2.056651324527671E-2</c:v>
                </c:pt>
                <c:pt idx="6973">
                  <c:v>2.0560615614438782E-2</c:v>
                </c:pt>
                <c:pt idx="6974">
                  <c:v>2.0554720520034431E-2</c:v>
                </c:pt>
                <c:pt idx="6975">
                  <c:v>2.0548827960609379E-2</c:v>
                </c:pt>
                <c:pt idx="6976">
                  <c:v>2.0542937934710393E-2</c:v>
                </c:pt>
                <c:pt idx="6977">
                  <c:v>2.0537050440885291E-2</c:v>
                </c:pt>
                <c:pt idx="6978">
                  <c:v>2.0531165477682922E-2</c:v>
                </c:pt>
                <c:pt idx="6979">
                  <c:v>2.0525283043653173E-2</c:v>
                </c:pt>
                <c:pt idx="6980">
                  <c:v>2.0519403137346973E-2</c:v>
                </c:pt>
                <c:pt idx="6981">
                  <c:v>2.0513525757316294E-2</c:v>
                </c:pt>
                <c:pt idx="6982">
                  <c:v>2.0507650902114132E-2</c:v>
                </c:pt>
                <c:pt idx="6983">
                  <c:v>2.0501778570294532E-2</c:v>
                </c:pt>
                <c:pt idx="6984">
                  <c:v>2.0495908760412563E-2</c:v>
                </c:pt>
                <c:pt idx="6985">
                  <c:v>2.0490041471024338E-2</c:v>
                </c:pt>
                <c:pt idx="6986">
                  <c:v>2.0484176700686994E-2</c:v>
                </c:pt>
                <c:pt idx="6987">
                  <c:v>2.0478314447958706E-2</c:v>
                </c:pt>
                <c:pt idx="6988">
                  <c:v>2.0472454711398681E-2</c:v>
                </c:pt>
                <c:pt idx="6989">
                  <c:v>2.046659748956715E-2</c:v>
                </c:pt>
                <c:pt idx="6990">
                  <c:v>2.0460742781025387E-2</c:v>
                </c:pt>
                <c:pt idx="6991">
                  <c:v>2.0454890584335677E-2</c:v>
                </c:pt>
                <c:pt idx="6992">
                  <c:v>2.0449040898061349E-2</c:v>
                </c:pt>
                <c:pt idx="6993">
                  <c:v>2.0443193720766743E-2</c:v>
                </c:pt>
                <c:pt idx="6994">
                  <c:v>2.0437349051017243E-2</c:v>
                </c:pt>
                <c:pt idx="6995">
                  <c:v>2.0431506887379245E-2</c:v>
                </c:pt>
                <c:pt idx="6996">
                  <c:v>2.0425667228420177E-2</c:v>
                </c:pt>
                <c:pt idx="6997">
                  <c:v>2.0419830072708482E-2</c:v>
                </c:pt>
                <c:pt idx="6998">
                  <c:v>2.041399541881363E-2</c:v>
                </c:pt>
                <c:pt idx="6999">
                  <c:v>2.0408163265306121E-2</c:v>
                </c:pt>
                <c:pt idx="7000">
                  <c:v>2.0402333610757464E-2</c:v>
                </c:pt>
                <c:pt idx="7001">
                  <c:v>2.0396506453740193E-2</c:v>
                </c:pt>
                <c:pt idx="7002">
                  <c:v>2.039068179282786E-2</c:v>
                </c:pt>
                <c:pt idx="7003">
                  <c:v>2.0384859626595035E-2</c:v>
                </c:pt>
                <c:pt idx="7004">
                  <c:v>2.0379039953617305E-2</c:v>
                </c:pt>
                <c:pt idx="7005">
                  <c:v>2.0373222772471278E-2</c:v>
                </c:pt>
                <c:pt idx="7006">
                  <c:v>2.0367408081734571E-2</c:v>
                </c:pt>
                <c:pt idx="7007">
                  <c:v>2.0361595879985823E-2</c:v>
                </c:pt>
                <c:pt idx="7008">
                  <c:v>2.0355786165804676E-2</c:v>
                </c:pt>
                <c:pt idx="7009">
                  <c:v>2.0349978937771802E-2</c:v>
                </c:pt>
                <c:pt idx="7010">
                  <c:v>2.0344174194468861E-2</c:v>
                </c:pt>
                <c:pt idx="7011">
                  <c:v>2.0338371934478551E-2</c:v>
                </c:pt>
                <c:pt idx="7012">
                  <c:v>2.0332572156384562E-2</c:v>
                </c:pt>
                <c:pt idx="7013">
                  <c:v>2.0326774858771601E-2</c:v>
                </c:pt>
                <c:pt idx="7014">
                  <c:v>2.0320980040225381E-2</c:v>
                </c:pt>
                <c:pt idx="7015">
                  <c:v>2.0315187699332622E-2</c:v>
                </c:pt>
                <c:pt idx="7016">
                  <c:v>2.0309397834681053E-2</c:v>
                </c:pt>
                <c:pt idx="7017">
                  <c:v>2.0303610444859413E-2</c:v>
                </c:pt>
                <c:pt idx="7018">
                  <c:v>2.029782552845744E-2</c:v>
                </c:pt>
                <c:pt idx="7019">
                  <c:v>2.0292043084065875E-2</c:v>
                </c:pt>
                <c:pt idx="7020">
                  <c:v>2.0286263110276471E-2</c:v>
                </c:pt>
                <c:pt idx="7021">
                  <c:v>2.0280485605681974E-2</c:v>
                </c:pt>
                <c:pt idx="7022">
                  <c:v>2.0274710568876142E-2</c:v>
                </c:pt>
                <c:pt idx="7023">
                  <c:v>2.0268937998453723E-2</c:v>
                </c:pt>
                <c:pt idx="7024">
                  <c:v>2.0263167893010473E-2</c:v>
                </c:pt>
                <c:pt idx="7025">
                  <c:v>2.0257400251143143E-2</c:v>
                </c:pt>
                <c:pt idx="7026">
                  <c:v>2.0251635071449489E-2</c:v>
                </c:pt>
                <c:pt idx="7027">
                  <c:v>2.0245872352528255E-2</c:v>
                </c:pt>
                <c:pt idx="7028">
                  <c:v>2.0240112092979188E-2</c:v>
                </c:pt>
                <c:pt idx="7029">
                  <c:v>2.023435429140303E-2</c:v>
                </c:pt>
                <c:pt idx="7030">
                  <c:v>2.0228598946401513E-2</c:v>
                </c:pt>
                <c:pt idx="7031">
                  <c:v>2.0222846056577374E-2</c:v>
                </c:pt>
                <c:pt idx="7032">
                  <c:v>2.0217095620534337E-2</c:v>
                </c:pt>
                <c:pt idx="7033">
                  <c:v>2.0211347636877108E-2</c:v>
                </c:pt>
                <c:pt idx="7034">
                  <c:v>2.0205602104211403E-2</c:v>
                </c:pt>
                <c:pt idx="7035">
                  <c:v>2.0199859021143921E-2</c:v>
                </c:pt>
                <c:pt idx="7036">
                  <c:v>2.0194118386282347E-2</c:v>
                </c:pt>
                <c:pt idx="7037">
                  <c:v>2.0188380198235358E-2</c:v>
                </c:pt>
                <c:pt idx="7038">
                  <c:v>2.018264445561262E-2</c:v>
                </c:pt>
                <c:pt idx="7039">
                  <c:v>2.0176911157024795E-2</c:v>
                </c:pt>
                <c:pt idx="7040">
                  <c:v>2.0171180301083509E-2</c:v>
                </c:pt>
                <c:pt idx="7041">
                  <c:v>2.0165451886401394E-2</c:v>
                </c:pt>
                <c:pt idx="7042">
                  <c:v>2.0159725911592062E-2</c:v>
                </c:pt>
                <c:pt idx="7043">
                  <c:v>2.0154002375270104E-2</c:v>
                </c:pt>
                <c:pt idx="7044">
                  <c:v>2.0148281276051099E-2</c:v>
                </c:pt>
                <c:pt idx="7045">
                  <c:v>2.0142562612551606E-2</c:v>
                </c:pt>
                <c:pt idx="7046">
                  <c:v>2.0136846383389164E-2</c:v>
                </c:pt>
                <c:pt idx="7047">
                  <c:v>2.0131132587182299E-2</c:v>
                </c:pt>
                <c:pt idx="7048">
                  <c:v>2.012542122255051E-2</c:v>
                </c:pt>
                <c:pt idx="7049">
                  <c:v>2.011971228811428E-2</c:v>
                </c:pt>
                <c:pt idx="7050">
                  <c:v>2.0114005782495066E-2</c:v>
                </c:pt>
                <c:pt idx="7051">
                  <c:v>2.0108301704315306E-2</c:v>
                </c:pt>
                <c:pt idx="7052">
                  <c:v>2.0102600052198414E-2</c:v>
                </c:pt>
                <c:pt idx="7053">
                  <c:v>2.0096900824768772E-2</c:v>
                </c:pt>
                <c:pt idx="7054">
                  <c:v>2.0091204020651749E-2</c:v>
                </c:pt>
                <c:pt idx="7055">
                  <c:v>2.0085509638473682E-2</c:v>
                </c:pt>
                <c:pt idx="7056">
                  <c:v>2.0079817676861879E-2</c:v>
                </c:pt>
                <c:pt idx="7057">
                  <c:v>2.0074128134444626E-2</c:v>
                </c:pt>
                <c:pt idx="7058">
                  <c:v>2.0068441009851175E-2</c:v>
                </c:pt>
                <c:pt idx="7059">
                  <c:v>2.0062756301711754E-2</c:v>
                </c:pt>
                <c:pt idx="7060">
                  <c:v>2.0057074008657555E-2</c:v>
                </c:pt>
                <c:pt idx="7061">
                  <c:v>2.0051394129320742E-2</c:v>
                </c:pt>
                <c:pt idx="7062">
                  <c:v>2.0045716662334453E-2</c:v>
                </c:pt>
                <c:pt idx="7063">
                  <c:v>2.0040041606332781E-2</c:v>
                </c:pt>
                <c:pt idx="7064">
                  <c:v>2.0034368959950796E-2</c:v>
                </c:pt>
                <c:pt idx="7065">
                  <c:v>2.0028698721824528E-2</c:v>
                </c:pt>
                <c:pt idx="7066">
                  <c:v>2.0023030890590973E-2</c:v>
                </c:pt>
                <c:pt idx="7067">
                  <c:v>2.0017365464888099E-2</c:v>
                </c:pt>
                <c:pt idx="7068">
                  <c:v>2.0011702443354824E-2</c:v>
                </c:pt>
                <c:pt idx="7069">
                  <c:v>2.0006041824631036E-2</c:v>
                </c:pt>
                <c:pt idx="7070">
                  <c:v>2.0000383607357591E-2</c:v>
                </c:pt>
                <c:pt idx="7071">
                  <c:v>1.9994727790176286E-2</c:v>
                </c:pt>
                <c:pt idx="7072">
                  <c:v>1.9989074371729899E-2</c:v>
                </c:pt>
                <c:pt idx="7073">
                  <c:v>1.9983423350662159E-2</c:v>
                </c:pt>
                <c:pt idx="7074">
                  <c:v>1.997777472561775E-2</c:v>
                </c:pt>
                <c:pt idx="7075">
                  <c:v>1.9972128495242322E-2</c:v>
                </c:pt>
                <c:pt idx="7076">
                  <c:v>1.996648465818247E-2</c:v>
                </c:pt>
                <c:pt idx="7077">
                  <c:v>1.9960843213085753E-2</c:v>
                </c:pt>
                <c:pt idx="7078">
                  <c:v>1.9955204158600692E-2</c:v>
                </c:pt>
                <c:pt idx="7079">
                  <c:v>1.9949567493376744E-2</c:v>
                </c:pt>
                <c:pt idx="7080">
                  <c:v>1.9943933216064337E-2</c:v>
                </c:pt>
                <c:pt idx="7081">
                  <c:v>1.993830132531484E-2</c:v>
                </c:pt>
                <c:pt idx="7082">
                  <c:v>1.9932671819780583E-2</c:v>
                </c:pt>
                <c:pt idx="7083">
                  <c:v>1.9927044698114838E-2</c:v>
                </c:pt>
                <c:pt idx="7084">
                  <c:v>1.9921419958971835E-2</c:v>
                </c:pt>
                <c:pt idx="7085">
                  <c:v>1.991579760100675E-2</c:v>
                </c:pt>
                <c:pt idx="7086">
                  <c:v>1.991017762287571E-2</c:v>
                </c:pt>
                <c:pt idx="7087">
                  <c:v>1.9904560023235787E-2</c:v>
                </c:pt>
                <c:pt idx="7088">
                  <c:v>1.9898944800745E-2</c:v>
                </c:pt>
                <c:pt idx="7089">
                  <c:v>1.9893331954062319E-2</c:v>
                </c:pt>
                <c:pt idx="7090">
                  <c:v>1.9887721481847653E-2</c:v>
                </c:pt>
                <c:pt idx="7091">
                  <c:v>1.9882113382761857E-2</c:v>
                </c:pt>
                <c:pt idx="7092">
                  <c:v>1.9876507655466738E-2</c:v>
                </c:pt>
                <c:pt idx="7093">
                  <c:v>1.9870904298625036E-2</c:v>
                </c:pt>
                <c:pt idx="7094">
                  <c:v>1.9865303310900438E-2</c:v>
                </c:pt>
                <c:pt idx="7095">
                  <c:v>1.9859704690957575E-2</c:v>
                </c:pt>
                <c:pt idx="7096">
                  <c:v>1.985410843746201E-2</c:v>
                </c:pt>
                <c:pt idx="7097">
                  <c:v>1.9848514549080255E-2</c:v>
                </c:pt>
                <c:pt idx="7098">
                  <c:v>1.9842923024479757E-2</c:v>
                </c:pt>
                <c:pt idx="7099">
                  <c:v>1.9837333862328905E-2</c:v>
                </c:pt>
                <c:pt idx="7100">
                  <c:v>1.9831747061297016E-2</c:v>
                </c:pt>
                <c:pt idx="7101">
                  <c:v>1.9826162620054353E-2</c:v>
                </c:pt>
                <c:pt idx="7102">
                  <c:v>1.9820580537272117E-2</c:v>
                </c:pt>
                <c:pt idx="7103">
                  <c:v>1.9815000811622432E-2</c:v>
                </c:pt>
                <c:pt idx="7104">
                  <c:v>1.980942344177837E-2</c:v>
                </c:pt>
                <c:pt idx="7105">
                  <c:v>1.9803848426413931E-2</c:v>
                </c:pt>
                <c:pt idx="7106">
                  <c:v>1.9798275764204041E-2</c:v>
                </c:pt>
                <c:pt idx="7107">
                  <c:v>1.9792705453824569E-2</c:v>
                </c:pt>
                <c:pt idx="7108">
                  <c:v>1.9787137493952309E-2</c:v>
                </c:pt>
                <c:pt idx="7109">
                  <c:v>1.9781571883264987E-2</c:v>
                </c:pt>
                <c:pt idx="7110">
                  <c:v>1.9776008620441262E-2</c:v>
                </c:pt>
                <c:pt idx="7111">
                  <c:v>1.9770447704160712E-2</c:v>
                </c:pt>
                <c:pt idx="7112">
                  <c:v>1.9764889133103859E-2</c:v>
                </c:pt>
                <c:pt idx="7113">
                  <c:v>1.9759332905952137E-2</c:v>
                </c:pt>
                <c:pt idx="7114">
                  <c:v>1.9753779021387911E-2</c:v>
                </c:pt>
                <c:pt idx="7115">
                  <c:v>1.9748227478094477E-2</c:v>
                </c:pt>
                <c:pt idx="7116">
                  <c:v>1.9742678274756051E-2</c:v>
                </c:pt>
                <c:pt idx="7117">
                  <c:v>1.9737131410057774E-2</c:v>
                </c:pt>
                <c:pt idx="7118">
                  <c:v>1.9731586882685712E-2</c:v>
                </c:pt>
                <c:pt idx="7119">
                  <c:v>1.9726044691326852E-2</c:v>
                </c:pt>
                <c:pt idx="7120">
                  <c:v>1.9720504834669104E-2</c:v>
                </c:pt>
                <c:pt idx="7121">
                  <c:v>1.97149673114013E-2</c:v>
                </c:pt>
                <c:pt idx="7122">
                  <c:v>1.9709432120213186E-2</c:v>
                </c:pt>
                <c:pt idx="7123">
                  <c:v>1.9703899259795439E-2</c:v>
                </c:pt>
                <c:pt idx="7124">
                  <c:v>1.9698368728839642E-2</c:v>
                </c:pt>
                <c:pt idx="7125">
                  <c:v>1.9692840526038306E-2</c:v>
                </c:pt>
                <c:pt idx="7126">
                  <c:v>1.9687314650084855E-2</c:v>
                </c:pt>
                <c:pt idx="7127">
                  <c:v>1.9681791099673631E-2</c:v>
                </c:pt>
                <c:pt idx="7128">
                  <c:v>1.9676269873499883E-2</c:v>
                </c:pt>
                <c:pt idx="7129">
                  <c:v>1.967075097025979E-2</c:v>
                </c:pt>
                <c:pt idx="7130">
                  <c:v>1.9665234388650438E-2</c:v>
                </c:pt>
                <c:pt idx="7131">
                  <c:v>1.9659720127369822E-2</c:v>
                </c:pt>
                <c:pt idx="7132">
                  <c:v>1.9654208185116855E-2</c:v>
                </c:pt>
                <c:pt idx="7133">
                  <c:v>1.9648698560591357E-2</c:v>
                </c:pt>
                <c:pt idx="7134">
                  <c:v>1.9643191252494072E-2</c:v>
                </c:pt>
                <c:pt idx="7135">
                  <c:v>1.9637686259526634E-2</c:v>
                </c:pt>
                <c:pt idx="7136">
                  <c:v>1.9632183580391604E-2</c:v>
                </c:pt>
                <c:pt idx="7137">
                  <c:v>1.9626683213792438E-2</c:v>
                </c:pt>
                <c:pt idx="7138">
                  <c:v>1.9621185158433516E-2</c:v>
                </c:pt>
                <c:pt idx="7139">
                  <c:v>1.961568941302011E-2</c:v>
                </c:pt>
                <c:pt idx="7140">
                  <c:v>1.9610195976258404E-2</c:v>
                </c:pt>
                <c:pt idx="7141">
                  <c:v>1.9604704846855496E-2</c:v>
                </c:pt>
                <c:pt idx="7142">
                  <c:v>1.9599216023519373E-2</c:v>
                </c:pt>
                <c:pt idx="7143">
                  <c:v>1.959372950495894E-2</c:v>
                </c:pt>
                <c:pt idx="7144">
                  <c:v>1.9588245289883992E-2</c:v>
                </c:pt>
                <c:pt idx="7145">
                  <c:v>1.9582763377005246E-2</c:v>
                </c:pt>
                <c:pt idx="7146">
                  <c:v>1.9577283765034304E-2</c:v>
                </c:pt>
                <c:pt idx="7147">
                  <c:v>1.9571806452683669E-2</c:v>
                </c:pt>
                <c:pt idx="7148">
                  <c:v>1.9566331438666762E-2</c:v>
                </c:pt>
                <c:pt idx="7149">
                  <c:v>1.9560858721697882E-2</c:v>
                </c:pt>
                <c:pt idx="7150">
                  <c:v>1.9555388300492242E-2</c:v>
                </c:pt>
                <c:pt idx="7151">
                  <c:v>1.9549920173765948E-2</c:v>
                </c:pt>
                <c:pt idx="7152">
                  <c:v>1.9544454340235998E-2</c:v>
                </c:pt>
                <c:pt idx="7153">
                  <c:v>1.9538990798620298E-2</c:v>
                </c:pt>
                <c:pt idx="7154">
                  <c:v>1.9533529547637637E-2</c:v>
                </c:pt>
                <c:pt idx="7155">
                  <c:v>1.9528070586007716E-2</c:v>
                </c:pt>
                <c:pt idx="7156">
                  <c:v>1.9522613912451112E-2</c:v>
                </c:pt>
                <c:pt idx="7157">
                  <c:v>1.9517159525689304E-2</c:v>
                </c:pt>
                <c:pt idx="7158">
                  <c:v>1.951170742444467E-2</c:v>
                </c:pt>
                <c:pt idx="7159">
                  <c:v>1.9506257607440469E-2</c:v>
                </c:pt>
                <c:pt idx="7160">
                  <c:v>1.9500810073400855E-2</c:v>
                </c:pt>
                <c:pt idx="7161">
                  <c:v>1.9495364821050878E-2</c:v>
                </c:pt>
                <c:pt idx="7162">
                  <c:v>1.9489921849116472E-2</c:v>
                </c:pt>
                <c:pt idx="7163">
                  <c:v>1.9484481156324458E-2</c:v>
                </c:pt>
                <c:pt idx="7164">
                  <c:v>1.9479042741402559E-2</c:v>
                </c:pt>
                <c:pt idx="7165">
                  <c:v>1.9473606603079369E-2</c:v>
                </c:pt>
                <c:pt idx="7166">
                  <c:v>1.9468172740084378E-2</c:v>
                </c:pt>
                <c:pt idx="7167">
                  <c:v>1.9462741151147961E-2</c:v>
                </c:pt>
                <c:pt idx="7168">
                  <c:v>1.9457311835001372E-2</c:v>
                </c:pt>
                <c:pt idx="7169">
                  <c:v>1.9451884790376763E-2</c:v>
                </c:pt>
                <c:pt idx="7170">
                  <c:v>1.944646001600716E-2</c:v>
                </c:pt>
                <c:pt idx="7171">
                  <c:v>1.9441037510626469E-2</c:v>
                </c:pt>
                <c:pt idx="7172">
                  <c:v>1.9435617272969493E-2</c:v>
                </c:pt>
                <c:pt idx="7173">
                  <c:v>1.9430199301771901E-2</c:v>
                </c:pt>
                <c:pt idx="7174">
                  <c:v>1.9424783595770254E-2</c:v>
                </c:pt>
                <c:pt idx="7175">
                  <c:v>1.9419370153701983E-2</c:v>
                </c:pt>
                <c:pt idx="7176">
                  <c:v>1.9413958974305413E-2</c:v>
                </c:pt>
                <c:pt idx="7177">
                  <c:v>1.940855005631973E-2</c:v>
                </c:pt>
                <c:pt idx="7178">
                  <c:v>1.9403143398485014E-2</c:v>
                </c:pt>
                <c:pt idx="7179">
                  <c:v>1.9397738999542214E-2</c:v>
                </c:pt>
                <c:pt idx="7180">
                  <c:v>1.9392336858233154E-2</c:v>
                </c:pt>
                <c:pt idx="7181">
                  <c:v>1.9386936973300541E-2</c:v>
                </c:pt>
                <c:pt idx="7182">
                  <c:v>1.9381539343487953E-2</c:v>
                </c:pt>
                <c:pt idx="7183">
                  <c:v>1.9376143967539842E-2</c:v>
                </c:pt>
                <c:pt idx="7184">
                  <c:v>1.9370750844201534E-2</c:v>
                </c:pt>
                <c:pt idx="7185">
                  <c:v>1.9365359972219231E-2</c:v>
                </c:pt>
                <c:pt idx="7186">
                  <c:v>1.9359971350339997E-2</c:v>
                </c:pt>
                <c:pt idx="7187">
                  <c:v>1.9354584977311781E-2</c:v>
                </c:pt>
                <c:pt idx="7188">
                  <c:v>1.9349200851883394E-2</c:v>
                </c:pt>
                <c:pt idx="7189">
                  <c:v>1.9343818972804523E-2</c:v>
                </c:pt>
                <c:pt idx="7190">
                  <c:v>1.933843933882572E-2</c:v>
                </c:pt>
                <c:pt idx="7191">
                  <c:v>1.9333061948698407E-2</c:v>
                </c:pt>
                <c:pt idx="7192">
                  <c:v>1.9327686801174866E-2</c:v>
                </c:pt>
                <c:pt idx="7193">
                  <c:v>1.9322313895008266E-2</c:v>
                </c:pt>
                <c:pt idx="7194">
                  <c:v>1.931694322895262E-2</c:v>
                </c:pt>
                <c:pt idx="7195">
                  <c:v>1.9311574801762824E-2</c:v>
                </c:pt>
                <c:pt idx="7196">
                  <c:v>1.9306208612194623E-2</c:v>
                </c:pt>
                <c:pt idx="7197">
                  <c:v>1.9300844659004644E-2</c:v>
                </c:pt>
                <c:pt idx="7198">
                  <c:v>1.9295482940950362E-2</c:v>
                </c:pt>
                <c:pt idx="7199">
                  <c:v>1.9290123456790122E-2</c:v>
                </c:pt>
                <c:pt idx="7200">
                  <c:v>1.9284766205283133E-2</c:v>
                </c:pt>
                <c:pt idx="7201">
                  <c:v>1.9279411185189464E-2</c:v>
                </c:pt>
                <c:pt idx="7202">
                  <c:v>1.9274058395270039E-2</c:v>
                </c:pt>
                <c:pt idx="7203">
                  <c:v>1.9268707834286646E-2</c:v>
                </c:pt>
                <c:pt idx="7204">
                  <c:v>1.9263359501001935E-2</c:v>
                </c:pt>
                <c:pt idx="7205">
                  <c:v>1.9258013394179412E-2</c:v>
                </c:pt>
                <c:pt idx="7206">
                  <c:v>1.9252669512583438E-2</c:v>
                </c:pt>
                <c:pt idx="7207">
                  <c:v>1.9247327854979238E-2</c:v>
                </c:pt>
                <c:pt idx="7208">
                  <c:v>1.9241988420132885E-2</c:v>
                </c:pt>
                <c:pt idx="7209">
                  <c:v>1.9236651206811315E-2</c:v>
                </c:pt>
                <c:pt idx="7210">
                  <c:v>1.9231316213782313E-2</c:v>
                </c:pt>
                <c:pt idx="7211">
                  <c:v>1.922598343981452E-2</c:v>
                </c:pt>
                <c:pt idx="7212">
                  <c:v>1.9220652883677435E-2</c:v>
                </c:pt>
                <c:pt idx="7213">
                  <c:v>1.9215324544141404E-2</c:v>
                </c:pt>
                <c:pt idx="7214">
                  <c:v>1.9209998419977631E-2</c:v>
                </c:pt>
                <c:pt idx="7215">
                  <c:v>1.920467450995816E-2</c:v>
                </c:pt>
                <c:pt idx="7216">
                  <c:v>1.91993528128559E-2</c:v>
                </c:pt>
                <c:pt idx="7217">
                  <c:v>1.9194033327444602E-2</c:v>
                </c:pt>
                <c:pt idx="7218">
                  <c:v>1.9188716052498868E-2</c:v>
                </c:pt>
                <c:pt idx="7219">
                  <c:v>1.9183400986794146E-2</c:v>
                </c:pt>
                <c:pt idx="7220">
                  <c:v>1.9178088129106739E-2</c:v>
                </c:pt>
                <c:pt idx="7221">
                  <c:v>1.9172777478213783E-2</c:v>
                </c:pt>
                <c:pt idx="7222">
                  <c:v>1.9167469032893274E-2</c:v>
                </c:pt>
                <c:pt idx="7223">
                  <c:v>1.9162162791924051E-2</c:v>
                </c:pt>
                <c:pt idx="7224">
                  <c:v>1.91568587540858E-2</c:v>
                </c:pt>
                <c:pt idx="7225">
                  <c:v>1.9151556918159039E-2</c:v>
                </c:pt>
                <c:pt idx="7226">
                  <c:v>1.9146257282925145E-2</c:v>
                </c:pt>
                <c:pt idx="7227">
                  <c:v>1.9140959847166326E-2</c:v>
                </c:pt>
                <c:pt idx="7228">
                  <c:v>1.9135664609665645E-2</c:v>
                </c:pt>
                <c:pt idx="7229">
                  <c:v>1.9130371569206987E-2</c:v>
                </c:pt>
                <c:pt idx="7230">
                  <c:v>1.9125080724575104E-2</c:v>
                </c:pt>
                <c:pt idx="7231">
                  <c:v>1.9119792074555563E-2</c:v>
                </c:pt>
                <c:pt idx="7232">
                  <c:v>1.9114505617934791E-2</c:v>
                </c:pt>
                <c:pt idx="7233">
                  <c:v>1.9109221353500034E-2</c:v>
                </c:pt>
                <c:pt idx="7234">
                  <c:v>1.9103939280039391E-2</c:v>
                </c:pt>
                <c:pt idx="7235">
                  <c:v>1.9098659396341797E-2</c:v>
                </c:pt>
                <c:pt idx="7236">
                  <c:v>1.9093381701197017E-2</c:v>
                </c:pt>
                <c:pt idx="7237">
                  <c:v>1.9088106193395654E-2</c:v>
                </c:pt>
                <c:pt idx="7238">
                  <c:v>1.9082832871729148E-2</c:v>
                </c:pt>
                <c:pt idx="7239">
                  <c:v>1.9077561734989774E-2</c:v>
                </c:pt>
                <c:pt idx="7240">
                  <c:v>1.9072292781970642E-2</c:v>
                </c:pt>
                <c:pt idx="7241">
                  <c:v>1.9067026011465687E-2</c:v>
                </c:pt>
                <c:pt idx="7242">
                  <c:v>1.9061761422269691E-2</c:v>
                </c:pt>
                <c:pt idx="7243">
                  <c:v>1.9056499013178255E-2</c:v>
                </c:pt>
                <c:pt idx="7244">
                  <c:v>1.9051238782987815E-2</c:v>
                </c:pt>
                <c:pt idx="7245">
                  <c:v>1.904598073049564E-2</c:v>
                </c:pt>
                <c:pt idx="7246">
                  <c:v>1.9040724854499827E-2</c:v>
                </c:pt>
                <c:pt idx="7247">
                  <c:v>1.9035471153799298E-2</c:v>
                </c:pt>
                <c:pt idx="7248">
                  <c:v>1.9030219627193812E-2</c:v>
                </c:pt>
                <c:pt idx="7249">
                  <c:v>1.9024970273483946E-2</c:v>
                </c:pt>
                <c:pt idx="7250">
                  <c:v>1.9019723091471114E-2</c:v>
                </c:pt>
                <c:pt idx="7251">
                  <c:v>1.9014478079957552E-2</c:v>
                </c:pt>
                <c:pt idx="7252">
                  <c:v>1.9009235237746318E-2</c:v>
                </c:pt>
                <c:pt idx="7253">
                  <c:v>1.90039945636413E-2</c:v>
                </c:pt>
                <c:pt idx="7254">
                  <c:v>1.8998756056447203E-2</c:v>
                </c:pt>
                <c:pt idx="7255">
                  <c:v>1.899351971496957E-2</c:v>
                </c:pt>
                <c:pt idx="7256">
                  <c:v>1.8988285538014748E-2</c:v>
                </c:pt>
                <c:pt idx="7257">
                  <c:v>1.898305352438992E-2</c:v>
                </c:pt>
                <c:pt idx="7258">
                  <c:v>1.8977823672903089E-2</c:v>
                </c:pt>
                <c:pt idx="7259">
                  <c:v>1.8972595982363075E-2</c:v>
                </c:pt>
                <c:pt idx="7260">
                  <c:v>1.8967370451579518E-2</c:v>
                </c:pt>
                <c:pt idx="7261">
                  <c:v>1.8962147079362883E-2</c:v>
                </c:pt>
                <c:pt idx="7262">
                  <c:v>1.8956925864524445E-2</c:v>
                </c:pt>
                <c:pt idx="7263">
                  <c:v>1.8951706805876302E-2</c:v>
                </c:pt>
                <c:pt idx="7264">
                  <c:v>1.8946489902231373E-2</c:v>
                </c:pt>
                <c:pt idx="7265">
                  <c:v>1.8941275152403392E-2</c:v>
                </c:pt>
                <c:pt idx="7266">
                  <c:v>1.8936062555206908E-2</c:v>
                </c:pt>
                <c:pt idx="7267">
                  <c:v>1.8930852109457278E-2</c:v>
                </c:pt>
                <c:pt idx="7268">
                  <c:v>1.8925643813970688E-2</c:v>
                </c:pt>
                <c:pt idx="7269">
                  <c:v>1.8920437667564127E-2</c:v>
                </c:pt>
                <c:pt idx="7270">
                  <c:v>1.8915233669055401E-2</c:v>
                </c:pt>
                <c:pt idx="7271">
                  <c:v>1.8910031817263133E-2</c:v>
                </c:pt>
                <c:pt idx="7272">
                  <c:v>1.8904832111006752E-2</c:v>
                </c:pt>
                <c:pt idx="7273">
                  <c:v>1.8899634549106505E-2</c:v>
                </c:pt>
                <c:pt idx="7274">
                  <c:v>1.8894439130383439E-2</c:v>
                </c:pt>
                <c:pt idx="7275">
                  <c:v>1.888924585365942E-2</c:v>
                </c:pt>
                <c:pt idx="7276">
                  <c:v>1.8884054717757125E-2</c:v>
                </c:pt>
                <c:pt idx="7277">
                  <c:v>1.8878865721500028E-2</c:v>
                </c:pt>
                <c:pt idx="7278">
                  <c:v>1.8873678863712429E-2</c:v>
                </c:pt>
                <c:pt idx="7279">
                  <c:v>1.8868494143219419E-2</c:v>
                </c:pt>
                <c:pt idx="7280">
                  <c:v>1.8863311558846903E-2</c:v>
                </c:pt>
                <c:pt idx="7281">
                  <c:v>1.885813110942159E-2</c:v>
                </c:pt>
                <c:pt idx="7282">
                  <c:v>1.8852952793771E-2</c:v>
                </c:pt>
                <c:pt idx="7283">
                  <c:v>1.8847776610723451E-2</c:v>
                </c:pt>
                <c:pt idx="7284">
                  <c:v>1.8842602559108069E-2</c:v>
                </c:pt>
                <c:pt idx="7285">
                  <c:v>1.8837430637754775E-2</c:v>
                </c:pt>
                <c:pt idx="7286">
                  <c:v>1.8832260845494313E-2</c:v>
                </c:pt>
                <c:pt idx="7287">
                  <c:v>1.8827093181158206E-2</c:v>
                </c:pt>
                <c:pt idx="7288">
                  <c:v>1.8821927643578793E-2</c:v>
                </c:pt>
                <c:pt idx="7289">
                  <c:v>1.8816764231589206E-2</c:v>
                </c:pt>
                <c:pt idx="7290">
                  <c:v>1.8811602944023384E-2</c:v>
                </c:pt>
                <c:pt idx="7291">
                  <c:v>1.8806443779716062E-2</c:v>
                </c:pt>
                <c:pt idx="7292">
                  <c:v>1.8801286737502771E-2</c:v>
                </c:pt>
                <c:pt idx="7293">
                  <c:v>1.8796131816219846E-2</c:v>
                </c:pt>
                <c:pt idx="7294">
                  <c:v>1.8790979014704411E-2</c:v>
                </c:pt>
                <c:pt idx="7295">
                  <c:v>1.8785828331794398E-2</c:v>
                </c:pt>
                <c:pt idx="7296">
                  <c:v>1.878067976632853E-2</c:v>
                </c:pt>
                <c:pt idx="7297">
                  <c:v>1.877553331714632E-2</c:v>
                </c:pt>
                <c:pt idx="7298">
                  <c:v>1.8770388983088086E-2</c:v>
                </c:pt>
                <c:pt idx="7299">
                  <c:v>1.8765246762994934E-2</c:v>
                </c:pt>
                <c:pt idx="7300">
                  <c:v>1.8760106655708764E-2</c:v>
                </c:pt>
                <c:pt idx="7301">
                  <c:v>1.8754968660072271E-2</c:v>
                </c:pt>
                <c:pt idx="7302">
                  <c:v>1.8749832774928938E-2</c:v>
                </c:pt>
                <c:pt idx="7303">
                  <c:v>1.8744698999123049E-2</c:v>
                </c:pt>
                <c:pt idx="7304">
                  <c:v>1.8739567331499667E-2</c:v>
                </c:pt>
                <c:pt idx="7305">
                  <c:v>1.8734437770904652E-2</c:v>
                </c:pt>
                <c:pt idx="7306">
                  <c:v>1.8729310316184657E-2</c:v>
                </c:pt>
                <c:pt idx="7307">
                  <c:v>1.8724184966187118E-2</c:v>
                </c:pt>
                <c:pt idx="7308">
                  <c:v>1.871906171976026E-2</c:v>
                </c:pt>
                <c:pt idx="7309">
                  <c:v>1.8713940575753096E-2</c:v>
                </c:pt>
                <c:pt idx="7310">
                  <c:v>1.8708821533015427E-2</c:v>
                </c:pt>
                <c:pt idx="7311">
                  <c:v>1.8703704590397847E-2</c:v>
                </c:pt>
                <c:pt idx="7312">
                  <c:v>1.8698589746751725E-2</c:v>
                </c:pt>
                <c:pt idx="7313">
                  <c:v>1.8693477000929215E-2</c:v>
                </c:pt>
                <c:pt idx="7314">
                  <c:v>1.8688366351783267E-2</c:v>
                </c:pt>
                <c:pt idx="7315">
                  <c:v>1.8683257798167607E-2</c:v>
                </c:pt>
                <c:pt idx="7316">
                  <c:v>1.867815133893674E-2</c:v>
                </c:pt>
                <c:pt idx="7317">
                  <c:v>1.8673046972945969E-2</c:v>
                </c:pt>
                <c:pt idx="7318">
                  <c:v>1.8667944699051357E-2</c:v>
                </c:pt>
                <c:pt idx="7319">
                  <c:v>1.8662844516109767E-2</c:v>
                </c:pt>
                <c:pt idx="7320">
                  <c:v>1.8657746422978835E-2</c:v>
                </c:pt>
                <c:pt idx="7321">
                  <c:v>1.8652650418516981E-2</c:v>
                </c:pt>
                <c:pt idx="7322">
                  <c:v>1.8647556501583392E-2</c:v>
                </c:pt>
                <c:pt idx="7323">
                  <c:v>1.8642464671038049E-2</c:v>
                </c:pt>
                <c:pt idx="7324">
                  <c:v>1.8637374925741711E-2</c:v>
                </c:pt>
                <c:pt idx="7325">
                  <c:v>1.8632287264555895E-2</c:v>
                </c:pt>
                <c:pt idx="7326">
                  <c:v>1.8627201686342923E-2</c:v>
                </c:pt>
                <c:pt idx="7327">
                  <c:v>1.8622118189965866E-2</c:v>
                </c:pt>
                <c:pt idx="7328">
                  <c:v>1.8617036774288592E-2</c:v>
                </c:pt>
                <c:pt idx="7329">
                  <c:v>1.861195743817573E-2</c:v>
                </c:pt>
                <c:pt idx="7330">
                  <c:v>1.8606880180492693E-2</c:v>
                </c:pt>
                <c:pt idx="7331">
                  <c:v>1.8601805000105658E-2</c:v>
                </c:pt>
                <c:pt idx="7332">
                  <c:v>1.8596731895881586E-2</c:v>
                </c:pt>
                <c:pt idx="7333">
                  <c:v>1.8591660866688196E-2</c:v>
                </c:pt>
                <c:pt idx="7334">
                  <c:v>1.8586591911393998E-2</c:v>
                </c:pt>
                <c:pt idx="7335">
                  <c:v>1.8581525028868257E-2</c:v>
                </c:pt>
                <c:pt idx="7336">
                  <c:v>1.8576460217981015E-2</c:v>
                </c:pt>
                <c:pt idx="7337">
                  <c:v>1.8571397477603082E-2</c:v>
                </c:pt>
                <c:pt idx="7338">
                  <c:v>1.8566336806606038E-2</c:v>
                </c:pt>
                <c:pt idx="7339">
                  <c:v>1.856127820386223E-2</c:v>
                </c:pt>
                <c:pt idx="7340">
                  <c:v>1.855622166824478E-2</c:v>
                </c:pt>
                <c:pt idx="7341">
                  <c:v>1.855116719862757E-2</c:v>
                </c:pt>
                <c:pt idx="7342">
                  <c:v>1.8546114793885248E-2</c:v>
                </c:pt>
                <c:pt idx="7343">
                  <c:v>1.8541064452893236E-2</c:v>
                </c:pt>
                <c:pt idx="7344">
                  <c:v>1.8536016174527714E-2</c:v>
                </c:pt>
                <c:pt idx="7345">
                  <c:v>1.8530969957665629E-2</c:v>
                </c:pt>
                <c:pt idx="7346">
                  <c:v>1.8525925801184694E-2</c:v>
                </c:pt>
                <c:pt idx="7347">
                  <c:v>1.8520883703963379E-2</c:v>
                </c:pt>
                <c:pt idx="7348">
                  <c:v>1.8515843664880932E-2</c:v>
                </c:pt>
                <c:pt idx="7349">
                  <c:v>1.8510805682817346E-2</c:v>
                </c:pt>
                <c:pt idx="7350">
                  <c:v>1.8505769756653384E-2</c:v>
                </c:pt>
                <c:pt idx="7351">
                  <c:v>1.8500735885270573E-2</c:v>
                </c:pt>
                <c:pt idx="7352">
                  <c:v>1.8495704067551196E-2</c:v>
                </c:pt>
                <c:pt idx="7353">
                  <c:v>1.8490674302378291E-2</c:v>
                </c:pt>
                <c:pt idx="7354">
                  <c:v>1.8485646588635673E-2</c:v>
                </c:pt>
                <c:pt idx="7355">
                  <c:v>1.8480620925207893E-2</c:v>
                </c:pt>
                <c:pt idx="7356">
                  <c:v>1.8475597310980273E-2</c:v>
                </c:pt>
                <c:pt idx="7357">
                  <c:v>1.8470575744838898E-2</c:v>
                </c:pt>
                <c:pt idx="7358">
                  <c:v>1.8465556225670591E-2</c:v>
                </c:pt>
                <c:pt idx="7359">
                  <c:v>1.8460538752362948E-2</c:v>
                </c:pt>
                <c:pt idx="7360">
                  <c:v>1.8455523323804318E-2</c:v>
                </c:pt>
                <c:pt idx="7361">
                  <c:v>1.8450509938883794E-2</c:v>
                </c:pt>
                <c:pt idx="7362">
                  <c:v>1.8445498596491236E-2</c:v>
                </c:pt>
                <c:pt idx="7363">
                  <c:v>1.844048929551725E-2</c:v>
                </c:pt>
                <c:pt idx="7364">
                  <c:v>1.84354820348532E-2</c:v>
                </c:pt>
                <c:pt idx="7365">
                  <c:v>1.8430476813391203E-2</c:v>
                </c:pt>
                <c:pt idx="7366">
                  <c:v>1.8425473630024117E-2</c:v>
                </c:pt>
                <c:pt idx="7367">
                  <c:v>1.8420472483645568E-2</c:v>
                </c:pt>
                <c:pt idx="7368">
                  <c:v>1.8415473373149919E-2</c:v>
                </c:pt>
                <c:pt idx="7369">
                  <c:v>1.8410476297432293E-2</c:v>
                </c:pt>
                <c:pt idx="7370">
                  <c:v>1.8405481255388552E-2</c:v>
                </c:pt>
                <c:pt idx="7371">
                  <c:v>1.8400488245915312E-2</c:v>
                </c:pt>
                <c:pt idx="7372">
                  <c:v>1.8395497267909944E-2</c:v>
                </c:pt>
                <c:pt idx="7373">
                  <c:v>1.8390508320270556E-2</c:v>
                </c:pt>
                <c:pt idx="7374">
                  <c:v>1.8385521401896008E-2</c:v>
                </c:pt>
                <c:pt idx="7375">
                  <c:v>1.8380536511685905E-2</c:v>
                </c:pt>
                <c:pt idx="7376">
                  <c:v>1.8375553648540596E-2</c:v>
                </c:pt>
                <c:pt idx="7377">
                  <c:v>1.8370572811361185E-2</c:v>
                </c:pt>
                <c:pt idx="7378">
                  <c:v>1.8365593999049506E-2</c:v>
                </c:pt>
                <c:pt idx="7379">
                  <c:v>1.8360617210508148E-2</c:v>
                </c:pt>
                <c:pt idx="7380">
                  <c:v>1.8355642444640437E-2</c:v>
                </c:pt>
                <c:pt idx="7381">
                  <c:v>1.8350669700350448E-2</c:v>
                </c:pt>
                <c:pt idx="7382">
                  <c:v>1.8345698976542989E-2</c:v>
                </c:pt>
                <c:pt idx="7383">
                  <c:v>1.8340730272123615E-2</c:v>
                </c:pt>
                <c:pt idx="7384">
                  <c:v>1.833576358599863E-2</c:v>
                </c:pt>
                <c:pt idx="7385">
                  <c:v>1.8330798917075057E-2</c:v>
                </c:pt>
                <c:pt idx="7386">
                  <c:v>1.8325836264260684E-2</c:v>
                </c:pt>
                <c:pt idx="7387">
                  <c:v>1.832087562646402E-2</c:v>
                </c:pt>
                <c:pt idx="7388">
                  <c:v>1.8315917002594322E-2</c:v>
                </c:pt>
                <c:pt idx="7389">
                  <c:v>1.8310960391561576E-2</c:v>
                </c:pt>
                <c:pt idx="7390">
                  <c:v>1.8306005792276519E-2</c:v>
                </c:pt>
                <c:pt idx="7391">
                  <c:v>1.8301053203650608E-2</c:v>
                </c:pt>
                <c:pt idx="7392">
                  <c:v>1.8296102624596047E-2</c:v>
                </c:pt>
                <c:pt idx="7393">
                  <c:v>1.8291154054025777E-2</c:v>
                </c:pt>
                <c:pt idx="7394">
                  <c:v>1.8286207490853468E-2</c:v>
                </c:pt>
                <c:pt idx="7395">
                  <c:v>1.8281262933993524E-2</c:v>
                </c:pt>
                <c:pt idx="7396">
                  <c:v>1.8276320382361093E-2</c:v>
                </c:pt>
                <c:pt idx="7397">
                  <c:v>1.827137983487204E-2</c:v>
                </c:pt>
                <c:pt idx="7398">
                  <c:v>1.8266441290442973E-2</c:v>
                </c:pt>
                <c:pt idx="7399">
                  <c:v>1.8261504747991236E-2</c:v>
                </c:pt>
                <c:pt idx="7400">
                  <c:v>1.825657020643489E-2</c:v>
                </c:pt>
                <c:pt idx="7401">
                  <c:v>1.8251637664692739E-2</c:v>
                </c:pt>
                <c:pt idx="7402">
                  <c:v>1.8246707121684316E-2</c:v>
                </c:pt>
                <c:pt idx="7403">
                  <c:v>1.8241778576329876E-2</c:v>
                </c:pt>
                <c:pt idx="7404">
                  <c:v>1.8236852027550415E-2</c:v>
                </c:pt>
                <c:pt idx="7405">
                  <c:v>1.8231927474267641E-2</c:v>
                </c:pt>
                <c:pt idx="7406">
                  <c:v>1.8227004915404004E-2</c:v>
                </c:pt>
                <c:pt idx="7407">
                  <c:v>1.8222084349882678E-2</c:v>
                </c:pt>
                <c:pt idx="7408">
                  <c:v>1.8217165776627561E-2</c:v>
                </c:pt>
                <c:pt idx="7409">
                  <c:v>1.8212249194563278E-2</c:v>
                </c:pt>
                <c:pt idx="7410">
                  <c:v>1.8207334602615182E-2</c:v>
                </c:pt>
                <c:pt idx="7411">
                  <c:v>1.8202421999709343E-2</c:v>
                </c:pt>
                <c:pt idx="7412">
                  <c:v>1.8197511384772568E-2</c:v>
                </c:pt>
                <c:pt idx="7413">
                  <c:v>1.8192602756732373E-2</c:v>
                </c:pt>
                <c:pt idx="7414">
                  <c:v>1.818769611451701E-2</c:v>
                </c:pt>
                <c:pt idx="7415">
                  <c:v>1.8182791457055446E-2</c:v>
                </c:pt>
                <c:pt idx="7416">
                  <c:v>1.8177888783277377E-2</c:v>
                </c:pt>
                <c:pt idx="7417">
                  <c:v>1.8172988092113207E-2</c:v>
                </c:pt>
                <c:pt idx="7418">
                  <c:v>1.8168089382494076E-2</c:v>
                </c:pt>
                <c:pt idx="7419">
                  <c:v>1.8163192653351836E-2</c:v>
                </c:pt>
                <c:pt idx="7420">
                  <c:v>1.8158297903619058E-2</c:v>
                </c:pt>
                <c:pt idx="7421">
                  <c:v>1.8153405132229041E-2</c:v>
                </c:pt>
                <c:pt idx="7422">
                  <c:v>1.8148514338115786E-2</c:v>
                </c:pt>
                <c:pt idx="7423">
                  <c:v>1.8143625520214032E-2</c:v>
                </c:pt>
                <c:pt idx="7424">
                  <c:v>1.8138738677459215E-2</c:v>
                </c:pt>
                <c:pt idx="7425">
                  <c:v>1.8133853808787504E-2</c:v>
                </c:pt>
                <c:pt idx="7426">
                  <c:v>1.812897091313578E-2</c:v>
                </c:pt>
                <c:pt idx="7427">
                  <c:v>1.8124089989441629E-2</c:v>
                </c:pt>
                <c:pt idx="7428">
                  <c:v>1.8119211036643369E-2</c:v>
                </c:pt>
                <c:pt idx="7429">
                  <c:v>1.8114334053680018E-2</c:v>
                </c:pt>
                <c:pt idx="7430">
                  <c:v>1.8109459039491314E-2</c:v>
                </c:pt>
                <c:pt idx="7431">
                  <c:v>1.8104585993017713E-2</c:v>
                </c:pt>
                <c:pt idx="7432">
                  <c:v>1.8099714913200376E-2</c:v>
                </c:pt>
                <c:pt idx="7433">
                  <c:v>1.8094845798981175E-2</c:v>
                </c:pt>
                <c:pt idx="7434">
                  <c:v>1.8089978649302701E-2</c:v>
                </c:pt>
                <c:pt idx="7435">
                  <c:v>1.808511346310825E-2</c:v>
                </c:pt>
                <c:pt idx="7436">
                  <c:v>1.8080250239341834E-2</c:v>
                </c:pt>
                <c:pt idx="7437">
                  <c:v>1.8075388976948166E-2</c:v>
                </c:pt>
                <c:pt idx="7438">
                  <c:v>1.807052967487268E-2</c:v>
                </c:pt>
                <c:pt idx="7439">
                  <c:v>1.8065672332061512E-2</c:v>
                </c:pt>
                <c:pt idx="7440">
                  <c:v>1.8060816947461499E-2</c:v>
                </c:pt>
                <c:pt idx="7441">
                  <c:v>1.8055963520020198E-2</c:v>
                </c:pt>
                <c:pt idx="7442">
                  <c:v>1.8051112048685872E-2</c:v>
                </c:pt>
                <c:pt idx="7443">
                  <c:v>1.8046262532407476E-2</c:v>
                </c:pt>
                <c:pt idx="7444">
                  <c:v>1.8041414970134693E-2</c:v>
                </c:pt>
                <c:pt idx="7445">
                  <c:v>1.8036569360817892E-2</c:v>
                </c:pt>
                <c:pt idx="7446">
                  <c:v>1.8031725703408153E-2</c:v>
                </c:pt>
                <c:pt idx="7447">
                  <c:v>1.8026883996857264E-2</c:v>
                </c:pt>
                <c:pt idx="7448">
                  <c:v>1.8022044240117715E-2</c:v>
                </c:pt>
                <c:pt idx="7449">
                  <c:v>1.8017206432142698E-2</c:v>
                </c:pt>
                <c:pt idx="7450">
                  <c:v>1.8012370571886101E-2</c:v>
                </c:pt>
                <c:pt idx="7451">
                  <c:v>1.8007536658302525E-2</c:v>
                </c:pt>
                <c:pt idx="7452">
                  <c:v>1.8002704690347267E-2</c:v>
                </c:pt>
                <c:pt idx="7453">
                  <c:v>1.7997874666976325E-2</c:v>
                </c:pt>
                <c:pt idx="7454">
                  <c:v>1.7993046587146396E-2</c:v>
                </c:pt>
                <c:pt idx="7455">
                  <c:v>1.7988220449814879E-2</c:v>
                </c:pt>
                <c:pt idx="7456">
                  <c:v>1.7983396253939871E-2</c:v>
                </c:pt>
                <c:pt idx="7457">
                  <c:v>1.7978573998480164E-2</c:v>
                </c:pt>
                <c:pt idx="7458">
                  <c:v>1.7973753682395253E-2</c:v>
                </c:pt>
                <c:pt idx="7459">
                  <c:v>1.7968935304645328E-2</c:v>
                </c:pt>
                <c:pt idx="7460">
                  <c:v>1.7964118864191279E-2</c:v>
                </c:pt>
                <c:pt idx="7461">
                  <c:v>1.7959304359994686E-2</c:v>
                </c:pt>
                <c:pt idx="7462">
                  <c:v>1.7954491791017831E-2</c:v>
                </c:pt>
                <c:pt idx="7463">
                  <c:v>1.7949681156223685E-2</c:v>
                </c:pt>
                <c:pt idx="7464">
                  <c:v>1.7944872454575919E-2</c:v>
                </c:pt>
                <c:pt idx="7465">
                  <c:v>1.7940065685038899E-2</c:v>
                </c:pt>
                <c:pt idx="7466">
                  <c:v>1.7935260846577671E-2</c:v>
                </c:pt>
                <c:pt idx="7467">
                  <c:v>1.7930457938157996E-2</c:v>
                </c:pt>
                <c:pt idx="7468">
                  <c:v>1.7925656958746306E-2</c:v>
                </c:pt>
                <c:pt idx="7469">
                  <c:v>1.792085790730974E-2</c:v>
                </c:pt>
                <c:pt idx="7470">
                  <c:v>1.7916060782816118E-2</c:v>
                </c:pt>
                <c:pt idx="7471">
                  <c:v>1.7911265584233959E-2</c:v>
                </c:pt>
                <c:pt idx="7472">
                  <c:v>1.7906472310532467E-2</c:v>
                </c:pt>
                <c:pt idx="7473">
                  <c:v>1.7901680960681537E-2</c:v>
                </c:pt>
                <c:pt idx="7474">
                  <c:v>1.7896891533651749E-2</c:v>
                </c:pt>
                <c:pt idx="7475">
                  <c:v>1.7892104028414377E-2</c:v>
                </c:pt>
                <c:pt idx="7476">
                  <c:v>1.7887318443941386E-2</c:v>
                </c:pt>
                <c:pt idx="7477">
                  <c:v>1.7882534779205414E-2</c:v>
                </c:pt>
                <c:pt idx="7478">
                  <c:v>1.7877753033179806E-2</c:v>
                </c:pt>
                <c:pt idx="7479">
                  <c:v>1.787297320483857E-2</c:v>
                </c:pt>
                <c:pt idx="7480">
                  <c:v>1.7868195293156423E-2</c:v>
                </c:pt>
                <c:pt idx="7481">
                  <c:v>1.7863419297108746E-2</c:v>
                </c:pt>
                <c:pt idx="7482">
                  <c:v>1.7858645215671626E-2</c:v>
                </c:pt>
                <c:pt idx="7483">
                  <c:v>1.7853873047821815E-2</c:v>
                </c:pt>
                <c:pt idx="7484">
                  <c:v>1.7849102792536754E-2</c:v>
                </c:pt>
                <c:pt idx="7485">
                  <c:v>1.7844334448794574E-2</c:v>
                </c:pt>
                <c:pt idx="7486">
                  <c:v>1.7839568015574087E-2</c:v>
                </c:pt>
                <c:pt idx="7487">
                  <c:v>1.7834803491854775E-2</c:v>
                </c:pt>
                <c:pt idx="7488">
                  <c:v>1.7830040876616812E-2</c:v>
                </c:pt>
                <c:pt idx="7489">
                  <c:v>1.7825280168841055E-2</c:v>
                </c:pt>
                <c:pt idx="7490">
                  <c:v>1.7820521367509029E-2</c:v>
                </c:pt>
                <c:pt idx="7491">
                  <c:v>1.7815764471602956E-2</c:v>
                </c:pt>
                <c:pt idx="7492">
                  <c:v>1.7811009480105718E-2</c:v>
                </c:pt>
                <c:pt idx="7493">
                  <c:v>1.780625639200089E-2</c:v>
                </c:pt>
                <c:pt idx="7494">
                  <c:v>1.7801505206272716E-2</c:v>
                </c:pt>
                <c:pt idx="7495">
                  <c:v>1.7796755921906125E-2</c:v>
                </c:pt>
                <c:pt idx="7496">
                  <c:v>1.7792008537886723E-2</c:v>
                </c:pt>
                <c:pt idx="7497">
                  <c:v>1.7787263053200778E-2</c:v>
                </c:pt>
                <c:pt idx="7498">
                  <c:v>1.7782519466835255E-2</c:v>
                </c:pt>
                <c:pt idx="7499">
                  <c:v>1.7777777777777778E-2</c:v>
                </c:pt>
                <c:pt idx="7500">
                  <c:v>1.7773037985016654E-2</c:v>
                </c:pt>
                <c:pt idx="7501">
                  <c:v>1.7768300087540861E-2</c:v>
                </c:pt>
                <c:pt idx="7502">
                  <c:v>1.7763564084340051E-2</c:v>
                </c:pt>
                <c:pt idx="7503">
                  <c:v>1.7758829974404554E-2</c:v>
                </c:pt>
                <c:pt idx="7504">
                  <c:v>1.7754097756725363E-2</c:v>
                </c:pt>
                <c:pt idx="7505">
                  <c:v>1.7749367430294153E-2</c:v>
                </c:pt>
                <c:pt idx="7506">
                  <c:v>1.7744638994103262E-2</c:v>
                </c:pt>
                <c:pt idx="7507">
                  <c:v>1.7739912447145706E-2</c:v>
                </c:pt>
                <c:pt idx="7508">
                  <c:v>1.7735187788415166E-2</c:v>
                </c:pt>
                <c:pt idx="7509">
                  <c:v>1.7730465016905998E-2</c:v>
                </c:pt>
                <c:pt idx="7510">
                  <c:v>1.7725744131613225E-2</c:v>
                </c:pt>
                <c:pt idx="7511">
                  <c:v>1.7721025131532536E-2</c:v>
                </c:pt>
                <c:pt idx="7512">
                  <c:v>1.7716308015660296E-2</c:v>
                </c:pt>
                <c:pt idx="7513">
                  <c:v>1.7711592782993526E-2</c:v>
                </c:pt>
                <c:pt idx="7514">
                  <c:v>1.7706879432529927E-2</c:v>
                </c:pt>
                <c:pt idx="7515">
                  <c:v>1.7702167963267859E-2</c:v>
                </c:pt>
                <c:pt idx="7516">
                  <c:v>1.7697458374206353E-2</c:v>
                </c:pt>
                <c:pt idx="7517">
                  <c:v>1.7692750664345093E-2</c:v>
                </c:pt>
                <c:pt idx="7518">
                  <c:v>1.7688044832684449E-2</c:v>
                </c:pt>
                <c:pt idx="7519">
                  <c:v>1.7683340878225439E-2</c:v>
                </c:pt>
                <c:pt idx="7520">
                  <c:v>1.7678638799969757E-2</c:v>
                </c:pt>
                <c:pt idx="7521">
                  <c:v>1.7673938596919743E-2</c:v>
                </c:pt>
                <c:pt idx="7522">
                  <c:v>1.766924026807842E-2</c:v>
                </c:pt>
                <c:pt idx="7523">
                  <c:v>1.766454381244946E-2</c:v>
                </c:pt>
                <c:pt idx="7524">
                  <c:v>1.7659849229037208E-2</c:v>
                </c:pt>
                <c:pt idx="7525">
                  <c:v>1.7655156516846657E-2</c:v>
                </c:pt>
                <c:pt idx="7526">
                  <c:v>1.7650465674883469E-2</c:v>
                </c:pt>
                <c:pt idx="7527">
                  <c:v>1.7645776702153972E-2</c:v>
                </c:pt>
                <c:pt idx="7528">
                  <c:v>1.7641089597665138E-2</c:v>
                </c:pt>
                <c:pt idx="7529">
                  <c:v>1.7636404360424615E-2</c:v>
                </c:pt>
                <c:pt idx="7530">
                  <c:v>1.7631720989440696E-2</c:v>
                </c:pt>
                <c:pt idx="7531">
                  <c:v>1.7627039483722347E-2</c:v>
                </c:pt>
                <c:pt idx="7532">
                  <c:v>1.7622359842279174E-2</c:v>
                </c:pt>
                <c:pt idx="7533">
                  <c:v>1.7617682064121457E-2</c:v>
                </c:pt>
                <c:pt idx="7534">
                  <c:v>1.7613006148260123E-2</c:v>
                </c:pt>
                <c:pt idx="7535">
                  <c:v>1.7608332093706752E-2</c:v>
                </c:pt>
                <c:pt idx="7536">
                  <c:v>1.7603659899473597E-2</c:v>
                </c:pt>
                <c:pt idx="7537">
                  <c:v>1.7598989564573543E-2</c:v>
                </c:pt>
                <c:pt idx="7538">
                  <c:v>1.759432108802015E-2</c:v>
                </c:pt>
                <c:pt idx="7539">
                  <c:v>1.7589654468827615E-2</c:v>
                </c:pt>
                <c:pt idx="7540">
                  <c:v>1.7584989706010801E-2</c:v>
                </c:pt>
                <c:pt idx="7541">
                  <c:v>1.7580326798585219E-2</c:v>
                </c:pt>
                <c:pt idx="7542">
                  <c:v>1.7575665745567032E-2</c:v>
                </c:pt>
                <c:pt idx="7543">
                  <c:v>1.7571006545973062E-2</c:v>
                </c:pt>
                <c:pt idx="7544">
                  <c:v>1.7566349198820771E-2</c:v>
                </c:pt>
                <c:pt idx="7545">
                  <c:v>1.7561693703128278E-2</c:v>
                </c:pt>
                <c:pt idx="7546">
                  <c:v>1.7557040057914353E-2</c:v>
                </c:pt>
                <c:pt idx="7547">
                  <c:v>1.7552388262198418E-2</c:v>
                </c:pt>
                <c:pt idx="7548">
                  <c:v>1.754773831500054E-2</c:v>
                </c:pt>
                <c:pt idx="7549">
                  <c:v>1.7543090215341433E-2</c:v>
                </c:pt>
                <c:pt idx="7550">
                  <c:v>1.7538443962242467E-2</c:v>
                </c:pt>
                <c:pt idx="7551">
                  <c:v>1.7533799554725654E-2</c:v>
                </c:pt>
                <c:pt idx="7552">
                  <c:v>1.7529156991813656E-2</c:v>
                </c:pt>
                <c:pt idx="7553">
                  <c:v>1.752451627252978E-2</c:v>
                </c:pt>
                <c:pt idx="7554">
                  <c:v>1.7519877395897984E-2</c:v>
                </c:pt>
                <c:pt idx="7555">
                  <c:v>1.7515240360942864E-2</c:v>
                </c:pt>
                <c:pt idx="7556">
                  <c:v>1.7510605166689668E-2</c:v>
                </c:pt>
                <c:pt idx="7557">
                  <c:v>1.7505971812164282E-2</c:v>
                </c:pt>
                <c:pt idx="7558">
                  <c:v>1.7501340296393247E-2</c:v>
                </c:pt>
                <c:pt idx="7559">
                  <c:v>1.749671061840374E-2</c:v>
                </c:pt>
                <c:pt idx="7560">
                  <c:v>1.749208277722358E-2</c:v>
                </c:pt>
                <c:pt idx="7561">
                  <c:v>1.7487456771881231E-2</c:v>
                </c:pt>
                <c:pt idx="7562">
                  <c:v>1.7482832601405807E-2</c:v>
                </c:pt>
                <c:pt idx="7563">
                  <c:v>1.7478210264827047E-2</c:v>
                </c:pt>
                <c:pt idx="7564">
                  <c:v>1.7473589761175343E-2</c:v>
                </c:pt>
                <c:pt idx="7565">
                  <c:v>1.7468971089481727E-2</c:v>
                </c:pt>
                <c:pt idx="7566">
                  <c:v>1.7464354248777875E-2</c:v>
                </c:pt>
                <c:pt idx="7567">
                  <c:v>1.745973923809609E-2</c:v>
                </c:pt>
                <c:pt idx="7568">
                  <c:v>1.7455126056469324E-2</c:v>
                </c:pt>
                <c:pt idx="7569">
                  <c:v>1.7450514702931161E-2</c:v>
                </c:pt>
                <c:pt idx="7570">
                  <c:v>1.7445905176515834E-2</c:v>
                </c:pt>
                <c:pt idx="7571">
                  <c:v>1.7441297476258208E-2</c:v>
                </c:pt>
                <c:pt idx="7572">
                  <c:v>1.7436691601193779E-2</c:v>
                </c:pt>
                <c:pt idx="7573">
                  <c:v>1.7432087550358685E-2</c:v>
                </c:pt>
                <c:pt idx="7574">
                  <c:v>1.7427485322789704E-2</c:v>
                </c:pt>
                <c:pt idx="7575">
                  <c:v>1.7422884917524244E-2</c:v>
                </c:pt>
                <c:pt idx="7576">
                  <c:v>1.741828633360035E-2</c:v>
                </c:pt>
                <c:pt idx="7577">
                  <c:v>1.7413689570056699E-2</c:v>
                </c:pt>
                <c:pt idx="7578">
                  <c:v>1.7409094625932611E-2</c:v>
                </c:pt>
                <c:pt idx="7579">
                  <c:v>1.7404501500268028E-2</c:v>
                </c:pt>
                <c:pt idx="7580">
                  <c:v>1.7399910192103536E-2</c:v>
                </c:pt>
                <c:pt idx="7581">
                  <c:v>1.7395320700480339E-2</c:v>
                </c:pt>
                <c:pt idx="7582">
                  <c:v>1.7390733024440292E-2</c:v>
                </c:pt>
                <c:pt idx="7583">
                  <c:v>1.7386147163025868E-2</c:v>
                </c:pt>
                <c:pt idx="7584">
                  <c:v>1.7381563115280177E-2</c:v>
                </c:pt>
                <c:pt idx="7585">
                  <c:v>1.7376980880246952E-2</c:v>
                </c:pt>
                <c:pt idx="7586">
                  <c:v>1.7372400456970569E-2</c:v>
                </c:pt>
                <c:pt idx="7587">
                  <c:v>1.7367821844496024E-2</c:v>
                </c:pt>
                <c:pt idx="7588">
                  <c:v>1.7363245041868949E-2</c:v>
                </c:pt>
                <c:pt idx="7589">
                  <c:v>1.7358670048135592E-2</c:v>
                </c:pt>
                <c:pt idx="7590">
                  <c:v>1.7354096862342842E-2</c:v>
                </c:pt>
                <c:pt idx="7591">
                  <c:v>1.7349525483538214E-2</c:v>
                </c:pt>
                <c:pt idx="7592">
                  <c:v>1.7344955910769844E-2</c:v>
                </c:pt>
                <c:pt idx="7593">
                  <c:v>1.7340388143086503E-2</c:v>
                </c:pt>
                <c:pt idx="7594">
                  <c:v>1.7335822179537577E-2</c:v>
                </c:pt>
                <c:pt idx="7595">
                  <c:v>1.7331258019173085E-2</c:v>
                </c:pt>
                <c:pt idx="7596">
                  <c:v>1.7326695661043674E-2</c:v>
                </c:pt>
                <c:pt idx="7597">
                  <c:v>1.7322135104200609E-2</c:v>
                </c:pt>
                <c:pt idx="7598">
                  <c:v>1.7317576347695787E-2</c:v>
                </c:pt>
                <c:pt idx="7599">
                  <c:v>1.7313019390581719E-2</c:v>
                </c:pt>
                <c:pt idx="7600">
                  <c:v>1.7308464231911541E-2</c:v>
                </c:pt>
                <c:pt idx="7601">
                  <c:v>1.7303910870739025E-2</c:v>
                </c:pt>
                <c:pt idx="7602">
                  <c:v>1.7299359306118547E-2</c:v>
                </c:pt>
                <c:pt idx="7603">
                  <c:v>1.7294809537105115E-2</c:v>
                </c:pt>
                <c:pt idx="7604">
                  <c:v>1.7290261562754355E-2</c:v>
                </c:pt>
                <c:pt idx="7605">
                  <c:v>1.7285715382122518E-2</c:v>
                </c:pt>
                <c:pt idx="7606">
                  <c:v>1.728117099426647E-2</c:v>
                </c:pt>
                <c:pt idx="7607">
                  <c:v>1.7276628398243701E-2</c:v>
                </c:pt>
                <c:pt idx="7608">
                  <c:v>1.7272087593112311E-2</c:v>
                </c:pt>
                <c:pt idx="7609">
                  <c:v>1.7267548577931037E-2</c:v>
                </c:pt>
                <c:pt idx="7610">
                  <c:v>1.7263011351759217E-2</c:v>
                </c:pt>
                <c:pt idx="7611">
                  <c:v>1.7258475913656812E-2</c:v>
                </c:pt>
                <c:pt idx="7612">
                  <c:v>1.7253942262684403E-2</c:v>
                </c:pt>
                <c:pt idx="7613">
                  <c:v>1.7249410397903189E-2</c:v>
                </c:pt>
                <c:pt idx="7614">
                  <c:v>1.724488031837498E-2</c:v>
                </c:pt>
                <c:pt idx="7615">
                  <c:v>1.7240352023162205E-2</c:v>
                </c:pt>
                <c:pt idx="7616">
                  <c:v>1.723582551132791E-2</c:v>
                </c:pt>
                <c:pt idx="7617">
                  <c:v>1.7231300781935754E-2</c:v>
                </c:pt>
                <c:pt idx="7618">
                  <c:v>1.7226777834050005E-2</c:v>
                </c:pt>
                <c:pt idx="7619">
                  <c:v>1.7222256666735557E-2</c:v>
                </c:pt>
                <c:pt idx="7620">
                  <c:v>1.7217737279057906E-2</c:v>
                </c:pt>
                <c:pt idx="7621">
                  <c:v>1.7213219670083168E-2</c:v>
                </c:pt>
                <c:pt idx="7622">
                  <c:v>1.7208703838878073E-2</c:v>
                </c:pt>
                <c:pt idx="7623">
                  <c:v>1.7204189784509952E-2</c:v>
                </c:pt>
                <c:pt idx="7624">
                  <c:v>1.719967750604676E-2</c:v>
                </c:pt>
                <c:pt idx="7625">
                  <c:v>1.719516700255706E-2</c:v>
                </c:pt>
                <c:pt idx="7626">
                  <c:v>1.7190658273110015E-2</c:v>
                </c:pt>
                <c:pt idx="7627">
                  <c:v>1.7186151316775419E-2</c:v>
                </c:pt>
                <c:pt idx="7628">
                  <c:v>1.7181646132623647E-2</c:v>
                </c:pt>
                <c:pt idx="7629">
                  <c:v>1.7177142719725716E-2</c:v>
                </c:pt>
                <c:pt idx="7630">
                  <c:v>1.7172641077153224E-2</c:v>
                </c:pt>
                <c:pt idx="7631">
                  <c:v>1.7168141203978395E-2</c:v>
                </c:pt>
                <c:pt idx="7632">
                  <c:v>1.7163643099274047E-2</c:v>
                </c:pt>
                <c:pt idx="7633">
                  <c:v>1.7159146762113619E-2</c:v>
                </c:pt>
                <c:pt idx="7634">
                  <c:v>1.7154652191571147E-2</c:v>
                </c:pt>
                <c:pt idx="7635">
                  <c:v>1.7150159386721278E-2</c:v>
                </c:pt>
                <c:pt idx="7636">
                  <c:v>1.7145668346639258E-2</c:v>
                </c:pt>
                <c:pt idx="7637">
                  <c:v>1.7141179070400948E-2</c:v>
                </c:pt>
                <c:pt idx="7638">
                  <c:v>1.7136691557082809E-2</c:v>
                </c:pt>
                <c:pt idx="7639">
                  <c:v>1.7132205805761903E-2</c:v>
                </c:pt>
                <c:pt idx="7640">
                  <c:v>1.7127721815515903E-2</c:v>
                </c:pt>
                <c:pt idx="7641">
                  <c:v>1.7123239585423083E-2</c:v>
                </c:pt>
                <c:pt idx="7642">
                  <c:v>1.7118759114562312E-2</c:v>
                </c:pt>
                <c:pt idx="7643">
                  <c:v>1.7114280402013078E-2</c:v>
                </c:pt>
                <c:pt idx="7644">
                  <c:v>1.7109803446855455E-2</c:v>
                </c:pt>
                <c:pt idx="7645">
                  <c:v>1.7105328248170123E-2</c:v>
                </c:pt>
                <c:pt idx="7646">
                  <c:v>1.7100854805038368E-2</c:v>
                </c:pt>
                <c:pt idx="7647">
                  <c:v>1.7096383116542078E-2</c:v>
                </c:pt>
                <c:pt idx="7648">
                  <c:v>1.7091913181763729E-2</c:v>
                </c:pt>
                <c:pt idx="7649">
                  <c:v>1.7087444999786407E-2</c:v>
                </c:pt>
                <c:pt idx="7650">
                  <c:v>1.7082978569693794E-2</c:v>
                </c:pt>
                <c:pt idx="7651">
                  <c:v>1.7078513890570173E-2</c:v>
                </c:pt>
                <c:pt idx="7652">
                  <c:v>1.7074050961500421E-2</c:v>
                </c:pt>
                <c:pt idx="7653">
                  <c:v>1.7069589781570017E-2</c:v>
                </c:pt>
                <c:pt idx="7654">
                  <c:v>1.7065130349865038E-2</c:v>
                </c:pt>
                <c:pt idx="7655">
                  <c:v>1.7060672665472145E-2</c:v>
                </c:pt>
                <c:pt idx="7656">
                  <c:v>1.7056216727478618E-2</c:v>
                </c:pt>
                <c:pt idx="7657">
                  <c:v>1.7051762534972311E-2</c:v>
                </c:pt>
                <c:pt idx="7658">
                  <c:v>1.7047310087041689E-2</c:v>
                </c:pt>
                <c:pt idx="7659">
                  <c:v>1.7042859382775805E-2</c:v>
                </c:pt>
                <c:pt idx="7660">
                  <c:v>1.7038410421264305E-2</c:v>
                </c:pt>
                <c:pt idx="7661">
                  <c:v>1.7033963201597432E-2</c:v>
                </c:pt>
                <c:pt idx="7662">
                  <c:v>1.7029517722866021E-2</c:v>
                </c:pt>
                <c:pt idx="7663">
                  <c:v>1.7025073984161504E-2</c:v>
                </c:pt>
                <c:pt idx="7664">
                  <c:v>1.7020631984575901E-2</c:v>
                </c:pt>
                <c:pt idx="7665">
                  <c:v>1.7016191723201828E-2</c:v>
                </c:pt>
                <c:pt idx="7666">
                  <c:v>1.7011753199132489E-2</c:v>
                </c:pt>
                <c:pt idx="7667">
                  <c:v>1.7007316411461679E-2</c:v>
                </c:pt>
                <c:pt idx="7668">
                  <c:v>1.7002881359283788E-2</c:v>
                </c:pt>
                <c:pt idx="7669">
                  <c:v>1.6998448041693794E-2</c:v>
                </c:pt>
                <c:pt idx="7670">
                  <c:v>1.6994016457787264E-2</c:v>
                </c:pt>
                <c:pt idx="7671">
                  <c:v>1.6989586606660355E-2</c:v>
                </c:pt>
                <c:pt idx="7672">
                  <c:v>1.6985158487409811E-2</c:v>
                </c:pt>
                <c:pt idx="7673">
                  <c:v>1.6980732099132971E-2</c:v>
                </c:pt>
                <c:pt idx="7674">
                  <c:v>1.6976307440927756E-2</c:v>
                </c:pt>
                <c:pt idx="7675">
                  <c:v>1.6971884511892674E-2</c:v>
                </c:pt>
                <c:pt idx="7676">
                  <c:v>1.6967463311126828E-2</c:v>
                </c:pt>
                <c:pt idx="7677">
                  <c:v>1.6963043837729893E-2</c:v>
                </c:pt>
                <c:pt idx="7678">
                  <c:v>1.6958626090802148E-2</c:v>
                </c:pt>
                <c:pt idx="7679">
                  <c:v>1.6954210069444444E-2</c:v>
                </c:pt>
                <c:pt idx="7680">
                  <c:v>1.6949795772758226E-2</c:v>
                </c:pt>
                <c:pt idx="7681">
                  <c:v>1.6945383199845513E-2</c:v>
                </c:pt>
                <c:pt idx="7682">
                  <c:v>1.694097234980892E-2</c:v>
                </c:pt>
                <c:pt idx="7683">
                  <c:v>1.6936563221751643E-2</c:v>
                </c:pt>
                <c:pt idx="7684">
                  <c:v>1.6932155814777455E-2</c:v>
                </c:pt>
                <c:pt idx="7685">
                  <c:v>1.6927750127990721E-2</c:v>
                </c:pt>
                <c:pt idx="7686">
                  <c:v>1.6923346160496375E-2</c:v>
                </c:pt>
                <c:pt idx="7687">
                  <c:v>1.6918943911399958E-2</c:v>
                </c:pt>
                <c:pt idx="7688">
                  <c:v>1.6914543379807561E-2</c:v>
                </c:pt>
                <c:pt idx="7689">
                  <c:v>1.6910144564825886E-2</c:v>
                </c:pt>
                <c:pt idx="7690">
                  <c:v>1.6905747465562192E-2</c:v>
                </c:pt>
                <c:pt idx="7691">
                  <c:v>1.6901352081124327E-2</c:v>
                </c:pt>
                <c:pt idx="7692">
                  <c:v>1.6896958410620725E-2</c:v>
                </c:pt>
                <c:pt idx="7693">
                  <c:v>1.6892566453160392E-2</c:v>
                </c:pt>
                <c:pt idx="7694">
                  <c:v>1.6888176207852917E-2</c:v>
                </c:pt>
                <c:pt idx="7695">
                  <c:v>1.6883787673808465E-2</c:v>
                </c:pt>
                <c:pt idx="7696">
                  <c:v>1.6879400850137775E-2</c:v>
                </c:pt>
                <c:pt idx="7697">
                  <c:v>1.6875015735952174E-2</c:v>
                </c:pt>
                <c:pt idx="7698">
                  <c:v>1.6870632330363556E-2</c:v>
                </c:pt>
                <c:pt idx="7699">
                  <c:v>1.6866250632484397E-2</c:v>
                </c:pt>
                <c:pt idx="7700">
                  <c:v>1.6861870641427749E-2</c:v>
                </c:pt>
                <c:pt idx="7701">
                  <c:v>1.6857492356307239E-2</c:v>
                </c:pt>
                <c:pt idx="7702">
                  <c:v>1.685311577623707E-2</c:v>
                </c:pt>
                <c:pt idx="7703">
                  <c:v>1.6848740900332015E-2</c:v>
                </c:pt>
                <c:pt idx="7704">
                  <c:v>1.6844367727707428E-2</c:v>
                </c:pt>
                <c:pt idx="7705">
                  <c:v>1.6839996257479232E-2</c:v>
                </c:pt>
                <c:pt idx="7706">
                  <c:v>1.6835626488763928E-2</c:v>
                </c:pt>
                <c:pt idx="7707">
                  <c:v>1.6831258420678587E-2</c:v>
                </c:pt>
                <c:pt idx="7708">
                  <c:v>1.6826892052340857E-2</c:v>
                </c:pt>
                <c:pt idx="7709">
                  <c:v>1.6822527382868949E-2</c:v>
                </c:pt>
                <c:pt idx="7710">
                  <c:v>1.6818164411381651E-2</c:v>
                </c:pt>
                <c:pt idx="7711">
                  <c:v>1.6813803136998328E-2</c:v>
                </c:pt>
                <c:pt idx="7712">
                  <c:v>1.6809443558838909E-2</c:v>
                </c:pt>
                <c:pt idx="7713">
                  <c:v>1.6805085676023897E-2</c:v>
                </c:pt>
                <c:pt idx="7714">
                  <c:v>1.6800729487674356E-2</c:v>
                </c:pt>
                <c:pt idx="7715">
                  <c:v>1.6796374992911929E-2</c:v>
                </c:pt>
                <c:pt idx="7716">
                  <c:v>1.6792022190858829E-2</c:v>
                </c:pt>
                <c:pt idx="7717">
                  <c:v>1.6787671080637834E-2</c:v>
                </c:pt>
                <c:pt idx="7718">
                  <c:v>1.6783321661372284E-2</c:v>
                </c:pt>
                <c:pt idx="7719">
                  <c:v>1.6778973932186098E-2</c:v>
                </c:pt>
                <c:pt idx="7720">
                  <c:v>1.6774627892203759E-2</c:v>
                </c:pt>
                <c:pt idx="7721">
                  <c:v>1.677028354055031E-2</c:v>
                </c:pt>
                <c:pt idx="7722">
                  <c:v>1.676594087635137E-2</c:v>
                </c:pt>
                <c:pt idx="7723">
                  <c:v>1.6761599898733118E-2</c:v>
                </c:pt>
                <c:pt idx="7724">
                  <c:v>1.67572606068223E-2</c:v>
                </c:pt>
                <c:pt idx="7725">
                  <c:v>1.6752922999746227E-2</c:v>
                </c:pt>
                <c:pt idx="7726">
                  <c:v>1.6748587076632775E-2</c:v>
                </c:pt>
                <c:pt idx="7727">
                  <c:v>1.6744252836610386E-2</c:v>
                </c:pt>
                <c:pt idx="7728">
                  <c:v>1.6739920278808062E-2</c:v>
                </c:pt>
                <c:pt idx="7729">
                  <c:v>1.6735589402355366E-2</c:v>
                </c:pt>
                <c:pt idx="7730">
                  <c:v>1.6731260206382437E-2</c:v>
                </c:pt>
                <c:pt idx="7731">
                  <c:v>1.6726932690019961E-2</c:v>
                </c:pt>
                <c:pt idx="7732">
                  <c:v>1.6722606852399197E-2</c:v>
                </c:pt>
                <c:pt idx="7733">
                  <c:v>1.6718282692651961E-2</c:v>
                </c:pt>
                <c:pt idx="7734">
                  <c:v>1.6713960209910627E-2</c:v>
                </c:pt>
                <c:pt idx="7735">
                  <c:v>1.6709639403308135E-2</c:v>
                </c:pt>
                <c:pt idx="7736">
                  <c:v>1.6705320271977984E-2</c:v>
                </c:pt>
                <c:pt idx="7737">
                  <c:v>1.6701002815054232E-2</c:v>
                </c:pt>
                <c:pt idx="7738">
                  <c:v>1.6696687031671494E-2</c:v>
                </c:pt>
                <c:pt idx="7739">
                  <c:v>1.6692372920964951E-2</c:v>
                </c:pt>
                <c:pt idx="7740">
                  <c:v>1.668806048207034E-2</c:v>
                </c:pt>
                <c:pt idx="7741">
                  <c:v>1.6683749714123949E-2</c:v>
                </c:pt>
                <c:pt idx="7742">
                  <c:v>1.6679440616262631E-2</c:v>
                </c:pt>
                <c:pt idx="7743">
                  <c:v>1.6675133187623797E-2</c:v>
                </c:pt>
                <c:pt idx="7744">
                  <c:v>1.6670827427345408E-2</c:v>
                </c:pt>
                <c:pt idx="7745">
                  <c:v>1.6666523334565989E-2</c:v>
                </c:pt>
                <c:pt idx="7746">
                  <c:v>1.6662220908424619E-2</c:v>
                </c:pt>
                <c:pt idx="7747">
                  <c:v>1.6657920148060924E-2</c:v>
                </c:pt>
                <c:pt idx="7748">
                  <c:v>1.66536210526151E-2</c:v>
                </c:pt>
                <c:pt idx="7749">
                  <c:v>1.6649323621227889E-2</c:v>
                </c:pt>
                <c:pt idx="7750">
                  <c:v>1.6645027853040582E-2</c:v>
                </c:pt>
                <c:pt idx="7751">
                  <c:v>1.6640733747195036E-2</c:v>
                </c:pt>
                <c:pt idx="7752">
                  <c:v>1.6636441302833656E-2</c:v>
                </c:pt>
                <c:pt idx="7753">
                  <c:v>1.6632150519099397E-2</c:v>
                </c:pt>
                <c:pt idx="7754">
                  <c:v>1.6627861395135769E-2</c:v>
                </c:pt>
                <c:pt idx="7755">
                  <c:v>1.6623573930086833E-2</c:v>
                </c:pt>
                <c:pt idx="7756">
                  <c:v>1.6619288123097205E-2</c:v>
                </c:pt>
                <c:pt idx="7757">
                  <c:v>1.6615003973312052E-2</c:v>
                </c:pt>
                <c:pt idx="7758">
                  <c:v>1.6610721479877084E-2</c:v>
                </c:pt>
                <c:pt idx="7759">
                  <c:v>1.6606440641938572E-2</c:v>
                </c:pt>
                <c:pt idx="7760">
                  <c:v>1.6602161458643329E-2</c:v>
                </c:pt>
                <c:pt idx="7761">
                  <c:v>1.6597883929138722E-2</c:v>
                </c:pt>
                <c:pt idx="7762">
                  <c:v>1.6593608052572664E-2</c:v>
                </c:pt>
                <c:pt idx="7763">
                  <c:v>1.6589333828093626E-2</c:v>
                </c:pt>
                <c:pt idx="7764">
                  <c:v>1.6585061254850611E-2</c:v>
                </c:pt>
                <c:pt idx="7765">
                  <c:v>1.6580790331993184E-2</c:v>
                </c:pt>
                <c:pt idx="7766">
                  <c:v>1.6576521058671453E-2</c:v>
                </c:pt>
                <c:pt idx="7767">
                  <c:v>1.6572253434036066E-2</c:v>
                </c:pt>
                <c:pt idx="7768">
                  <c:v>1.6567987457238233E-2</c:v>
                </c:pt>
                <c:pt idx="7769">
                  <c:v>1.6563723127429691E-2</c:v>
                </c:pt>
                <c:pt idx="7770">
                  <c:v>1.655946044376274E-2</c:v>
                </c:pt>
                <c:pt idx="7771">
                  <c:v>1.6555199405390214E-2</c:v>
                </c:pt>
                <c:pt idx="7772">
                  <c:v>1.6550940011465499E-2</c:v>
                </c:pt>
                <c:pt idx="7773">
                  <c:v>1.6546682261142517E-2</c:v>
                </c:pt>
                <c:pt idx="7774">
                  <c:v>1.6542426153575748E-2</c:v>
                </c:pt>
                <c:pt idx="7775">
                  <c:v>1.6538171687920204E-2</c:v>
                </c:pt>
                <c:pt idx="7776">
                  <c:v>1.6533918863331436E-2</c:v>
                </c:pt>
                <c:pt idx="7777">
                  <c:v>1.6529667678965555E-2</c:v>
                </c:pt>
                <c:pt idx="7778">
                  <c:v>1.6525418133979199E-2</c:v>
                </c:pt>
                <c:pt idx="7779">
                  <c:v>1.6521170227529556E-2</c:v>
                </c:pt>
                <c:pt idx="7780">
                  <c:v>1.6516923958774351E-2</c:v>
                </c:pt>
                <c:pt idx="7781">
                  <c:v>1.6512679326871855E-2</c:v>
                </c:pt>
                <c:pt idx="7782">
                  <c:v>1.6508436330980876E-2</c:v>
                </c:pt>
                <c:pt idx="7783">
                  <c:v>1.650419497026076E-2</c:v>
                </c:pt>
                <c:pt idx="7784">
                  <c:v>1.6499955243871399E-2</c:v>
                </c:pt>
                <c:pt idx="7785">
                  <c:v>1.6495717150973224E-2</c:v>
                </c:pt>
                <c:pt idx="7786">
                  <c:v>1.6491480690727197E-2</c:v>
                </c:pt>
                <c:pt idx="7787">
                  <c:v>1.648724586229483E-2</c:v>
                </c:pt>
                <c:pt idx="7788">
                  <c:v>1.6483012664838162E-2</c:v>
                </c:pt>
                <c:pt idx="7789">
                  <c:v>1.6478781097519778E-2</c:v>
                </c:pt>
                <c:pt idx="7790">
                  <c:v>1.64745511595028E-2</c:v>
                </c:pt>
                <c:pt idx="7791">
                  <c:v>1.647032284995088E-2</c:v>
                </c:pt>
                <c:pt idx="7792">
                  <c:v>1.6466096168028212E-2</c:v>
                </c:pt>
                <c:pt idx="7793">
                  <c:v>1.6461871112899529E-2</c:v>
                </c:pt>
                <c:pt idx="7794">
                  <c:v>1.6457647683730092E-2</c:v>
                </c:pt>
                <c:pt idx="7795">
                  <c:v>1.6453425879685703E-2</c:v>
                </c:pt>
                <c:pt idx="7796">
                  <c:v>1.6449205699932704E-2</c:v>
                </c:pt>
                <c:pt idx="7797">
                  <c:v>1.644498714363795E-2</c:v>
                </c:pt>
                <c:pt idx="7798">
                  <c:v>1.6440770209968859E-2</c:v>
                </c:pt>
                <c:pt idx="7799">
                  <c:v>1.6436554898093359E-2</c:v>
                </c:pt>
                <c:pt idx="7800">
                  <c:v>1.6432341207179929E-2</c:v>
                </c:pt>
                <c:pt idx="7801">
                  <c:v>1.6428129136397567E-2</c:v>
                </c:pt>
                <c:pt idx="7802">
                  <c:v>1.6423918684915807E-2</c:v>
                </c:pt>
                <c:pt idx="7803">
                  <c:v>1.6419709851904725E-2</c:v>
                </c:pt>
                <c:pt idx="7804">
                  <c:v>1.6415502636534917E-2</c:v>
                </c:pt>
                <c:pt idx="7805">
                  <c:v>1.6411297037977515E-2</c:v>
                </c:pt>
                <c:pt idx="7806">
                  <c:v>1.6407093055404175E-2</c:v>
                </c:pt>
                <c:pt idx="7807">
                  <c:v>1.6402890687987101E-2</c:v>
                </c:pt>
                <c:pt idx="7808">
                  <c:v>1.6398689934899006E-2</c:v>
                </c:pt>
                <c:pt idx="7809">
                  <c:v>1.6394490795313143E-2</c:v>
                </c:pt>
                <c:pt idx="7810">
                  <c:v>1.6390293268403296E-2</c:v>
                </c:pt>
                <c:pt idx="7811">
                  <c:v>1.6386097353343773E-2</c:v>
                </c:pt>
                <c:pt idx="7812">
                  <c:v>1.6381903049309414E-2</c:v>
                </c:pt>
                <c:pt idx="7813">
                  <c:v>1.6377710355475583E-2</c:v>
                </c:pt>
                <c:pt idx="7814">
                  <c:v>1.6373519271018176E-2</c:v>
                </c:pt>
                <c:pt idx="7815">
                  <c:v>1.6369329795113612E-2</c:v>
                </c:pt>
                <c:pt idx="7816">
                  <c:v>1.6365141926938838E-2</c:v>
                </c:pt>
                <c:pt idx="7817">
                  <c:v>1.6360955665671331E-2</c:v>
                </c:pt>
                <c:pt idx="7818">
                  <c:v>1.6356771010489091E-2</c:v>
                </c:pt>
                <c:pt idx="7819">
                  <c:v>1.6352587960570639E-2</c:v>
                </c:pt>
                <c:pt idx="7820">
                  <c:v>1.6348406515095032E-2</c:v>
                </c:pt>
                <c:pt idx="7821">
                  <c:v>1.6344226673241841E-2</c:v>
                </c:pt>
                <c:pt idx="7822">
                  <c:v>1.6340048434191165E-2</c:v>
                </c:pt>
                <c:pt idx="7823">
                  <c:v>1.6335871797123633E-2</c:v>
                </c:pt>
                <c:pt idx="7824">
                  <c:v>1.6331696761220385E-2</c:v>
                </c:pt>
                <c:pt idx="7825">
                  <c:v>1.6327523325663097E-2</c:v>
                </c:pt>
                <c:pt idx="7826">
                  <c:v>1.6323351489633962E-2</c:v>
                </c:pt>
                <c:pt idx="7827">
                  <c:v>1.6319181252315691E-2</c:v>
                </c:pt>
                <c:pt idx="7828">
                  <c:v>1.6315012612891526E-2</c:v>
                </c:pt>
                <c:pt idx="7829">
                  <c:v>1.6310845570545223E-2</c:v>
                </c:pt>
                <c:pt idx="7830">
                  <c:v>1.630668012446106E-2</c:v>
                </c:pt>
                <c:pt idx="7831">
                  <c:v>1.6302516273823845E-2</c:v>
                </c:pt>
                <c:pt idx="7832">
                  <c:v>1.6298354017818893E-2</c:v>
                </c:pt>
                <c:pt idx="7833">
                  <c:v>1.6294193355632047E-2</c:v>
                </c:pt>
                <c:pt idx="7834">
                  <c:v>1.6290034286449664E-2</c:v>
                </c:pt>
                <c:pt idx="7835">
                  <c:v>1.628587680945863E-2</c:v>
                </c:pt>
                <c:pt idx="7836">
                  <c:v>1.6281720923846339E-2</c:v>
                </c:pt>
                <c:pt idx="7837">
                  <c:v>1.6277566628800706E-2</c:v>
                </c:pt>
                <c:pt idx="7838">
                  <c:v>1.6273413923510168E-2</c:v>
                </c:pt>
                <c:pt idx="7839">
                  <c:v>1.6269262807163683E-2</c:v>
                </c:pt>
                <c:pt idx="7840">
                  <c:v>1.6265113278950711E-2</c:v>
                </c:pt>
                <c:pt idx="7841">
                  <c:v>1.6260965338061241E-2</c:v>
                </c:pt>
                <c:pt idx="7842">
                  <c:v>1.6256818983685778E-2</c:v>
                </c:pt>
                <c:pt idx="7843">
                  <c:v>1.6252674215015337E-2</c:v>
                </c:pt>
                <c:pt idx="7844">
                  <c:v>1.6248531031241457E-2</c:v>
                </c:pt>
                <c:pt idx="7845">
                  <c:v>1.6244389431556181E-2</c:v>
                </c:pt>
                <c:pt idx="7846">
                  <c:v>1.6240249415152078E-2</c:v>
                </c:pt>
                <c:pt idx="7847">
                  <c:v>1.6236110981222223E-2</c:v>
                </c:pt>
                <c:pt idx="7848">
                  <c:v>1.623197412896021E-2</c:v>
                </c:pt>
                <c:pt idx="7849">
                  <c:v>1.6227838857560142E-2</c:v>
                </c:pt>
                <c:pt idx="7850">
                  <c:v>1.6223705166216646E-2</c:v>
                </c:pt>
                <c:pt idx="7851">
                  <c:v>1.6219573054124845E-2</c:v>
                </c:pt>
                <c:pt idx="7852">
                  <c:v>1.6215442520480388E-2</c:v>
                </c:pt>
                <c:pt idx="7853">
                  <c:v>1.621131356447943E-2</c:v>
                </c:pt>
                <c:pt idx="7854">
                  <c:v>1.6207186185318637E-2</c:v>
                </c:pt>
                <c:pt idx="7855">
                  <c:v>1.6203060382195197E-2</c:v>
                </c:pt>
                <c:pt idx="7856">
                  <c:v>1.619893615430679E-2</c:v>
                </c:pt>
                <c:pt idx="7857">
                  <c:v>1.6194813500851619E-2</c:v>
                </c:pt>
                <c:pt idx="7858">
                  <c:v>1.6190692421028399E-2</c:v>
                </c:pt>
                <c:pt idx="7859">
                  <c:v>1.6186572914036346E-2</c:v>
                </c:pt>
                <c:pt idx="7860">
                  <c:v>1.6182454979075195E-2</c:v>
                </c:pt>
                <c:pt idx="7861">
                  <c:v>1.6178338615345178E-2</c:v>
                </c:pt>
                <c:pt idx="7862">
                  <c:v>1.617422382204705E-2</c:v>
                </c:pt>
                <c:pt idx="7863">
                  <c:v>1.6170110598382057E-2</c:v>
                </c:pt>
                <c:pt idx="7864">
                  <c:v>1.616599894355197E-2</c:v>
                </c:pt>
                <c:pt idx="7865">
                  <c:v>1.6161888856759055E-2</c:v>
                </c:pt>
                <c:pt idx="7866">
                  <c:v>1.6157780337206089E-2</c:v>
                </c:pt>
                <c:pt idx="7867">
                  <c:v>1.6153673384096359E-2</c:v>
                </c:pt>
                <c:pt idx="7868">
                  <c:v>1.6149567996633654E-2</c:v>
                </c:pt>
                <c:pt idx="7869">
                  <c:v>1.6145464174022271E-2</c:v>
                </c:pt>
                <c:pt idx="7870">
                  <c:v>1.6141361915467011E-2</c:v>
                </c:pt>
                <c:pt idx="7871">
                  <c:v>1.6137261220173178E-2</c:v>
                </c:pt>
                <c:pt idx="7872">
                  <c:v>1.6133162087346584E-2</c:v>
                </c:pt>
                <c:pt idx="7873">
                  <c:v>1.6129064516193548E-2</c:v>
                </c:pt>
                <c:pt idx="7874">
                  <c:v>1.6124968505920888E-2</c:v>
                </c:pt>
                <c:pt idx="7875">
                  <c:v>1.6120874055735923E-2</c:v>
                </c:pt>
                <c:pt idx="7876">
                  <c:v>1.6116781164846484E-2</c:v>
                </c:pt>
                <c:pt idx="7877">
                  <c:v>1.6112689832460895E-2</c:v>
                </c:pt>
                <c:pt idx="7878">
                  <c:v>1.6108600057787994E-2</c:v>
                </c:pt>
                <c:pt idx="7879">
                  <c:v>1.6104511840037104E-2</c:v>
                </c:pt>
                <c:pt idx="7880">
                  <c:v>1.610042517841807E-2</c:v>
                </c:pt>
                <c:pt idx="7881">
                  <c:v>1.6096340072141221E-2</c:v>
                </c:pt>
                <c:pt idx="7882">
                  <c:v>1.6092256520417396E-2</c:v>
                </c:pt>
                <c:pt idx="7883">
                  <c:v>1.6088174522457931E-2</c:v>
                </c:pt>
                <c:pt idx="7884">
                  <c:v>1.6084094077474669E-2</c:v>
                </c:pt>
                <c:pt idx="7885">
                  <c:v>1.6080015184679938E-2</c:v>
                </c:pt>
                <c:pt idx="7886">
                  <c:v>1.6075937843286581E-2</c:v>
                </c:pt>
                <c:pt idx="7887">
                  <c:v>1.6071862052507931E-2</c:v>
                </c:pt>
                <c:pt idx="7888">
                  <c:v>1.6067787811557821E-2</c:v>
                </c:pt>
                <c:pt idx="7889">
                  <c:v>1.6063715119650584E-2</c:v>
                </c:pt>
                <c:pt idx="7890">
                  <c:v>1.6059643976001046E-2</c:v>
                </c:pt>
                <c:pt idx="7891">
                  <c:v>1.6055574379824539E-2</c:v>
                </c:pt>
                <c:pt idx="7892">
                  <c:v>1.6051506330336886E-2</c:v>
                </c:pt>
                <c:pt idx="7893">
                  <c:v>1.6047439826754408E-2</c:v>
                </c:pt>
                <c:pt idx="7894">
                  <c:v>1.6043374868293919E-2</c:v>
                </c:pt>
                <c:pt idx="7895">
                  <c:v>1.6039311454172738E-2</c:v>
                </c:pt>
                <c:pt idx="7896">
                  <c:v>1.6035249583608666E-2</c:v>
                </c:pt>
                <c:pt idx="7897">
                  <c:v>1.6031189255820009E-2</c:v>
                </c:pt>
                <c:pt idx="7898">
                  <c:v>1.6027130470025571E-2</c:v>
                </c:pt>
                <c:pt idx="7899">
                  <c:v>1.6023073225444641E-2</c:v>
                </c:pt>
                <c:pt idx="7900">
                  <c:v>1.6019017521297002E-2</c:v>
                </c:pt>
                <c:pt idx="7901">
                  <c:v>1.6014963356802941E-2</c:v>
                </c:pt>
                <c:pt idx="7902">
                  <c:v>1.6010910731183228E-2</c:v>
                </c:pt>
                <c:pt idx="7903">
                  <c:v>1.6006859643659131E-2</c:v>
                </c:pt>
                <c:pt idx="7904">
                  <c:v>1.6002810093452412E-2</c:v>
                </c:pt>
                <c:pt idx="7905">
                  <c:v>1.5998762079785313E-2</c:v>
                </c:pt>
                <c:pt idx="7906">
                  <c:v>1.599471560188059E-2</c:v>
                </c:pt>
                <c:pt idx="7907">
                  <c:v>1.5990670658961464E-2</c:v>
                </c:pt>
                <c:pt idx="7908">
                  <c:v>1.5986627250251673E-2</c:v>
                </c:pt>
                <c:pt idx="7909">
                  <c:v>1.5982585374975426E-2</c:v>
                </c:pt>
                <c:pt idx="7910">
                  <c:v>1.5978545032357433E-2</c:v>
                </c:pt>
                <c:pt idx="7911">
                  <c:v>1.5974506221622886E-2</c:v>
                </c:pt>
                <c:pt idx="7912">
                  <c:v>1.5970468941997478E-2</c:v>
                </c:pt>
                <c:pt idx="7913">
                  <c:v>1.5966433192707376E-2</c:v>
                </c:pt>
                <c:pt idx="7914">
                  <c:v>1.5962398972979252E-2</c:v>
                </c:pt>
                <c:pt idx="7915">
                  <c:v>1.595836628204025E-2</c:v>
                </c:pt>
                <c:pt idx="7916">
                  <c:v>1.5954335119118018E-2</c:v>
                </c:pt>
                <c:pt idx="7917">
                  <c:v>1.5950305483440681E-2</c:v>
                </c:pt>
                <c:pt idx="7918">
                  <c:v>1.5946277374236855E-2</c:v>
                </c:pt>
                <c:pt idx="7919">
                  <c:v>1.5942250790735638E-2</c:v>
                </c:pt>
                <c:pt idx="7920">
                  <c:v>1.5938225732166626E-2</c:v>
                </c:pt>
                <c:pt idx="7921">
                  <c:v>1.5934202197759893E-2</c:v>
                </c:pt>
                <c:pt idx="7922">
                  <c:v>1.5930180186745996E-2</c:v>
                </c:pt>
                <c:pt idx="7923">
                  <c:v>1.5926159698355986E-2</c:v>
                </c:pt>
                <c:pt idx="7924">
                  <c:v>1.5922140731821393E-2</c:v>
                </c:pt>
                <c:pt idx="7925">
                  <c:v>1.5918123286374233E-2</c:v>
                </c:pt>
                <c:pt idx="7926">
                  <c:v>1.5914107361247008E-2</c:v>
                </c:pt>
                <c:pt idx="7927">
                  <c:v>1.5910092955672698E-2</c:v>
                </c:pt>
                <c:pt idx="7928">
                  <c:v>1.5906080068884779E-2</c:v>
                </c:pt>
                <c:pt idx="7929">
                  <c:v>1.5902068700117199E-2</c:v>
                </c:pt>
                <c:pt idx="7930">
                  <c:v>1.5898058848604391E-2</c:v>
                </c:pt>
                <c:pt idx="7931">
                  <c:v>1.5894050513581275E-2</c:v>
                </c:pt>
                <c:pt idx="7932">
                  <c:v>1.5890043694283252E-2</c:v>
                </c:pt>
                <c:pt idx="7933">
                  <c:v>1.5886038389946198E-2</c:v>
                </c:pt>
                <c:pt idx="7934">
                  <c:v>1.5882034599806479E-2</c:v>
                </c:pt>
                <c:pt idx="7935">
                  <c:v>1.5878032323100935E-2</c:v>
                </c:pt>
                <c:pt idx="7936">
                  <c:v>1.5874031559066897E-2</c:v>
                </c:pt>
                <c:pt idx="7937">
                  <c:v>1.5870032306942165E-2</c:v>
                </c:pt>
                <c:pt idx="7938">
                  <c:v>1.5866034565965029E-2</c:v>
                </c:pt>
                <c:pt idx="7939">
                  <c:v>1.5862038335374251E-2</c:v>
                </c:pt>
                <c:pt idx="7940">
                  <c:v>1.5858043614409071E-2</c:v>
                </c:pt>
                <c:pt idx="7941">
                  <c:v>1.5854050402309212E-2</c:v>
                </c:pt>
                <c:pt idx="7942">
                  <c:v>1.5850058698314882E-2</c:v>
                </c:pt>
                <c:pt idx="7943">
                  <c:v>1.5846068501666755E-2</c:v>
                </c:pt>
                <c:pt idx="7944">
                  <c:v>1.5842079811605986E-2</c:v>
                </c:pt>
                <c:pt idx="7945">
                  <c:v>1.5838092627374217E-2</c:v>
                </c:pt>
                <c:pt idx="7946">
                  <c:v>1.5834106948213557E-2</c:v>
                </c:pt>
                <c:pt idx="7947">
                  <c:v>1.5830122773366592E-2</c:v>
                </c:pt>
                <c:pt idx="7948">
                  <c:v>1.5826140102076388E-2</c:v>
                </c:pt>
                <c:pt idx="7949">
                  <c:v>1.5822158933586489E-2</c:v>
                </c:pt>
                <c:pt idx="7950">
                  <c:v>1.5818179267140908E-2</c:v>
                </c:pt>
                <c:pt idx="7951">
                  <c:v>1.5814201101984136E-2</c:v>
                </c:pt>
                <c:pt idx="7952">
                  <c:v>1.5810224437361148E-2</c:v>
                </c:pt>
                <c:pt idx="7953">
                  <c:v>1.5806249272517378E-2</c:v>
                </c:pt>
                <c:pt idx="7954">
                  <c:v>1.5802275606698744E-2</c:v>
                </c:pt>
                <c:pt idx="7955">
                  <c:v>1.5798303439151635E-2</c:v>
                </c:pt>
                <c:pt idx="7956">
                  <c:v>1.5794332769122912E-2</c:v>
                </c:pt>
                <c:pt idx="7957">
                  <c:v>1.5790363595859919E-2</c:v>
                </c:pt>
                <c:pt idx="7958">
                  <c:v>1.5786395918610457E-2</c:v>
                </c:pt>
                <c:pt idx="7959">
                  <c:v>1.5782429736622812E-2</c:v>
                </c:pt>
                <c:pt idx="7960">
                  <c:v>1.5778465049145738E-2</c:v>
                </c:pt>
                <c:pt idx="7961">
                  <c:v>1.5774501855428457E-2</c:v>
                </c:pt>
                <c:pt idx="7962">
                  <c:v>1.577054015472067E-2</c:v>
                </c:pt>
                <c:pt idx="7963">
                  <c:v>1.5766579946272539E-2</c:v>
                </c:pt>
                <c:pt idx="7964">
                  <c:v>1.5762621229334712E-2</c:v>
                </c:pt>
                <c:pt idx="7965">
                  <c:v>1.5758664003158288E-2</c:v>
                </c:pt>
                <c:pt idx="7966">
                  <c:v>1.5754708266994853E-2</c:v>
                </c:pt>
                <c:pt idx="7967">
                  <c:v>1.5750754020096451E-2</c:v>
                </c:pt>
                <c:pt idx="7968">
                  <c:v>1.5746801261715598E-2</c:v>
                </c:pt>
                <c:pt idx="7969">
                  <c:v>1.5742849991105291E-2</c:v>
                </c:pt>
                <c:pt idx="7970">
                  <c:v>1.5738900207518971E-2</c:v>
                </c:pt>
                <c:pt idx="7971">
                  <c:v>1.5734951910210574E-2</c:v>
                </c:pt>
                <c:pt idx="7972">
                  <c:v>1.5731005098434486E-2</c:v>
                </c:pt>
                <c:pt idx="7973">
                  <c:v>1.5727059771445558E-2</c:v>
                </c:pt>
                <c:pt idx="7974">
                  <c:v>1.5723115928499131E-2</c:v>
                </c:pt>
                <c:pt idx="7975">
                  <c:v>1.5719173568850987E-2</c:v>
                </c:pt>
                <c:pt idx="7976">
                  <c:v>1.5715232691757387E-2</c:v>
                </c:pt>
                <c:pt idx="7977">
                  <c:v>1.5711293296475057E-2</c:v>
                </c:pt>
                <c:pt idx="7978">
                  <c:v>1.5707355382261191E-2</c:v>
                </c:pt>
                <c:pt idx="7979">
                  <c:v>1.5703418948373439E-2</c:v>
                </c:pt>
                <c:pt idx="7980">
                  <c:v>1.5699483994069927E-2</c:v>
                </c:pt>
                <c:pt idx="7981">
                  <c:v>1.5695550518609241E-2</c:v>
                </c:pt>
                <c:pt idx="7982">
                  <c:v>1.5691618521250429E-2</c:v>
                </c:pt>
                <c:pt idx="7983">
                  <c:v>1.5687688001253006E-2</c:v>
                </c:pt>
                <c:pt idx="7984">
                  <c:v>1.5683758957876954E-2</c:v>
                </c:pt>
                <c:pt idx="7985">
                  <c:v>1.5679831390382707E-2</c:v>
                </c:pt>
                <c:pt idx="7986">
                  <c:v>1.5675905298031173E-2</c:v>
                </c:pt>
                <c:pt idx="7987">
                  <c:v>1.5671980680083721E-2</c:v>
                </c:pt>
                <c:pt idx="7988">
                  <c:v>1.566805753580218E-2</c:v>
                </c:pt>
                <c:pt idx="7989">
                  <c:v>1.5664135864448835E-2</c:v>
                </c:pt>
                <c:pt idx="7990">
                  <c:v>1.5660215665286442E-2</c:v>
                </c:pt>
                <c:pt idx="7991">
                  <c:v>1.565629693757822E-2</c:v>
                </c:pt>
                <c:pt idx="7992">
                  <c:v>1.5652379680587834E-2</c:v>
                </c:pt>
                <c:pt idx="7993">
                  <c:v>1.5648463893579431E-2</c:v>
                </c:pt>
                <c:pt idx="7994">
                  <c:v>1.5644549575817592E-2</c:v>
                </c:pt>
                <c:pt idx="7995">
                  <c:v>1.5640636726567386E-2</c:v>
                </c:pt>
                <c:pt idx="7996">
                  <c:v>1.5636725345094318E-2</c:v>
                </c:pt>
                <c:pt idx="7997">
                  <c:v>1.5632815430664367E-2</c:v>
                </c:pt>
                <c:pt idx="7998">
                  <c:v>1.5628906982543964E-2</c:v>
                </c:pt>
                <c:pt idx="7999">
                  <c:v>1.5625E-2</c:v>
                </c:pt>
                <c:pt idx="8000">
                  <c:v>1.5621094482299824E-2</c:v>
                </c:pt>
                <c:pt idx="8001">
                  <c:v>1.5617190428711243E-2</c:v>
                </c:pt>
                <c:pt idx="8002">
                  <c:v>1.5613287838502523E-2</c:v>
                </c:pt>
                <c:pt idx="8003">
                  <c:v>1.5609386710942381E-2</c:v>
                </c:pt>
                <c:pt idx="8004">
                  <c:v>1.5605487045299996E-2</c:v>
                </c:pt>
                <c:pt idx="8005">
                  <c:v>1.560158884084501E-2</c:v>
                </c:pt>
                <c:pt idx="8006">
                  <c:v>1.5597692096847506E-2</c:v>
                </c:pt>
                <c:pt idx="8007">
                  <c:v>1.5593796812578033E-2</c:v>
                </c:pt>
                <c:pt idx="8008">
                  <c:v>1.5589902987307589E-2</c:v>
                </c:pt>
                <c:pt idx="8009">
                  <c:v>1.5586010620307636E-2</c:v>
                </c:pt>
                <c:pt idx="8010">
                  <c:v>1.5582119710850086E-2</c:v>
                </c:pt>
                <c:pt idx="8011">
                  <c:v>1.5578230258207298E-2</c:v>
                </c:pt>
                <c:pt idx="8012">
                  <c:v>1.5574342261652097E-2</c:v>
                </c:pt>
                <c:pt idx="8013">
                  <c:v>1.5570455720457753E-2</c:v>
                </c:pt>
                <c:pt idx="8014">
                  <c:v>1.5566570633897998E-2</c:v>
                </c:pt>
                <c:pt idx="8015">
                  <c:v>1.5562687001247008E-2</c:v>
                </c:pt>
                <c:pt idx="8016">
                  <c:v>1.5558804821779414E-2</c:v>
                </c:pt>
                <c:pt idx="8017">
                  <c:v>1.5554924094770304E-2</c:v>
                </c:pt>
                <c:pt idx="8018">
                  <c:v>1.5551044819495213E-2</c:v>
                </c:pt>
                <c:pt idx="8019">
                  <c:v>1.5547166995230127E-2</c:v>
                </c:pt>
                <c:pt idx="8020">
                  <c:v>1.5543290621251494E-2</c:v>
                </c:pt>
                <c:pt idx="8021">
                  <c:v>1.5539415696836192E-2</c:v>
                </c:pt>
                <c:pt idx="8022">
                  <c:v>1.5535542221261574E-2</c:v>
                </c:pt>
                <c:pt idx="8023">
                  <c:v>1.5531670193805424E-2</c:v>
                </c:pt>
                <c:pt idx="8024">
                  <c:v>1.5527799613745983E-2</c:v>
                </c:pt>
                <c:pt idx="8025">
                  <c:v>1.552393048036195E-2</c:v>
                </c:pt>
                <c:pt idx="8026">
                  <c:v>1.5520062792932457E-2</c:v>
                </c:pt>
                <c:pt idx="8027">
                  <c:v>1.5516196550737093E-2</c:v>
                </c:pt>
                <c:pt idx="8028">
                  <c:v>1.5512331753055901E-2</c:v>
                </c:pt>
                <c:pt idx="8029">
                  <c:v>1.5508468399169365E-2</c:v>
                </c:pt>
                <c:pt idx="8030">
                  <c:v>1.550460648835842E-2</c:v>
                </c:pt>
                <c:pt idx="8031">
                  <c:v>1.5500746019904445E-2</c:v>
                </c:pt>
                <c:pt idx="8032">
                  <c:v>1.5496886993089272E-2</c:v>
                </c:pt>
                <c:pt idx="8033">
                  <c:v>1.5493029407195172E-2</c:v>
                </c:pt>
                <c:pt idx="8034">
                  <c:v>1.5489173261504875E-2</c:v>
                </c:pt>
                <c:pt idx="8035">
                  <c:v>1.5485318555301541E-2</c:v>
                </c:pt>
                <c:pt idx="8036">
                  <c:v>1.5481465287868791E-2</c:v>
                </c:pt>
                <c:pt idx="8037">
                  <c:v>1.5477613458490682E-2</c:v>
                </c:pt>
                <c:pt idx="8038">
                  <c:v>1.5473763066451719E-2</c:v>
                </c:pt>
                <c:pt idx="8039">
                  <c:v>1.5469914111036856E-2</c:v>
                </c:pt>
                <c:pt idx="8040">
                  <c:v>1.5466066591531484E-2</c:v>
                </c:pt>
                <c:pt idx="8041">
                  <c:v>1.5462220507221442E-2</c:v>
                </c:pt>
                <c:pt idx="8042">
                  <c:v>1.5458375857393021E-2</c:v>
                </c:pt>
                <c:pt idx="8043">
                  <c:v>1.5454532641332938E-2</c:v>
                </c:pt>
                <c:pt idx="8044">
                  <c:v>1.5450690858328366E-2</c:v>
                </c:pt>
                <c:pt idx="8045">
                  <c:v>1.5446850507666919E-2</c:v>
                </c:pt>
                <c:pt idx="8046">
                  <c:v>1.5443011588636655E-2</c:v>
                </c:pt>
                <c:pt idx="8047">
                  <c:v>1.543917410052607E-2</c:v>
                </c:pt>
                <c:pt idx="8048">
                  <c:v>1.54353380426241E-2</c:v>
                </c:pt>
                <c:pt idx="8049">
                  <c:v>1.5431503414220131E-2</c:v>
                </c:pt>
                <c:pt idx="8050">
                  <c:v>1.5427670214603983E-2</c:v>
                </c:pt>
                <c:pt idx="8051">
                  <c:v>1.5423838443065923E-2</c:v>
                </c:pt>
                <c:pt idx="8052">
                  <c:v>1.5420008098896654E-2</c:v>
                </c:pt>
                <c:pt idx="8053">
                  <c:v>1.5416179181387319E-2</c:v>
                </c:pt>
                <c:pt idx="8054">
                  <c:v>1.5412351689829504E-2</c:v>
                </c:pt>
                <c:pt idx="8055">
                  <c:v>1.5408525623515235E-2</c:v>
                </c:pt>
                <c:pt idx="8056">
                  <c:v>1.5404700981736972E-2</c:v>
                </c:pt>
                <c:pt idx="8057">
                  <c:v>1.540087776378762E-2</c:v>
                </c:pt>
                <c:pt idx="8058">
                  <c:v>1.5397055968960521E-2</c:v>
                </c:pt>
                <c:pt idx="8059">
                  <c:v>1.5393235596549452E-2</c:v>
                </c:pt>
                <c:pt idx="8060">
                  <c:v>1.5389416645848635E-2</c:v>
                </c:pt>
                <c:pt idx="8061">
                  <c:v>1.5385599116152717E-2</c:v>
                </c:pt>
                <c:pt idx="8062">
                  <c:v>1.5381783006756803E-2</c:v>
                </c:pt>
                <c:pt idx="8063">
                  <c:v>1.5377968316956411E-2</c:v>
                </c:pt>
                <c:pt idx="8064">
                  <c:v>1.5374155046047517E-2</c:v>
                </c:pt>
                <c:pt idx="8065">
                  <c:v>1.5370343193326518E-2</c:v>
                </c:pt>
                <c:pt idx="8066">
                  <c:v>1.5366532758090254E-2</c:v>
                </c:pt>
                <c:pt idx="8067">
                  <c:v>1.5362723739635998E-2</c:v>
                </c:pt>
                <c:pt idx="8068">
                  <c:v>1.5358916137261466E-2</c:v>
                </c:pt>
                <c:pt idx="8069">
                  <c:v>1.53551099502648E-2</c:v>
                </c:pt>
                <c:pt idx="8070">
                  <c:v>1.5351305177944577E-2</c:v>
                </c:pt>
                <c:pt idx="8071">
                  <c:v>1.5347501819599816E-2</c:v>
                </c:pt>
                <c:pt idx="8072">
                  <c:v>1.5343699874529965E-2</c:v>
                </c:pt>
                <c:pt idx="8073">
                  <c:v>1.5339899342034901E-2</c:v>
                </c:pt>
                <c:pt idx="8074">
                  <c:v>1.5336100221414947E-2</c:v>
                </c:pt>
                <c:pt idx="8075">
                  <c:v>1.5332302511970847E-2</c:v>
                </c:pt>
                <c:pt idx="8076">
                  <c:v>1.5328506213003789E-2</c:v>
                </c:pt>
                <c:pt idx="8077">
                  <c:v>1.5324711323815379E-2</c:v>
                </c:pt>
                <c:pt idx="8078">
                  <c:v>1.5320917843707671E-2</c:v>
                </c:pt>
                <c:pt idx="8079">
                  <c:v>1.5317125771983138E-2</c:v>
                </c:pt>
                <c:pt idx="8080">
                  <c:v>1.5313335107944696E-2</c:v>
                </c:pt>
                <c:pt idx="8081">
                  <c:v>1.5309545850895678E-2</c:v>
                </c:pt>
                <c:pt idx="8082">
                  <c:v>1.5305758000139863E-2</c:v>
                </c:pt>
                <c:pt idx="8083">
                  <c:v>1.5301971554981452E-2</c:v>
                </c:pt>
                <c:pt idx="8084">
                  <c:v>1.5298186514725077E-2</c:v>
                </c:pt>
                <c:pt idx="8085">
                  <c:v>1.5294402878675803E-2</c:v>
                </c:pt>
                <c:pt idx="8086">
                  <c:v>1.5290620646139121E-2</c:v>
                </c:pt>
                <c:pt idx="8087">
                  <c:v>1.5286839816420952E-2</c:v>
                </c:pt>
                <c:pt idx="8088">
                  <c:v>1.5283060388827648E-2</c:v>
                </c:pt>
                <c:pt idx="8089">
                  <c:v>1.5279282362665991E-2</c:v>
                </c:pt>
                <c:pt idx="8090">
                  <c:v>1.5275505737243185E-2</c:v>
                </c:pt>
                <c:pt idx="8091">
                  <c:v>1.5271730511866867E-2</c:v>
                </c:pt>
                <c:pt idx="8092">
                  <c:v>1.5267956685845102E-2</c:v>
                </c:pt>
                <c:pt idx="8093">
                  <c:v>1.5264184258486385E-2</c:v>
                </c:pt>
                <c:pt idx="8094">
                  <c:v>1.5260413229099623E-2</c:v>
                </c:pt>
                <c:pt idx="8095">
                  <c:v>1.5256643596994173E-2</c:v>
                </c:pt>
                <c:pt idx="8096">
                  <c:v>1.52528753614798E-2</c:v>
                </c:pt>
                <c:pt idx="8097">
                  <c:v>1.5249108521866705E-2</c:v>
                </c:pt>
                <c:pt idx="8098">
                  <c:v>1.5245343077465506E-2</c:v>
                </c:pt>
                <c:pt idx="8099">
                  <c:v>1.5241579027587259E-2</c:v>
                </c:pt>
                <c:pt idx="8100">
                  <c:v>1.5237816371543434E-2</c:v>
                </c:pt>
                <c:pt idx="8101">
                  <c:v>1.5234055108645931E-2</c:v>
                </c:pt>
                <c:pt idx="8102">
                  <c:v>1.5230295238207072E-2</c:v>
                </c:pt>
                <c:pt idx="8103">
                  <c:v>1.5226536759539607E-2</c:v>
                </c:pt>
                <c:pt idx="8104">
                  <c:v>1.522277967195671E-2</c:v>
                </c:pt>
                <c:pt idx="8105">
                  <c:v>1.5219023974771973E-2</c:v>
                </c:pt>
                <c:pt idx="8106">
                  <c:v>1.5215269667299414E-2</c:v>
                </c:pt>
                <c:pt idx="8107">
                  <c:v>1.5211516748853477E-2</c:v>
                </c:pt>
                <c:pt idx="8108">
                  <c:v>1.5207765218749027E-2</c:v>
                </c:pt>
                <c:pt idx="8109">
                  <c:v>1.520401507630135E-2</c:v>
                </c:pt>
                <c:pt idx="8110">
                  <c:v>1.5200266320826154E-2</c:v>
                </c:pt>
                <c:pt idx="8111">
                  <c:v>1.5196518951639568E-2</c:v>
                </c:pt>
                <c:pt idx="8112">
                  <c:v>1.5192772968058153E-2</c:v>
                </c:pt>
                <c:pt idx="8113">
                  <c:v>1.5189028369398871E-2</c:v>
                </c:pt>
                <c:pt idx="8114">
                  <c:v>1.5185285154979123E-2</c:v>
                </c:pt>
                <c:pt idx="8115">
                  <c:v>1.518154332411672E-2</c:v>
                </c:pt>
                <c:pt idx="8116">
                  <c:v>1.5177802876129898E-2</c:v>
                </c:pt>
                <c:pt idx="8117">
                  <c:v>1.5174063810337314E-2</c:v>
                </c:pt>
                <c:pt idx="8118">
                  <c:v>1.5170326126058039E-2</c:v>
                </c:pt>
                <c:pt idx="8119">
                  <c:v>1.5166589822611567E-2</c:v>
                </c:pt>
                <c:pt idx="8120">
                  <c:v>1.5162854899317808E-2</c:v>
                </c:pt>
                <c:pt idx="8121">
                  <c:v>1.5159121355497102E-2</c:v>
                </c:pt>
                <c:pt idx="8122">
                  <c:v>1.5155389190470187E-2</c:v>
                </c:pt>
                <c:pt idx="8123">
                  <c:v>1.5151658403558241E-2</c:v>
                </c:pt>
                <c:pt idx="8124">
                  <c:v>1.514792899408284E-2</c:v>
                </c:pt>
                <c:pt idx="8125">
                  <c:v>1.5144200961365994E-2</c:v>
                </c:pt>
                <c:pt idx="8126">
                  <c:v>1.5140474304730115E-2</c:v>
                </c:pt>
                <c:pt idx="8127">
                  <c:v>1.5136749023498045E-2</c:v>
                </c:pt>
                <c:pt idx="8128">
                  <c:v>1.5133025116993038E-2</c:v>
                </c:pt>
                <c:pt idx="8129">
                  <c:v>1.512930258453876E-2</c:v>
                </c:pt>
                <c:pt idx="8130">
                  <c:v>1.5125581425459295E-2</c:v>
                </c:pt>
                <c:pt idx="8131">
                  <c:v>1.5121861639079149E-2</c:v>
                </c:pt>
                <c:pt idx="8132">
                  <c:v>1.511814322472323E-2</c:v>
                </c:pt>
                <c:pt idx="8133">
                  <c:v>1.5114426181716876E-2</c:v>
                </c:pt>
                <c:pt idx="8134">
                  <c:v>1.511071050938583E-2</c:v>
                </c:pt>
                <c:pt idx="8135">
                  <c:v>1.5106996207056248E-2</c:v>
                </c:pt>
                <c:pt idx="8136">
                  <c:v>1.5103283274054708E-2</c:v>
                </c:pt>
                <c:pt idx="8137">
                  <c:v>1.5099571709708196E-2</c:v>
                </c:pt>
                <c:pt idx="8138">
                  <c:v>1.5095861513344116E-2</c:v>
                </c:pt>
                <c:pt idx="8139">
                  <c:v>1.5092152684290275E-2</c:v>
                </c:pt>
                <c:pt idx="8140">
                  <c:v>1.5088445221874908E-2</c:v>
                </c:pt>
                <c:pt idx="8141">
                  <c:v>1.508473912542665E-2</c:v>
                </c:pt>
                <c:pt idx="8142">
                  <c:v>1.5081034394274552E-2</c:v>
                </c:pt>
                <c:pt idx="8143">
                  <c:v>1.5077331027748079E-2</c:v>
                </c:pt>
                <c:pt idx="8144">
                  <c:v>1.5073629025177105E-2</c:v>
                </c:pt>
                <c:pt idx="8145">
                  <c:v>1.5069928385891919E-2</c:v>
                </c:pt>
                <c:pt idx="8146">
                  <c:v>1.5066229109223214E-2</c:v>
                </c:pt>
                <c:pt idx="8147">
                  <c:v>1.5062531194502104E-2</c:v>
                </c:pt>
                <c:pt idx="8148">
                  <c:v>1.5058834641060103E-2</c:v>
                </c:pt>
                <c:pt idx="8149">
                  <c:v>1.505513944822914E-2</c:v>
                </c:pt>
                <c:pt idx="8150">
                  <c:v>1.5051445615341554E-2</c:v>
                </c:pt>
                <c:pt idx="8151">
                  <c:v>1.504775314173009E-2</c:v>
                </c:pt>
                <c:pt idx="8152">
                  <c:v>1.5044062026727914E-2</c:v>
                </c:pt>
                <c:pt idx="8153">
                  <c:v>1.5040372269668579E-2</c:v>
                </c:pt>
                <c:pt idx="8154">
                  <c:v>1.5036683869886072E-2</c:v>
                </c:pt>
                <c:pt idx="8155">
                  <c:v>1.5032996826714766E-2</c:v>
                </c:pt>
                <c:pt idx="8156">
                  <c:v>1.5029311139489457E-2</c:v>
                </c:pt>
                <c:pt idx="8157">
                  <c:v>1.502562680754534E-2</c:v>
                </c:pt>
                <c:pt idx="8158">
                  <c:v>1.5021943830218024E-2</c:v>
                </c:pt>
                <c:pt idx="8159">
                  <c:v>1.5018262206843522E-2</c:v>
                </c:pt>
                <c:pt idx="8160">
                  <c:v>1.501458193675825E-2</c:v>
                </c:pt>
                <c:pt idx="8161">
                  <c:v>1.5010903019299037E-2</c:v>
                </c:pt>
                <c:pt idx="8162">
                  <c:v>1.5007225453803116E-2</c:v>
                </c:pt>
                <c:pt idx="8163">
                  <c:v>1.5003549239608121E-2</c:v>
                </c:pt>
                <c:pt idx="8164">
                  <c:v>1.4999874376052101E-2</c:v>
                </c:pt>
                <c:pt idx="8165">
                  <c:v>1.4996200862473502E-2</c:v>
                </c:pt>
                <c:pt idx="8166">
                  <c:v>1.4992528698211178E-2</c:v>
                </c:pt>
                <c:pt idx="8167">
                  <c:v>1.4988857882604388E-2</c:v>
                </c:pt>
                <c:pt idx="8168">
                  <c:v>1.4985188414992794E-2</c:v>
                </c:pt>
                <c:pt idx="8169">
                  <c:v>1.4981520294716466E-2</c:v>
                </c:pt>
                <c:pt idx="8170">
                  <c:v>1.4977853521115874E-2</c:v>
                </c:pt>
                <c:pt idx="8171">
                  <c:v>1.4974188093531895E-2</c:v>
                </c:pt>
                <c:pt idx="8172">
                  <c:v>1.4970524011305801E-2</c:v>
                </c:pt>
                <c:pt idx="8173">
                  <c:v>1.4966861273779273E-2</c:v>
                </c:pt>
                <c:pt idx="8174">
                  <c:v>1.4963199880294402E-2</c:v>
                </c:pt>
                <c:pt idx="8175">
                  <c:v>1.4959539830193665E-2</c:v>
                </c:pt>
                <c:pt idx="8176">
                  <c:v>1.4955881122819956E-2</c:v>
                </c:pt>
                <c:pt idx="8177">
                  <c:v>1.4952223757516559E-2</c:v>
                </c:pt>
                <c:pt idx="8178">
                  <c:v>1.4948567733627167E-2</c:v>
                </c:pt>
                <c:pt idx="8179">
                  <c:v>1.494491305049587E-2</c:v>
                </c:pt>
                <c:pt idx="8180">
                  <c:v>1.494125970746717E-2</c:v>
                </c:pt>
                <c:pt idx="8181">
                  <c:v>1.4937607703885945E-2</c:v>
                </c:pt>
                <c:pt idx="8182">
                  <c:v>1.4933957039097502E-2</c:v>
                </c:pt>
                <c:pt idx="8183">
                  <c:v>1.4930307712447528E-2</c:v>
                </c:pt>
                <c:pt idx="8184">
                  <c:v>1.4926659723282118E-2</c:v>
                </c:pt>
                <c:pt idx="8185">
                  <c:v>1.4923013070947764E-2</c:v>
                </c:pt>
                <c:pt idx="8186">
                  <c:v>1.4919367754791361E-2</c:v>
                </c:pt>
                <c:pt idx="8187">
                  <c:v>1.491572377416019E-2</c:v>
                </c:pt>
                <c:pt idx="8188">
                  <c:v>1.4912081128401951E-2</c:v>
                </c:pt>
                <c:pt idx="8189">
                  <c:v>1.4908439816864726E-2</c:v>
                </c:pt>
                <c:pt idx="8190">
                  <c:v>1.4904799838896999E-2</c:v>
                </c:pt>
                <c:pt idx="8191">
                  <c:v>1.4901161193847656E-2</c:v>
                </c:pt>
                <c:pt idx="8192">
                  <c:v>1.4897523881065976E-2</c:v>
                </c:pt>
                <c:pt idx="8193">
                  <c:v>1.4893887899901634E-2</c:v>
                </c:pt>
                <c:pt idx="8194">
                  <c:v>1.4890253249704709E-2</c:v>
                </c:pt>
                <c:pt idx="8195">
                  <c:v>1.4886619929825666E-2</c:v>
                </c:pt>
                <c:pt idx="8196">
                  <c:v>1.4882987939615372E-2</c:v>
                </c:pt>
                <c:pt idx="8197">
                  <c:v>1.4879357278425091E-2</c:v>
                </c:pt>
                <c:pt idx="8198">
                  <c:v>1.4875727945606484E-2</c:v>
                </c:pt>
                <c:pt idx="8199">
                  <c:v>1.4872099940511601E-2</c:v>
                </c:pt>
                <c:pt idx="8200">
                  <c:v>1.486847326249289E-2</c:v>
                </c:pt>
                <c:pt idx="8201">
                  <c:v>1.4864847910903195E-2</c:v>
                </c:pt>
                <c:pt idx="8202">
                  <c:v>1.4861223885095752E-2</c:v>
                </c:pt>
                <c:pt idx="8203">
                  <c:v>1.4857601184424194E-2</c:v>
                </c:pt>
                <c:pt idx="8204">
                  <c:v>1.4853979808242549E-2</c:v>
                </c:pt>
                <c:pt idx="8205">
                  <c:v>1.485035975590523E-2</c:v>
                </c:pt>
                <c:pt idx="8206">
                  <c:v>1.4846741026767056E-2</c:v>
                </c:pt>
                <c:pt idx="8207">
                  <c:v>1.4843123620183229E-2</c:v>
                </c:pt>
                <c:pt idx="8208">
                  <c:v>1.4839507535509347E-2</c:v>
                </c:pt>
                <c:pt idx="8209">
                  <c:v>1.48358927721014E-2</c:v>
                </c:pt>
                <c:pt idx="8210">
                  <c:v>1.4832279329315775E-2</c:v>
                </c:pt>
                <c:pt idx="8211">
                  <c:v>1.4828667206509241E-2</c:v>
                </c:pt>
                <c:pt idx="8212">
                  <c:v>1.4825056403038966E-2</c:v>
                </c:pt>
                <c:pt idx="8213">
                  <c:v>1.4821446918262506E-2</c:v>
                </c:pt>
                <c:pt idx="8214">
                  <c:v>1.4817838751537813E-2</c:v>
                </c:pt>
                <c:pt idx="8215">
                  <c:v>1.4814231902223226E-2</c:v>
                </c:pt>
                <c:pt idx="8216">
                  <c:v>1.4810626369677471E-2</c:v>
                </c:pt>
                <c:pt idx="8217">
                  <c:v>1.4807022153259668E-2</c:v>
                </c:pt>
                <c:pt idx="8218">
                  <c:v>1.4803419252329328E-2</c:v>
                </c:pt>
                <c:pt idx="8219">
                  <c:v>1.4799817666246353E-2</c:v>
                </c:pt>
                <c:pt idx="8220">
                  <c:v>1.4796217394371026E-2</c:v>
                </c:pt>
                <c:pt idx="8221">
                  <c:v>1.4792618436064024E-2</c:v>
                </c:pt>
                <c:pt idx="8222">
                  <c:v>1.4789020790686419E-2</c:v>
                </c:pt>
                <c:pt idx="8223">
                  <c:v>1.4785424457599661E-2</c:v>
                </c:pt>
                <c:pt idx="8224">
                  <c:v>1.4781829436165593E-2</c:v>
                </c:pt>
                <c:pt idx="8225">
                  <c:v>1.4778235725746448E-2</c:v>
                </c:pt>
                <c:pt idx="8226">
                  <c:v>1.4774643325704842E-2</c:v>
                </c:pt>
                <c:pt idx="8227">
                  <c:v>1.4771052235403778E-2</c:v>
                </c:pt>
                <c:pt idx="8228">
                  <c:v>1.4767462454206652E-2</c:v>
                </c:pt>
                <c:pt idx="8229">
                  <c:v>1.4763873981477244E-2</c:v>
                </c:pt>
                <c:pt idx="8230">
                  <c:v>1.4760286816579718E-2</c:v>
                </c:pt>
                <c:pt idx="8231">
                  <c:v>1.4756700958878623E-2</c:v>
                </c:pt>
                <c:pt idx="8232">
                  <c:v>1.47531164077389E-2</c:v>
                </c:pt>
                <c:pt idx="8233">
                  <c:v>1.4749533162525873E-2</c:v>
                </c:pt>
                <c:pt idx="8234">
                  <c:v>1.4745951222605249E-2</c:v>
                </c:pt>
                <c:pt idx="8235">
                  <c:v>1.4742370587343121E-2</c:v>
                </c:pt>
                <c:pt idx="8236">
                  <c:v>1.4738791256105969E-2</c:v>
                </c:pt>
                <c:pt idx="8237">
                  <c:v>1.4735213228260654E-2</c:v>
                </c:pt>
                <c:pt idx="8238">
                  <c:v>1.4731636503174427E-2</c:v>
                </c:pt>
                <c:pt idx="8239">
                  <c:v>1.4728061080214912E-2</c:v>
                </c:pt>
                <c:pt idx="8240">
                  <c:v>1.4724486958750132E-2</c:v>
                </c:pt>
                <c:pt idx="8241">
                  <c:v>1.4720914138148477E-2</c:v>
                </c:pt>
                <c:pt idx="8242">
                  <c:v>1.4717342617778734E-2</c:v>
                </c:pt>
                <c:pt idx="8243">
                  <c:v>1.4713772397010065E-2</c:v>
                </c:pt>
                <c:pt idx="8244">
                  <c:v>1.4710203475212021E-2</c:v>
                </c:pt>
                <c:pt idx="8245">
                  <c:v>1.4706635851754522E-2</c:v>
                </c:pt>
                <c:pt idx="8246">
                  <c:v>1.4703069526007886E-2</c:v>
                </c:pt>
                <c:pt idx="8247">
                  <c:v>1.4699504497342799E-2</c:v>
                </c:pt>
                <c:pt idx="8248">
                  <c:v>1.469594076513034E-2</c:v>
                </c:pt>
                <c:pt idx="8249">
                  <c:v>1.4692378328741965E-2</c:v>
                </c:pt>
                <c:pt idx="8250">
                  <c:v>1.4688817187549505E-2</c:v>
                </c:pt>
                <c:pt idx="8251">
                  <c:v>1.4685257340925179E-2</c:v>
                </c:pt>
                <c:pt idx="8252">
                  <c:v>1.4681698788241587E-2</c:v>
                </c:pt>
                <c:pt idx="8253">
                  <c:v>1.4678141528871699E-2</c:v>
                </c:pt>
                <c:pt idx="8254">
                  <c:v>1.4674585562188876E-2</c:v>
                </c:pt>
                <c:pt idx="8255">
                  <c:v>1.4671030887566853E-2</c:v>
                </c:pt>
                <c:pt idx="8256">
                  <c:v>1.4667477504379745E-2</c:v>
                </c:pt>
                <c:pt idx="8257">
                  <c:v>1.4663925412002048E-2</c:v>
                </c:pt>
                <c:pt idx="8258">
                  <c:v>1.4660374609808634E-2</c:v>
                </c:pt>
                <c:pt idx="8259">
                  <c:v>1.4656825097174751E-2</c:v>
                </c:pt>
                <c:pt idx="8260">
                  <c:v>1.4653276873476031E-2</c:v>
                </c:pt>
                <c:pt idx="8261">
                  <c:v>1.4649729938088484E-2</c:v>
                </c:pt>
                <c:pt idx="8262">
                  <c:v>1.4646184290388489E-2</c:v>
                </c:pt>
                <c:pt idx="8263">
                  <c:v>1.4642639929752814E-2</c:v>
                </c:pt>
                <c:pt idx="8264">
                  <c:v>1.4639096855558593E-2</c:v>
                </c:pt>
                <c:pt idx="8265">
                  <c:v>1.4635555067183344E-2</c:v>
                </c:pt>
                <c:pt idx="8266">
                  <c:v>1.4632014564004961E-2</c:v>
                </c:pt>
                <c:pt idx="8267">
                  <c:v>1.4628475345401707E-2</c:v>
                </c:pt>
                <c:pt idx="8268">
                  <c:v>1.4624937410752234E-2</c:v>
                </c:pt>
                <c:pt idx="8269">
                  <c:v>1.4621400759435556E-2</c:v>
                </c:pt>
                <c:pt idx="8270">
                  <c:v>1.461786539083107E-2</c:v>
                </c:pt>
                <c:pt idx="8271">
                  <c:v>1.4614331304318547E-2</c:v>
                </c:pt>
                <c:pt idx="8272">
                  <c:v>1.4610798499278132E-2</c:v>
                </c:pt>
                <c:pt idx="8273">
                  <c:v>1.4607266975090346E-2</c:v>
                </c:pt>
                <c:pt idx="8274">
                  <c:v>1.4603736731136081E-2</c:v>
                </c:pt>
                <c:pt idx="8275">
                  <c:v>1.4600207766796604E-2</c:v>
                </c:pt>
                <c:pt idx="8276">
                  <c:v>1.4596680081453562E-2</c:v>
                </c:pt>
                <c:pt idx="8277">
                  <c:v>1.4593153674488967E-2</c:v>
                </c:pt>
                <c:pt idx="8278">
                  <c:v>1.4589628545285206E-2</c:v>
                </c:pt>
                <c:pt idx="8279">
                  <c:v>1.4586104693225044E-2</c:v>
                </c:pt>
                <c:pt idx="8280">
                  <c:v>1.4582582117691615E-2</c:v>
                </c:pt>
                <c:pt idx="8281">
                  <c:v>1.4579060818068423E-2</c:v>
                </c:pt>
                <c:pt idx="8282">
                  <c:v>1.4575540793739348E-2</c:v>
                </c:pt>
                <c:pt idx="8283">
                  <c:v>1.4572022044088643E-2</c:v>
                </c:pt>
                <c:pt idx="8284">
                  <c:v>1.4568504568500925E-2</c:v>
                </c:pt>
                <c:pt idx="8285">
                  <c:v>1.4564988366361191E-2</c:v>
                </c:pt>
                <c:pt idx="8286">
                  <c:v>1.4561473437054806E-2</c:v>
                </c:pt>
                <c:pt idx="8287">
                  <c:v>1.4557959779967501E-2</c:v>
                </c:pt>
                <c:pt idx="8288">
                  <c:v>1.4554447394485387E-2</c:v>
                </c:pt>
                <c:pt idx="8289">
                  <c:v>1.4550936279994934E-2</c:v>
                </c:pt>
                <c:pt idx="8290">
                  <c:v>1.4547426435882997E-2</c:v>
                </c:pt>
                <c:pt idx="8291">
                  <c:v>1.4543917861536781E-2</c:v>
                </c:pt>
                <c:pt idx="8292">
                  <c:v>1.4540410556343881E-2</c:v>
                </c:pt>
                <c:pt idx="8293">
                  <c:v>1.4536904519692244E-2</c:v>
                </c:pt>
                <c:pt idx="8294">
                  <c:v>1.4533399750970196E-2</c:v>
                </c:pt>
                <c:pt idx="8295">
                  <c:v>1.4529896249566427E-2</c:v>
                </c:pt>
                <c:pt idx="8296">
                  <c:v>1.4526394014870001E-2</c:v>
                </c:pt>
                <c:pt idx="8297">
                  <c:v>1.4522893046270344E-2</c:v>
                </c:pt>
                <c:pt idx="8298">
                  <c:v>1.4519393343157251E-2</c:v>
                </c:pt>
                <c:pt idx="8299">
                  <c:v>1.4515894904920888E-2</c:v>
                </c:pt>
                <c:pt idx="8300">
                  <c:v>1.4512397730951787E-2</c:v>
                </c:pt>
                <c:pt idx="8301">
                  <c:v>1.4508901820640839E-2</c:v>
                </c:pt>
                <c:pt idx="8302">
                  <c:v>1.4505407173379318E-2</c:v>
                </c:pt>
                <c:pt idx="8303">
                  <c:v>1.4501913788558848E-2</c:v>
                </c:pt>
                <c:pt idx="8304">
                  <c:v>1.449842166557143E-2</c:v>
                </c:pt>
                <c:pt idx="8305">
                  <c:v>1.449493080380943E-2</c:v>
                </c:pt>
                <c:pt idx="8306">
                  <c:v>1.4491441202665574E-2</c:v>
                </c:pt>
                <c:pt idx="8307">
                  <c:v>1.4487952861532956E-2</c:v>
                </c:pt>
                <c:pt idx="8308">
                  <c:v>1.4484465779805037E-2</c:v>
                </c:pt>
                <c:pt idx="8309">
                  <c:v>1.4480979956875641E-2</c:v>
                </c:pt>
                <c:pt idx="8310">
                  <c:v>1.447749539213896E-2</c:v>
                </c:pt>
                <c:pt idx="8311">
                  <c:v>1.4474012084989546E-2</c:v>
                </c:pt>
                <c:pt idx="8312">
                  <c:v>1.4470530034822317E-2</c:v>
                </c:pt>
                <c:pt idx="8313">
                  <c:v>1.4467049241032556E-2</c:v>
                </c:pt>
                <c:pt idx="8314">
                  <c:v>1.4463569703015908E-2</c:v>
                </c:pt>
                <c:pt idx="8315">
                  <c:v>1.4460091420168381E-2</c:v>
                </c:pt>
                <c:pt idx="8316">
                  <c:v>1.4456614391886348E-2</c:v>
                </c:pt>
                <c:pt idx="8317">
                  <c:v>1.445313861756654E-2</c:v>
                </c:pt>
                <c:pt idx="8318">
                  <c:v>1.4449664096606063E-2</c:v>
                </c:pt>
                <c:pt idx="8319">
                  <c:v>1.4446190828402369E-2</c:v>
                </c:pt>
                <c:pt idx="8320">
                  <c:v>1.4442718812353279E-2</c:v>
                </c:pt>
                <c:pt idx="8321">
                  <c:v>1.4439248047856981E-2</c:v>
                </c:pt>
                <c:pt idx="8322">
                  <c:v>1.443577853431202E-2</c:v>
                </c:pt>
                <c:pt idx="8323">
                  <c:v>1.4432310271117297E-2</c:v>
                </c:pt>
                <c:pt idx="8324">
                  <c:v>1.4428843257672085E-2</c:v>
                </c:pt>
                <c:pt idx="8325">
                  <c:v>1.442537749337601E-2</c:v>
                </c:pt>
                <c:pt idx="8326">
                  <c:v>1.4421912977629061E-2</c:v>
                </c:pt>
                <c:pt idx="8327">
                  <c:v>1.4418449709831584E-2</c:v>
                </c:pt>
                <c:pt idx="8328">
                  <c:v>1.4414987689384288E-2</c:v>
                </c:pt>
                <c:pt idx="8329">
                  <c:v>1.4411526915688243E-2</c:v>
                </c:pt>
                <c:pt idx="8330">
                  <c:v>1.4408067388144877E-2</c:v>
                </c:pt>
                <c:pt idx="8331">
                  <c:v>1.4404609106155977E-2</c:v>
                </c:pt>
                <c:pt idx="8332">
                  <c:v>1.4401152069123686E-2</c:v>
                </c:pt>
                <c:pt idx="8333">
                  <c:v>1.4397696276450512E-2</c:v>
                </c:pt>
                <c:pt idx="8334">
                  <c:v>1.4394241727539316E-2</c:v>
                </c:pt>
                <c:pt idx="8335">
                  <c:v>1.4390788421793319E-2</c:v>
                </c:pt>
                <c:pt idx="8336">
                  <c:v>1.4387336358616099E-2</c:v>
                </c:pt>
                <c:pt idx="8337">
                  <c:v>1.4383885537411595E-2</c:v>
                </c:pt>
                <c:pt idx="8338">
                  <c:v>1.4380435957584099E-2</c:v>
                </c:pt>
                <c:pt idx="8339">
                  <c:v>1.4376987618538263E-2</c:v>
                </c:pt>
                <c:pt idx="8340">
                  <c:v>1.4373540519679094E-2</c:v>
                </c:pt>
                <c:pt idx="8341">
                  <c:v>1.4370094660411958E-2</c:v>
                </c:pt>
                <c:pt idx="8342">
                  <c:v>1.4366650040142575E-2</c:v>
                </c:pt>
                <c:pt idx="8343">
                  <c:v>1.4363206658277021E-2</c:v>
                </c:pt>
                <c:pt idx="8344">
                  <c:v>1.435976451422173E-2</c:v>
                </c:pt>
                <c:pt idx="8345">
                  <c:v>1.4356323607383491E-2</c:v>
                </c:pt>
                <c:pt idx="8346">
                  <c:v>1.4352883937169447E-2</c:v>
                </c:pt>
                <c:pt idx="8347">
                  <c:v>1.4349445502987095E-2</c:v>
                </c:pt>
                <c:pt idx="8348">
                  <c:v>1.4346008304244292E-2</c:v>
                </c:pt>
                <c:pt idx="8349">
                  <c:v>1.4342572340349243E-2</c:v>
                </c:pt>
                <c:pt idx="8350">
                  <c:v>1.4339137610710512E-2</c:v>
                </c:pt>
                <c:pt idx="8351">
                  <c:v>1.4335704114737011E-2</c:v>
                </c:pt>
                <c:pt idx="8352">
                  <c:v>1.4332271851838017E-2</c:v>
                </c:pt>
                <c:pt idx="8353">
                  <c:v>1.4328840821423152E-2</c:v>
                </c:pt>
                <c:pt idx="8354">
                  <c:v>1.4325411022902391E-2</c:v>
                </c:pt>
                <c:pt idx="8355">
                  <c:v>1.4321982455686066E-2</c:v>
                </c:pt>
                <c:pt idx="8356">
                  <c:v>1.431855511918486E-2</c:v>
                </c:pt>
                <c:pt idx="8357">
                  <c:v>1.4315129012809806E-2</c:v>
                </c:pt>
                <c:pt idx="8358">
                  <c:v>1.4311704135972294E-2</c:v>
                </c:pt>
                <c:pt idx="8359">
                  <c:v>1.4308280488084064E-2</c:v>
                </c:pt>
                <c:pt idx="8360">
                  <c:v>1.4304858068557203E-2</c:v>
                </c:pt>
                <c:pt idx="8361">
                  <c:v>1.4301436876804161E-2</c:v>
                </c:pt>
                <c:pt idx="8362">
                  <c:v>1.4298016912237728E-2</c:v>
                </c:pt>
                <c:pt idx="8363">
                  <c:v>1.4294598174271049E-2</c:v>
                </c:pt>
                <c:pt idx="8364">
                  <c:v>1.4291180662317623E-2</c:v>
                </c:pt>
                <c:pt idx="8365">
                  <c:v>1.428776437579129E-2</c:v>
                </c:pt>
                <c:pt idx="8366">
                  <c:v>1.4284349314106257E-2</c:v>
                </c:pt>
                <c:pt idx="8367">
                  <c:v>1.428093547667706E-2</c:v>
                </c:pt>
                <c:pt idx="8368">
                  <c:v>1.4277522862918605E-2</c:v>
                </c:pt>
                <c:pt idx="8369">
                  <c:v>1.4274111472246132E-2</c:v>
                </c:pt>
                <c:pt idx="8370">
                  <c:v>1.4270701304075237E-2</c:v>
                </c:pt>
                <c:pt idx="8371">
                  <c:v>1.4267292357821867E-2</c:v>
                </c:pt>
                <c:pt idx="8372">
                  <c:v>1.4263884632902311E-2</c:v>
                </c:pt>
                <c:pt idx="8373">
                  <c:v>1.4260478128733215E-2</c:v>
                </c:pt>
                <c:pt idx="8374">
                  <c:v>1.4257072844731567E-2</c:v>
                </c:pt>
                <c:pt idx="8375">
                  <c:v>1.4253668780314702E-2</c:v>
                </c:pt>
                <c:pt idx="8376">
                  <c:v>1.4250265934900311E-2</c:v>
                </c:pt>
                <c:pt idx="8377">
                  <c:v>1.4246864307906424E-2</c:v>
                </c:pt>
                <c:pt idx="8378">
                  <c:v>1.424346389875142E-2</c:v>
                </c:pt>
                <c:pt idx="8379">
                  <c:v>1.4240064706854027E-2</c:v>
                </c:pt>
                <c:pt idx="8380">
                  <c:v>1.4236666731633322E-2</c:v>
                </c:pt>
                <c:pt idx="8381">
                  <c:v>1.4233269972508723E-2</c:v>
                </c:pt>
                <c:pt idx="8382">
                  <c:v>1.4229874428899999E-2</c:v>
                </c:pt>
                <c:pt idx="8383">
                  <c:v>1.422648010022726E-2</c:v>
                </c:pt>
                <c:pt idx="8384">
                  <c:v>1.4223086985910967E-2</c:v>
                </c:pt>
                <c:pt idx="8385">
                  <c:v>1.4219695085371921E-2</c:v>
                </c:pt>
                <c:pt idx="8386">
                  <c:v>1.4216304398031275E-2</c:v>
                </c:pt>
                <c:pt idx="8387">
                  <c:v>1.4212914923310524E-2</c:v>
                </c:pt>
                <c:pt idx="8388">
                  <c:v>1.4209526660631501E-2</c:v>
                </c:pt>
                <c:pt idx="8389">
                  <c:v>1.4206139609416397E-2</c:v>
                </c:pt>
                <c:pt idx="8390">
                  <c:v>1.4202753769087738E-2</c:v>
                </c:pt>
                <c:pt idx="8391">
                  <c:v>1.4199369139068394E-2</c:v>
                </c:pt>
                <c:pt idx="8392">
                  <c:v>1.4195985718781584E-2</c:v>
                </c:pt>
                <c:pt idx="8393">
                  <c:v>1.4192603507650862E-2</c:v>
                </c:pt>
                <c:pt idx="8394">
                  <c:v>1.4189222505100137E-2</c:v>
                </c:pt>
                <c:pt idx="8395">
                  <c:v>1.4185842710553653E-2</c:v>
                </c:pt>
                <c:pt idx="8396">
                  <c:v>1.4182464123436E-2</c:v>
                </c:pt>
                <c:pt idx="8397">
                  <c:v>1.4179086743172104E-2</c:v>
                </c:pt>
                <c:pt idx="8398">
                  <c:v>1.4175710569187242E-2</c:v>
                </c:pt>
                <c:pt idx="8399">
                  <c:v>1.4172335600907028E-2</c:v>
                </c:pt>
                <c:pt idx="8400">
                  <c:v>1.4168961837757423E-2</c:v>
                </c:pt>
                <c:pt idx="8401">
                  <c:v>1.4165589279164725E-2</c:v>
                </c:pt>
                <c:pt idx="8402">
                  <c:v>1.4162217924555571E-2</c:v>
                </c:pt>
                <c:pt idx="8403">
                  <c:v>1.4158847773356945E-2</c:v>
                </c:pt>
                <c:pt idx="8404">
                  <c:v>1.4155478824996169E-2</c:v>
                </c:pt>
                <c:pt idx="8405">
                  <c:v>1.4152111078900905E-2</c:v>
                </c:pt>
                <c:pt idx="8406">
                  <c:v>1.414874453449916E-2</c:v>
                </c:pt>
                <c:pt idx="8407">
                  <c:v>1.4145379191219274E-2</c:v>
                </c:pt>
                <c:pt idx="8408">
                  <c:v>1.414201504848993E-2</c:v>
                </c:pt>
                <c:pt idx="8409">
                  <c:v>1.4138652105740153E-2</c:v>
                </c:pt>
                <c:pt idx="8410">
                  <c:v>1.4135290362399302E-2</c:v>
                </c:pt>
                <c:pt idx="8411">
                  <c:v>1.4131929817897085E-2</c:v>
                </c:pt>
                <c:pt idx="8412">
                  <c:v>1.4128570471663533E-2</c:v>
                </c:pt>
                <c:pt idx="8413">
                  <c:v>1.4125212323129036E-2</c:v>
                </c:pt>
                <c:pt idx="8414">
                  <c:v>1.4121855371724303E-2</c:v>
                </c:pt>
                <c:pt idx="8415">
                  <c:v>1.4118499616880395E-2</c:v>
                </c:pt>
                <c:pt idx="8416">
                  <c:v>1.4115145058028702E-2</c:v>
                </c:pt>
                <c:pt idx="8417">
                  <c:v>1.4111791694600959E-2</c:v>
                </c:pt>
                <c:pt idx="8418">
                  <c:v>1.4108439526029233E-2</c:v>
                </c:pt>
                <c:pt idx="8419">
                  <c:v>1.4105088551745928E-2</c:v>
                </c:pt>
                <c:pt idx="8420">
                  <c:v>1.4101738771183791E-2</c:v>
                </c:pt>
                <c:pt idx="8421">
                  <c:v>1.4098390183775901E-2</c:v>
                </c:pt>
                <c:pt idx="8422">
                  <c:v>1.4095042788955672E-2</c:v>
                </c:pt>
                <c:pt idx="8423">
                  <c:v>1.409169658615686E-2</c:v>
                </c:pt>
                <c:pt idx="8424">
                  <c:v>1.4088351574813548E-2</c:v>
                </c:pt>
                <c:pt idx="8425">
                  <c:v>1.4085007754360168E-2</c:v>
                </c:pt>
                <c:pt idx="8426">
                  <c:v>1.4081665124231476E-2</c:v>
                </c:pt>
                <c:pt idx="8427">
                  <c:v>1.4078323683862571E-2</c:v>
                </c:pt>
                <c:pt idx="8428">
                  <c:v>1.4074983432688877E-2</c:v>
                </c:pt>
                <c:pt idx="8429">
                  <c:v>1.4071644370146163E-2</c:v>
                </c:pt>
                <c:pt idx="8430">
                  <c:v>1.4068306495670528E-2</c:v>
                </c:pt>
                <c:pt idx="8431">
                  <c:v>1.4064969808698407E-2</c:v>
                </c:pt>
                <c:pt idx="8432">
                  <c:v>1.406163430866657E-2</c:v>
                </c:pt>
                <c:pt idx="8433">
                  <c:v>1.4058299995012114E-2</c:v>
                </c:pt>
                <c:pt idx="8434">
                  <c:v>1.4054966867172482E-2</c:v>
                </c:pt>
                <c:pt idx="8435">
                  <c:v>1.4051634924585438E-2</c:v>
                </c:pt>
                <c:pt idx="8436">
                  <c:v>1.4048304166689085E-2</c:v>
                </c:pt>
                <c:pt idx="8437">
                  <c:v>1.4044974592921861E-2</c:v>
                </c:pt>
                <c:pt idx="8438">
                  <c:v>1.4041646202722531E-2</c:v>
                </c:pt>
                <c:pt idx="8439">
                  <c:v>1.4038318995530201E-2</c:v>
                </c:pt>
                <c:pt idx="8440">
                  <c:v>1.4034992970784296E-2</c:v>
                </c:pt>
                <c:pt idx="8441">
                  <c:v>1.4031668127924585E-2</c:v>
                </c:pt>
                <c:pt idx="8442">
                  <c:v>1.4028344466391165E-2</c:v>
                </c:pt>
                <c:pt idx="8443">
                  <c:v>1.4025021985624464E-2</c:v>
                </c:pt>
                <c:pt idx="8444">
                  <c:v>1.402170068506524E-2</c:v>
                </c:pt>
                <c:pt idx="8445">
                  <c:v>1.4018380564154585E-2</c:v>
                </c:pt>
                <c:pt idx="8446">
                  <c:v>1.4015061622333919E-2</c:v>
                </c:pt>
                <c:pt idx="8447">
                  <c:v>1.4011743859044997E-2</c:v>
                </c:pt>
                <c:pt idx="8448">
                  <c:v>1.4008427273729895E-2</c:v>
                </c:pt>
                <c:pt idx="8449">
                  <c:v>1.4005111865831027E-2</c:v>
                </c:pt>
                <c:pt idx="8450">
                  <c:v>1.4001797634791141E-2</c:v>
                </c:pt>
                <c:pt idx="8451">
                  <c:v>1.3998484580053301E-2</c:v>
                </c:pt>
                <c:pt idx="8452">
                  <c:v>1.3995172701060914E-2</c:v>
                </c:pt>
                <c:pt idx="8453">
                  <c:v>1.3991861997257707E-2</c:v>
                </c:pt>
                <c:pt idx="8454">
                  <c:v>1.398855246808774E-2</c:v>
                </c:pt>
                <c:pt idx="8455">
                  <c:v>1.3985244112995402E-2</c:v>
                </c:pt>
                <c:pt idx="8456">
                  <c:v>1.3981936931425409E-2</c:v>
                </c:pt>
                <c:pt idx="8457">
                  <c:v>1.3978630922822805E-2</c:v>
                </c:pt>
                <c:pt idx="8458">
                  <c:v>1.3975326086632963E-2</c:v>
                </c:pt>
                <c:pt idx="8459">
                  <c:v>1.3972022422301583E-2</c:v>
                </c:pt>
                <c:pt idx="8460">
                  <c:v>1.3968719929274695E-2</c:v>
                </c:pt>
                <c:pt idx="8461">
                  <c:v>1.3965418606998651E-2</c:v>
                </c:pt>
                <c:pt idx="8462">
                  <c:v>1.3962118454920137E-2</c:v>
                </c:pt>
                <c:pt idx="8463">
                  <c:v>1.3958819472486162E-2</c:v>
                </c:pt>
                <c:pt idx="8464">
                  <c:v>1.3955521659144057E-2</c:v>
                </c:pt>
                <c:pt idx="8465">
                  <c:v>1.395222501434149E-2</c:v>
                </c:pt>
                <c:pt idx="8466">
                  <c:v>1.3948929537526449E-2</c:v>
                </c:pt>
                <c:pt idx="8467">
                  <c:v>1.3945635228147244E-2</c:v>
                </c:pt>
                <c:pt idx="8468">
                  <c:v>1.394234208565252E-2</c:v>
                </c:pt>
                <c:pt idx="8469">
                  <c:v>1.3939050109491239E-2</c:v>
                </c:pt>
                <c:pt idx="8470">
                  <c:v>1.3935759299112692E-2</c:v>
                </c:pt>
                <c:pt idx="8471">
                  <c:v>1.3932469653966497E-2</c:v>
                </c:pt>
                <c:pt idx="8472">
                  <c:v>1.392918117350259E-2</c:v>
                </c:pt>
                <c:pt idx="8473">
                  <c:v>1.392589385717124E-2</c:v>
                </c:pt>
                <c:pt idx="8474">
                  <c:v>1.3922607704423037E-2</c:v>
                </c:pt>
                <c:pt idx="8475">
                  <c:v>1.3919322714708894E-2</c:v>
                </c:pt>
                <c:pt idx="8476">
                  <c:v>1.3916038887480046E-2</c:v>
                </c:pt>
                <c:pt idx="8477">
                  <c:v>1.3912756222188051E-2</c:v>
                </c:pt>
                <c:pt idx="8478">
                  <c:v>1.3909474718284803E-2</c:v>
                </c:pt>
                <c:pt idx="8479">
                  <c:v>1.3906194375222499E-2</c:v>
                </c:pt>
                <c:pt idx="8480">
                  <c:v>1.3902915192453675E-2</c:v>
                </c:pt>
                <c:pt idx="8481">
                  <c:v>1.3899637169431186E-2</c:v>
                </c:pt>
                <c:pt idx="8482">
                  <c:v>1.3896360305608202E-2</c:v>
                </c:pt>
                <c:pt idx="8483">
                  <c:v>1.3893084600438222E-2</c:v>
                </c:pt>
                <c:pt idx="8484">
                  <c:v>1.3889810053375067E-2</c:v>
                </c:pt>
                <c:pt idx="8485">
                  <c:v>1.388653666387288E-2</c:v>
                </c:pt>
                <c:pt idx="8486">
                  <c:v>1.3883264431386124E-2</c:v>
                </c:pt>
                <c:pt idx="8487">
                  <c:v>1.3879993355369581E-2</c:v>
                </c:pt>
                <c:pt idx="8488">
                  <c:v>1.3876723435278359E-2</c:v>
                </c:pt>
                <c:pt idx="8489">
                  <c:v>1.3873454670567881E-2</c:v>
                </c:pt>
                <c:pt idx="8490">
                  <c:v>1.3870187060693899E-2</c:v>
                </c:pt>
                <c:pt idx="8491">
                  <c:v>1.3866920605112479E-2</c:v>
                </c:pt>
                <c:pt idx="8492">
                  <c:v>1.3863655303280006E-2</c:v>
                </c:pt>
                <c:pt idx="8493">
                  <c:v>1.3860391154653191E-2</c:v>
                </c:pt>
                <c:pt idx="8494">
                  <c:v>1.385712815868906E-2</c:v>
                </c:pt>
                <c:pt idx="8495">
                  <c:v>1.385386631484496E-2</c:v>
                </c:pt>
                <c:pt idx="8496">
                  <c:v>1.3850605622578558E-2</c:v>
                </c:pt>
                <c:pt idx="8497">
                  <c:v>1.3847346081347842E-2</c:v>
                </c:pt>
                <c:pt idx="8498">
                  <c:v>1.384408769061111E-2</c:v>
                </c:pt>
                <c:pt idx="8499">
                  <c:v>1.384083044982699E-2</c:v>
                </c:pt>
                <c:pt idx="8500">
                  <c:v>1.3837574358454422E-2</c:v>
                </c:pt>
                <c:pt idx="8501">
                  <c:v>1.3834319415952664E-2</c:v>
                </c:pt>
                <c:pt idx="8502">
                  <c:v>1.3831065621781297E-2</c:v>
                </c:pt>
                <c:pt idx="8503">
                  <c:v>1.382781297540021E-2</c:v>
                </c:pt>
                <c:pt idx="8504">
                  <c:v>1.3824561476269622E-2</c:v>
                </c:pt>
                <c:pt idx="8505">
                  <c:v>1.382131112385006E-2</c:v>
                </c:pt>
                <c:pt idx="8506">
                  <c:v>1.381806191760237E-2</c:v>
                </c:pt>
                <c:pt idx="8507">
                  <c:v>1.3814813856987719E-2</c:v>
                </c:pt>
                <c:pt idx="8508">
                  <c:v>1.3811566941467587E-2</c:v>
                </c:pt>
                <c:pt idx="8509">
                  <c:v>1.3808321170503767E-2</c:v>
                </c:pt>
                <c:pt idx="8510">
                  <c:v>1.3805076543558377E-2</c:v>
                </c:pt>
                <c:pt idx="8511">
                  <c:v>1.3801833060093844E-2</c:v>
                </c:pt>
                <c:pt idx="8512">
                  <c:v>1.3798590719572909E-2</c:v>
                </c:pt>
                <c:pt idx="8513">
                  <c:v>1.3795349521458639E-2</c:v>
                </c:pt>
                <c:pt idx="8514">
                  <c:v>1.3792109465214404E-2</c:v>
                </c:pt>
                <c:pt idx="8515">
                  <c:v>1.3788870550303896E-2</c:v>
                </c:pt>
                <c:pt idx="8516">
                  <c:v>1.3785632776191121E-2</c:v>
                </c:pt>
                <c:pt idx="8517">
                  <c:v>1.3782396142340397E-2</c:v>
                </c:pt>
                <c:pt idx="8518">
                  <c:v>1.3779160648216361E-2</c:v>
                </c:pt>
                <c:pt idx="8519">
                  <c:v>1.377592629328396E-2</c:v>
                </c:pt>
                <c:pt idx="8520">
                  <c:v>1.3772693077008458E-2</c:v>
                </c:pt>
                <c:pt idx="8521">
                  <c:v>1.3769460998855428E-2</c:v>
                </c:pt>
                <c:pt idx="8522">
                  <c:v>1.376623005829076E-2</c:v>
                </c:pt>
                <c:pt idx="8523">
                  <c:v>1.3763000254780661E-2</c:v>
                </c:pt>
                <c:pt idx="8524">
                  <c:v>1.3759771587791644E-2</c:v>
                </c:pt>
                <c:pt idx="8525">
                  <c:v>1.3756544056790535E-2</c:v>
                </c:pt>
                <c:pt idx="8526">
                  <c:v>1.3753317661244482E-2</c:v>
                </c:pt>
                <c:pt idx="8527">
                  <c:v>1.3750092400620932E-2</c:v>
                </c:pt>
                <c:pt idx="8528">
                  <c:v>1.3746868274387656E-2</c:v>
                </c:pt>
                <c:pt idx="8529">
                  <c:v>1.3743645282012728E-2</c:v>
                </c:pt>
                <c:pt idx="8530">
                  <c:v>1.3740423422964542E-2</c:v>
                </c:pt>
                <c:pt idx="8531">
                  <c:v>1.3737202696711798E-2</c:v>
                </c:pt>
                <c:pt idx="8532">
                  <c:v>1.3733983102723505E-2</c:v>
                </c:pt>
                <c:pt idx="8533">
                  <c:v>1.373076464046899E-2</c:v>
                </c:pt>
                <c:pt idx="8534">
                  <c:v>1.3727547309417887E-2</c:v>
                </c:pt>
                <c:pt idx="8535">
                  <c:v>1.3724331109040139E-2</c:v>
                </c:pt>
                <c:pt idx="8536">
                  <c:v>1.3721116038806005E-2</c:v>
                </c:pt>
                <c:pt idx="8537">
                  <c:v>1.371790209818605E-2</c:v>
                </c:pt>
                <c:pt idx="8538">
                  <c:v>1.3714689286651148E-2</c:v>
                </c:pt>
                <c:pt idx="8539">
                  <c:v>1.3711477603672481E-2</c:v>
                </c:pt>
                <c:pt idx="8540">
                  <c:v>1.3708267048721554E-2</c:v>
                </c:pt>
                <c:pt idx="8541">
                  <c:v>1.3705057621270163E-2</c:v>
                </c:pt>
                <c:pt idx="8542">
                  <c:v>1.3701849320790422E-2</c:v>
                </c:pt>
                <c:pt idx="8543">
                  <c:v>1.3698642146754758E-2</c:v>
                </c:pt>
                <c:pt idx="8544">
                  <c:v>1.36954360986359E-2</c:v>
                </c:pt>
                <c:pt idx="8545">
                  <c:v>1.3692231175906887E-2</c:v>
                </c:pt>
                <c:pt idx="8546">
                  <c:v>1.3689027378041067E-2</c:v>
                </c:pt>
                <c:pt idx="8547">
                  <c:v>1.3685824704512097E-2</c:v>
                </c:pt>
                <c:pt idx="8548">
                  <c:v>1.3682623154793936E-2</c:v>
                </c:pt>
                <c:pt idx="8549">
                  <c:v>1.3679422728360861E-2</c:v>
                </c:pt>
                <c:pt idx="8550">
                  <c:v>1.3676223424687451E-2</c:v>
                </c:pt>
                <c:pt idx="8551">
                  <c:v>1.367302524324859E-2</c:v>
                </c:pt>
                <c:pt idx="8552">
                  <c:v>1.3669828183519467E-2</c:v>
                </c:pt>
                <c:pt idx="8553">
                  <c:v>1.3666632244975585E-2</c:v>
                </c:pt>
                <c:pt idx="8554">
                  <c:v>1.3663437427092752E-2</c:v>
                </c:pt>
                <c:pt idx="8555">
                  <c:v>1.3660243729347078E-2</c:v>
                </c:pt>
                <c:pt idx="8556">
                  <c:v>1.365705115121498E-2</c:v>
                </c:pt>
                <c:pt idx="8557">
                  <c:v>1.3653859692173188E-2</c:v>
                </c:pt>
                <c:pt idx="8558">
                  <c:v>1.3650669351698726E-2</c:v>
                </c:pt>
                <c:pt idx="8559">
                  <c:v>1.3647480129268931E-2</c:v>
                </c:pt>
                <c:pt idx="8560">
                  <c:v>1.3644292024361446E-2</c:v>
                </c:pt>
                <c:pt idx="8561">
                  <c:v>1.3641105036454215E-2</c:v>
                </c:pt>
                <c:pt idx="8562">
                  <c:v>1.3637919165025492E-2</c:v>
                </c:pt>
                <c:pt idx="8563">
                  <c:v>1.3634734409553826E-2</c:v>
                </c:pt>
                <c:pt idx="8564">
                  <c:v>1.3631550769518082E-2</c:v>
                </c:pt>
                <c:pt idx="8565">
                  <c:v>1.3628368244397419E-2</c:v>
                </c:pt>
                <c:pt idx="8566">
                  <c:v>1.3625186833671308E-2</c:v>
                </c:pt>
                <c:pt idx="8567">
                  <c:v>1.3622006536819522E-2</c:v>
                </c:pt>
                <c:pt idx="8568">
                  <c:v>1.361882735332213E-2</c:v>
                </c:pt>
                <c:pt idx="8569">
                  <c:v>1.3615649282659516E-2</c:v>
                </c:pt>
                <c:pt idx="8570">
                  <c:v>1.3612472324312362E-2</c:v>
                </c:pt>
                <c:pt idx="8571">
                  <c:v>1.3609296477761646E-2</c:v>
                </c:pt>
                <c:pt idx="8572">
                  <c:v>1.3606121742488661E-2</c:v>
                </c:pt>
                <c:pt idx="8573">
                  <c:v>1.3602948117974996E-2</c:v>
                </c:pt>
                <c:pt idx="8574">
                  <c:v>1.3599775603702539E-2</c:v>
                </c:pt>
                <c:pt idx="8575">
                  <c:v>1.3596604199153487E-2</c:v>
                </c:pt>
                <c:pt idx="8576">
                  <c:v>1.3593433903810332E-2</c:v>
                </c:pt>
                <c:pt idx="8577">
                  <c:v>1.3590264717155878E-2</c:v>
                </c:pt>
                <c:pt idx="8578">
                  <c:v>1.3587096638673215E-2</c:v>
                </c:pt>
                <c:pt idx="8579">
                  <c:v>1.3583929667845752E-2</c:v>
                </c:pt>
                <c:pt idx="8580">
                  <c:v>1.3580763804157183E-2</c:v>
                </c:pt>
                <c:pt idx="8581">
                  <c:v>1.3577599047091514E-2</c:v>
                </c:pt>
                <c:pt idx="8582">
                  <c:v>1.3574435396133042E-2</c:v>
                </c:pt>
                <c:pt idx="8583">
                  <c:v>1.3571272850766375E-2</c:v>
                </c:pt>
                <c:pt idx="8584">
                  <c:v>1.3568111410476414E-2</c:v>
                </c:pt>
                <c:pt idx="8585">
                  <c:v>1.3564951074748361E-2</c:v>
                </c:pt>
                <c:pt idx="8586">
                  <c:v>1.3561791843067718E-2</c:v>
                </c:pt>
                <c:pt idx="8587">
                  <c:v>1.355863371492029E-2</c:v>
                </c:pt>
                <c:pt idx="8588">
                  <c:v>1.3555476689792173E-2</c:v>
                </c:pt>
                <c:pt idx="8589">
                  <c:v>1.3552320767169774E-2</c:v>
                </c:pt>
                <c:pt idx="8590">
                  <c:v>1.3549165946539789E-2</c:v>
                </c:pt>
                <c:pt idx="8591">
                  <c:v>1.3546012227389213E-2</c:v>
                </c:pt>
                <c:pt idx="8592">
                  <c:v>1.3542859609205348E-2</c:v>
                </c:pt>
                <c:pt idx="8593">
                  <c:v>1.3539708091475785E-2</c:v>
                </c:pt>
                <c:pt idx="8594">
                  <c:v>1.3536557673688417E-2</c:v>
                </c:pt>
                <c:pt idx="8595">
                  <c:v>1.3533408355331438E-2</c:v>
                </c:pt>
                <c:pt idx="8596">
                  <c:v>1.3530260135893332E-2</c:v>
                </c:pt>
                <c:pt idx="8597">
                  <c:v>1.3527113014862887E-2</c:v>
                </c:pt>
                <c:pt idx="8598">
                  <c:v>1.3523966991729187E-2</c:v>
                </c:pt>
                <c:pt idx="8599">
                  <c:v>1.3520822065981613E-2</c:v>
                </c:pt>
                <c:pt idx="8600">
                  <c:v>1.3517678237109837E-2</c:v>
                </c:pt>
                <c:pt idx="8601">
                  <c:v>1.3514535504603834E-2</c:v>
                </c:pt>
                <c:pt idx="8602">
                  <c:v>1.3511393867953875E-2</c:v>
                </c:pt>
                <c:pt idx="8603">
                  <c:v>1.3508253326650529E-2</c:v>
                </c:pt>
                <c:pt idx="8604">
                  <c:v>1.3505113880184655E-2</c:v>
                </c:pt>
                <c:pt idx="8605">
                  <c:v>1.3501975528047411E-2</c:v>
                </c:pt>
                <c:pt idx="8606">
                  <c:v>1.3498838269730249E-2</c:v>
                </c:pt>
                <c:pt idx="8607">
                  <c:v>1.3495702104724921E-2</c:v>
                </c:pt>
                <c:pt idx="8608">
                  <c:v>1.3492567032523469E-2</c:v>
                </c:pt>
                <c:pt idx="8609">
                  <c:v>1.3489433052618233E-2</c:v>
                </c:pt>
                <c:pt idx="8610">
                  <c:v>1.3486300164501844E-2</c:v>
                </c:pt>
                <c:pt idx="8611">
                  <c:v>1.3483168367667232E-2</c:v>
                </c:pt>
                <c:pt idx="8612">
                  <c:v>1.3480037661607623E-2</c:v>
                </c:pt>
                <c:pt idx="8613">
                  <c:v>1.3476908045816527E-2</c:v>
                </c:pt>
                <c:pt idx="8614">
                  <c:v>1.347377951978776E-2</c:v>
                </c:pt>
                <c:pt idx="8615">
                  <c:v>1.3470652083015426E-2</c:v>
                </c:pt>
                <c:pt idx="8616">
                  <c:v>1.3467525734993919E-2</c:v>
                </c:pt>
                <c:pt idx="8617">
                  <c:v>1.3464400475217936E-2</c:v>
                </c:pt>
                <c:pt idx="8618">
                  <c:v>1.3461276303182458E-2</c:v>
                </c:pt>
                <c:pt idx="8619">
                  <c:v>1.345815321838276E-2</c:v>
                </c:pt>
                <c:pt idx="8620">
                  <c:v>1.3455031220314417E-2</c:v>
                </c:pt>
                <c:pt idx="8621">
                  <c:v>1.345191030847329E-2</c:v>
                </c:pt>
                <c:pt idx="8622">
                  <c:v>1.3448790482355531E-2</c:v>
                </c:pt>
                <c:pt idx="8623">
                  <c:v>1.3445671741457589E-2</c:v>
                </c:pt>
                <c:pt idx="8624">
                  <c:v>1.3442554085276202E-2</c:v>
                </c:pt>
                <c:pt idx="8625">
                  <c:v>1.3439437513308403E-2</c:v>
                </c:pt>
                <c:pt idx="8626">
                  <c:v>1.3436322025051512E-2</c:v>
                </c:pt>
                <c:pt idx="8627">
                  <c:v>1.3433207620003142E-2</c:v>
                </c:pt>
                <c:pt idx="8628">
                  <c:v>1.3430094297661198E-2</c:v>
                </c:pt>
                <c:pt idx="8629">
                  <c:v>1.3426982057523877E-2</c:v>
                </c:pt>
                <c:pt idx="8630">
                  <c:v>1.3423870899089661E-2</c:v>
                </c:pt>
                <c:pt idx="8631">
                  <c:v>1.3420760821857329E-2</c:v>
                </c:pt>
                <c:pt idx="8632">
                  <c:v>1.3417651825325949E-2</c:v>
                </c:pt>
                <c:pt idx="8633">
                  <c:v>1.3414543908994875E-2</c:v>
                </c:pt>
                <c:pt idx="8634">
                  <c:v>1.3411437072363756E-2</c:v>
                </c:pt>
                <c:pt idx="8635">
                  <c:v>1.3408331314932527E-2</c:v>
                </c:pt>
                <c:pt idx="8636">
                  <c:v>1.3405226636201412E-2</c:v>
                </c:pt>
                <c:pt idx="8637">
                  <c:v>1.340212303567093E-2</c:v>
                </c:pt>
                <c:pt idx="8638">
                  <c:v>1.3399020512841881E-2</c:v>
                </c:pt>
                <c:pt idx="8639">
                  <c:v>1.3395919067215363E-2</c:v>
                </c:pt>
                <c:pt idx="8640">
                  <c:v>1.3392818698292754E-2</c:v>
                </c:pt>
                <c:pt idx="8641">
                  <c:v>1.3389719405575727E-2</c:v>
                </c:pt>
                <c:pt idx="8642">
                  <c:v>1.3386621188566235E-2</c:v>
                </c:pt>
                <c:pt idx="8643">
                  <c:v>1.3383524046766529E-2</c:v>
                </c:pt>
                <c:pt idx="8644">
                  <c:v>1.3380427979679144E-2</c:v>
                </c:pt>
                <c:pt idx="8645">
                  <c:v>1.3377332986806901E-2</c:v>
                </c:pt>
                <c:pt idx="8646">
                  <c:v>1.3374239067652907E-2</c:v>
                </c:pt>
                <c:pt idx="8647">
                  <c:v>1.3371146221720561E-2</c:v>
                </c:pt>
                <c:pt idx="8648">
                  <c:v>1.3368054448513546E-2</c:v>
                </c:pt>
                <c:pt idx="8649">
                  <c:v>1.3364963747535834E-2</c:v>
                </c:pt>
                <c:pt idx="8650">
                  <c:v>1.3361874118291683E-2</c:v>
                </c:pt>
                <c:pt idx="8651">
                  <c:v>1.3358785560285634E-2</c:v>
                </c:pt>
                <c:pt idx="8652">
                  <c:v>1.335569807302252E-2</c:v>
                </c:pt>
                <c:pt idx="8653">
                  <c:v>1.3352611656007454E-2</c:v>
                </c:pt>
                <c:pt idx="8654">
                  <c:v>1.3349526308745842E-2</c:v>
                </c:pt>
                <c:pt idx="8655">
                  <c:v>1.3346442030743368E-2</c:v>
                </c:pt>
                <c:pt idx="8656">
                  <c:v>1.334335882150601E-2</c:v>
                </c:pt>
                <c:pt idx="8657">
                  <c:v>1.334027668054002E-2</c:v>
                </c:pt>
                <c:pt idx="8658">
                  <c:v>1.3337195607351948E-2</c:v>
                </c:pt>
                <c:pt idx="8659">
                  <c:v>1.3334115601448619E-2</c:v>
                </c:pt>
                <c:pt idx="8660">
                  <c:v>1.3331036662337144E-2</c:v>
                </c:pt>
                <c:pt idx="8661">
                  <c:v>1.3327958789524929E-2</c:v>
                </c:pt>
                <c:pt idx="8662">
                  <c:v>1.3324881982519647E-2</c:v>
                </c:pt>
                <c:pt idx="8663">
                  <c:v>1.3321806240829268E-2</c:v>
                </c:pt>
                <c:pt idx="8664">
                  <c:v>1.3318731563962044E-2</c:v>
                </c:pt>
                <c:pt idx="8665">
                  <c:v>1.3315657951426503E-2</c:v>
                </c:pt>
                <c:pt idx="8666">
                  <c:v>1.3312585402731468E-2</c:v>
                </c:pt>
                <c:pt idx="8667">
                  <c:v>1.3309513917386037E-2</c:v>
                </c:pt>
                <c:pt idx="8668">
                  <c:v>1.3306443494899593E-2</c:v>
                </c:pt>
                <c:pt idx="8669">
                  <c:v>1.3303374134781805E-2</c:v>
                </c:pt>
                <c:pt idx="8670">
                  <c:v>1.330030583654262E-2</c:v>
                </c:pt>
                <c:pt idx="8671">
                  <c:v>1.3297238599692269E-2</c:v>
                </c:pt>
                <c:pt idx="8672">
                  <c:v>1.3294172423741271E-2</c:v>
                </c:pt>
                <c:pt idx="8673">
                  <c:v>1.3291107308200416E-2</c:v>
                </c:pt>
                <c:pt idx="8674">
                  <c:v>1.3288043252580787E-2</c:v>
                </c:pt>
                <c:pt idx="8675">
                  <c:v>1.3284980256393741E-2</c:v>
                </c:pt>
                <c:pt idx="8676">
                  <c:v>1.3281918319150923E-2</c:v>
                </c:pt>
                <c:pt idx="8677">
                  <c:v>1.3278857440364254E-2</c:v>
                </c:pt>
                <c:pt idx="8678">
                  <c:v>1.3275797619545936E-2</c:v>
                </c:pt>
                <c:pt idx="8679">
                  <c:v>1.3272738856208458E-2</c:v>
                </c:pt>
                <c:pt idx="8680">
                  <c:v>1.3269681149864579E-2</c:v>
                </c:pt>
                <c:pt idx="8681">
                  <c:v>1.3266624500027357E-2</c:v>
                </c:pt>
                <c:pt idx="8682">
                  <c:v>1.3263568906210109E-2</c:v>
                </c:pt>
                <c:pt idx="8683">
                  <c:v>1.3260514367926444E-2</c:v>
                </c:pt>
                <c:pt idx="8684">
                  <c:v>1.325746088469025E-2</c:v>
                </c:pt>
                <c:pt idx="8685">
                  <c:v>1.3254408456015696E-2</c:v>
                </c:pt>
                <c:pt idx="8686">
                  <c:v>1.3251357081417225E-2</c:v>
                </c:pt>
                <c:pt idx="8687">
                  <c:v>1.3248306760409565E-2</c:v>
                </c:pt>
                <c:pt idx="8688">
                  <c:v>1.324525749250772E-2</c:v>
                </c:pt>
                <c:pt idx="8689">
                  <c:v>1.3242209277226977E-2</c:v>
                </c:pt>
                <c:pt idx="8690">
                  <c:v>1.3239162114082893E-2</c:v>
                </c:pt>
                <c:pt idx="8691">
                  <c:v>1.3236116002591313E-2</c:v>
                </c:pt>
                <c:pt idx="8692">
                  <c:v>1.323307094226836E-2</c:v>
                </c:pt>
                <c:pt idx="8693">
                  <c:v>1.3230026932630428E-2</c:v>
                </c:pt>
                <c:pt idx="8694">
                  <c:v>1.3226983973194193E-2</c:v>
                </c:pt>
                <c:pt idx="8695">
                  <c:v>1.3223942063476614E-2</c:v>
                </c:pt>
                <c:pt idx="8696">
                  <c:v>1.322090120299492E-2</c:v>
                </c:pt>
                <c:pt idx="8697">
                  <c:v>1.3217861391266621E-2</c:v>
                </c:pt>
                <c:pt idx="8698">
                  <c:v>1.3214822627809503E-2</c:v>
                </c:pt>
                <c:pt idx="8699">
                  <c:v>1.321178491214163E-2</c:v>
                </c:pt>
                <c:pt idx="8700">
                  <c:v>1.3208748243781343E-2</c:v>
                </c:pt>
                <c:pt idx="8701">
                  <c:v>1.3205712622247262E-2</c:v>
                </c:pt>
                <c:pt idx="8702">
                  <c:v>1.3202678047058278E-2</c:v>
                </c:pt>
                <c:pt idx="8703">
                  <c:v>1.3199644517733564E-2</c:v>
                </c:pt>
                <c:pt idx="8704">
                  <c:v>1.3196612033792566E-2</c:v>
                </c:pt>
                <c:pt idx="8705">
                  <c:v>1.3193580594755002E-2</c:v>
                </c:pt>
                <c:pt idx="8706">
                  <c:v>1.3190550200140878E-2</c:v>
                </c:pt>
                <c:pt idx="8707">
                  <c:v>1.3187520849470464E-2</c:v>
                </c:pt>
                <c:pt idx="8708">
                  <c:v>1.3184492542264307E-2</c:v>
                </c:pt>
                <c:pt idx="8709">
                  <c:v>1.3181465278043239E-2</c:v>
                </c:pt>
                <c:pt idx="8710">
                  <c:v>1.317843905632835E-2</c:v>
                </c:pt>
                <c:pt idx="8711">
                  <c:v>1.3175413876641024E-2</c:v>
                </c:pt>
                <c:pt idx="8712">
                  <c:v>1.3172389738502904E-2</c:v>
                </c:pt>
                <c:pt idx="8713">
                  <c:v>1.3169366641435917E-2</c:v>
                </c:pt>
                <c:pt idx="8714">
                  <c:v>1.3166344584962257E-2</c:v>
                </c:pt>
                <c:pt idx="8715">
                  <c:v>1.3163323568604401E-2</c:v>
                </c:pt>
                <c:pt idx="8716">
                  <c:v>1.3160303591885088E-2</c:v>
                </c:pt>
                <c:pt idx="8717">
                  <c:v>1.3157284654327344E-2</c:v>
                </c:pt>
                <c:pt idx="8718">
                  <c:v>1.3154266755454459E-2</c:v>
                </c:pt>
                <c:pt idx="8719">
                  <c:v>1.3151249894790001E-2</c:v>
                </c:pt>
                <c:pt idx="8720">
                  <c:v>1.3148234071857808E-2</c:v>
                </c:pt>
                <c:pt idx="8721">
                  <c:v>1.3145219286181993E-2</c:v>
                </c:pt>
                <c:pt idx="8722">
                  <c:v>1.3142205537286941E-2</c:v>
                </c:pt>
                <c:pt idx="8723">
                  <c:v>1.313919282469731E-2</c:v>
                </c:pt>
                <c:pt idx="8724">
                  <c:v>1.313618114793803E-2</c:v>
                </c:pt>
                <c:pt idx="8725">
                  <c:v>1.3133170506534305E-2</c:v>
                </c:pt>
                <c:pt idx="8726">
                  <c:v>1.3130160900011607E-2</c:v>
                </c:pt>
                <c:pt idx="8727">
                  <c:v>1.3127152327895682E-2</c:v>
                </c:pt>
                <c:pt idx="8728">
                  <c:v>1.312414478971255E-2</c:v>
                </c:pt>
                <c:pt idx="8729">
                  <c:v>1.3121138284988499E-2</c:v>
                </c:pt>
                <c:pt idx="8730">
                  <c:v>1.311813281325009E-2</c:v>
                </c:pt>
                <c:pt idx="8731">
                  <c:v>1.3115128374024157E-2</c:v>
                </c:pt>
                <c:pt idx="8732">
                  <c:v>1.3112124966837798E-2</c:v>
                </c:pt>
                <c:pt idx="8733">
                  <c:v>1.3109122591218386E-2</c:v>
                </c:pt>
                <c:pt idx="8734">
                  <c:v>1.3106121246693572E-2</c:v>
                </c:pt>
                <c:pt idx="8735">
                  <c:v>1.3103120932791262E-2</c:v>
                </c:pt>
                <c:pt idx="8736">
                  <c:v>1.3100121649039646E-2</c:v>
                </c:pt>
                <c:pt idx="8737">
                  <c:v>1.3097123394967174E-2</c:v>
                </c:pt>
                <c:pt idx="8738">
                  <c:v>1.3094126170102572E-2</c:v>
                </c:pt>
                <c:pt idx="8739">
                  <c:v>1.3091129973974833E-2</c:v>
                </c:pt>
                <c:pt idx="8740">
                  <c:v>1.3088134806113223E-2</c:v>
                </c:pt>
                <c:pt idx="8741">
                  <c:v>1.308514066604727E-2</c:v>
                </c:pt>
                <c:pt idx="8742">
                  <c:v>1.3082147553306774E-2</c:v>
                </c:pt>
                <c:pt idx="8743">
                  <c:v>1.3079155467421812E-2</c:v>
                </c:pt>
                <c:pt idx="8744">
                  <c:v>1.3076164407922718E-2</c:v>
                </c:pt>
                <c:pt idx="8745">
                  <c:v>1.30731743743401E-2</c:v>
                </c:pt>
                <c:pt idx="8746">
                  <c:v>1.3070185366204832E-2</c:v>
                </c:pt>
                <c:pt idx="8747">
                  <c:v>1.3067197383048061E-2</c:v>
                </c:pt>
                <c:pt idx="8748">
                  <c:v>1.3064210424401196E-2</c:v>
                </c:pt>
                <c:pt idx="8749">
                  <c:v>1.3061224489795919E-2</c:v>
                </c:pt>
                <c:pt idx="8750">
                  <c:v>1.3058239578764175E-2</c:v>
                </c:pt>
                <c:pt idx="8751">
                  <c:v>1.3055255690838177E-2</c:v>
                </c:pt>
                <c:pt idx="8752">
                  <c:v>1.3052272825550409E-2</c:v>
                </c:pt>
                <c:pt idx="8753">
                  <c:v>1.3049290982433619E-2</c:v>
                </c:pt>
                <c:pt idx="8754">
                  <c:v>1.3046310161020822E-2</c:v>
                </c:pt>
                <c:pt idx="8755">
                  <c:v>1.30433303608453E-2</c:v>
                </c:pt>
                <c:pt idx="8756">
                  <c:v>1.3040351581440601E-2</c:v>
                </c:pt>
                <c:pt idx="8757">
                  <c:v>1.3037373822340543E-2</c:v>
                </c:pt>
                <c:pt idx="8758">
                  <c:v>1.3034397083079201E-2</c:v>
                </c:pt>
                <c:pt idx="8759">
                  <c:v>1.3031421363190927E-2</c:v>
                </c:pt>
                <c:pt idx="8760">
                  <c:v>1.3028446662210329E-2</c:v>
                </c:pt>
                <c:pt idx="8761">
                  <c:v>1.3025472979672291E-2</c:v>
                </c:pt>
                <c:pt idx="8762">
                  <c:v>1.302250031511195E-2</c:v>
                </c:pt>
                <c:pt idx="8763">
                  <c:v>1.3019528668064721E-2</c:v>
                </c:pt>
                <c:pt idx="8764">
                  <c:v>1.3016558038066273E-2</c:v>
                </c:pt>
                <c:pt idx="8765">
                  <c:v>1.3013588424652547E-2</c:v>
                </c:pt>
                <c:pt idx="8766">
                  <c:v>1.3010619827359744E-2</c:v>
                </c:pt>
                <c:pt idx="8767">
                  <c:v>1.3007652245724331E-2</c:v>
                </c:pt>
                <c:pt idx="8768">
                  <c:v>1.3004685679283047E-2</c:v>
                </c:pt>
                <c:pt idx="8769">
                  <c:v>1.3001720127572879E-2</c:v>
                </c:pt>
                <c:pt idx="8770">
                  <c:v>1.2998755590131089E-2</c:v>
                </c:pt>
                <c:pt idx="8771">
                  <c:v>1.2995792066495204E-2</c:v>
                </c:pt>
                <c:pt idx="8772">
                  <c:v>1.299282955620301E-2</c:v>
                </c:pt>
                <c:pt idx="8773">
                  <c:v>1.2989868058792559E-2</c:v>
                </c:pt>
                <c:pt idx="8774">
                  <c:v>1.2986907573802161E-2</c:v>
                </c:pt>
                <c:pt idx="8775">
                  <c:v>1.2983948100770396E-2</c:v>
                </c:pt>
                <c:pt idx="8776">
                  <c:v>1.29809896392361E-2</c:v>
                </c:pt>
                <c:pt idx="8777">
                  <c:v>1.297803218873838E-2</c:v>
                </c:pt>
                <c:pt idx="8778">
                  <c:v>1.2975075748816598E-2</c:v>
                </c:pt>
                <c:pt idx="8779">
                  <c:v>1.2972120319010384E-2</c:v>
                </c:pt>
                <c:pt idx="8780">
                  <c:v>1.2969165898859623E-2</c:v>
                </c:pt>
                <c:pt idx="8781">
                  <c:v>1.2966212487904468E-2</c:v>
                </c:pt>
                <c:pt idx="8782">
                  <c:v>1.2963260085685335E-2</c:v>
                </c:pt>
                <c:pt idx="8783">
                  <c:v>1.2960308691742896E-2</c:v>
                </c:pt>
                <c:pt idx="8784">
                  <c:v>1.2957358305618083E-2</c:v>
                </c:pt>
                <c:pt idx="8785">
                  <c:v>1.2954408926852099E-2</c:v>
                </c:pt>
                <c:pt idx="8786">
                  <c:v>1.2951460554986402E-2</c:v>
                </c:pt>
                <c:pt idx="8787">
                  <c:v>1.2948513189562711E-2</c:v>
                </c:pt>
                <c:pt idx="8788">
                  <c:v>1.2945566830123004E-2</c:v>
                </c:pt>
                <c:pt idx="8789">
                  <c:v>1.2942621476209521E-2</c:v>
                </c:pt>
                <c:pt idx="8790">
                  <c:v>1.2939677127364763E-2</c:v>
                </c:pt>
                <c:pt idx="8791">
                  <c:v>1.2936733783131494E-2</c:v>
                </c:pt>
                <c:pt idx="8792">
                  <c:v>1.2933791443052728E-2</c:v>
                </c:pt>
                <c:pt idx="8793">
                  <c:v>1.2930850106671755E-2</c:v>
                </c:pt>
                <c:pt idx="8794">
                  <c:v>1.2927909773532109E-2</c:v>
                </c:pt>
                <c:pt idx="8795">
                  <c:v>1.2924970443177591E-2</c:v>
                </c:pt>
                <c:pt idx="8796">
                  <c:v>1.2922032115152261E-2</c:v>
                </c:pt>
                <c:pt idx="8797">
                  <c:v>1.2919094789000435E-2</c:v>
                </c:pt>
                <c:pt idx="8798">
                  <c:v>1.2916158464266693E-2</c:v>
                </c:pt>
                <c:pt idx="8799">
                  <c:v>1.2913223140495868E-2</c:v>
                </c:pt>
                <c:pt idx="8800">
                  <c:v>1.2910288817233056E-2</c:v>
                </c:pt>
                <c:pt idx="8801">
                  <c:v>1.2907355494023609E-2</c:v>
                </c:pt>
                <c:pt idx="8802">
                  <c:v>1.2904423170413142E-2</c:v>
                </c:pt>
                <c:pt idx="8803">
                  <c:v>1.2901491845947516E-2</c:v>
                </c:pt>
                <c:pt idx="8804">
                  <c:v>1.2898561520172866E-2</c:v>
                </c:pt>
                <c:pt idx="8805">
                  <c:v>1.2895632192635573E-2</c:v>
                </c:pt>
                <c:pt idx="8806">
                  <c:v>1.2892703862882278E-2</c:v>
                </c:pt>
                <c:pt idx="8807">
                  <c:v>1.2889776530459881E-2</c:v>
                </c:pt>
                <c:pt idx="8808">
                  <c:v>1.288685019491554E-2</c:v>
                </c:pt>
                <c:pt idx="8809">
                  <c:v>1.2883924855796671E-2</c:v>
                </c:pt>
                <c:pt idx="8810">
                  <c:v>1.2881000512650941E-2</c:v>
                </c:pt>
                <c:pt idx="8811">
                  <c:v>1.2878077165026276E-2</c:v>
                </c:pt>
                <c:pt idx="8812">
                  <c:v>1.2875154812470859E-2</c:v>
                </c:pt>
                <c:pt idx="8813">
                  <c:v>1.2872233454533135E-2</c:v>
                </c:pt>
                <c:pt idx="8814">
                  <c:v>1.2869313090761796E-2</c:v>
                </c:pt>
                <c:pt idx="8815">
                  <c:v>1.2866393720705794E-2</c:v>
                </c:pt>
                <c:pt idx="8816">
                  <c:v>1.2863475343914339E-2</c:v>
                </c:pt>
                <c:pt idx="8817">
                  <c:v>1.2860557959936892E-2</c:v>
                </c:pt>
                <c:pt idx="8818">
                  <c:v>1.2857641568323174E-2</c:v>
                </c:pt>
                <c:pt idx="8819">
                  <c:v>1.2854726168623156E-2</c:v>
                </c:pt>
                <c:pt idx="8820">
                  <c:v>1.2851811760387069E-2</c:v>
                </c:pt>
                <c:pt idx="8821">
                  <c:v>1.2848898343165395E-2</c:v>
                </c:pt>
                <c:pt idx="8822">
                  <c:v>1.2845985916508875E-2</c:v>
                </c:pt>
                <c:pt idx="8823">
                  <c:v>1.2843074479968502E-2</c:v>
                </c:pt>
                <c:pt idx="8824">
                  <c:v>1.2840164033095524E-2</c:v>
                </c:pt>
                <c:pt idx="8825">
                  <c:v>1.2837254575441439E-2</c:v>
                </c:pt>
                <c:pt idx="8826">
                  <c:v>1.2834346106558005E-2</c:v>
                </c:pt>
                <c:pt idx="8827">
                  <c:v>1.2831438625997234E-2</c:v>
                </c:pt>
                <c:pt idx="8828">
                  <c:v>1.2828532133311386E-2</c:v>
                </c:pt>
                <c:pt idx="8829">
                  <c:v>1.2825626628052979E-2</c:v>
                </c:pt>
                <c:pt idx="8830">
                  <c:v>1.2822722109774786E-2</c:v>
                </c:pt>
                <c:pt idx="8831">
                  <c:v>1.2819818578029827E-2</c:v>
                </c:pt>
                <c:pt idx="8832">
                  <c:v>1.2816916032371378E-2</c:v>
                </c:pt>
                <c:pt idx="8833">
                  <c:v>1.2814014472352968E-2</c:v>
                </c:pt>
                <c:pt idx="8834">
                  <c:v>1.2811113897528384E-2</c:v>
                </c:pt>
                <c:pt idx="8835">
                  <c:v>1.2808214307451656E-2</c:v>
                </c:pt>
                <c:pt idx="8836">
                  <c:v>1.280531570167707E-2</c:v>
                </c:pt>
                <c:pt idx="8837">
                  <c:v>1.2802418079759167E-2</c:v>
                </c:pt>
                <c:pt idx="8838">
                  <c:v>1.2799521441252737E-2</c:v>
                </c:pt>
                <c:pt idx="8839">
                  <c:v>1.2796625785712824E-2</c:v>
                </c:pt>
                <c:pt idx="8840">
                  <c:v>1.2793731112694719E-2</c:v>
                </c:pt>
                <c:pt idx="8841">
                  <c:v>1.279083742175397E-2</c:v>
                </c:pt>
                <c:pt idx="8842">
                  <c:v>1.2787944712446375E-2</c:v>
                </c:pt>
                <c:pt idx="8843">
                  <c:v>1.278505298432798E-2</c:v>
                </c:pt>
                <c:pt idx="8844">
                  <c:v>1.2782162236955084E-2</c:v>
                </c:pt>
                <c:pt idx="8845">
                  <c:v>1.2779272469884239E-2</c:v>
                </c:pt>
                <c:pt idx="8846">
                  <c:v>1.2776383682672244E-2</c:v>
                </c:pt>
                <c:pt idx="8847">
                  <c:v>1.2773495874876148E-2</c:v>
                </c:pt>
                <c:pt idx="8848">
                  <c:v>1.2770609046053255E-2</c:v>
                </c:pt>
                <c:pt idx="8849">
                  <c:v>1.2767723195761116E-2</c:v>
                </c:pt>
                <c:pt idx="8850">
                  <c:v>1.2764838323557532E-2</c:v>
                </c:pt>
                <c:pt idx="8851">
                  <c:v>1.2761954429000551E-2</c:v>
                </c:pt>
                <c:pt idx="8852">
                  <c:v>1.2759071511648477E-2</c:v>
                </c:pt>
                <c:pt idx="8853">
                  <c:v>1.275618957105986E-2</c:v>
                </c:pt>
                <c:pt idx="8854">
                  <c:v>1.2753308606793497E-2</c:v>
                </c:pt>
                <c:pt idx="8855">
                  <c:v>1.2750428618408437E-2</c:v>
                </c:pt>
                <c:pt idx="8856">
                  <c:v>1.2747549605463976E-2</c:v>
                </c:pt>
                <c:pt idx="8857">
                  <c:v>1.2744671567519664E-2</c:v>
                </c:pt>
                <c:pt idx="8858">
                  <c:v>1.2741794504135292E-2</c:v>
                </c:pt>
                <c:pt idx="8859">
                  <c:v>1.2738918414870903E-2</c:v>
                </c:pt>
                <c:pt idx="8860">
                  <c:v>1.2736043299286791E-2</c:v>
                </c:pt>
                <c:pt idx="8861">
                  <c:v>1.2733169156943492E-2</c:v>
                </c:pt>
                <c:pt idx="8862">
                  <c:v>1.2730295987401793E-2</c:v>
                </c:pt>
                <c:pt idx="8863">
                  <c:v>1.2727423790222731E-2</c:v>
                </c:pt>
                <c:pt idx="8864">
                  <c:v>1.272455256496759E-2</c:v>
                </c:pt>
                <c:pt idx="8865">
                  <c:v>1.2721682311197894E-2</c:v>
                </c:pt>
                <c:pt idx="8866">
                  <c:v>1.2718813028475426E-2</c:v>
                </c:pt>
                <c:pt idx="8867">
                  <c:v>1.2715944716362206E-2</c:v>
                </c:pt>
                <c:pt idx="8868">
                  <c:v>1.2713077374420508E-2</c:v>
                </c:pt>
                <c:pt idx="8869">
                  <c:v>1.2710211002212847E-2</c:v>
                </c:pt>
                <c:pt idx="8870">
                  <c:v>1.270734559930199E-2</c:v>
                </c:pt>
                <c:pt idx="8871">
                  <c:v>1.2704481165250947E-2</c:v>
                </c:pt>
                <c:pt idx="8872">
                  <c:v>1.2701617699622973E-2</c:v>
                </c:pt>
                <c:pt idx="8873">
                  <c:v>1.2698755201981575E-2</c:v>
                </c:pt>
                <c:pt idx="8874">
                  <c:v>1.2695893671890498E-2</c:v>
                </c:pt>
                <c:pt idx="8875">
                  <c:v>1.2693033108913739E-2</c:v>
                </c:pt>
                <c:pt idx="8876">
                  <c:v>1.2690173512615536E-2</c:v>
                </c:pt>
                <c:pt idx="8877">
                  <c:v>1.2687314882560377E-2</c:v>
                </c:pt>
                <c:pt idx="8878">
                  <c:v>1.2684457218312992E-2</c:v>
                </c:pt>
                <c:pt idx="8879">
                  <c:v>1.2681600519438358E-2</c:v>
                </c:pt>
                <c:pt idx="8880">
                  <c:v>1.2678744785501692E-2</c:v>
                </c:pt>
                <c:pt idx="8881">
                  <c:v>1.2675890016068466E-2</c:v>
                </c:pt>
                <c:pt idx="8882">
                  <c:v>1.2673036210704383E-2</c:v>
                </c:pt>
                <c:pt idx="8883">
                  <c:v>1.2670183368975404E-2</c:v>
                </c:pt>
                <c:pt idx="8884">
                  <c:v>1.2667331490447725E-2</c:v>
                </c:pt>
                <c:pt idx="8885">
                  <c:v>1.2664480574687787E-2</c:v>
                </c:pt>
                <c:pt idx="8886">
                  <c:v>1.266163062126228E-2</c:v>
                </c:pt>
                <c:pt idx="8887">
                  <c:v>1.2658781629738131E-2</c:v>
                </c:pt>
                <c:pt idx="8888">
                  <c:v>1.2655933599682518E-2</c:v>
                </c:pt>
                <c:pt idx="8889">
                  <c:v>1.2653086530662857E-2</c:v>
                </c:pt>
                <c:pt idx="8890">
                  <c:v>1.2650240422246809E-2</c:v>
                </c:pt>
                <c:pt idx="8891">
                  <c:v>1.2647395274002278E-2</c:v>
                </c:pt>
                <c:pt idx="8892">
                  <c:v>1.264455108549741E-2</c:v>
                </c:pt>
                <c:pt idx="8893">
                  <c:v>1.2641707856300595E-2</c:v>
                </c:pt>
                <c:pt idx="8894">
                  <c:v>1.2638865585980465E-2</c:v>
                </c:pt>
                <c:pt idx="8895">
                  <c:v>1.2636024274105893E-2</c:v>
                </c:pt>
                <c:pt idx="8896">
                  <c:v>1.2633183920246002E-2</c:v>
                </c:pt>
                <c:pt idx="8897">
                  <c:v>1.2630344523970147E-2</c:v>
                </c:pt>
                <c:pt idx="8898">
                  <c:v>1.2627506084847926E-2</c:v>
                </c:pt>
                <c:pt idx="8899">
                  <c:v>1.2624668602449186E-2</c:v>
                </c:pt>
                <c:pt idx="8900">
                  <c:v>1.262183207634401E-2</c:v>
                </c:pt>
                <c:pt idx="8901">
                  <c:v>1.2618996506102723E-2</c:v>
                </c:pt>
                <c:pt idx="8902">
                  <c:v>1.2616161891295895E-2</c:v>
                </c:pt>
                <c:pt idx="8903">
                  <c:v>1.2613328231494331E-2</c:v>
                </c:pt>
                <c:pt idx="8904">
                  <c:v>1.2610495526269081E-2</c:v>
                </c:pt>
                <c:pt idx="8905">
                  <c:v>1.2607663775191437E-2</c:v>
                </c:pt>
                <c:pt idx="8906">
                  <c:v>1.2604832977832927E-2</c:v>
                </c:pt>
                <c:pt idx="8907">
                  <c:v>1.2602003133765324E-2</c:v>
                </c:pt>
                <c:pt idx="8908">
                  <c:v>1.2599174242560638E-2</c:v>
                </c:pt>
                <c:pt idx="8909">
                  <c:v>1.2596346303791124E-2</c:v>
                </c:pt>
                <c:pt idx="8910">
                  <c:v>1.2593519317029267E-2</c:v>
                </c:pt>
                <c:pt idx="8911">
                  <c:v>1.2590693281847806E-2</c:v>
                </c:pt>
                <c:pt idx="8912">
                  <c:v>1.2587868197819709E-2</c:v>
                </c:pt>
                <c:pt idx="8913">
                  <c:v>1.2585044064518184E-2</c:v>
                </c:pt>
                <c:pt idx="8914">
                  <c:v>1.2582220881516686E-2</c:v>
                </c:pt>
                <c:pt idx="8915">
                  <c:v>1.25793986483889E-2</c:v>
                </c:pt>
                <c:pt idx="8916">
                  <c:v>1.2576577364708758E-2</c:v>
                </c:pt>
                <c:pt idx="8917">
                  <c:v>1.2573757030050424E-2</c:v>
                </c:pt>
                <c:pt idx="8918">
                  <c:v>1.2570937643988304E-2</c:v>
                </c:pt>
                <c:pt idx="8919">
                  <c:v>1.2568119206097047E-2</c:v>
                </c:pt>
                <c:pt idx="8920">
                  <c:v>1.2565301715951528E-2</c:v>
                </c:pt>
                <c:pt idx="8921">
                  <c:v>1.2562485173126874E-2</c:v>
                </c:pt>
                <c:pt idx="8922">
                  <c:v>1.2559669577198443E-2</c:v>
                </c:pt>
                <c:pt idx="8923">
                  <c:v>1.2556854927741829E-2</c:v>
                </c:pt>
                <c:pt idx="8924">
                  <c:v>1.255404122433287E-2</c:v>
                </c:pt>
                <c:pt idx="8925">
                  <c:v>1.2551228466547638E-2</c:v>
                </c:pt>
                <c:pt idx="8926">
                  <c:v>1.2548416653962441E-2</c:v>
                </c:pt>
                <c:pt idx="8927">
                  <c:v>1.2545605786153827E-2</c:v>
                </c:pt>
                <c:pt idx="8928">
                  <c:v>1.254279586269858E-2</c:v>
                </c:pt>
                <c:pt idx="8929">
                  <c:v>1.2539986883173719E-2</c:v>
                </c:pt>
                <c:pt idx="8930">
                  <c:v>1.2537178847156508E-2</c:v>
                </c:pt>
                <c:pt idx="8931">
                  <c:v>1.2534371754224434E-2</c:v>
                </c:pt>
                <c:pt idx="8932">
                  <c:v>1.2531565603955233E-2</c:v>
                </c:pt>
                <c:pt idx="8933">
                  <c:v>1.2528760395926869E-2</c:v>
                </c:pt>
                <c:pt idx="8934">
                  <c:v>1.2525956129717549E-2</c:v>
                </c:pt>
                <c:pt idx="8935">
                  <c:v>1.2523152804905709E-2</c:v>
                </c:pt>
                <c:pt idx="8936">
                  <c:v>1.2520350421070027E-2</c:v>
                </c:pt>
                <c:pt idx="8937">
                  <c:v>1.2517548977789412E-2</c:v>
                </c:pt>
                <c:pt idx="8938">
                  <c:v>1.2514748474643012E-2</c:v>
                </c:pt>
                <c:pt idx="8939">
                  <c:v>1.2511948911210206E-2</c:v>
                </c:pt>
                <c:pt idx="8940">
                  <c:v>1.2509150287070614E-2</c:v>
                </c:pt>
                <c:pt idx="8941">
                  <c:v>1.2506352601804088E-2</c:v>
                </c:pt>
                <c:pt idx="8942">
                  <c:v>1.2503555854990711E-2</c:v>
                </c:pt>
                <c:pt idx="8943">
                  <c:v>1.2500760046210809E-2</c:v>
                </c:pt>
                <c:pt idx="8944">
                  <c:v>1.2497965175044938E-2</c:v>
                </c:pt>
                <c:pt idx="8945">
                  <c:v>1.2495171241073886E-2</c:v>
                </c:pt>
                <c:pt idx="8946">
                  <c:v>1.2492378243878681E-2</c:v>
                </c:pt>
                <c:pt idx="8947">
                  <c:v>1.2489586183040581E-2</c:v>
                </c:pt>
                <c:pt idx="8948">
                  <c:v>1.2486795058141077E-2</c:v>
                </c:pt>
                <c:pt idx="8949">
                  <c:v>1.2484004868761897E-2</c:v>
                </c:pt>
                <c:pt idx="8950">
                  <c:v>1.2481215614485005E-2</c:v>
                </c:pt>
                <c:pt idx="8951">
                  <c:v>1.2478427294892588E-2</c:v>
                </c:pt>
                <c:pt idx="8952">
                  <c:v>1.247563990956708E-2</c:v>
                </c:pt>
                <c:pt idx="8953">
                  <c:v>1.2472853458091139E-2</c:v>
                </c:pt>
                <c:pt idx="8954">
                  <c:v>1.2470067940047654E-2</c:v>
                </c:pt>
                <c:pt idx="8955">
                  <c:v>1.2467283355019758E-2</c:v>
                </c:pt>
                <c:pt idx="8956">
                  <c:v>1.2464499702590804E-2</c:v>
                </c:pt>
                <c:pt idx="8957">
                  <c:v>1.2461716982344389E-2</c:v>
                </c:pt>
                <c:pt idx="8958">
                  <c:v>1.2458935193864332E-2</c:v>
                </c:pt>
                <c:pt idx="8959">
                  <c:v>1.2456154336734694E-2</c:v>
                </c:pt>
                <c:pt idx="8960">
                  <c:v>1.245337441053976E-2</c:v>
                </c:pt>
                <c:pt idx="8961">
                  <c:v>1.2450595414864049E-2</c:v>
                </c:pt>
                <c:pt idx="8962">
                  <c:v>1.2447817349292315E-2</c:v>
                </c:pt>
                <c:pt idx="8963">
                  <c:v>1.2445040213409541E-2</c:v>
                </c:pt>
                <c:pt idx="8964">
                  <c:v>1.2442264006800942E-2</c:v>
                </c:pt>
                <c:pt idx="8965">
                  <c:v>1.2439488729051963E-2</c:v>
                </c:pt>
                <c:pt idx="8966">
                  <c:v>1.2436714379748283E-2</c:v>
                </c:pt>
                <c:pt idx="8967">
                  <c:v>1.243394095847581E-2</c:v>
                </c:pt>
                <c:pt idx="8968">
                  <c:v>1.2431168464820683E-2</c:v>
                </c:pt>
                <c:pt idx="8969">
                  <c:v>1.2428396898369271E-2</c:v>
                </c:pt>
                <c:pt idx="8970">
                  <c:v>1.2425626258708173E-2</c:v>
                </c:pt>
                <c:pt idx="8971">
                  <c:v>1.2422856545424224E-2</c:v>
                </c:pt>
                <c:pt idx="8972">
                  <c:v>1.2420087758104482E-2</c:v>
                </c:pt>
                <c:pt idx="8973">
                  <c:v>1.2417319896336241E-2</c:v>
                </c:pt>
                <c:pt idx="8974">
                  <c:v>1.2414552959707018E-2</c:v>
                </c:pt>
                <c:pt idx="8975">
                  <c:v>1.2411786947804565E-2</c:v>
                </c:pt>
                <c:pt idx="8976">
                  <c:v>1.2409021860216861E-2</c:v>
                </c:pt>
                <c:pt idx="8977">
                  <c:v>1.2406257696532119E-2</c:v>
                </c:pt>
                <c:pt idx="8978">
                  <c:v>1.2403494456338777E-2</c:v>
                </c:pt>
                <c:pt idx="8979">
                  <c:v>1.24007321392255E-2</c:v>
                </c:pt>
                <c:pt idx="8980">
                  <c:v>1.2397970744781189E-2</c:v>
                </c:pt>
                <c:pt idx="8981">
                  <c:v>1.2395210272594969E-2</c:v>
                </c:pt>
                <c:pt idx="8982">
                  <c:v>1.2392450722256193E-2</c:v>
                </c:pt>
                <c:pt idx="8983">
                  <c:v>1.2389692093354446E-2</c:v>
                </c:pt>
                <c:pt idx="8984">
                  <c:v>1.2386934385479539E-2</c:v>
                </c:pt>
                <c:pt idx="8985">
                  <c:v>1.2384177598221514E-2</c:v>
                </c:pt>
                <c:pt idx="8986">
                  <c:v>1.2381421731170633E-2</c:v>
                </c:pt>
                <c:pt idx="8987">
                  <c:v>1.2378666783917398E-2</c:v>
                </c:pt>
                <c:pt idx="8988">
                  <c:v>1.2375912756052531E-2</c:v>
                </c:pt>
                <c:pt idx="8989">
                  <c:v>1.237315964716698E-2</c:v>
                </c:pt>
                <c:pt idx="8990">
                  <c:v>1.2370407456851926E-2</c:v>
                </c:pt>
                <c:pt idx="8991">
                  <c:v>1.2367656184698775E-2</c:v>
                </c:pt>
                <c:pt idx="8992">
                  <c:v>1.236490583029916E-2</c:v>
                </c:pt>
                <c:pt idx="8993">
                  <c:v>1.2362156393244941E-2</c:v>
                </c:pt>
                <c:pt idx="8994">
                  <c:v>1.2359407873128206E-2</c:v>
                </c:pt>
                <c:pt idx="8995">
                  <c:v>1.2356660269541268E-2</c:v>
                </c:pt>
                <c:pt idx="8996">
                  <c:v>1.2353913582076666E-2</c:v>
                </c:pt>
                <c:pt idx="8997">
                  <c:v>1.2351167810327166E-2</c:v>
                </c:pt>
                <c:pt idx="8998">
                  <c:v>1.2348422953885765E-2</c:v>
                </c:pt>
                <c:pt idx="8999">
                  <c:v>1.2345679012345678E-2</c:v>
                </c:pt>
                <c:pt idx="9000">
                  <c:v>1.2342935985300353E-2</c:v>
                </c:pt>
                <c:pt idx="9001">
                  <c:v>1.2340193872343457E-2</c:v>
                </c:pt>
                <c:pt idx="9002">
                  <c:v>1.2337452673068893E-2</c:v>
                </c:pt>
                <c:pt idx="9003">
                  <c:v>1.2334712387070774E-2</c:v>
                </c:pt>
                <c:pt idx="9004">
                  <c:v>1.2331973013943454E-2</c:v>
                </c:pt>
                <c:pt idx="9005">
                  <c:v>1.2329234553281502E-2</c:v>
                </c:pt>
                <c:pt idx="9006">
                  <c:v>1.2326497004679719E-2</c:v>
                </c:pt>
                <c:pt idx="9007">
                  <c:v>1.2323760367733121E-2</c:v>
                </c:pt>
                <c:pt idx="9008">
                  <c:v>1.2321024642036963E-2</c:v>
                </c:pt>
                <c:pt idx="9009">
                  <c:v>1.2318289827186713E-2</c:v>
                </c:pt>
                <c:pt idx="9010">
                  <c:v>1.2315555922778065E-2</c:v>
                </c:pt>
                <c:pt idx="9011">
                  <c:v>1.2312822928406943E-2</c:v>
                </c:pt>
                <c:pt idx="9012">
                  <c:v>1.2310090843669491E-2</c:v>
                </c:pt>
                <c:pt idx="9013">
                  <c:v>1.2307359668162076E-2</c:v>
                </c:pt>
                <c:pt idx="9014">
                  <c:v>1.2304629401481294E-2</c:v>
                </c:pt>
                <c:pt idx="9015">
                  <c:v>1.2301900043223955E-2</c:v>
                </c:pt>
                <c:pt idx="9016">
                  <c:v>1.2299171592987105E-2</c:v>
                </c:pt>
                <c:pt idx="9017">
                  <c:v>1.2296444050368005E-2</c:v>
                </c:pt>
                <c:pt idx="9018">
                  <c:v>1.2293717414964142E-2</c:v>
                </c:pt>
                <c:pt idx="9019">
                  <c:v>1.2290991686373223E-2</c:v>
                </c:pt>
                <c:pt idx="9020">
                  <c:v>1.2288266864193185E-2</c:v>
                </c:pt>
                <c:pt idx="9021">
                  <c:v>1.2285542948022178E-2</c:v>
                </c:pt>
                <c:pt idx="9022">
                  <c:v>1.2282819937458583E-2</c:v>
                </c:pt>
                <c:pt idx="9023">
                  <c:v>1.2280097832101001E-2</c:v>
                </c:pt>
                <c:pt idx="9024">
                  <c:v>1.2277376631548254E-2</c:v>
                </c:pt>
                <c:pt idx="9025">
                  <c:v>1.2274656335399387E-2</c:v>
                </c:pt>
                <c:pt idx="9026">
                  <c:v>1.2271936943253669E-2</c:v>
                </c:pt>
                <c:pt idx="9027">
                  <c:v>1.2269218454710585E-2</c:v>
                </c:pt>
                <c:pt idx="9028">
                  <c:v>1.226650086936985E-2</c:v>
                </c:pt>
                <c:pt idx="9029">
                  <c:v>1.2263784186831396E-2</c:v>
                </c:pt>
                <c:pt idx="9030">
                  <c:v>1.2261068406695374E-2</c:v>
                </c:pt>
                <c:pt idx="9031">
                  <c:v>1.2258353528562161E-2</c:v>
                </c:pt>
                <c:pt idx="9032">
                  <c:v>1.2255639552032353E-2</c:v>
                </c:pt>
                <c:pt idx="9033">
                  <c:v>1.225292647670677E-2</c:v>
                </c:pt>
                <c:pt idx="9034">
                  <c:v>1.2250214302186448E-2</c:v>
                </c:pt>
                <c:pt idx="9035">
                  <c:v>1.2247503028072648E-2</c:v>
                </c:pt>
                <c:pt idx="9036">
                  <c:v>1.224479265396685E-2</c:v>
                </c:pt>
                <c:pt idx="9037">
                  <c:v>1.224208317947075E-2</c:v>
                </c:pt>
                <c:pt idx="9038">
                  <c:v>1.2239374604186276E-2</c:v>
                </c:pt>
                <c:pt idx="9039">
                  <c:v>1.2236666927715563E-2</c:v>
                </c:pt>
                <c:pt idx="9040">
                  <c:v>1.223396014966097E-2</c:v>
                </c:pt>
                <c:pt idx="9041">
                  <c:v>1.2231254269625085E-2</c:v>
                </c:pt>
                <c:pt idx="9042">
                  <c:v>1.2228549287210703E-2</c:v>
                </c:pt>
                <c:pt idx="9043">
                  <c:v>1.2225845202020844E-2</c:v>
                </c:pt>
                <c:pt idx="9044">
                  <c:v>1.2223142013658749E-2</c:v>
                </c:pt>
                <c:pt idx="9045">
                  <c:v>1.2220439721727878E-2</c:v>
                </c:pt>
                <c:pt idx="9046">
                  <c:v>1.2217738325831907E-2</c:v>
                </c:pt>
                <c:pt idx="9047">
                  <c:v>1.2215037825574732E-2</c:v>
                </c:pt>
                <c:pt idx="9048">
                  <c:v>1.2212338220560471E-2</c:v>
                </c:pt>
                <c:pt idx="9049">
                  <c:v>1.2209639510393454E-2</c:v>
                </c:pt>
                <c:pt idx="9050">
                  <c:v>1.2206941694678241E-2</c:v>
                </c:pt>
                <c:pt idx="9051">
                  <c:v>1.2204244773019597E-2</c:v>
                </c:pt>
                <c:pt idx="9052">
                  <c:v>1.2201548745022514E-2</c:v>
                </c:pt>
                <c:pt idx="9053">
                  <c:v>1.2198853610292203E-2</c:v>
                </c:pt>
                <c:pt idx="9054">
                  <c:v>1.2196159368434083E-2</c:v>
                </c:pt>
                <c:pt idx="9055">
                  <c:v>1.2193466019053804E-2</c:v>
                </c:pt>
                <c:pt idx="9056">
                  <c:v>1.2190773561757223E-2</c:v>
                </c:pt>
                <c:pt idx="9057">
                  <c:v>1.2188081996150419E-2</c:v>
                </c:pt>
                <c:pt idx="9058">
                  <c:v>1.2185391321839689E-2</c:v>
                </c:pt>
                <c:pt idx="9059">
                  <c:v>1.218270153843155E-2</c:v>
                </c:pt>
                <c:pt idx="9060">
                  <c:v>1.2180012645532728E-2</c:v>
                </c:pt>
                <c:pt idx="9061">
                  <c:v>1.2177324642750174E-2</c:v>
                </c:pt>
                <c:pt idx="9062">
                  <c:v>1.217463752969105E-2</c:v>
                </c:pt>
                <c:pt idx="9063">
                  <c:v>1.2171951305962736E-2</c:v>
                </c:pt>
                <c:pt idx="9064">
                  <c:v>1.2169265971172833E-2</c:v>
                </c:pt>
                <c:pt idx="9065">
                  <c:v>1.2166581524929155E-2</c:v>
                </c:pt>
                <c:pt idx="9066">
                  <c:v>1.2163897966839731E-2</c:v>
                </c:pt>
                <c:pt idx="9067">
                  <c:v>1.2161215296512807E-2</c:v>
                </c:pt>
                <c:pt idx="9068">
                  <c:v>1.2158533513556844E-2</c:v>
                </c:pt>
                <c:pt idx="9069">
                  <c:v>1.2155852617580523E-2</c:v>
                </c:pt>
                <c:pt idx="9070">
                  <c:v>1.2153172608192738E-2</c:v>
                </c:pt>
                <c:pt idx="9071">
                  <c:v>1.2150493485002597E-2</c:v>
                </c:pt>
                <c:pt idx="9072">
                  <c:v>1.2147815247619426E-2</c:v>
                </c:pt>
                <c:pt idx="9073">
                  <c:v>1.2145137895652766E-2</c:v>
                </c:pt>
                <c:pt idx="9074">
                  <c:v>1.2142461428712368E-2</c:v>
                </c:pt>
                <c:pt idx="9075">
                  <c:v>1.2139785846408206E-2</c:v>
                </c:pt>
                <c:pt idx="9076">
                  <c:v>1.2137111148350465E-2</c:v>
                </c:pt>
                <c:pt idx="9077">
                  <c:v>1.2134437334149544E-2</c:v>
                </c:pt>
                <c:pt idx="9078">
                  <c:v>1.2131764403416057E-2</c:v>
                </c:pt>
                <c:pt idx="9079">
                  <c:v>1.2129092355760833E-2</c:v>
                </c:pt>
                <c:pt idx="9080">
                  <c:v>1.2126421190794916E-2</c:v>
                </c:pt>
                <c:pt idx="9081">
                  <c:v>1.212375090812956E-2</c:v>
                </c:pt>
                <c:pt idx="9082">
                  <c:v>1.2121081507376242E-2</c:v>
                </c:pt>
                <c:pt idx="9083">
                  <c:v>1.2118412988146639E-2</c:v>
                </c:pt>
                <c:pt idx="9084">
                  <c:v>1.2115745350052658E-2</c:v>
                </c:pt>
                <c:pt idx="9085">
                  <c:v>1.2113078592706406E-2</c:v>
                </c:pt>
                <c:pt idx="9086">
                  <c:v>1.2110412715720208E-2</c:v>
                </c:pt>
                <c:pt idx="9087">
                  <c:v>1.2107747718706605E-2</c:v>
                </c:pt>
                <c:pt idx="9088">
                  <c:v>1.2105083601278351E-2</c:v>
                </c:pt>
                <c:pt idx="9089">
                  <c:v>1.2102420363048405E-2</c:v>
                </c:pt>
                <c:pt idx="9090">
                  <c:v>1.2099758003629951E-2</c:v>
                </c:pt>
                <c:pt idx="9091">
                  <c:v>1.2097096522636379E-2</c:v>
                </c:pt>
                <c:pt idx="9092">
                  <c:v>1.2094435919681287E-2</c:v>
                </c:pt>
                <c:pt idx="9093">
                  <c:v>1.2091776194378494E-2</c:v>
                </c:pt>
                <c:pt idx="9094">
                  <c:v>1.208911734634203E-2</c:v>
                </c:pt>
                <c:pt idx="9095">
                  <c:v>1.2086459375186131E-2</c:v>
                </c:pt>
                <c:pt idx="9096">
                  <c:v>1.2083802280525252E-2</c:v>
                </c:pt>
                <c:pt idx="9097">
                  <c:v>1.2081146061974055E-2</c:v>
                </c:pt>
                <c:pt idx="9098">
                  <c:v>1.2078490719147418E-2</c:v>
                </c:pt>
                <c:pt idx="9099">
                  <c:v>1.2075836251660426E-2</c:v>
                </c:pt>
                <c:pt idx="9100">
                  <c:v>1.207318265912838E-2</c:v>
                </c:pt>
                <c:pt idx="9101">
                  <c:v>1.2070529941166787E-2</c:v>
                </c:pt>
                <c:pt idx="9102">
                  <c:v>1.2067878097391372E-2</c:v>
                </c:pt>
                <c:pt idx="9103">
                  <c:v>1.2065227127418063E-2</c:v>
                </c:pt>
                <c:pt idx="9104">
                  <c:v>1.2062577030863008E-2</c:v>
                </c:pt>
                <c:pt idx="9105">
                  <c:v>1.2059927807342557E-2</c:v>
                </c:pt>
                <c:pt idx="9106">
                  <c:v>1.2057279456473275E-2</c:v>
                </c:pt>
                <c:pt idx="9107">
                  <c:v>1.2054631977871939E-2</c:v>
                </c:pt>
                <c:pt idx="9108">
                  <c:v>1.2051985371155531E-2</c:v>
                </c:pt>
                <c:pt idx="9109">
                  <c:v>1.2049339635941254E-2</c:v>
                </c:pt>
                <c:pt idx="9110">
                  <c:v>1.2046694771846502E-2</c:v>
                </c:pt>
                <c:pt idx="9111">
                  <c:v>1.2044050778488902E-2</c:v>
                </c:pt>
                <c:pt idx="9112">
                  <c:v>1.2041407655486272E-2</c:v>
                </c:pt>
                <c:pt idx="9113">
                  <c:v>1.2038765402456651E-2</c:v>
                </c:pt>
                <c:pt idx="9114">
                  <c:v>1.203612401901828E-2</c:v>
                </c:pt>
                <c:pt idx="9115">
                  <c:v>1.2033483504789616E-2</c:v>
                </c:pt>
                <c:pt idx="9116">
                  <c:v>1.2030843859389321E-2</c:v>
                </c:pt>
                <c:pt idx="9117">
                  <c:v>1.2028205082436266E-2</c:v>
                </c:pt>
                <c:pt idx="9118">
                  <c:v>1.2025567173549535E-2</c:v>
                </c:pt>
                <c:pt idx="9119">
                  <c:v>1.2022930132348415E-2</c:v>
                </c:pt>
                <c:pt idx="9120">
                  <c:v>1.2020293958452407E-2</c:v>
                </c:pt>
                <c:pt idx="9121">
                  <c:v>1.2017658651481218E-2</c:v>
                </c:pt>
                <c:pt idx="9122">
                  <c:v>1.2015024211054761E-2</c:v>
                </c:pt>
                <c:pt idx="9123">
                  <c:v>1.2012390636793165E-2</c:v>
                </c:pt>
                <c:pt idx="9124">
                  <c:v>1.2009757928316758E-2</c:v>
                </c:pt>
                <c:pt idx="9125">
                  <c:v>1.2007126085246079E-2</c:v>
                </c:pt>
                <c:pt idx="9126">
                  <c:v>1.2004495107201883E-2</c:v>
                </c:pt>
                <c:pt idx="9127">
                  <c:v>1.2001864993805117E-2</c:v>
                </c:pt>
                <c:pt idx="9128">
                  <c:v>1.1999235744676951E-2</c:v>
                </c:pt>
                <c:pt idx="9129">
                  <c:v>1.1996607359438751E-2</c:v>
                </c:pt>
                <c:pt idx="9130">
                  <c:v>1.1993979837712096E-2</c:v>
                </c:pt>
                <c:pt idx="9131">
                  <c:v>1.1991353179118777E-2</c:v>
                </c:pt>
                <c:pt idx="9132">
                  <c:v>1.1988727383280778E-2</c:v>
                </c:pt>
                <c:pt idx="9133">
                  <c:v>1.1986102449820301E-2</c:v>
                </c:pt>
                <c:pt idx="9134">
                  <c:v>1.1983478378359756E-2</c:v>
                </c:pt>
                <c:pt idx="9135">
                  <c:v>1.1980855168521749E-2</c:v>
                </c:pt>
                <c:pt idx="9136">
                  <c:v>1.1978232819929106E-2</c:v>
                </c:pt>
                <c:pt idx="9137">
                  <c:v>1.1975611332204848E-2</c:v>
                </c:pt>
                <c:pt idx="9138">
                  <c:v>1.1972990704972207E-2</c:v>
                </c:pt>
                <c:pt idx="9139">
                  <c:v>1.1970370937854623E-2</c:v>
                </c:pt>
                <c:pt idx="9140">
                  <c:v>1.1967752030475738E-2</c:v>
                </c:pt>
                <c:pt idx="9141">
                  <c:v>1.19651339824594E-2</c:v>
                </c:pt>
                <c:pt idx="9142">
                  <c:v>1.1962516793429669E-2</c:v>
                </c:pt>
                <c:pt idx="9143">
                  <c:v>1.1959900463010802E-2</c:v>
                </c:pt>
                <c:pt idx="9144">
                  <c:v>1.1957284990827268E-2</c:v>
                </c:pt>
                <c:pt idx="9145">
                  <c:v>1.1954670376503737E-2</c:v>
                </c:pt>
                <c:pt idx="9146">
                  <c:v>1.1952056619665084E-2</c:v>
                </c:pt>
                <c:pt idx="9147">
                  <c:v>1.1949443719936396E-2</c:v>
                </c:pt>
                <c:pt idx="9148">
                  <c:v>1.1946831676942953E-2</c:v>
                </c:pt>
                <c:pt idx="9149">
                  <c:v>1.1944220490310251E-2</c:v>
                </c:pt>
                <c:pt idx="9150">
                  <c:v>1.1941610159663985E-2</c:v>
                </c:pt>
                <c:pt idx="9151">
                  <c:v>1.1939000684630056E-2</c:v>
                </c:pt>
                <c:pt idx="9152">
                  <c:v>1.1936392064834565E-2</c:v>
                </c:pt>
                <c:pt idx="9153">
                  <c:v>1.1933784299903829E-2</c:v>
                </c:pt>
                <c:pt idx="9154">
                  <c:v>1.1931177389464353E-2</c:v>
                </c:pt>
                <c:pt idx="9155">
                  <c:v>1.1928571333142858E-2</c:v>
                </c:pt>
                <c:pt idx="9156">
                  <c:v>1.1925966130566264E-2</c:v>
                </c:pt>
                <c:pt idx="9157">
                  <c:v>1.1923361781361696E-2</c:v>
                </c:pt>
                <c:pt idx="9158">
                  <c:v>1.1920758285156482E-2</c:v>
                </c:pt>
                <c:pt idx="9159">
                  <c:v>1.1918155641578153E-2</c:v>
                </c:pt>
                <c:pt idx="9160">
                  <c:v>1.1915553850254446E-2</c:v>
                </c:pt>
                <c:pt idx="9161">
                  <c:v>1.1912952910813297E-2</c:v>
                </c:pt>
                <c:pt idx="9162">
                  <c:v>1.1910352822882846E-2</c:v>
                </c:pt>
                <c:pt idx="9163">
                  <c:v>1.1907753586091438E-2</c:v>
                </c:pt>
                <c:pt idx="9164">
                  <c:v>1.1905155200067621E-2</c:v>
                </c:pt>
                <c:pt idx="9165">
                  <c:v>1.1902557664440141E-2</c:v>
                </c:pt>
                <c:pt idx="9166">
                  <c:v>1.1899960978837954E-2</c:v>
                </c:pt>
                <c:pt idx="9167">
                  <c:v>1.1897365142890212E-2</c:v>
                </c:pt>
                <c:pt idx="9168">
                  <c:v>1.1894770156226269E-2</c:v>
                </c:pt>
                <c:pt idx="9169">
                  <c:v>1.1892176018475685E-2</c:v>
                </c:pt>
                <c:pt idx="9170">
                  <c:v>1.188958272926822E-2</c:v>
                </c:pt>
                <c:pt idx="9171">
                  <c:v>1.1886990288233838E-2</c:v>
                </c:pt>
                <c:pt idx="9172">
                  <c:v>1.1884398695002702E-2</c:v>
                </c:pt>
                <c:pt idx="9173">
                  <c:v>1.1881807949205176E-2</c:v>
                </c:pt>
                <c:pt idx="9174">
                  <c:v>1.1879218050471827E-2</c:v>
                </c:pt>
                <c:pt idx="9175">
                  <c:v>1.1876628998433425E-2</c:v>
                </c:pt>
                <c:pt idx="9176">
                  <c:v>1.1874040792720936E-2</c:v>
                </c:pt>
                <c:pt idx="9177">
                  <c:v>1.1871453432965534E-2</c:v>
                </c:pt>
                <c:pt idx="9178">
                  <c:v>1.186886691879859E-2</c:v>
                </c:pt>
                <c:pt idx="9179">
                  <c:v>1.1866281249851672E-2</c:v>
                </c:pt>
                <c:pt idx="9180">
                  <c:v>1.1863696425756555E-2</c:v>
                </c:pt>
                <c:pt idx="9181">
                  <c:v>1.1861112446145213E-2</c:v>
                </c:pt>
                <c:pt idx="9182">
                  <c:v>1.1858529310649816E-2</c:v>
                </c:pt>
                <c:pt idx="9183">
                  <c:v>1.1855947018902743E-2</c:v>
                </c:pt>
                <c:pt idx="9184">
                  <c:v>1.1853365570536562E-2</c:v>
                </c:pt>
                <c:pt idx="9185">
                  <c:v>1.1850784965184052E-2</c:v>
                </c:pt>
                <c:pt idx="9186">
                  <c:v>1.1848205202478184E-2</c:v>
                </c:pt>
                <c:pt idx="9187">
                  <c:v>1.1845626282052133E-2</c:v>
                </c:pt>
                <c:pt idx="9188">
                  <c:v>1.1843048203539269E-2</c:v>
                </c:pt>
                <c:pt idx="9189">
                  <c:v>1.1840470966573166E-2</c:v>
                </c:pt>
                <c:pt idx="9190">
                  <c:v>1.1837894570787598E-2</c:v>
                </c:pt>
                <c:pt idx="9191">
                  <c:v>1.1835319015816531E-2</c:v>
                </c:pt>
                <c:pt idx="9192">
                  <c:v>1.1832744301294138E-2</c:v>
                </c:pt>
                <c:pt idx="9193">
                  <c:v>1.183017042685479E-2</c:v>
                </c:pt>
                <c:pt idx="9194">
                  <c:v>1.1827597392133052E-2</c:v>
                </c:pt>
                <c:pt idx="9195">
                  <c:v>1.1825025196763688E-2</c:v>
                </c:pt>
                <c:pt idx="9196">
                  <c:v>1.1822453840381669E-2</c:v>
                </c:pt>
                <c:pt idx="9197">
                  <c:v>1.1819883322622154E-2</c:v>
                </c:pt>
                <c:pt idx="9198">
                  <c:v>1.1817313643120508E-2</c:v>
                </c:pt>
                <c:pt idx="9199">
                  <c:v>1.1814744801512287E-2</c:v>
                </c:pt>
                <c:pt idx="9200">
                  <c:v>1.1812176797433252E-2</c:v>
                </c:pt>
                <c:pt idx="9201">
                  <c:v>1.1809609630519356E-2</c:v>
                </c:pt>
                <c:pt idx="9202">
                  <c:v>1.1807043300406755E-2</c:v>
                </c:pt>
                <c:pt idx="9203">
                  <c:v>1.18044778067318E-2</c:v>
                </c:pt>
                <c:pt idx="9204">
                  <c:v>1.1801913149131042E-2</c:v>
                </c:pt>
                <c:pt idx="9205">
                  <c:v>1.1799349327241221E-2</c:v>
                </c:pt>
                <c:pt idx="9206">
                  <c:v>1.1796786340699281E-2</c:v>
                </c:pt>
                <c:pt idx="9207">
                  <c:v>1.1794224189142371E-2</c:v>
                </c:pt>
                <c:pt idx="9208">
                  <c:v>1.1791662872207818E-2</c:v>
                </c:pt>
                <c:pt idx="9209">
                  <c:v>1.1789102389533164E-2</c:v>
                </c:pt>
                <c:pt idx="9210">
                  <c:v>1.1786542740756136E-2</c:v>
                </c:pt>
                <c:pt idx="9211">
                  <c:v>1.1783983925514663E-2</c:v>
                </c:pt>
                <c:pt idx="9212">
                  <c:v>1.1781425943446871E-2</c:v>
                </c:pt>
                <c:pt idx="9213">
                  <c:v>1.1778868794191077E-2</c:v>
                </c:pt>
                <c:pt idx="9214">
                  <c:v>1.17763124773858E-2</c:v>
                </c:pt>
                <c:pt idx="9215">
                  <c:v>1.1773756992669752E-2</c:v>
                </c:pt>
                <c:pt idx="9216">
                  <c:v>1.1771202339681845E-2</c:v>
                </c:pt>
                <c:pt idx="9217">
                  <c:v>1.176864851806118E-2</c:v>
                </c:pt>
                <c:pt idx="9218">
                  <c:v>1.1766095527447061E-2</c:v>
                </c:pt>
                <c:pt idx="9219">
                  <c:v>1.1763543367478979E-2</c:v>
                </c:pt>
                <c:pt idx="9220">
                  <c:v>1.1760992037796628E-2</c:v>
                </c:pt>
                <c:pt idx="9221">
                  <c:v>1.1758441538039899E-2</c:v>
                </c:pt>
                <c:pt idx="9222">
                  <c:v>1.175589186784887E-2</c:v>
                </c:pt>
                <c:pt idx="9223">
                  <c:v>1.1753343026863816E-2</c:v>
                </c:pt>
                <c:pt idx="9224">
                  <c:v>1.1750795014725215E-2</c:v>
                </c:pt>
                <c:pt idx="9225">
                  <c:v>1.1748247831073729E-2</c:v>
                </c:pt>
                <c:pt idx="9226">
                  <c:v>1.1745701475550223E-2</c:v>
                </c:pt>
                <c:pt idx="9227">
                  <c:v>1.1743155947795753E-2</c:v>
                </c:pt>
                <c:pt idx="9228">
                  <c:v>1.1740611247451568E-2</c:v>
                </c:pt>
                <c:pt idx="9229">
                  <c:v>1.1738067374159115E-2</c:v>
                </c:pt>
                <c:pt idx="9230">
                  <c:v>1.173552432756003E-2</c:v>
                </c:pt>
                <c:pt idx="9231">
                  <c:v>1.1732982107296151E-2</c:v>
                </c:pt>
                <c:pt idx="9232">
                  <c:v>1.17304407130095E-2</c:v>
                </c:pt>
                <c:pt idx="9233">
                  <c:v>1.1727900144342303E-2</c:v>
                </c:pt>
                <c:pt idx="9234">
                  <c:v>1.1725360400936974E-2</c:v>
                </c:pt>
                <c:pt idx="9235">
                  <c:v>1.1722821482436118E-2</c:v>
                </c:pt>
                <c:pt idx="9236">
                  <c:v>1.1720283388482541E-2</c:v>
                </c:pt>
                <c:pt idx="9237">
                  <c:v>1.1717746118719235E-2</c:v>
                </c:pt>
                <c:pt idx="9238">
                  <c:v>1.1715209672789391E-2</c:v>
                </c:pt>
                <c:pt idx="9239">
                  <c:v>1.1712674050336387E-2</c:v>
                </c:pt>
                <c:pt idx="9240">
                  <c:v>1.1710139251003802E-2</c:v>
                </c:pt>
                <c:pt idx="9241">
                  <c:v>1.1707605274435399E-2</c:v>
                </c:pt>
                <c:pt idx="9242">
                  <c:v>1.1705072120275141E-2</c:v>
                </c:pt>
                <c:pt idx="9243">
                  <c:v>1.1702539788167177E-2</c:v>
                </c:pt>
                <c:pt idx="9244">
                  <c:v>1.1700008277755856E-2</c:v>
                </c:pt>
                <c:pt idx="9245">
                  <c:v>1.1697477588685713E-2</c:v>
                </c:pt>
                <c:pt idx="9246">
                  <c:v>1.1694947720601478E-2</c:v>
                </c:pt>
                <c:pt idx="9247">
                  <c:v>1.1692418673148072E-2</c:v>
                </c:pt>
                <c:pt idx="9248">
                  <c:v>1.1689890445970607E-2</c:v>
                </c:pt>
                <c:pt idx="9249">
                  <c:v>1.168736303871439E-2</c:v>
                </c:pt>
                <c:pt idx="9250">
                  <c:v>1.1684836451024918E-2</c:v>
                </c:pt>
                <c:pt idx="9251">
                  <c:v>1.1682310682547881E-2</c:v>
                </c:pt>
                <c:pt idx="9252">
                  <c:v>1.1679785732929155E-2</c:v>
                </c:pt>
                <c:pt idx="9253">
                  <c:v>1.1677261601814815E-2</c:v>
                </c:pt>
                <c:pt idx="9254">
                  <c:v>1.1674738288851122E-2</c:v>
                </c:pt>
                <c:pt idx="9255">
                  <c:v>1.1672215793684529E-2</c:v>
                </c:pt>
                <c:pt idx="9256">
                  <c:v>1.1669694115961681E-2</c:v>
                </c:pt>
                <c:pt idx="9257">
                  <c:v>1.1667173255329412E-2</c:v>
                </c:pt>
                <c:pt idx="9258">
                  <c:v>1.1664653211434754E-2</c:v>
                </c:pt>
                <c:pt idx="9259">
                  <c:v>1.1662133983924914E-2</c:v>
                </c:pt>
                <c:pt idx="9260">
                  <c:v>1.1659615572447306E-2</c:v>
                </c:pt>
                <c:pt idx="9261">
                  <c:v>1.1657097976649527E-2</c:v>
                </c:pt>
                <c:pt idx="9262">
                  <c:v>1.1654581196179363E-2</c:v>
                </c:pt>
                <c:pt idx="9263">
                  <c:v>1.165206523068479E-2</c:v>
                </c:pt>
                <c:pt idx="9264">
                  <c:v>1.164955007981398E-2</c:v>
                </c:pt>
                <c:pt idx="9265">
                  <c:v>1.1647035743215288E-2</c:v>
                </c:pt>
                <c:pt idx="9266">
                  <c:v>1.1644522220537259E-2</c:v>
                </c:pt>
                <c:pt idx="9267">
                  <c:v>1.1642009511428634E-2</c:v>
                </c:pt>
                <c:pt idx="9268">
                  <c:v>1.1639497615538338E-2</c:v>
                </c:pt>
                <c:pt idx="9269">
                  <c:v>1.1636986532515485E-2</c:v>
                </c:pt>
                <c:pt idx="9270">
                  <c:v>1.1634476262009382E-2</c:v>
                </c:pt>
                <c:pt idx="9271">
                  <c:v>1.1631966803669524E-2</c:v>
                </c:pt>
                <c:pt idx="9272">
                  <c:v>1.1629458157145589E-2</c:v>
                </c:pt>
                <c:pt idx="9273">
                  <c:v>1.1626950322087453E-2</c:v>
                </c:pt>
                <c:pt idx="9274">
                  <c:v>1.1624443298145173E-2</c:v>
                </c:pt>
                <c:pt idx="9275">
                  <c:v>1.1621937084969006E-2</c:v>
                </c:pt>
                <c:pt idx="9276">
                  <c:v>1.1619431682209379E-2</c:v>
                </c:pt>
                <c:pt idx="9277">
                  <c:v>1.1616927089516928E-2</c:v>
                </c:pt>
                <c:pt idx="9278">
                  <c:v>1.161442330654246E-2</c:v>
                </c:pt>
                <c:pt idx="9279">
                  <c:v>1.1611920332936981E-2</c:v>
                </c:pt>
                <c:pt idx="9280">
                  <c:v>1.160941816835168E-2</c:v>
                </c:pt>
                <c:pt idx="9281">
                  <c:v>1.1606916812437935E-2</c:v>
                </c:pt>
                <c:pt idx="9282">
                  <c:v>1.1604416264847315E-2</c:v>
                </c:pt>
                <c:pt idx="9283">
                  <c:v>1.160191652523157E-2</c:v>
                </c:pt>
                <c:pt idx="9284">
                  <c:v>1.1599417593242643E-2</c:v>
                </c:pt>
                <c:pt idx="9285">
                  <c:v>1.1596919468532665E-2</c:v>
                </c:pt>
                <c:pt idx="9286">
                  <c:v>1.1594422150753948E-2</c:v>
                </c:pt>
                <c:pt idx="9287">
                  <c:v>1.1591925639558995E-2</c:v>
                </c:pt>
                <c:pt idx="9288">
                  <c:v>1.1589429934600499E-2</c:v>
                </c:pt>
                <c:pt idx="9289">
                  <c:v>1.1586935035531336E-2</c:v>
                </c:pt>
                <c:pt idx="9290">
                  <c:v>1.158444094200457E-2</c:v>
                </c:pt>
                <c:pt idx="9291">
                  <c:v>1.1581947653673451E-2</c:v>
                </c:pt>
                <c:pt idx="9292">
                  <c:v>1.1579455170191417E-2</c:v>
                </c:pt>
                <c:pt idx="9293">
                  <c:v>1.1576963491212089E-2</c:v>
                </c:pt>
                <c:pt idx="9294">
                  <c:v>1.157447261638928E-2</c:v>
                </c:pt>
                <c:pt idx="9295">
                  <c:v>1.1571982545376983E-2</c:v>
                </c:pt>
                <c:pt idx="9296">
                  <c:v>1.1569493277829385E-2</c:v>
                </c:pt>
                <c:pt idx="9297">
                  <c:v>1.1567004813400847E-2</c:v>
                </c:pt>
                <c:pt idx="9298">
                  <c:v>1.1564517151745928E-2</c:v>
                </c:pt>
                <c:pt idx="9299">
                  <c:v>1.1562030292519367E-2</c:v>
                </c:pt>
                <c:pt idx="9300">
                  <c:v>1.1559544235376086E-2</c:v>
                </c:pt>
                <c:pt idx="9301">
                  <c:v>1.1557058979971202E-2</c:v>
                </c:pt>
                <c:pt idx="9302">
                  <c:v>1.1554574525960003E-2</c:v>
                </c:pt>
                <c:pt idx="9303">
                  <c:v>1.1552090872997977E-2</c:v>
                </c:pt>
                <c:pt idx="9304">
                  <c:v>1.1549608020740785E-2</c:v>
                </c:pt>
                <c:pt idx="9305">
                  <c:v>1.1547125968844284E-2</c:v>
                </c:pt>
                <c:pt idx="9306">
                  <c:v>1.1544644716964505E-2</c:v>
                </c:pt>
                <c:pt idx="9307">
                  <c:v>1.1542164264757673E-2</c:v>
                </c:pt>
                <c:pt idx="9308">
                  <c:v>1.153968461188019E-2</c:v>
                </c:pt>
                <c:pt idx="9309">
                  <c:v>1.1537205757988649E-2</c:v>
                </c:pt>
                <c:pt idx="9310">
                  <c:v>1.1534727702739824E-2</c:v>
                </c:pt>
                <c:pt idx="9311">
                  <c:v>1.1532250445790673E-2</c:v>
                </c:pt>
                <c:pt idx="9312">
                  <c:v>1.1529773986798339E-2</c:v>
                </c:pt>
                <c:pt idx="9313">
                  <c:v>1.1527298325420151E-2</c:v>
                </c:pt>
                <c:pt idx="9314">
                  <c:v>1.1524823461313616E-2</c:v>
                </c:pt>
                <c:pt idx="9315">
                  <c:v>1.1522349394136433E-2</c:v>
                </c:pt>
                <c:pt idx="9316">
                  <c:v>1.1519876123546479E-2</c:v>
                </c:pt>
                <c:pt idx="9317">
                  <c:v>1.1517403649201813E-2</c:v>
                </c:pt>
                <c:pt idx="9318">
                  <c:v>1.1514931970760686E-2</c:v>
                </c:pt>
                <c:pt idx="9319">
                  <c:v>1.1512461087881523E-2</c:v>
                </c:pt>
                <c:pt idx="9320">
                  <c:v>1.1509991000222937E-2</c:v>
                </c:pt>
                <c:pt idx="9321">
                  <c:v>1.1507521707443725E-2</c:v>
                </c:pt>
                <c:pt idx="9322">
                  <c:v>1.1505053209202859E-2</c:v>
                </c:pt>
                <c:pt idx="9323">
                  <c:v>1.1502585505159507E-2</c:v>
                </c:pt>
                <c:pt idx="9324">
                  <c:v>1.150011859497301E-2</c:v>
                </c:pt>
                <c:pt idx="9325">
                  <c:v>1.1497652478302894E-2</c:v>
                </c:pt>
                <c:pt idx="9326">
                  <c:v>1.1495187154808869E-2</c:v>
                </c:pt>
                <c:pt idx="9327">
                  <c:v>1.1492722624150825E-2</c:v>
                </c:pt>
                <c:pt idx="9328">
                  <c:v>1.1490258885988836E-2</c:v>
                </c:pt>
                <c:pt idx="9329">
                  <c:v>1.1487795939983159E-2</c:v>
                </c:pt>
                <c:pt idx="9330">
                  <c:v>1.148533378579423E-2</c:v>
                </c:pt>
                <c:pt idx="9331">
                  <c:v>1.1482872423082668E-2</c:v>
                </c:pt>
                <c:pt idx="9332">
                  <c:v>1.1480411851509276E-2</c:v>
                </c:pt>
                <c:pt idx="9333">
                  <c:v>1.1477952070735039E-2</c:v>
                </c:pt>
                <c:pt idx="9334">
                  <c:v>1.1475493080421117E-2</c:v>
                </c:pt>
                <c:pt idx="9335">
                  <c:v>1.1473034880228859E-2</c:v>
                </c:pt>
                <c:pt idx="9336">
                  <c:v>1.1470577469819792E-2</c:v>
                </c:pt>
                <c:pt idx="9337">
                  <c:v>1.1468120848855626E-2</c:v>
                </c:pt>
                <c:pt idx="9338">
                  <c:v>1.146566501699825E-2</c:v>
                </c:pt>
                <c:pt idx="9339">
                  <c:v>1.1463209973909733E-2</c:v>
                </c:pt>
                <c:pt idx="9340">
                  <c:v>1.1460755719252331E-2</c:v>
                </c:pt>
                <c:pt idx="9341">
                  <c:v>1.1458302252688473E-2</c:v>
                </c:pt>
                <c:pt idx="9342">
                  <c:v>1.1455849573880772E-2</c:v>
                </c:pt>
                <c:pt idx="9343">
                  <c:v>1.1453397682492024E-2</c:v>
                </c:pt>
                <c:pt idx="9344">
                  <c:v>1.1450946578185203E-2</c:v>
                </c:pt>
                <c:pt idx="9345">
                  <c:v>1.1448496260623459E-2</c:v>
                </c:pt>
                <c:pt idx="9346">
                  <c:v>1.1446046729470133E-2</c:v>
                </c:pt>
                <c:pt idx="9347">
                  <c:v>1.1443597984388735E-2</c:v>
                </c:pt>
                <c:pt idx="9348">
                  <c:v>1.1441150025042961E-2</c:v>
                </c:pt>
                <c:pt idx="9349">
                  <c:v>1.1438702851096686E-2</c:v>
                </c:pt>
                <c:pt idx="9350">
                  <c:v>1.1436256462213962E-2</c:v>
                </c:pt>
                <c:pt idx="9351">
                  <c:v>1.1433810858059026E-2</c:v>
                </c:pt>
                <c:pt idx="9352">
                  <c:v>1.1431366038296286E-2</c:v>
                </c:pt>
                <c:pt idx="9353">
                  <c:v>1.1428922002590342E-2</c:v>
                </c:pt>
                <c:pt idx="9354">
                  <c:v>1.1426478750605961E-2</c:v>
                </c:pt>
                <c:pt idx="9355">
                  <c:v>1.1424036282008094E-2</c:v>
                </c:pt>
                <c:pt idx="9356">
                  <c:v>1.1421594596461871E-2</c:v>
                </c:pt>
                <c:pt idx="9357">
                  <c:v>1.1419153693632602E-2</c:v>
                </c:pt>
                <c:pt idx="9358">
                  <c:v>1.1416713573185775E-2</c:v>
                </c:pt>
                <c:pt idx="9359">
                  <c:v>1.1414274234787055E-2</c:v>
                </c:pt>
                <c:pt idx="9360">
                  <c:v>1.1411835678102288E-2</c:v>
                </c:pt>
                <c:pt idx="9361">
                  <c:v>1.1409397902797498E-2</c:v>
                </c:pt>
                <c:pt idx="9362">
                  <c:v>1.1406960908538885E-2</c:v>
                </c:pt>
                <c:pt idx="9363">
                  <c:v>1.140452469499283E-2</c:v>
                </c:pt>
                <c:pt idx="9364">
                  <c:v>1.140208926182589E-2</c:v>
                </c:pt>
                <c:pt idx="9365">
                  <c:v>1.1399654608704802E-2</c:v>
                </c:pt>
                <c:pt idx="9366">
                  <c:v>1.1397220735296483E-2</c:v>
                </c:pt>
                <c:pt idx="9367">
                  <c:v>1.139478764126802E-2</c:v>
                </c:pt>
                <c:pt idx="9368">
                  <c:v>1.1392355326286683E-2</c:v>
                </c:pt>
                <c:pt idx="9369">
                  <c:v>1.1389923790019922E-2</c:v>
                </c:pt>
                <c:pt idx="9370">
                  <c:v>1.1387493032135357E-2</c:v>
                </c:pt>
                <c:pt idx="9371">
                  <c:v>1.1385063052300793E-2</c:v>
                </c:pt>
                <c:pt idx="9372">
                  <c:v>1.1382633850184209E-2</c:v>
                </c:pt>
                <c:pt idx="9373">
                  <c:v>1.138020542545376E-2</c:v>
                </c:pt>
                <c:pt idx="9374">
                  <c:v>1.1377777777777778E-2</c:v>
                </c:pt>
                <c:pt idx="9375">
                  <c:v>1.1375350906824774E-2</c:v>
                </c:pt>
                <c:pt idx="9376">
                  <c:v>1.1372924812263435E-2</c:v>
                </c:pt>
                <c:pt idx="9377">
                  <c:v>1.1370499493762622E-2</c:v>
                </c:pt>
                <c:pt idx="9378">
                  <c:v>1.1368074950991375E-2</c:v>
                </c:pt>
                <c:pt idx="9379">
                  <c:v>1.1365651183618914E-2</c:v>
                </c:pt>
                <c:pt idx="9380">
                  <c:v>1.1363228191314627E-2</c:v>
                </c:pt>
                <c:pt idx="9381">
                  <c:v>1.1360805973748085E-2</c:v>
                </c:pt>
                <c:pt idx="9382">
                  <c:v>1.1358384530589032E-2</c:v>
                </c:pt>
                <c:pt idx="9383">
                  <c:v>1.135596386150739E-2</c:v>
                </c:pt>
                <c:pt idx="9384">
                  <c:v>1.1353543966173251E-2</c:v>
                </c:pt>
                <c:pt idx="9385">
                  <c:v>1.1351124844256891E-2</c:v>
                </c:pt>
                <c:pt idx="9386">
                  <c:v>1.1348706495428759E-2</c:v>
                </c:pt>
                <c:pt idx="9387">
                  <c:v>1.1346288919359473E-2</c:v>
                </c:pt>
                <c:pt idx="9388">
                  <c:v>1.1343872115719838E-2</c:v>
                </c:pt>
                <c:pt idx="9389">
                  <c:v>1.1341456084180824E-2</c:v>
                </c:pt>
                <c:pt idx="9390">
                  <c:v>1.1339040824413581E-2</c:v>
                </c:pt>
                <c:pt idx="9391">
                  <c:v>1.1336626336089433E-2</c:v>
                </c:pt>
                <c:pt idx="9392">
                  <c:v>1.1334212618879881E-2</c:v>
                </c:pt>
                <c:pt idx="9393">
                  <c:v>1.1331799672456597E-2</c:v>
                </c:pt>
                <c:pt idx="9394">
                  <c:v>1.1329387496491431E-2</c:v>
                </c:pt>
                <c:pt idx="9395">
                  <c:v>1.1326976090656403E-2</c:v>
                </c:pt>
                <c:pt idx="9396">
                  <c:v>1.1324565454623719E-2</c:v>
                </c:pt>
                <c:pt idx="9397">
                  <c:v>1.1322155588065741E-2</c:v>
                </c:pt>
                <c:pt idx="9398">
                  <c:v>1.1319746490655024E-2</c:v>
                </c:pt>
                <c:pt idx="9399">
                  <c:v>1.1317338162064282E-2</c:v>
                </c:pt>
                <c:pt idx="9400">
                  <c:v>1.1314930601966415E-2</c:v>
                </c:pt>
                <c:pt idx="9401">
                  <c:v>1.1312523810034489E-2</c:v>
                </c:pt>
                <c:pt idx="9402">
                  <c:v>1.1310117785941747E-2</c:v>
                </c:pt>
                <c:pt idx="9403">
                  <c:v>1.1307712529361606E-2</c:v>
                </c:pt>
                <c:pt idx="9404">
                  <c:v>1.1305308039967656E-2</c:v>
                </c:pt>
                <c:pt idx="9405">
                  <c:v>1.1302904317433658E-2</c:v>
                </c:pt>
                <c:pt idx="9406">
                  <c:v>1.1300501361433552E-2</c:v>
                </c:pt>
                <c:pt idx="9407">
                  <c:v>1.1298099171641447E-2</c:v>
                </c:pt>
                <c:pt idx="9408">
                  <c:v>1.1295697747731624E-2</c:v>
                </c:pt>
                <c:pt idx="9409">
                  <c:v>1.129329708937854E-2</c:v>
                </c:pt>
                <c:pt idx="9410">
                  <c:v>1.129089719625683E-2</c:v>
                </c:pt>
                <c:pt idx="9411">
                  <c:v>1.1288498068041285E-2</c:v>
                </c:pt>
                <c:pt idx="9412">
                  <c:v>1.1286099704406891E-2</c:v>
                </c:pt>
                <c:pt idx="9413">
                  <c:v>1.1283702105028789E-2</c:v>
                </c:pt>
                <c:pt idx="9414">
                  <c:v>1.1281305269582301E-2</c:v>
                </c:pt>
                <c:pt idx="9415">
                  <c:v>1.1278909197742919E-2</c:v>
                </c:pt>
                <c:pt idx="9416">
                  <c:v>1.1276513889186306E-2</c:v>
                </c:pt>
                <c:pt idx="9417">
                  <c:v>1.1274119343588303E-2</c:v>
                </c:pt>
                <c:pt idx="9418">
                  <c:v>1.1271725560624914E-2</c:v>
                </c:pt>
                <c:pt idx="9419">
                  <c:v>1.1269332539972322E-2</c:v>
                </c:pt>
                <c:pt idx="9420">
                  <c:v>1.1266940281306882E-2</c:v>
                </c:pt>
                <c:pt idx="9421">
                  <c:v>1.1264548784305113E-2</c:v>
                </c:pt>
                <c:pt idx="9422">
                  <c:v>1.1262158048643715E-2</c:v>
                </c:pt>
                <c:pt idx="9423">
                  <c:v>1.1259768073999556E-2</c:v>
                </c:pt>
                <c:pt idx="9424">
                  <c:v>1.1257378860049674E-2</c:v>
                </c:pt>
                <c:pt idx="9425">
                  <c:v>1.1254990406471278E-2</c:v>
                </c:pt>
                <c:pt idx="9426">
                  <c:v>1.1252602712941749E-2</c:v>
                </c:pt>
                <c:pt idx="9427">
                  <c:v>1.1250215779138643E-2</c:v>
                </c:pt>
                <c:pt idx="9428">
                  <c:v>1.1247829604739683E-2</c:v>
                </c:pt>
                <c:pt idx="9429">
                  <c:v>1.1245444189422761E-2</c:v>
                </c:pt>
                <c:pt idx="9430">
                  <c:v>1.1243059532865942E-2</c:v>
                </c:pt>
                <c:pt idx="9431">
                  <c:v>1.1240675634747463E-2</c:v>
                </c:pt>
                <c:pt idx="9432">
                  <c:v>1.1238292494745733E-2</c:v>
                </c:pt>
                <c:pt idx="9433">
                  <c:v>1.1235910112539325E-2</c:v>
                </c:pt>
                <c:pt idx="9434">
                  <c:v>1.1233528487806987E-2</c:v>
                </c:pt>
                <c:pt idx="9435">
                  <c:v>1.1231147620227639E-2</c:v>
                </c:pt>
                <c:pt idx="9436">
                  <c:v>1.1228767509480365E-2</c:v>
                </c:pt>
                <c:pt idx="9437">
                  <c:v>1.1226388155244422E-2</c:v>
                </c:pt>
                <c:pt idx="9438">
                  <c:v>1.1224009557199242E-2</c:v>
                </c:pt>
                <c:pt idx="9439">
                  <c:v>1.1221631715024417E-2</c:v>
                </c:pt>
                <c:pt idx="9440">
                  <c:v>1.1219254628399719E-2</c:v>
                </c:pt>
                <c:pt idx="9441">
                  <c:v>1.121687829700508E-2</c:v>
                </c:pt>
                <c:pt idx="9442">
                  <c:v>1.1214502720520608E-2</c:v>
                </c:pt>
                <c:pt idx="9443">
                  <c:v>1.1212127898626576E-2</c:v>
                </c:pt>
                <c:pt idx="9444">
                  <c:v>1.1209753831003432E-2</c:v>
                </c:pt>
                <c:pt idx="9445">
                  <c:v>1.1207380517331788E-2</c:v>
                </c:pt>
                <c:pt idx="9446">
                  <c:v>1.1205007957292427E-2</c:v>
                </c:pt>
                <c:pt idx="9447">
                  <c:v>1.1202636150566299E-2</c:v>
                </c:pt>
                <c:pt idx="9448">
                  <c:v>1.1200265096834524E-2</c:v>
                </c:pt>
                <c:pt idx="9449">
                  <c:v>1.1197894795778394E-2</c:v>
                </c:pt>
                <c:pt idx="9450">
                  <c:v>1.1195525247079365E-2</c:v>
                </c:pt>
                <c:pt idx="9451">
                  <c:v>1.1193156450419062E-2</c:v>
                </c:pt>
                <c:pt idx="9452">
                  <c:v>1.1190788405479282E-2</c:v>
                </c:pt>
                <c:pt idx="9453">
                  <c:v>1.1188421111941987E-2</c:v>
                </c:pt>
                <c:pt idx="9454">
                  <c:v>1.1186054569489309E-2</c:v>
                </c:pt>
                <c:pt idx="9455">
                  <c:v>1.1183688777803544E-2</c:v>
                </c:pt>
                <c:pt idx="9456">
                  <c:v>1.1181323736567163E-2</c:v>
                </c:pt>
                <c:pt idx="9457">
                  <c:v>1.1178959445462797E-2</c:v>
                </c:pt>
                <c:pt idx="9458">
                  <c:v>1.1176595904173253E-2</c:v>
                </c:pt>
                <c:pt idx="9459">
                  <c:v>1.1174233112381497E-2</c:v>
                </c:pt>
                <c:pt idx="9460">
                  <c:v>1.117187106977067E-2</c:v>
                </c:pt>
                <c:pt idx="9461">
                  <c:v>1.1169509776024076E-2</c:v>
                </c:pt>
                <c:pt idx="9462">
                  <c:v>1.1167149230825188E-2</c:v>
                </c:pt>
                <c:pt idx="9463">
                  <c:v>1.1164789433857644E-2</c:v>
                </c:pt>
                <c:pt idx="9464">
                  <c:v>1.1162430384805253E-2</c:v>
                </c:pt>
                <c:pt idx="9465">
                  <c:v>1.116007208335199E-2</c:v>
                </c:pt>
                <c:pt idx="9466">
                  <c:v>1.1157714529181992E-2</c:v>
                </c:pt>
                <c:pt idx="9467">
                  <c:v>1.1155357721979571E-2</c:v>
                </c:pt>
                <c:pt idx="9468">
                  <c:v>1.1153001661429197E-2</c:v>
                </c:pt>
                <c:pt idx="9469">
                  <c:v>1.1150646347215517E-2</c:v>
                </c:pt>
                <c:pt idx="9470">
                  <c:v>1.1148291779023331E-2</c:v>
                </c:pt>
                <c:pt idx="9471">
                  <c:v>1.1145937956537618E-2</c:v>
                </c:pt>
                <c:pt idx="9472">
                  <c:v>1.1143584879443516E-2</c:v>
                </c:pt>
                <c:pt idx="9473">
                  <c:v>1.1141232547426333E-2</c:v>
                </c:pt>
                <c:pt idx="9474">
                  <c:v>1.1138880960171538E-2</c:v>
                </c:pt>
                <c:pt idx="9475">
                  <c:v>1.1136530117364771E-2</c:v>
                </c:pt>
                <c:pt idx="9476">
                  <c:v>1.1134180018691838E-2</c:v>
                </c:pt>
                <c:pt idx="9477">
                  <c:v>1.1131830663838707E-2</c:v>
                </c:pt>
                <c:pt idx="9478">
                  <c:v>1.1129482052491512E-2</c:v>
                </c:pt>
                <c:pt idx="9479">
                  <c:v>1.1127134184336555E-2</c:v>
                </c:pt>
                <c:pt idx="9480">
                  <c:v>1.1124787059060304E-2</c:v>
                </c:pt>
                <c:pt idx="9481">
                  <c:v>1.112244067634939E-2</c:v>
                </c:pt>
                <c:pt idx="9482">
                  <c:v>1.1120095035890606E-2</c:v>
                </c:pt>
                <c:pt idx="9483">
                  <c:v>1.1117750137370919E-2</c:v>
                </c:pt>
                <c:pt idx="9484">
                  <c:v>1.1115405980477456E-2</c:v>
                </c:pt>
                <c:pt idx="9485">
                  <c:v>1.1113062564897507E-2</c:v>
                </c:pt>
                <c:pt idx="9486">
                  <c:v>1.1110719890318529E-2</c:v>
                </c:pt>
                <c:pt idx="9487">
                  <c:v>1.1108377956428142E-2</c:v>
                </c:pt>
                <c:pt idx="9488">
                  <c:v>1.1106036762914134E-2</c:v>
                </c:pt>
                <c:pt idx="9489">
                  <c:v>1.1103696309464457E-2</c:v>
                </c:pt>
                <c:pt idx="9490">
                  <c:v>1.1101356595767223E-2</c:v>
                </c:pt>
                <c:pt idx="9491">
                  <c:v>1.1099017621510714E-2</c:v>
                </c:pt>
                <c:pt idx="9492">
                  <c:v>1.109667938638337E-2</c:v>
                </c:pt>
                <c:pt idx="9493">
                  <c:v>1.1094341890073798E-2</c:v>
                </c:pt>
                <c:pt idx="9494">
                  <c:v>1.1092005132270776E-2</c:v>
                </c:pt>
                <c:pt idx="9495">
                  <c:v>1.1089669112663231E-2</c:v>
                </c:pt>
                <c:pt idx="9496">
                  <c:v>1.1087333830940268E-2</c:v>
                </c:pt>
                <c:pt idx="9497">
                  <c:v>1.1084999286791146E-2</c:v>
                </c:pt>
                <c:pt idx="9498">
                  <c:v>1.1082665479905293E-2</c:v>
                </c:pt>
                <c:pt idx="9499">
                  <c:v>1.1080332409972299E-2</c:v>
                </c:pt>
                <c:pt idx="9500">
                  <c:v>1.1078000076681915E-2</c:v>
                </c:pt>
                <c:pt idx="9501">
                  <c:v>1.1075668479724061E-2</c:v>
                </c:pt>
                <c:pt idx="9502">
                  <c:v>1.1073337618788814E-2</c:v>
                </c:pt>
                <c:pt idx="9503">
                  <c:v>1.1071007493566416E-2</c:v>
                </c:pt>
                <c:pt idx="9504">
                  <c:v>1.1068678103747273E-2</c:v>
                </c:pt>
                <c:pt idx="9505">
                  <c:v>1.1066349449021955E-2</c:v>
                </c:pt>
                <c:pt idx="9506">
                  <c:v>1.1064021529081189E-2</c:v>
                </c:pt>
                <c:pt idx="9507">
                  <c:v>1.1061694343615872E-2</c:v>
                </c:pt>
                <c:pt idx="9508">
                  <c:v>1.1059367892317058E-2</c:v>
                </c:pt>
                <c:pt idx="9509">
                  <c:v>1.1057042174875967E-2</c:v>
                </c:pt>
                <c:pt idx="9510">
                  <c:v>1.1054717190983981E-2</c:v>
                </c:pt>
                <c:pt idx="9511">
                  <c:v>1.1052392940332639E-2</c:v>
                </c:pt>
                <c:pt idx="9512">
                  <c:v>1.1050069422613652E-2</c:v>
                </c:pt>
                <c:pt idx="9513">
                  <c:v>1.1047746637518882E-2</c:v>
                </c:pt>
                <c:pt idx="9514">
                  <c:v>1.104542458474036E-2</c:v>
                </c:pt>
                <c:pt idx="9515">
                  <c:v>1.1043103263970276E-2</c:v>
                </c:pt>
                <c:pt idx="9516">
                  <c:v>1.1040782674900985E-2</c:v>
                </c:pt>
                <c:pt idx="9517">
                  <c:v>1.1038462817225E-2</c:v>
                </c:pt>
                <c:pt idx="9518">
                  <c:v>1.1036143690634997E-2</c:v>
                </c:pt>
                <c:pt idx="9519">
                  <c:v>1.1033825294823812E-2</c:v>
                </c:pt>
                <c:pt idx="9520">
                  <c:v>1.1031507629484445E-2</c:v>
                </c:pt>
                <c:pt idx="9521">
                  <c:v>1.1029190694310053E-2</c:v>
                </c:pt>
                <c:pt idx="9522">
                  <c:v>1.1026874488993961E-2</c:v>
                </c:pt>
                <c:pt idx="9523">
                  <c:v>1.1024559013229648E-2</c:v>
                </c:pt>
                <c:pt idx="9524">
                  <c:v>1.1022244266710756E-2</c:v>
                </c:pt>
                <c:pt idx="9525">
                  <c:v>1.101993024913109E-2</c:v>
                </c:pt>
                <c:pt idx="9526">
                  <c:v>1.1017616960184613E-2</c:v>
                </c:pt>
                <c:pt idx="9527">
                  <c:v>1.101530439956545E-2</c:v>
                </c:pt>
                <c:pt idx="9528">
                  <c:v>1.1012992566967889E-2</c:v>
                </c:pt>
                <c:pt idx="9529">
                  <c:v>1.101068146208637E-2</c:v>
                </c:pt>
                <c:pt idx="9530">
                  <c:v>1.1008371084615503E-2</c:v>
                </c:pt>
                <c:pt idx="9531">
                  <c:v>1.1006061434250052E-2</c:v>
                </c:pt>
                <c:pt idx="9532">
                  <c:v>1.1003752510684946E-2</c:v>
                </c:pt>
                <c:pt idx="9533">
                  <c:v>1.100144431361527E-2</c:v>
                </c:pt>
                <c:pt idx="9534">
                  <c:v>1.0999136842736266E-2</c:v>
                </c:pt>
                <c:pt idx="9535">
                  <c:v>1.0996830097743346E-2</c:v>
                </c:pt>
                <c:pt idx="9536">
                  <c:v>1.099452407833207E-2</c:v>
                </c:pt>
                <c:pt idx="9537">
                  <c:v>1.0992218784198166E-2</c:v>
                </c:pt>
                <c:pt idx="9538">
                  <c:v>1.0989914215037519E-2</c:v>
                </c:pt>
                <c:pt idx="9539">
                  <c:v>1.0987610370546172E-2</c:v>
                </c:pt>
                <c:pt idx="9540">
                  <c:v>1.0985307250420328E-2</c:v>
                </c:pt>
                <c:pt idx="9541">
                  <c:v>1.0983004854356351E-2</c:v>
                </c:pt>
                <c:pt idx="9542">
                  <c:v>1.0980703182050758E-2</c:v>
                </c:pt>
                <c:pt idx="9543">
                  <c:v>1.0978402233200233E-2</c:v>
                </c:pt>
                <c:pt idx="9544">
                  <c:v>1.0976102007501617E-2</c:v>
                </c:pt>
                <c:pt idx="9545">
                  <c:v>1.0973802504651905E-2</c:v>
                </c:pt>
                <c:pt idx="9546">
                  <c:v>1.0971503724348255E-2</c:v>
                </c:pt>
                <c:pt idx="9547">
                  <c:v>1.0969205666287981E-2</c:v>
                </c:pt>
                <c:pt idx="9548">
                  <c:v>1.0966908330168557E-2</c:v>
                </c:pt>
                <c:pt idx="9549">
                  <c:v>1.0964611715687618E-2</c:v>
                </c:pt>
                <c:pt idx="9550">
                  <c:v>1.0962315822542951E-2</c:v>
                </c:pt>
                <c:pt idx="9551">
                  <c:v>1.0960020650432509E-2</c:v>
                </c:pt>
                <c:pt idx="9552">
                  <c:v>1.0957726199054394E-2</c:v>
                </c:pt>
                <c:pt idx="9553">
                  <c:v>1.0955432468106874E-2</c:v>
                </c:pt>
                <c:pt idx="9554">
                  <c:v>1.0953139457288371E-2</c:v>
                </c:pt>
                <c:pt idx="9555">
                  <c:v>1.0950847166297462E-2</c:v>
                </c:pt>
                <c:pt idx="9556">
                  <c:v>1.0948555594832892E-2</c:v>
                </c:pt>
                <c:pt idx="9557">
                  <c:v>1.094626474259355E-2</c:v>
                </c:pt>
                <c:pt idx="9558">
                  <c:v>1.0943974609278491E-2</c:v>
                </c:pt>
                <c:pt idx="9559">
                  <c:v>1.094168519458693E-2</c:v>
                </c:pt>
                <c:pt idx="9560">
                  <c:v>1.0939396498218229E-2</c:v>
                </c:pt>
                <c:pt idx="9561">
                  <c:v>1.0937108519871917E-2</c:v>
                </c:pt>
                <c:pt idx="9562">
                  <c:v>1.0934821259247674E-2</c:v>
                </c:pt>
                <c:pt idx="9563">
                  <c:v>1.093253471604534E-2</c:v>
                </c:pt>
                <c:pt idx="9564">
                  <c:v>1.0930248889964911E-2</c:v>
                </c:pt>
                <c:pt idx="9565">
                  <c:v>1.092796378070654E-2</c:v>
                </c:pt>
                <c:pt idx="9566">
                  <c:v>1.0925679387970537E-2</c:v>
                </c:pt>
                <c:pt idx="9567">
                  <c:v>1.0923395711457368E-2</c:v>
                </c:pt>
                <c:pt idx="9568">
                  <c:v>1.0921112750867653E-2</c:v>
                </c:pt>
                <c:pt idx="9569">
                  <c:v>1.0918830505902173E-2</c:v>
                </c:pt>
                <c:pt idx="9570">
                  <c:v>1.0916548976261866E-2</c:v>
                </c:pt>
                <c:pt idx="9571">
                  <c:v>1.0914268161647821E-2</c:v>
                </c:pt>
                <c:pt idx="9572">
                  <c:v>1.0911988061761285E-2</c:v>
                </c:pt>
                <c:pt idx="9573">
                  <c:v>1.0909708676303665E-2</c:v>
                </c:pt>
                <c:pt idx="9574">
                  <c:v>1.0907430004976515E-2</c:v>
                </c:pt>
                <c:pt idx="9575">
                  <c:v>1.0905152047481555E-2</c:v>
                </c:pt>
                <c:pt idx="9576">
                  <c:v>1.0902874803520656E-2</c:v>
                </c:pt>
                <c:pt idx="9577">
                  <c:v>1.0900598272795844E-2</c:v>
                </c:pt>
                <c:pt idx="9578">
                  <c:v>1.0898322455009301E-2</c:v>
                </c:pt>
                <c:pt idx="9579">
                  <c:v>1.0896047349863365E-2</c:v>
                </c:pt>
                <c:pt idx="9580">
                  <c:v>1.0893772957060526E-2</c:v>
                </c:pt>
                <c:pt idx="9581">
                  <c:v>1.0891499276303439E-2</c:v>
                </c:pt>
                <c:pt idx="9582">
                  <c:v>1.0889226307294903E-2</c:v>
                </c:pt>
                <c:pt idx="9583">
                  <c:v>1.0886954049737878E-2</c:v>
                </c:pt>
                <c:pt idx="9584">
                  <c:v>1.0884682503335475E-2</c:v>
                </c:pt>
                <c:pt idx="9585">
                  <c:v>1.0882411667790965E-2</c:v>
                </c:pt>
                <c:pt idx="9586">
                  <c:v>1.088014154280777E-2</c:v>
                </c:pt>
                <c:pt idx="9587">
                  <c:v>1.0877872128089468E-2</c:v>
                </c:pt>
                <c:pt idx="9588">
                  <c:v>1.0875603423339791E-2</c:v>
                </c:pt>
                <c:pt idx="9589">
                  <c:v>1.0873335428262625E-2</c:v>
                </c:pt>
                <c:pt idx="9590">
                  <c:v>1.0871068142562014E-2</c:v>
                </c:pt>
                <c:pt idx="9591">
                  <c:v>1.086880156594215E-2</c:v>
                </c:pt>
                <c:pt idx="9592">
                  <c:v>1.0866535698107383E-2</c:v>
                </c:pt>
                <c:pt idx="9593">
                  <c:v>1.0864270538762218E-2</c:v>
                </c:pt>
                <c:pt idx="9594">
                  <c:v>1.0862006087611311E-2</c:v>
                </c:pt>
                <c:pt idx="9595">
                  <c:v>1.0859742344359477E-2</c:v>
                </c:pt>
                <c:pt idx="9596">
                  <c:v>1.0857479308711676E-2</c:v>
                </c:pt>
                <c:pt idx="9597">
                  <c:v>1.0855216980373028E-2</c:v>
                </c:pt>
                <c:pt idx="9598">
                  <c:v>1.0852955359048811E-2</c:v>
                </c:pt>
                <c:pt idx="9599">
                  <c:v>1.0850694444444444E-2</c:v>
                </c:pt>
                <c:pt idx="9600">
                  <c:v>1.0848434236265509E-2</c:v>
                </c:pt>
                <c:pt idx="9601">
                  <c:v>1.0846174734217742E-2</c:v>
                </c:pt>
                <c:pt idx="9602">
                  <c:v>1.0843915938007025E-2</c:v>
                </c:pt>
                <c:pt idx="9603">
                  <c:v>1.0841657847339396E-2</c:v>
                </c:pt>
                <c:pt idx="9604">
                  <c:v>1.0839400461921051E-2</c:v>
                </c:pt>
                <c:pt idx="9605">
                  <c:v>1.0837143781458331E-2</c:v>
                </c:pt>
                <c:pt idx="9606">
                  <c:v>1.0834887805657738E-2</c:v>
                </c:pt>
                <c:pt idx="9607">
                  <c:v>1.0832632534225919E-2</c:v>
                </c:pt>
                <c:pt idx="9608">
                  <c:v>1.0830377966869678E-2</c:v>
                </c:pt>
                <c:pt idx="9609">
                  <c:v>1.0828124103295974E-2</c:v>
                </c:pt>
                <c:pt idx="9610">
                  <c:v>1.0825870943211909E-2</c:v>
                </c:pt>
                <c:pt idx="9611">
                  <c:v>1.0823618486324746E-2</c:v>
                </c:pt>
                <c:pt idx="9612">
                  <c:v>1.0821366732341903E-2</c:v>
                </c:pt>
                <c:pt idx="9613">
                  <c:v>1.0819115680970937E-2</c:v>
                </c:pt>
                <c:pt idx="9614">
                  <c:v>1.081686533191957E-2</c:v>
                </c:pt>
                <c:pt idx="9615">
                  <c:v>1.0814615684895668E-2</c:v>
                </c:pt>
                <c:pt idx="9616">
                  <c:v>1.0812366739607253E-2</c:v>
                </c:pt>
                <c:pt idx="9617">
                  <c:v>1.0810118495762499E-2</c:v>
                </c:pt>
                <c:pt idx="9618">
                  <c:v>1.0807870953069728E-2</c:v>
                </c:pt>
                <c:pt idx="9619">
                  <c:v>1.0805624111237417E-2</c:v>
                </c:pt>
                <c:pt idx="9620">
                  <c:v>1.0803377969974192E-2</c:v>
                </c:pt>
                <c:pt idx="9621">
                  <c:v>1.0801132528988835E-2</c:v>
                </c:pt>
                <c:pt idx="9622">
                  <c:v>1.0798887787990274E-2</c:v>
                </c:pt>
                <c:pt idx="9623">
                  <c:v>1.079664374668759E-2</c:v>
                </c:pt>
                <c:pt idx="9624">
                  <c:v>1.0794400404790015E-2</c:v>
                </c:pt>
                <c:pt idx="9625">
                  <c:v>1.0792157762006933E-2</c:v>
                </c:pt>
                <c:pt idx="9626">
                  <c:v>1.078991581804788E-2</c:v>
                </c:pt>
                <c:pt idx="9627">
                  <c:v>1.0787674572622538E-2</c:v>
                </c:pt>
                <c:pt idx="9628">
                  <c:v>1.0785434025440747E-2</c:v>
                </c:pt>
                <c:pt idx="9629">
                  <c:v>1.0783194176212488E-2</c:v>
                </c:pt>
                <c:pt idx="9630">
                  <c:v>1.0780955024647904E-2</c:v>
                </c:pt>
                <c:pt idx="9631">
                  <c:v>1.0778716570457279E-2</c:v>
                </c:pt>
                <c:pt idx="9632">
                  <c:v>1.0776478813351052E-2</c:v>
                </c:pt>
                <c:pt idx="9633">
                  <c:v>1.0774241753039811E-2</c:v>
                </c:pt>
                <c:pt idx="9634">
                  <c:v>1.0772005389234297E-2</c:v>
                </c:pt>
                <c:pt idx="9635">
                  <c:v>1.0769769721645393E-2</c:v>
                </c:pt>
                <c:pt idx="9636">
                  <c:v>1.0767534749984141E-2</c:v>
                </c:pt>
                <c:pt idx="9637">
                  <c:v>1.0765300473961731E-2</c:v>
                </c:pt>
                <c:pt idx="9638">
                  <c:v>1.0763066893289498E-2</c:v>
                </c:pt>
                <c:pt idx="9639">
                  <c:v>1.0760834007678933E-2</c:v>
                </c:pt>
                <c:pt idx="9640">
                  <c:v>1.0758601816841669E-2</c:v>
                </c:pt>
                <c:pt idx="9641">
                  <c:v>1.0756370320489496E-2</c:v>
                </c:pt>
                <c:pt idx="9642">
                  <c:v>1.0754139518334351E-2</c:v>
                </c:pt>
                <c:pt idx="9643">
                  <c:v>1.0751909410088318E-2</c:v>
                </c:pt>
                <c:pt idx="9644">
                  <c:v>1.0749679995463635E-2</c:v>
                </c:pt>
                <c:pt idx="9645">
                  <c:v>1.0747451274172684E-2</c:v>
                </c:pt>
                <c:pt idx="9646">
                  <c:v>1.0745223245927998E-2</c:v>
                </c:pt>
                <c:pt idx="9647">
                  <c:v>1.074299591044226E-2</c:v>
                </c:pt>
                <c:pt idx="9648">
                  <c:v>1.0740769267428302E-2</c:v>
                </c:pt>
                <c:pt idx="9649">
                  <c:v>1.0738543316599103E-2</c:v>
                </c:pt>
                <c:pt idx="9650">
                  <c:v>1.0736318057667792E-2</c:v>
                </c:pt>
                <c:pt idx="9651">
                  <c:v>1.0734093490347646E-2</c:v>
                </c:pt>
                <c:pt idx="9652">
                  <c:v>1.073186961435209E-2</c:v>
                </c:pt>
                <c:pt idx="9653">
                  <c:v>1.0729646429394699E-2</c:v>
                </c:pt>
                <c:pt idx="9654">
                  <c:v>1.0727423935189195E-2</c:v>
                </c:pt>
                <c:pt idx="9655">
                  <c:v>1.072520213144945E-2</c:v>
                </c:pt>
                <c:pt idx="9656">
                  <c:v>1.0722981017889481E-2</c:v>
                </c:pt>
                <c:pt idx="9657">
                  <c:v>1.0720760594223456E-2</c:v>
                </c:pt>
                <c:pt idx="9658">
                  <c:v>1.0718540860165691E-2</c:v>
                </c:pt>
                <c:pt idx="9659">
                  <c:v>1.0716321815430646E-2</c:v>
                </c:pt>
                <c:pt idx="9660">
                  <c:v>1.0714103459732933E-2</c:v>
                </c:pt>
                <c:pt idx="9661">
                  <c:v>1.0711885792787311E-2</c:v>
                </c:pt>
                <c:pt idx="9662">
                  <c:v>1.0709668814308683E-2</c:v>
                </c:pt>
                <c:pt idx="9663">
                  <c:v>1.0707452524012106E-2</c:v>
                </c:pt>
                <c:pt idx="9664">
                  <c:v>1.0705236921612776E-2</c:v>
                </c:pt>
                <c:pt idx="9665">
                  <c:v>1.0703022006826044E-2</c:v>
                </c:pt>
                <c:pt idx="9666">
                  <c:v>1.0700807779367405E-2</c:v>
                </c:pt>
                <c:pt idx="9667">
                  <c:v>1.0698594238952502E-2</c:v>
                </c:pt>
                <c:pt idx="9668">
                  <c:v>1.0696381385297125E-2</c:v>
                </c:pt>
                <c:pt idx="9669">
                  <c:v>1.0694169218117206E-2</c:v>
                </c:pt>
                <c:pt idx="9670">
                  <c:v>1.0691957737128832E-2</c:v>
                </c:pt>
                <c:pt idx="9671">
                  <c:v>1.0689746942048231E-2</c:v>
                </c:pt>
                <c:pt idx="9672">
                  <c:v>1.0687536832591779E-2</c:v>
                </c:pt>
                <c:pt idx="9673">
                  <c:v>1.0685327408476004E-2</c:v>
                </c:pt>
                <c:pt idx="9674">
                  <c:v>1.068311866941757E-2</c:v>
                </c:pt>
                <c:pt idx="9675">
                  <c:v>1.0680910615133295E-2</c:v>
                </c:pt>
                <c:pt idx="9676">
                  <c:v>1.0678703245340142E-2</c:v>
                </c:pt>
                <c:pt idx="9677">
                  <c:v>1.0676496559755218E-2</c:v>
                </c:pt>
                <c:pt idx="9678">
                  <c:v>1.0674290558095781E-2</c:v>
                </c:pt>
                <c:pt idx="9679">
                  <c:v>1.067208524007923E-2</c:v>
                </c:pt>
                <c:pt idx="9680">
                  <c:v>1.0669880605423109E-2</c:v>
                </c:pt>
                <c:pt idx="9681">
                  <c:v>1.0667676653845114E-2</c:v>
                </c:pt>
                <c:pt idx="9682">
                  <c:v>1.0665473385063082E-2</c:v>
                </c:pt>
                <c:pt idx="9683">
                  <c:v>1.0663270798795E-2</c:v>
                </c:pt>
                <c:pt idx="9684">
                  <c:v>1.0661068894758992E-2</c:v>
                </c:pt>
                <c:pt idx="9685">
                  <c:v>1.0658867672673336E-2</c:v>
                </c:pt>
                <c:pt idx="9686">
                  <c:v>1.0656667132256454E-2</c:v>
                </c:pt>
                <c:pt idx="9687">
                  <c:v>1.0654467273226909E-2</c:v>
                </c:pt>
                <c:pt idx="9688">
                  <c:v>1.0652268095303414E-2</c:v>
                </c:pt>
                <c:pt idx="9689">
                  <c:v>1.0650069598204824E-2</c:v>
                </c:pt>
                <c:pt idx="9690">
                  <c:v>1.0647871781650142E-2</c:v>
                </c:pt>
                <c:pt idx="9691">
                  <c:v>1.064567464535851E-2</c:v>
                </c:pt>
                <c:pt idx="9692">
                  <c:v>1.0643478189049226E-2</c:v>
                </c:pt>
                <c:pt idx="9693">
                  <c:v>1.064128241244172E-2</c:v>
                </c:pt>
                <c:pt idx="9694">
                  <c:v>1.0639087315255574E-2</c:v>
                </c:pt>
                <c:pt idx="9695">
                  <c:v>1.0636892897210513E-2</c:v>
                </c:pt>
                <c:pt idx="9696">
                  <c:v>1.0634699158026409E-2</c:v>
                </c:pt>
                <c:pt idx="9697">
                  <c:v>1.0632506097423272E-2</c:v>
                </c:pt>
                <c:pt idx="9698">
                  <c:v>1.0630313715121263E-2</c:v>
                </c:pt>
                <c:pt idx="9699">
                  <c:v>1.0628122010840685E-2</c:v>
                </c:pt>
                <c:pt idx="9700">
                  <c:v>1.0625930984301982E-2</c:v>
                </c:pt>
                <c:pt idx="9701">
                  <c:v>1.0623740635225748E-2</c:v>
                </c:pt>
                <c:pt idx="9702">
                  <c:v>1.0621550963332718E-2</c:v>
                </c:pt>
                <c:pt idx="9703">
                  <c:v>1.0619361968343767E-2</c:v>
                </c:pt>
                <c:pt idx="9704">
                  <c:v>1.0617173649979919E-2</c:v>
                </c:pt>
                <c:pt idx="9705">
                  <c:v>1.0614986007962344E-2</c:v>
                </c:pt>
                <c:pt idx="9706">
                  <c:v>1.0612799042012346E-2</c:v>
                </c:pt>
                <c:pt idx="9707">
                  <c:v>1.0610612751851382E-2</c:v>
                </c:pt>
                <c:pt idx="9708">
                  <c:v>1.0608427137201048E-2</c:v>
                </c:pt>
                <c:pt idx="9709">
                  <c:v>1.0606242197783083E-2</c:v>
                </c:pt>
                <c:pt idx="9710">
                  <c:v>1.0604057933319372E-2</c:v>
                </c:pt>
                <c:pt idx="9711">
                  <c:v>1.060187434353194E-2</c:v>
                </c:pt>
                <c:pt idx="9712">
                  <c:v>1.0599691428142958E-2</c:v>
                </c:pt>
                <c:pt idx="9713">
                  <c:v>1.0597509186874739E-2</c:v>
                </c:pt>
                <c:pt idx="9714">
                  <c:v>1.0595327619449736E-2</c:v>
                </c:pt>
                <c:pt idx="9715">
                  <c:v>1.0593146725590551E-2</c:v>
                </c:pt>
                <c:pt idx="9716">
                  <c:v>1.0590966505019922E-2</c:v>
                </c:pt>
                <c:pt idx="9717">
                  <c:v>1.0588786957460733E-2</c:v>
                </c:pt>
                <c:pt idx="9718">
                  <c:v>1.0586608082636013E-2</c:v>
                </c:pt>
                <c:pt idx="9719">
                  <c:v>1.058442988026893E-2</c:v>
                </c:pt>
                <c:pt idx="9720">
                  <c:v>1.0582252350082793E-2</c:v>
                </c:pt>
                <c:pt idx="9721">
                  <c:v>1.0580075491801054E-2</c:v>
                </c:pt>
                <c:pt idx="9722">
                  <c:v>1.0577899305147315E-2</c:v>
                </c:pt>
                <c:pt idx="9723">
                  <c:v>1.0575723789845309E-2</c:v>
                </c:pt>
                <c:pt idx="9724">
                  <c:v>1.0573548945618915E-2</c:v>
                </c:pt>
                <c:pt idx="9725">
                  <c:v>1.0571374772192159E-2</c:v>
                </c:pt>
                <c:pt idx="9726">
                  <c:v>1.0569201269289201E-2</c:v>
                </c:pt>
                <c:pt idx="9727">
                  <c:v>1.0567028436634349E-2</c:v>
                </c:pt>
                <c:pt idx="9728">
                  <c:v>1.0564856273952048E-2</c:v>
                </c:pt>
                <c:pt idx="9729">
                  <c:v>1.0562684780966888E-2</c:v>
                </c:pt>
                <c:pt idx="9730">
                  <c:v>1.0560513957403596E-2</c:v>
                </c:pt>
                <c:pt idx="9731">
                  <c:v>1.055834380298705E-2</c:v>
                </c:pt>
                <c:pt idx="9732">
                  <c:v>1.0556174317442255E-2</c:v>
                </c:pt>
                <c:pt idx="9733">
                  <c:v>1.0554005500494372E-2</c:v>
                </c:pt>
                <c:pt idx="9734">
                  <c:v>1.0551837351868692E-2</c:v>
                </c:pt>
                <c:pt idx="9735">
                  <c:v>1.054966987129065E-2</c:v>
                </c:pt>
                <c:pt idx="9736">
                  <c:v>1.0547503058485831E-2</c:v>
                </c:pt>
                <c:pt idx="9737">
                  <c:v>1.0545336913179945E-2</c:v>
                </c:pt>
                <c:pt idx="9738">
                  <c:v>1.0543171435098857E-2</c:v>
                </c:pt>
                <c:pt idx="9739">
                  <c:v>1.0541006623968563E-2</c:v>
                </c:pt>
                <c:pt idx="9740">
                  <c:v>1.0538842479515205E-2</c:v>
                </c:pt>
                <c:pt idx="9741">
                  <c:v>1.0536679001465061E-2</c:v>
                </c:pt>
                <c:pt idx="9742">
                  <c:v>1.0534516189544558E-2</c:v>
                </c:pt>
                <c:pt idx="9743">
                  <c:v>1.0532354043480253E-2</c:v>
                </c:pt>
                <c:pt idx="9744">
                  <c:v>1.0530192562998851E-2</c:v>
                </c:pt>
                <c:pt idx="9745">
                  <c:v>1.0528031747827193E-2</c:v>
                </c:pt>
                <c:pt idx="9746">
                  <c:v>1.0525871597692261E-2</c:v>
                </c:pt>
                <c:pt idx="9747">
                  <c:v>1.0523712112321179E-2</c:v>
                </c:pt>
                <c:pt idx="9748">
                  <c:v>1.0521553291441207E-2</c:v>
                </c:pt>
                <c:pt idx="9749">
                  <c:v>1.0519395134779751E-2</c:v>
                </c:pt>
                <c:pt idx="9750">
                  <c:v>1.0517237642064348E-2</c:v>
                </c:pt>
                <c:pt idx="9751">
                  <c:v>1.0515080813022683E-2</c:v>
                </c:pt>
                <c:pt idx="9752">
                  <c:v>1.0512924647382578E-2</c:v>
                </c:pt>
                <c:pt idx="9753">
                  <c:v>1.0510769144871991E-2</c:v>
                </c:pt>
                <c:pt idx="9754">
                  <c:v>1.0508614305219023E-2</c:v>
                </c:pt>
                <c:pt idx="9755">
                  <c:v>1.0506460128151917E-2</c:v>
                </c:pt>
                <c:pt idx="9756">
                  <c:v>1.0504306613399048E-2</c:v>
                </c:pt>
                <c:pt idx="9757">
                  <c:v>1.0502153760688934E-2</c:v>
                </c:pt>
                <c:pt idx="9758">
                  <c:v>1.0500001569750235E-2</c:v>
                </c:pt>
                <c:pt idx="9759">
                  <c:v>1.0497850040311745E-2</c:v>
                </c:pt>
                <c:pt idx="9760">
                  <c:v>1.0495699172102399E-2</c:v>
                </c:pt>
                <c:pt idx="9761">
                  <c:v>1.049354896485127E-2</c:v>
                </c:pt>
                <c:pt idx="9762">
                  <c:v>1.0491399418287573E-2</c:v>
                </c:pt>
                <c:pt idx="9763">
                  <c:v>1.0489250532140658E-2</c:v>
                </c:pt>
                <c:pt idx="9764">
                  <c:v>1.0487102306140014E-2</c:v>
                </c:pt>
                <c:pt idx="9765">
                  <c:v>1.0484954740015271E-2</c:v>
                </c:pt>
                <c:pt idx="9766">
                  <c:v>1.0482807833496196E-2</c:v>
                </c:pt>
                <c:pt idx="9767">
                  <c:v>1.0480661586312692E-2</c:v>
                </c:pt>
                <c:pt idx="9768">
                  <c:v>1.0478515998194802E-2</c:v>
                </c:pt>
                <c:pt idx="9769">
                  <c:v>1.0476371068872711E-2</c:v>
                </c:pt>
                <c:pt idx="9770">
                  <c:v>1.0474226798076735E-2</c:v>
                </c:pt>
                <c:pt idx="9771">
                  <c:v>1.0472083185537332E-2</c:v>
                </c:pt>
                <c:pt idx="9772">
                  <c:v>1.04699402309851E-2</c:v>
                </c:pt>
                <c:pt idx="9773">
                  <c:v>1.0467797934150768E-2</c:v>
                </c:pt>
                <c:pt idx="9774">
                  <c:v>1.0465656294765211E-2</c:v>
                </c:pt>
                <c:pt idx="9775">
                  <c:v>1.0463515312559433E-2</c:v>
                </c:pt>
                <c:pt idx="9776">
                  <c:v>1.0461374987264583E-2</c:v>
                </c:pt>
                <c:pt idx="9777">
                  <c:v>1.0459235318611945E-2</c:v>
                </c:pt>
                <c:pt idx="9778">
                  <c:v>1.0457096306332941E-2</c:v>
                </c:pt>
                <c:pt idx="9779">
                  <c:v>1.0454957950159126E-2</c:v>
                </c:pt>
                <c:pt idx="9780">
                  <c:v>1.0452820249822194E-2</c:v>
                </c:pt>
                <c:pt idx="9781">
                  <c:v>1.0450683205053985E-2</c:v>
                </c:pt>
                <c:pt idx="9782">
                  <c:v>1.0448546815586461E-2</c:v>
                </c:pt>
                <c:pt idx="9783">
                  <c:v>1.0446411081151732E-2</c:v>
                </c:pt>
                <c:pt idx="9784">
                  <c:v>1.0444276001482043E-2</c:v>
                </c:pt>
                <c:pt idx="9785">
                  <c:v>1.0442141576309773E-2</c:v>
                </c:pt>
                <c:pt idx="9786">
                  <c:v>1.0440007805367435E-2</c:v>
                </c:pt>
                <c:pt idx="9787">
                  <c:v>1.0437874688387689E-2</c:v>
                </c:pt>
                <c:pt idx="9788">
                  <c:v>1.0435742225103321E-2</c:v>
                </c:pt>
                <c:pt idx="9789">
                  <c:v>1.0433610415247261E-2</c:v>
                </c:pt>
                <c:pt idx="9790">
                  <c:v>1.0431479258552569E-2</c:v>
                </c:pt>
                <c:pt idx="9791">
                  <c:v>1.0429348754752446E-2</c:v>
                </c:pt>
                <c:pt idx="9792">
                  <c:v>1.0427218903580227E-2</c:v>
                </c:pt>
                <c:pt idx="9793">
                  <c:v>1.0425089704769382E-2</c:v>
                </c:pt>
                <c:pt idx="9794">
                  <c:v>1.0422961158053523E-2</c:v>
                </c:pt>
                <c:pt idx="9795">
                  <c:v>1.0420833263166389E-2</c:v>
                </c:pt>
                <c:pt idx="9796">
                  <c:v>1.0418706019841862E-2</c:v>
                </c:pt>
                <c:pt idx="9797">
                  <c:v>1.0416579427813958E-2</c:v>
                </c:pt>
                <c:pt idx="9798">
                  <c:v>1.0414453486816827E-2</c:v>
                </c:pt>
                <c:pt idx="9799">
                  <c:v>1.0412328196584756E-2</c:v>
                </c:pt>
                <c:pt idx="9800">
                  <c:v>1.0410203556852167E-2</c:v>
                </c:pt>
                <c:pt idx="9801">
                  <c:v>1.0408079567353618E-2</c:v>
                </c:pt>
                <c:pt idx="9802">
                  <c:v>1.0405956227823801E-2</c:v>
                </c:pt>
                <c:pt idx="9803">
                  <c:v>1.0403833537997547E-2</c:v>
                </c:pt>
                <c:pt idx="9804">
                  <c:v>1.0401711497609817E-2</c:v>
                </c:pt>
                <c:pt idx="9805">
                  <c:v>1.039959010639571E-2</c:v>
                </c:pt>
                <c:pt idx="9806">
                  <c:v>1.0397469364090462E-2</c:v>
                </c:pt>
                <c:pt idx="9807">
                  <c:v>1.0395349270429439E-2</c:v>
                </c:pt>
                <c:pt idx="9808">
                  <c:v>1.0393229825148146E-2</c:v>
                </c:pt>
                <c:pt idx="9809">
                  <c:v>1.0391111027982224E-2</c:v>
                </c:pt>
                <c:pt idx="9810">
                  <c:v>1.0388992878667441E-2</c:v>
                </c:pt>
                <c:pt idx="9811">
                  <c:v>1.0386875376939707E-2</c:v>
                </c:pt>
                <c:pt idx="9812">
                  <c:v>1.0384758522535066E-2</c:v>
                </c:pt>
                <c:pt idx="9813">
                  <c:v>1.0382642315189695E-2</c:v>
                </c:pt>
                <c:pt idx="9814">
                  <c:v>1.03805267546399E-2</c:v>
                </c:pt>
                <c:pt idx="9815">
                  <c:v>1.0378411840622135E-2</c:v>
                </c:pt>
                <c:pt idx="9816">
                  <c:v>1.0376297572872971E-2</c:v>
                </c:pt>
                <c:pt idx="9817">
                  <c:v>1.0374183951129129E-2</c:v>
                </c:pt>
                <c:pt idx="9818">
                  <c:v>1.0372070975127452E-2</c:v>
                </c:pt>
                <c:pt idx="9819">
                  <c:v>1.0369958644604925E-2</c:v>
                </c:pt>
                <c:pt idx="9820">
                  <c:v>1.0367846959298663E-2</c:v>
                </c:pt>
                <c:pt idx="9821">
                  <c:v>1.0365735918945917E-2</c:v>
                </c:pt>
                <c:pt idx="9822">
                  <c:v>1.0363625523284067E-2</c:v>
                </c:pt>
                <c:pt idx="9823">
                  <c:v>1.0361515772050632E-2</c:v>
                </c:pt>
                <c:pt idx="9824">
                  <c:v>1.0359406664983263E-2</c:v>
                </c:pt>
                <c:pt idx="9825">
                  <c:v>1.0357298201819744E-2</c:v>
                </c:pt>
                <c:pt idx="9826">
                  <c:v>1.0355190382297992E-2</c:v>
                </c:pt>
                <c:pt idx="9827">
                  <c:v>1.0353083206156058E-2</c:v>
                </c:pt>
                <c:pt idx="9828">
                  <c:v>1.0350976673132128E-2</c:v>
                </c:pt>
                <c:pt idx="9829">
                  <c:v>1.0348870782964517E-2</c:v>
                </c:pt>
                <c:pt idx="9830">
                  <c:v>1.0346765535391675E-2</c:v>
                </c:pt>
                <c:pt idx="9831">
                  <c:v>1.0344660930152188E-2</c:v>
                </c:pt>
                <c:pt idx="9832">
                  <c:v>1.0342556966984769E-2</c:v>
                </c:pt>
                <c:pt idx="9833">
                  <c:v>1.0340453645628269E-2</c:v>
                </c:pt>
                <c:pt idx="9834">
                  <c:v>1.0338350965821671E-2</c:v>
                </c:pt>
                <c:pt idx="9835">
                  <c:v>1.0336248927304085E-2</c:v>
                </c:pt>
                <c:pt idx="9836">
                  <c:v>1.0334147529814765E-2</c:v>
                </c:pt>
                <c:pt idx="9837">
                  <c:v>1.0332046773093085E-2</c:v>
                </c:pt>
                <c:pt idx="9838">
                  <c:v>1.032994665687856E-2</c:v>
                </c:pt>
                <c:pt idx="9839">
                  <c:v>1.0327847180910834E-2</c:v>
                </c:pt>
                <c:pt idx="9840">
                  <c:v>1.0325748344929683E-2</c:v>
                </c:pt>
                <c:pt idx="9841">
                  <c:v>1.0323650148675015E-2</c:v>
                </c:pt>
                <c:pt idx="9842">
                  <c:v>1.0321552591886874E-2</c:v>
                </c:pt>
                <c:pt idx="9843">
                  <c:v>1.0319455674305431E-2</c:v>
                </c:pt>
                <c:pt idx="9844">
                  <c:v>1.0317359395670991E-2</c:v>
                </c:pt>
                <c:pt idx="9845">
                  <c:v>1.0315263755723992E-2</c:v>
                </c:pt>
                <c:pt idx="9846">
                  <c:v>1.0313168754205002E-2</c:v>
                </c:pt>
                <c:pt idx="9847">
                  <c:v>1.031107439085472E-2</c:v>
                </c:pt>
                <c:pt idx="9848">
                  <c:v>1.0308980665413981E-2</c:v>
                </c:pt>
                <c:pt idx="9849">
                  <c:v>1.0306887577623748E-2</c:v>
                </c:pt>
                <c:pt idx="9850">
                  <c:v>1.0304795127225113E-2</c:v>
                </c:pt>
                <c:pt idx="9851">
                  <c:v>1.0302703313959306E-2</c:v>
                </c:pt>
                <c:pt idx="9852">
                  <c:v>1.0300612137567684E-2</c:v>
                </c:pt>
                <c:pt idx="9853">
                  <c:v>1.0298521597791734E-2</c:v>
                </c:pt>
                <c:pt idx="9854">
                  <c:v>1.0296431694373076E-2</c:v>
                </c:pt>
                <c:pt idx="9855">
                  <c:v>1.0294342427053465E-2</c:v>
                </c:pt>
                <c:pt idx="9856">
                  <c:v>1.0292253795574781E-2</c:v>
                </c:pt>
                <c:pt idx="9857">
                  <c:v>1.0290165799679037E-2</c:v>
                </c:pt>
                <c:pt idx="9858">
                  <c:v>1.0288078439108377E-2</c:v>
                </c:pt>
                <c:pt idx="9859">
                  <c:v>1.0285991713605076E-2</c:v>
                </c:pt>
                <c:pt idx="9860">
                  <c:v>1.0283905622911538E-2</c:v>
                </c:pt>
                <c:pt idx="9861">
                  <c:v>1.02818201667703E-2</c:v>
                </c:pt>
                <c:pt idx="9862">
                  <c:v>1.027973534492403E-2</c:v>
                </c:pt>
                <c:pt idx="9863">
                  <c:v>1.0277651157115522E-2</c:v>
                </c:pt>
                <c:pt idx="9864">
                  <c:v>1.0275567603087706E-2</c:v>
                </c:pt>
                <c:pt idx="9865">
                  <c:v>1.0273484682583637E-2</c:v>
                </c:pt>
                <c:pt idx="9866">
                  <c:v>1.0271402395346504E-2</c:v>
                </c:pt>
                <c:pt idx="9867">
                  <c:v>1.0269320741119624E-2</c:v>
                </c:pt>
                <c:pt idx="9868">
                  <c:v>1.0267239719646449E-2</c:v>
                </c:pt>
                <c:pt idx="9869">
                  <c:v>1.0265159330670551E-2</c:v>
                </c:pt>
                <c:pt idx="9870">
                  <c:v>1.0263079573935642E-2</c:v>
                </c:pt>
                <c:pt idx="9871">
                  <c:v>1.0261000449185556E-2</c:v>
                </c:pt>
                <c:pt idx="9872">
                  <c:v>1.0258921956164263E-2</c:v>
                </c:pt>
                <c:pt idx="9873">
                  <c:v>1.025684409461586E-2</c:v>
                </c:pt>
                <c:pt idx="9874">
                  <c:v>1.0254766864284569E-2</c:v>
                </c:pt>
                <c:pt idx="9875">
                  <c:v>1.0252690264914753E-2</c:v>
                </c:pt>
                <c:pt idx="9876">
                  <c:v>1.0250614296250894E-2</c:v>
                </c:pt>
                <c:pt idx="9877">
                  <c:v>1.0248538958037604E-2</c:v>
                </c:pt>
                <c:pt idx="9878">
                  <c:v>1.024646425001963E-2</c:v>
                </c:pt>
                <c:pt idx="9879">
                  <c:v>1.0244390171941843E-2</c:v>
                </c:pt>
                <c:pt idx="9880">
                  <c:v>1.024231672354925E-2</c:v>
                </c:pt>
                <c:pt idx="9881">
                  <c:v>1.0240243904586978E-2</c:v>
                </c:pt>
                <c:pt idx="9882">
                  <c:v>1.0238171714800287E-2</c:v>
                </c:pt>
                <c:pt idx="9883">
                  <c:v>1.023610015393457E-2</c:v>
                </c:pt>
                <c:pt idx="9884">
                  <c:v>1.0234029221735339E-2</c:v>
                </c:pt>
                <c:pt idx="9885">
                  <c:v>1.0231958917948243E-2</c:v>
                </c:pt>
                <c:pt idx="9886">
                  <c:v>1.022988924231906E-2</c:v>
                </c:pt>
                <c:pt idx="9887">
                  <c:v>1.0227820194593689E-2</c:v>
                </c:pt>
                <c:pt idx="9888">
                  <c:v>1.0225751774518165E-2</c:v>
                </c:pt>
                <c:pt idx="9889">
                  <c:v>1.0223683981838648E-2</c:v>
                </c:pt>
                <c:pt idx="9890">
                  <c:v>1.0221616816301427E-2</c:v>
                </c:pt>
                <c:pt idx="9891">
                  <c:v>1.0219550277652917E-2</c:v>
                </c:pt>
                <c:pt idx="9892">
                  <c:v>1.0217484365639667E-2</c:v>
                </c:pt>
                <c:pt idx="9893">
                  <c:v>1.0215419080008347E-2</c:v>
                </c:pt>
                <c:pt idx="9894">
                  <c:v>1.0213354420505761E-2</c:v>
                </c:pt>
                <c:pt idx="9895">
                  <c:v>1.0211290386878836E-2</c:v>
                </c:pt>
                <c:pt idx="9896">
                  <c:v>1.0209226978874629E-2</c:v>
                </c:pt>
                <c:pt idx="9897">
                  <c:v>1.0207164196240326E-2</c:v>
                </c:pt>
                <c:pt idx="9898">
                  <c:v>1.0205102038723239E-2</c:v>
                </c:pt>
                <c:pt idx="9899">
                  <c:v>1.0203040506070809E-2</c:v>
                </c:pt>
                <c:pt idx="9900">
                  <c:v>1.0200979598030603E-2</c:v>
                </c:pt>
                <c:pt idx="9901">
                  <c:v>1.0198919314350316E-2</c:v>
                </c:pt>
                <c:pt idx="9902">
                  <c:v>1.0196859654777771E-2</c:v>
                </c:pt>
                <c:pt idx="9903">
                  <c:v>1.0194800619060918E-2</c:v>
                </c:pt>
                <c:pt idx="9904">
                  <c:v>1.0192742206947832E-2</c:v>
                </c:pt>
                <c:pt idx="9905">
                  <c:v>1.0190684418186718E-2</c:v>
                </c:pt>
                <c:pt idx="9906">
                  <c:v>1.018862725252591E-2</c:v>
                </c:pt>
                <c:pt idx="9907">
                  <c:v>1.0186570709713865E-2</c:v>
                </c:pt>
                <c:pt idx="9908">
                  <c:v>1.0184514789499166E-2</c:v>
                </c:pt>
                <c:pt idx="9909">
                  <c:v>1.0182459491630528E-2</c:v>
                </c:pt>
                <c:pt idx="9910">
                  <c:v>1.0180404815856787E-2</c:v>
                </c:pt>
                <c:pt idx="9911">
                  <c:v>1.017835076192691E-2</c:v>
                </c:pt>
                <c:pt idx="9912">
                  <c:v>1.017629732958999E-2</c:v>
                </c:pt>
                <c:pt idx="9913">
                  <c:v>1.0174244518595242E-2</c:v>
                </c:pt>
                <c:pt idx="9914">
                  <c:v>1.0172192328692016E-2</c:v>
                </c:pt>
                <c:pt idx="9915">
                  <c:v>1.017014075962978E-2</c:v>
                </c:pt>
                <c:pt idx="9916">
                  <c:v>1.0168089811158134E-2</c:v>
                </c:pt>
                <c:pt idx="9917">
                  <c:v>1.0166039483026801E-2</c:v>
                </c:pt>
                <c:pt idx="9918">
                  <c:v>1.0163989774985629E-2</c:v>
                </c:pt>
                <c:pt idx="9919">
                  <c:v>1.0161940686784599E-2</c:v>
                </c:pt>
                <c:pt idx="9920">
                  <c:v>1.0159892218173809E-2</c:v>
                </c:pt>
                <c:pt idx="9921">
                  <c:v>1.015784436890349E-2</c:v>
                </c:pt>
                <c:pt idx="9922">
                  <c:v>1.0155797138723993E-2</c:v>
                </c:pt>
                <c:pt idx="9923">
                  <c:v>1.0153750527385803E-2</c:v>
                </c:pt>
                <c:pt idx="9924">
                  <c:v>1.0151704534639519E-2</c:v>
                </c:pt>
                <c:pt idx="9925">
                  <c:v>1.0149659160235877E-2</c:v>
                </c:pt>
                <c:pt idx="9926">
                  <c:v>1.0147614403925731E-2</c:v>
                </c:pt>
                <c:pt idx="9927">
                  <c:v>1.0145570265460063E-2</c:v>
                </c:pt>
                <c:pt idx="9928">
                  <c:v>1.0143526744589983E-2</c:v>
                </c:pt>
                <c:pt idx="9929">
                  <c:v>1.0141483841066721E-2</c:v>
                </c:pt>
                <c:pt idx="9930">
                  <c:v>1.0139441554641637E-2</c:v>
                </c:pt>
                <c:pt idx="9931">
                  <c:v>1.0137399885066217E-2</c:v>
                </c:pt>
                <c:pt idx="9932">
                  <c:v>1.0135358832092061E-2</c:v>
                </c:pt>
                <c:pt idx="9933">
                  <c:v>1.013331839547091E-2</c:v>
                </c:pt>
                <c:pt idx="9934">
                  <c:v>1.0131278574954619E-2</c:v>
                </c:pt>
                <c:pt idx="9935">
                  <c:v>1.0129239370295171E-2</c:v>
                </c:pt>
                <c:pt idx="9936">
                  <c:v>1.0127200781244674E-2</c:v>
                </c:pt>
                <c:pt idx="9937">
                  <c:v>1.0125162807555363E-2</c:v>
                </c:pt>
                <c:pt idx="9938">
                  <c:v>1.0123125448979595E-2</c:v>
                </c:pt>
                <c:pt idx="9939">
                  <c:v>1.0121088705269848E-2</c:v>
                </c:pt>
                <c:pt idx="9940">
                  <c:v>1.0119052576178731E-2</c:v>
                </c:pt>
                <c:pt idx="9941">
                  <c:v>1.0117017061458978E-2</c:v>
                </c:pt>
                <c:pt idx="9942">
                  <c:v>1.0114982160863437E-2</c:v>
                </c:pt>
                <c:pt idx="9943">
                  <c:v>1.0112947874145092E-2</c:v>
                </c:pt>
                <c:pt idx="9944">
                  <c:v>1.0110914201057046E-2</c:v>
                </c:pt>
                <c:pt idx="9945">
                  <c:v>1.0108881141352525E-2</c:v>
                </c:pt>
                <c:pt idx="9946">
                  <c:v>1.0106848694784884E-2</c:v>
                </c:pt>
                <c:pt idx="9947">
                  <c:v>1.0104816861107594E-2</c:v>
                </c:pt>
                <c:pt idx="9948">
                  <c:v>1.0102785640074259E-2</c:v>
                </c:pt>
                <c:pt idx="9949">
                  <c:v>1.0100755031438599E-2</c:v>
                </c:pt>
                <c:pt idx="9950">
                  <c:v>1.0098725034954464E-2</c:v>
                </c:pt>
                <c:pt idx="9951">
                  <c:v>1.0096695650375824E-2</c:v>
                </c:pt>
                <c:pt idx="9952">
                  <c:v>1.0094666877456771E-2</c:v>
                </c:pt>
                <c:pt idx="9953">
                  <c:v>1.0092638715951525E-2</c:v>
                </c:pt>
                <c:pt idx="9954">
                  <c:v>1.0090611165614426E-2</c:v>
                </c:pt>
                <c:pt idx="9955">
                  <c:v>1.008858422619994E-2</c:v>
                </c:pt>
                <c:pt idx="9956">
                  <c:v>1.0086557897462656E-2</c:v>
                </c:pt>
                <c:pt idx="9957">
                  <c:v>1.008453217915728E-2</c:v>
                </c:pt>
                <c:pt idx="9958">
                  <c:v>1.0082507071038653E-2</c:v>
                </c:pt>
                <c:pt idx="9959">
                  <c:v>1.0080482572861729E-2</c:v>
                </c:pt>
                <c:pt idx="9960">
                  <c:v>1.0078458684381588E-2</c:v>
                </c:pt>
                <c:pt idx="9961">
                  <c:v>1.0076435405353433E-2</c:v>
                </c:pt>
                <c:pt idx="9962">
                  <c:v>1.0074412735532591E-2</c:v>
                </c:pt>
                <c:pt idx="9963">
                  <c:v>1.0072390674674513E-2</c:v>
                </c:pt>
                <c:pt idx="9964">
                  <c:v>1.0070369222534768E-2</c:v>
                </c:pt>
                <c:pt idx="9965">
                  <c:v>1.006834837886905E-2</c:v>
                </c:pt>
                <c:pt idx="9966">
                  <c:v>1.0066328143433178E-2</c:v>
                </c:pt>
                <c:pt idx="9967">
                  <c:v>1.0064308515983089E-2</c:v>
                </c:pt>
                <c:pt idx="9968">
                  <c:v>1.0062289496274844E-2</c:v>
                </c:pt>
                <c:pt idx="9969">
                  <c:v>1.0060271084064631E-2</c:v>
                </c:pt>
                <c:pt idx="9970">
                  <c:v>1.0058253279108753E-2</c:v>
                </c:pt>
                <c:pt idx="9971">
                  <c:v>1.0056236081163641E-2</c:v>
                </c:pt>
                <c:pt idx="9972">
                  <c:v>1.0054219489985841E-2</c:v>
                </c:pt>
                <c:pt idx="9973">
                  <c:v>1.0052203505332031E-2</c:v>
                </c:pt>
                <c:pt idx="9974">
                  <c:v>1.0050188126959002E-2</c:v>
                </c:pt>
                <c:pt idx="9975">
                  <c:v>1.0048173354623671E-2</c:v>
                </c:pt>
                <c:pt idx="9976">
                  <c:v>1.0046159188083076E-2</c:v>
                </c:pt>
                <c:pt idx="9977">
                  <c:v>1.0044145627094381E-2</c:v>
                </c:pt>
                <c:pt idx="9978">
                  <c:v>1.0042132671414862E-2</c:v>
                </c:pt>
                <c:pt idx="9979">
                  <c:v>1.0040120320801925E-2</c:v>
                </c:pt>
                <c:pt idx="9980">
                  <c:v>1.0038108575013093E-2</c:v>
                </c:pt>
                <c:pt idx="9981">
                  <c:v>1.0036097433806016E-2</c:v>
                </c:pt>
                <c:pt idx="9982">
                  <c:v>1.0034086896938459E-2</c:v>
                </c:pt>
                <c:pt idx="9983">
                  <c:v>1.003207696416831E-2</c:v>
                </c:pt>
                <c:pt idx="9984">
                  <c:v>1.0030067635253581E-2</c:v>
                </c:pt>
                <c:pt idx="9985">
                  <c:v>1.0028058909952403E-2</c:v>
                </c:pt>
                <c:pt idx="9986">
                  <c:v>1.0026050788023029E-2</c:v>
                </c:pt>
                <c:pt idx="9987">
                  <c:v>1.0024043269223831E-2</c:v>
                </c:pt>
                <c:pt idx="9988">
                  <c:v>1.0022036353313302E-2</c:v>
                </c:pt>
                <c:pt idx="9989">
                  <c:v>1.002003004005006E-2</c:v>
                </c:pt>
                <c:pt idx="9990">
                  <c:v>1.001802432919284E-2</c:v>
                </c:pt>
                <c:pt idx="9991">
                  <c:v>1.0016019220500499E-2</c:v>
                </c:pt>
                <c:pt idx="9992">
                  <c:v>1.0014014713732014E-2</c:v>
                </c:pt>
                <c:pt idx="9993">
                  <c:v>1.0012010808646485E-2</c:v>
                </c:pt>
                <c:pt idx="9994">
                  <c:v>1.0010007505003127E-2</c:v>
                </c:pt>
                <c:pt idx="9995">
                  <c:v>1.000800480256128E-2</c:v>
                </c:pt>
                <c:pt idx="9996">
                  <c:v>1.0006002701080405E-2</c:v>
                </c:pt>
                <c:pt idx="9997">
                  <c:v>1.000400120032008E-2</c:v>
                </c:pt>
                <c:pt idx="9998">
                  <c:v>1.0002000300040005E-2</c:v>
                </c:pt>
                <c:pt idx="9999">
                  <c:v>0.01</c:v>
                </c:pt>
                <c:pt idx="10000">
                  <c:v>9.8029604940692086E-3</c:v>
                </c:pt>
                <c:pt idx="10001">
                  <c:v>9.6116878123798533E-3</c:v>
                </c:pt>
                <c:pt idx="10002">
                  <c:v>9.4259590913375428E-3</c:v>
                </c:pt>
                <c:pt idx="10003">
                  <c:v>9.2455621301775152E-3</c:v>
                </c:pt>
                <c:pt idx="10004">
                  <c:v>9.0702947845804991E-3</c:v>
                </c:pt>
                <c:pt idx="10005">
                  <c:v>8.8999644001423999E-3</c:v>
                </c:pt>
                <c:pt idx="10006">
                  <c:v>8.7343872827321169E-3</c:v>
                </c:pt>
                <c:pt idx="10007">
                  <c:v>8.5733882030178329E-3</c:v>
                </c:pt>
                <c:pt idx="10008">
                  <c:v>8.4167999326656001E-3</c:v>
                </c:pt>
                <c:pt idx="10009">
                  <c:v>8.2644628099173556E-3</c:v>
                </c:pt>
                <c:pt idx="10010">
                  <c:v>8.1162243324405491E-3</c:v>
                </c:pt>
                <c:pt idx="10011">
                  <c:v>7.9719387755102043E-3</c:v>
                </c:pt>
                <c:pt idx="10012">
                  <c:v>7.8314668337379593E-3</c:v>
                </c:pt>
                <c:pt idx="10013">
                  <c:v>7.6946752847029849E-3</c:v>
                </c:pt>
                <c:pt idx="10014">
                  <c:v>7.5614366729678641E-3</c:v>
                </c:pt>
                <c:pt idx="10015">
                  <c:v>7.431629013079667E-3</c:v>
                </c:pt>
                <c:pt idx="10016">
                  <c:v>7.3051355102637158E-3</c:v>
                </c:pt>
                <c:pt idx="10017">
                  <c:v>7.1818442976156272E-3</c:v>
                </c:pt>
                <c:pt idx="10018">
                  <c:v>7.0616481886872388E-3</c:v>
                </c:pt>
                <c:pt idx="10019">
                  <c:v>6.9444444444444441E-3</c:v>
                </c:pt>
                <c:pt idx="10020">
                  <c:v>6.8301345536507067E-3</c:v>
                </c:pt>
                <c:pt idx="10021">
                  <c:v>6.7186240257995165E-3</c:v>
                </c:pt>
                <c:pt idx="10022">
                  <c:v>6.6098221957829337E-3</c:v>
                </c:pt>
                <c:pt idx="10023">
                  <c:v>6.5036420395421443E-3</c:v>
                </c:pt>
                <c:pt idx="10024">
                  <c:v>6.4000000000000003E-3</c:v>
                </c:pt>
                <c:pt idx="10025">
                  <c:v>6.2988158226253465E-3</c:v>
                </c:pt>
                <c:pt idx="10026">
                  <c:v>6.2000124000248001E-3</c:v>
                </c:pt>
                <c:pt idx="10027">
                  <c:v>6.103515625E-3</c:v>
                </c:pt>
                <c:pt idx="10028">
                  <c:v>6.0092542515473831E-3</c:v>
                </c:pt>
                <c:pt idx="10029">
                  <c:v>5.9171597633136093E-3</c:v>
                </c:pt>
                <c:pt idx="10030">
                  <c:v>5.8271662490530854E-3</c:v>
                </c:pt>
                <c:pt idx="10031">
                  <c:v>5.7392102846648297E-3</c:v>
                </c:pt>
                <c:pt idx="10032">
                  <c:v>5.6532308214144386E-3</c:v>
                </c:pt>
                <c:pt idx="10033">
                  <c:v>5.5691690799732681E-3</c:v>
                </c:pt>
                <c:pt idx="10034">
                  <c:v>5.4869684499314125E-3</c:v>
                </c:pt>
                <c:pt idx="10035">
                  <c:v>5.4065743944636674E-3</c:v>
                </c:pt>
                <c:pt idx="10036">
                  <c:v>5.3279343598486868E-3</c:v>
                </c:pt>
                <c:pt idx="10037">
                  <c:v>5.2509976895610162E-3</c:v>
                </c:pt>
                <c:pt idx="10038">
                  <c:v>5.1757155426737748E-3</c:v>
                </c:pt>
                <c:pt idx="10039">
                  <c:v>5.1020408163265302E-3</c:v>
                </c:pt>
                <c:pt idx="10040">
                  <c:v>5.0299280720285701E-3</c:v>
                </c:pt>
                <c:pt idx="10041">
                  <c:v>4.9593334655822262E-3</c:v>
                </c:pt>
                <c:pt idx="10042">
                  <c:v>4.8902146804244706E-3</c:v>
                </c:pt>
                <c:pt idx="10043">
                  <c:v>4.8225308641975306E-3</c:v>
                </c:pt>
                <c:pt idx="10044">
                  <c:v>4.7562425683709865E-3</c:v>
                </c:pt>
                <c:pt idx="10045">
                  <c:v>4.6913116907487335E-3</c:v>
                </c:pt>
                <c:pt idx="10046">
                  <c:v>4.6277014207043365E-3</c:v>
                </c:pt>
                <c:pt idx="10047">
                  <c:v>4.5653761869978091E-3</c:v>
                </c:pt>
                <c:pt idx="10048">
                  <c:v>4.5043016080356744E-3</c:v>
                </c:pt>
                <c:pt idx="10049">
                  <c:v>4.4444444444444444E-3</c:v>
                </c:pt>
                <c:pt idx="10050">
                  <c:v>4.3857725538353582E-3</c:v>
                </c:pt>
                <c:pt idx="10051">
                  <c:v>4.3282548476454297E-3</c:v>
                </c:pt>
                <c:pt idx="10052">
                  <c:v>4.2718612499466017E-3</c:v>
                </c:pt>
                <c:pt idx="10053">
                  <c:v>4.2165626581210994E-3</c:v>
                </c:pt>
                <c:pt idx="10054">
                  <c:v>4.1623309053069723E-3</c:v>
                </c:pt>
                <c:pt idx="10055">
                  <c:v>4.1091387245233398E-3</c:v>
                </c:pt>
                <c:pt idx="10056">
                  <c:v>4.0569597143900356E-3</c:v>
                </c:pt>
                <c:pt idx="10057">
                  <c:v>4.0057683063611602E-3</c:v>
                </c:pt>
                <c:pt idx="10058">
                  <c:v>3.9555397333966222E-3</c:v>
                </c:pt>
                <c:pt idx="10059">
                  <c:v>3.90625E-3</c:v>
                </c:pt>
                <c:pt idx="10060">
                  <c:v>3.8578758535550328E-3</c:v>
                </c:pt>
                <c:pt idx="10061">
                  <c:v>3.8103947568968147E-3</c:v>
                </c:pt>
                <c:pt idx="10062">
                  <c:v>3.763784862057285E-3</c:v>
                </c:pt>
                <c:pt idx="10063">
                  <c:v>3.7180249851279002E-3</c:v>
                </c:pt>
                <c:pt idx="10064">
                  <c:v>3.6730945821854912E-3</c:v>
                </c:pt>
                <c:pt idx="10065">
                  <c:v>3.628973726230222E-3</c:v>
                </c:pt>
                <c:pt idx="10066">
                  <c:v>3.5856430850873108E-3</c:v>
                </c:pt>
                <c:pt idx="10067">
                  <c:v>3.5430839002267571E-3</c:v>
                </c:pt>
                <c:pt idx="10068">
                  <c:v>3.5012779664577568E-3</c:v>
                </c:pt>
                <c:pt idx="10069">
                  <c:v>3.4602076124567475E-3</c:v>
                </c:pt>
                <c:pt idx="10070">
                  <c:v>3.4198556820902153E-3</c:v>
                </c:pt>
                <c:pt idx="10071">
                  <c:v>3.3802055164954031E-3</c:v>
                </c:pt>
                <c:pt idx="10072">
                  <c:v>3.3412409368839585E-3</c:v>
                </c:pt>
                <c:pt idx="10073">
                  <c:v>3.3029462280354076E-3</c:v>
                </c:pt>
                <c:pt idx="10074">
                  <c:v>3.2653061224489797E-3</c:v>
                </c:pt>
                <c:pt idx="10075">
                  <c:v>3.228305785123967E-3</c:v>
                </c:pt>
                <c:pt idx="10076">
                  <c:v>3.1919307989402789E-3</c:v>
                </c:pt>
                <c:pt idx="10077">
                  <c:v>3.1561671506122966E-3</c:v>
                </c:pt>
                <c:pt idx="10078">
                  <c:v>3.1210012171904744E-3</c:v>
                </c:pt>
                <c:pt idx="10079">
                  <c:v>3.0864197530864196E-3</c:v>
                </c:pt>
                <c:pt idx="10080">
                  <c:v>3.0524098775983636E-3</c:v>
                </c:pt>
                <c:pt idx="10081">
                  <c:v>3.0189590629151066E-3</c:v>
                </c:pt>
                <c:pt idx="10082">
                  <c:v>2.9860551225775627E-3</c:v>
                </c:pt>
                <c:pt idx="10083">
                  <c:v>2.9536862003780718E-3</c:v>
                </c:pt>
                <c:pt idx="10084">
                  <c:v>2.9218407596785976E-3</c:v>
                </c:pt>
                <c:pt idx="10085">
                  <c:v>2.8905075731298418E-3</c:v>
                </c:pt>
                <c:pt idx="10086">
                  <c:v>2.8596757127741716E-3</c:v>
                </c:pt>
                <c:pt idx="10087">
                  <c:v>2.8293345405160705E-3</c:v>
                </c:pt>
                <c:pt idx="10088">
                  <c:v>2.7994736989445986E-3</c:v>
                </c:pt>
                <c:pt idx="10089">
                  <c:v>2.7700831024930748E-3</c:v>
                </c:pt>
                <c:pt idx="10090">
                  <c:v>2.7411529289219044E-3</c:v>
                </c:pt>
                <c:pt idx="10091">
                  <c:v>2.712673611111111E-3</c:v>
                </c:pt>
                <c:pt idx="10092">
                  <c:v>2.6846358291497756E-3</c:v>
                </c:pt>
                <c:pt idx="10093">
                  <c:v>2.6570305027101711E-3</c:v>
                </c:pt>
                <c:pt idx="10094">
                  <c:v>2.6298487836949377E-3</c:v>
                </c:pt>
                <c:pt idx="10095">
                  <c:v>2.6030820491461889E-3</c:v>
                </c:pt>
                <c:pt idx="10096">
                  <c:v>2.576721894405937E-3</c:v>
                </c:pt>
                <c:pt idx="10097">
                  <c:v>2.5507601265177021E-3</c:v>
                </c:pt>
                <c:pt idx="10098">
                  <c:v>2.5251887578596499E-3</c:v>
                </c:pt>
                <c:pt idx="10099">
                  <c:v>2.5000000000000001E-3</c:v>
                </c:pt>
                <c:pt idx="10100">
                  <c:v>2.475186257765897E-3</c:v>
                </c:pt>
                <c:pt idx="10101">
                  <c:v>2.4507401235173022E-3</c:v>
                </c:pt>
                <c:pt idx="10102">
                  <c:v>2.4266543716178505E-3</c:v>
                </c:pt>
                <c:pt idx="10103">
                  <c:v>2.4029219530949633E-3</c:v>
                </c:pt>
                <c:pt idx="10104">
                  <c:v>2.3795359904818562E-3</c:v>
                </c:pt>
                <c:pt idx="10105">
                  <c:v>2.3564897728343857E-3</c:v>
                </c:pt>
                <c:pt idx="10106">
                  <c:v>2.3337767509160074E-3</c:v>
                </c:pt>
                <c:pt idx="10107">
                  <c:v>2.3113905325443788E-3</c:v>
                </c:pt>
                <c:pt idx="10108">
                  <c:v>2.2893248780934501E-3</c:v>
                </c:pt>
                <c:pt idx="10109">
                  <c:v>2.2675736961451248E-3</c:v>
                </c:pt>
                <c:pt idx="10110">
                  <c:v>2.2461310392848321E-3</c:v>
                </c:pt>
                <c:pt idx="10111">
                  <c:v>2.2249911000356E-3</c:v>
                </c:pt>
                <c:pt idx="10112">
                  <c:v>2.2041482069254338E-3</c:v>
                </c:pt>
                <c:pt idx="10113">
                  <c:v>2.1835968206830292E-3</c:v>
                </c:pt>
                <c:pt idx="10114">
                  <c:v>2.163331530557058E-3</c:v>
                </c:pt>
                <c:pt idx="10115">
                  <c:v>2.1433470507544582E-3</c:v>
                </c:pt>
                <c:pt idx="10116">
                  <c:v>2.1236382169933531E-3</c:v>
                </c:pt>
                <c:pt idx="10117">
                  <c:v>2.1041999831664E-3</c:v>
                </c:pt>
                <c:pt idx="10118">
                  <c:v>2.0850274181105481E-3</c:v>
                </c:pt>
                <c:pt idx="10119">
                  <c:v>2.0661157024793389E-3</c:v>
                </c:pt>
                <c:pt idx="10120">
                  <c:v>2.0474601257140517E-3</c:v>
                </c:pt>
                <c:pt idx="10121">
                  <c:v>2.0290560831101373E-3</c:v>
                </c:pt>
                <c:pt idx="10122">
                  <c:v>2.0108990729755271E-3</c:v>
                </c:pt>
                <c:pt idx="10123">
                  <c:v>1.9929846938775511E-3</c:v>
                </c:pt>
                <c:pt idx="10124">
                  <c:v>1.9753086419753087E-3</c:v>
                </c:pt>
                <c:pt idx="10125">
                  <c:v>1.9578667084344898E-3</c:v>
                </c:pt>
                <c:pt idx="10126">
                  <c:v>1.9406547769217335E-3</c:v>
                </c:pt>
                <c:pt idx="10127">
                  <c:v>1.9236688211757462E-3</c:v>
                </c:pt>
                <c:pt idx="10128">
                  <c:v>1.9069049026525049E-3</c:v>
                </c:pt>
                <c:pt idx="10129">
                  <c:v>1.890359168241966E-3</c:v>
                </c:pt>
                <c:pt idx="10130">
                  <c:v>1.8740278480538219E-3</c:v>
                </c:pt>
                <c:pt idx="10131">
                  <c:v>1.8579072532699168E-3</c:v>
                </c:pt>
                <c:pt idx="10132">
                  <c:v>1.8419937740610437E-3</c:v>
                </c:pt>
                <c:pt idx="10133">
                  <c:v>1.8262838775659289E-3</c:v>
                </c:pt>
                <c:pt idx="10134">
                  <c:v>1.8107741059302852E-3</c:v>
                </c:pt>
                <c:pt idx="10135">
                  <c:v>1.7954610744039068E-3</c:v>
                </c:pt>
                <c:pt idx="10136">
                  <c:v>1.7803414694938487E-3</c:v>
                </c:pt>
                <c:pt idx="10137">
                  <c:v>1.7654120471718097E-3</c:v>
                </c:pt>
                <c:pt idx="10138">
                  <c:v>1.7506696311339086E-3</c:v>
                </c:pt>
                <c:pt idx="10139">
                  <c:v>1.736111111111111E-3</c:v>
                </c:pt>
                <c:pt idx="10140">
                  <c:v>1.7217334412286292E-3</c:v>
                </c:pt>
                <c:pt idx="10141">
                  <c:v>1.7075336384126767E-3</c:v>
                </c:pt>
                <c:pt idx="10142">
                  <c:v>1.6935087808430287E-3</c:v>
                </c:pt>
                <c:pt idx="10143">
                  <c:v>1.6796560064498791E-3</c:v>
                </c:pt>
                <c:pt idx="10144">
                  <c:v>1.6659725114535611E-3</c:v>
                </c:pt>
                <c:pt idx="10145">
                  <c:v>1.6524555489457334E-3</c:v>
                </c:pt>
                <c:pt idx="10146">
                  <c:v>1.639102427510695E-3</c:v>
                </c:pt>
                <c:pt idx="10147">
                  <c:v>1.6259105098855361E-3</c:v>
                </c:pt>
                <c:pt idx="10148">
                  <c:v>1.6128772116578765E-3</c:v>
                </c:pt>
                <c:pt idx="10149">
                  <c:v>1.6000000000000001E-3</c:v>
                </c:pt>
                <c:pt idx="10150">
                  <c:v>1.5872763924382153E-3</c:v>
                </c:pt>
                <c:pt idx="10151">
                  <c:v>1.5747039556563366E-3</c:v>
                </c:pt>
                <c:pt idx="10152">
                  <c:v>1.5622803043322032E-3</c:v>
                </c:pt>
                <c:pt idx="10153">
                  <c:v>1.5500031000062E-3</c:v>
                </c:pt>
                <c:pt idx="10154">
                  <c:v>1.5378700499807767E-3</c:v>
                </c:pt>
                <c:pt idx="10155">
                  <c:v>1.52587890625E-3</c:v>
                </c:pt>
                <c:pt idx="10156">
                  <c:v>1.5140274644582052E-3</c:v>
                </c:pt>
                <c:pt idx="10157">
                  <c:v>1.5023135628868458E-3</c:v>
                </c:pt>
                <c:pt idx="10158">
                  <c:v>1.4907350814686723E-3</c:v>
                </c:pt>
                <c:pt idx="10159">
                  <c:v>1.4792899408284023E-3</c:v>
                </c:pt>
                <c:pt idx="10160">
                  <c:v>1.4679761013490699E-3</c:v>
                </c:pt>
                <c:pt idx="10161">
                  <c:v>1.4567915622632713E-3</c:v>
                </c:pt>
                <c:pt idx="10162">
                  <c:v>1.4457343607685524E-3</c:v>
                </c:pt>
                <c:pt idx="10163">
                  <c:v>1.4348025711662074E-3</c:v>
                </c:pt>
                <c:pt idx="10164">
                  <c:v>1.423994304022784E-3</c:v>
                </c:pt>
                <c:pt idx="10165">
                  <c:v>1.4133077053536097E-3</c:v>
                </c:pt>
                <c:pt idx="10166">
                  <c:v>1.4027409558276874E-3</c:v>
                </c:pt>
                <c:pt idx="10167">
                  <c:v>1.392292269993317E-3</c:v>
                </c:pt>
                <c:pt idx="10168">
                  <c:v>1.3819598955238318E-3</c:v>
                </c:pt>
                <c:pt idx="10169">
                  <c:v>1.3717421124828531E-3</c:v>
                </c:pt>
                <c:pt idx="10170">
                  <c:v>1.3616372326084884E-3</c:v>
                </c:pt>
                <c:pt idx="10171">
                  <c:v>1.3516435986159168E-3</c:v>
                </c:pt>
                <c:pt idx="10172">
                  <c:v>1.3417595835178253E-3</c:v>
                </c:pt>
                <c:pt idx="10173">
                  <c:v>1.3319835899621717E-3</c:v>
                </c:pt>
                <c:pt idx="10174">
                  <c:v>1.322314049586777E-3</c:v>
                </c:pt>
                <c:pt idx="10175">
                  <c:v>1.3127494223902541E-3</c:v>
                </c:pt>
                <c:pt idx="10176">
                  <c:v>1.3032881961188077E-3</c:v>
                </c:pt>
                <c:pt idx="10177">
                  <c:v>1.2939288856684437E-3</c:v>
                </c:pt>
                <c:pt idx="10178">
                  <c:v>1.2846700325021519E-3</c:v>
                </c:pt>
                <c:pt idx="10179">
                  <c:v>1.2755102040816326E-3</c:v>
                </c:pt>
                <c:pt idx="10180">
                  <c:v>1.2664479933131546E-3</c:v>
                </c:pt>
                <c:pt idx="10181">
                  <c:v>1.2574820180071425E-3</c:v>
                </c:pt>
                <c:pt idx="10182">
                  <c:v>1.2486109203511094E-3</c:v>
                </c:pt>
                <c:pt idx="10183">
                  <c:v>1.2398333663955566E-3</c:v>
                </c:pt>
                <c:pt idx="10184">
                  <c:v>1.2311480455524776E-3</c:v>
                </c:pt>
                <c:pt idx="10185">
                  <c:v>1.2225536701061177E-3</c:v>
                </c:pt>
                <c:pt idx="10186">
                  <c:v>1.2140489747356408E-3</c:v>
                </c:pt>
                <c:pt idx="10187">
                  <c:v>1.2056327160493826E-3</c:v>
                </c:pt>
                <c:pt idx="10188">
                  <c:v>1.1973036721303625E-3</c:v>
                </c:pt>
                <c:pt idx="10189">
                  <c:v>1.1890606420927466E-3</c:v>
                </c:pt>
                <c:pt idx="10190">
                  <c:v>1.1809024456489649E-3</c:v>
                </c:pt>
                <c:pt idx="10191">
                  <c:v>1.1728279226871834E-3</c:v>
                </c:pt>
                <c:pt idx="10192">
                  <c:v>1.1648359328588569E-3</c:v>
                </c:pt>
                <c:pt idx="10193">
                  <c:v>1.1569253551760841E-3</c:v>
                </c:pt>
                <c:pt idx="10194">
                  <c:v>1.1490950876185005E-3</c:v>
                </c:pt>
                <c:pt idx="10195">
                  <c:v>1.1413440467494523E-3</c:v>
                </c:pt>
                <c:pt idx="10196">
                  <c:v>1.1336711673412009E-3</c:v>
                </c:pt>
                <c:pt idx="10197">
                  <c:v>1.1260754020089186E-3</c:v>
                </c:pt>
                <c:pt idx="10198">
                  <c:v>1.1185557208532343E-3</c:v>
                </c:pt>
                <c:pt idx="10199">
                  <c:v>1.1111111111111111E-3</c:v>
                </c:pt>
                <c:pt idx="10200">
                  <c:v>1.1037405768148255E-3</c:v>
                </c:pt>
                <c:pt idx="10201">
                  <c:v>1.0964431384588396E-3</c:v>
                </c:pt>
                <c:pt idx="10202">
                  <c:v>1.0892178326743565E-3</c:v>
                </c:pt>
                <c:pt idx="10203">
                  <c:v>1.0820637119113574E-3</c:v>
                </c:pt>
                <c:pt idx="10204">
                  <c:v>1.0749798441279225E-3</c:v>
                </c:pt>
                <c:pt idx="10205">
                  <c:v>1.0679653124866504E-3</c:v>
                </c:pt>
                <c:pt idx="10206">
                  <c:v>1.0610192150579847E-3</c:v>
                </c:pt>
                <c:pt idx="10207">
                  <c:v>1.0541406645302748E-3</c:v>
                </c:pt>
                <c:pt idx="10208">
                  <c:v>1.0473287879263938E-3</c:v>
                </c:pt>
                <c:pt idx="10209">
                  <c:v>1.0405827263267431E-3</c:v>
                </c:pt>
                <c:pt idx="10210">
                  <c:v>1.0339016345984843E-3</c:v>
                </c:pt>
                <c:pt idx="10211">
                  <c:v>1.0272846811308349E-3</c:v>
                </c:pt>
                <c:pt idx="10212">
                  <c:v>1.0207310475762741E-3</c:v>
                </c:pt>
                <c:pt idx="10213">
                  <c:v>1.0142399285975089E-3</c:v>
                </c:pt>
                <c:pt idx="10214">
                  <c:v>1.0078105316200555E-3</c:v>
                </c:pt>
                <c:pt idx="10215">
                  <c:v>1.0014420765902901E-3</c:v>
                </c:pt>
                <c:pt idx="10216">
                  <c:v>9.9513379573883706E-4</c:v>
                </c:pt>
                <c:pt idx="10217">
                  <c:v>9.8888493334915555E-4</c:v>
                </c:pt>
                <c:pt idx="10218">
                  <c:v>9.8269474553119569E-4</c:v>
                </c:pt>
                <c:pt idx="10219">
                  <c:v>9.765625E-4</c:v>
                </c:pt>
                <c:pt idx="10220">
                  <c:v>9.7048747585912394E-4</c:v>
                </c:pt>
                <c:pt idx="10221">
                  <c:v>9.6446896338875821E-4</c:v>
                </c:pt>
                <c:pt idx="10222">
                  <c:v>9.585062638384342E-4</c:v>
                </c:pt>
                <c:pt idx="10223">
                  <c:v>9.5259868922420367E-4</c:v>
                </c:pt>
                <c:pt idx="10224">
                  <c:v>9.4674556213017751E-4</c:v>
                </c:pt>
                <c:pt idx="10225">
                  <c:v>9.4094621551432125E-4</c:v>
                </c:pt>
                <c:pt idx="10226">
                  <c:v>9.351999925184001E-4</c:v>
                </c:pt>
                <c:pt idx="10227">
                  <c:v>9.2950624628197504E-4</c:v>
                </c:pt>
                <c:pt idx="10228">
                  <c:v>9.2386433976034956E-4</c:v>
                </c:pt>
                <c:pt idx="10229">
                  <c:v>9.1827364554637281E-4</c:v>
                </c:pt>
                <c:pt idx="10230">
                  <c:v>9.1273354569600508E-4</c:v>
                </c:pt>
                <c:pt idx="10231">
                  <c:v>9.0724343155755549E-4</c:v>
                </c:pt>
                <c:pt idx="10232">
                  <c:v>9.0180270360450533E-4</c:v>
                </c:pt>
                <c:pt idx="10233">
                  <c:v>8.964107712718277E-4</c:v>
                </c:pt>
                <c:pt idx="10234">
                  <c:v>8.9106705279572292E-4</c:v>
                </c:pt>
                <c:pt idx="10235">
                  <c:v>8.8577097505668928E-4</c:v>
                </c:pt>
                <c:pt idx="10236">
                  <c:v>8.8052197342584676E-4</c:v>
                </c:pt>
                <c:pt idx="10237">
                  <c:v>8.7531949161443921E-4</c:v>
                </c:pt>
                <c:pt idx="10238">
                  <c:v>8.7016298152643983E-4</c:v>
                </c:pt>
                <c:pt idx="10239">
                  <c:v>8.6505190311418688E-4</c:v>
                </c:pt>
                <c:pt idx="10240">
                  <c:v>8.5998572423697775E-4</c:v>
                </c:pt>
                <c:pt idx="10241">
                  <c:v>8.5496392052255383E-4</c:v>
                </c:pt>
                <c:pt idx="10242">
                  <c:v>8.4998597523140869E-4</c:v>
                </c:pt>
                <c:pt idx="10243">
                  <c:v>8.4505137912385079E-4</c:v>
                </c:pt>
                <c:pt idx="10244">
                  <c:v>8.4015963032976261E-4</c:v>
                </c:pt>
                <c:pt idx="10245">
                  <c:v>8.3531023422098963E-4</c:v>
                </c:pt>
                <c:pt idx="10246">
                  <c:v>8.305027032862992E-4</c:v>
                </c:pt>
                <c:pt idx="10247">
                  <c:v>8.2573655700885189E-4</c:v>
                </c:pt>
                <c:pt idx="10248">
                  <c:v>8.2101132174612688E-4</c:v>
                </c:pt>
                <c:pt idx="10249">
                  <c:v>8.1632653061224493E-4</c:v>
                </c:pt>
                <c:pt idx="10250">
                  <c:v>8.1168172336263506E-4</c:v>
                </c:pt>
                <c:pt idx="10251">
                  <c:v>8.0707644628099176E-4</c:v>
                </c:pt>
                <c:pt idx="10252">
                  <c:v>8.0251025206847025E-4</c:v>
                </c:pt>
                <c:pt idx="10253">
                  <c:v>7.9798269973506972E-4</c:v>
                </c:pt>
                <c:pt idx="10254">
                  <c:v>7.9349335449315612E-4</c:v>
                </c:pt>
                <c:pt idx="10255">
                  <c:v>7.8904178765307415E-4</c:v>
                </c:pt>
                <c:pt idx="10256">
                  <c:v>7.8462757652080438E-4</c:v>
                </c:pt>
                <c:pt idx="10257">
                  <c:v>7.8025030429761859E-4</c:v>
                </c:pt>
                <c:pt idx="10258">
                  <c:v>7.759095599816886E-4</c:v>
                </c:pt>
                <c:pt idx="10259">
                  <c:v>7.716049382716049E-4</c:v>
                </c:pt>
                <c:pt idx="10260">
                  <c:v>7.6733603947176589E-4</c:v>
                </c:pt>
                <c:pt idx="10261">
                  <c:v>7.6310246939959091E-4</c:v>
                </c:pt>
                <c:pt idx="10262">
                  <c:v>7.5890383929452299E-4</c:v>
                </c:pt>
                <c:pt idx="10263">
                  <c:v>7.5473976572877665E-4</c:v>
                </c:pt>
                <c:pt idx="10264">
                  <c:v>7.5060987051979737E-4</c:v>
                </c:pt>
                <c:pt idx="10265">
                  <c:v>7.4651378064439068E-4</c:v>
                </c:pt>
                <c:pt idx="10266">
                  <c:v>7.4245112815448917E-4</c:v>
                </c:pt>
                <c:pt idx="10267">
                  <c:v>7.3842155009451796E-4</c:v>
                </c:pt>
                <c:pt idx="10268">
                  <c:v>7.3442468842032597E-4</c:v>
                </c:pt>
                <c:pt idx="10269">
                  <c:v>7.3046018991964939E-4</c:v>
                </c:pt>
                <c:pt idx="10270">
                  <c:v>7.2652770613407334E-4</c:v>
                </c:pt>
                <c:pt idx="10271">
                  <c:v>7.2262689328246046E-4</c:v>
                </c:pt>
                <c:pt idx="10272">
                  <c:v>7.1875741218581314E-4</c:v>
                </c:pt>
                <c:pt idx="10273">
                  <c:v>7.149189281935429E-4</c:v>
                </c:pt>
                <c:pt idx="10274">
                  <c:v>7.1111111111111115E-4</c:v>
                </c:pt>
                <c:pt idx="10275">
                  <c:v>7.0733363512901761E-4</c:v>
                </c:pt>
                <c:pt idx="10276">
                  <c:v>7.0358617875310463E-4</c:v>
                </c:pt>
                <c:pt idx="10277">
                  <c:v>6.9986842473614965E-4</c:v>
                </c:pt>
                <c:pt idx="10278">
                  <c:v>6.9618006001072113E-4</c:v>
                </c:pt>
                <c:pt idx="10279">
                  <c:v>6.925207756232687E-4</c:v>
                </c:pt>
                <c:pt idx="10280">
                  <c:v>6.8889026666942227E-4</c:v>
                </c:pt>
                <c:pt idx="10281">
                  <c:v>6.852882322304761E-4</c:v>
                </c:pt>
                <c:pt idx="10282">
                  <c:v>6.8171437531103218E-4</c:v>
                </c:pt>
                <c:pt idx="10283">
                  <c:v>6.7816840277777775E-4</c:v>
                </c:pt>
                <c:pt idx="10284">
                  <c:v>6.7465002529937593E-4</c:v>
                </c:pt>
                <c:pt idx="10285">
                  <c:v>6.7115895728744391E-4</c:v>
                </c:pt>
                <c:pt idx="10286">
                  <c:v>6.6769491683859813E-4</c:v>
                </c:pt>
                <c:pt idx="10287">
                  <c:v>6.6425762567754278E-4</c:v>
                </c:pt>
                <c:pt idx="10288">
                  <c:v>6.6084680910118219E-4</c:v>
                </c:pt>
                <c:pt idx="10289">
                  <c:v>6.5746219592373442E-4</c:v>
                </c:pt>
                <c:pt idx="10290">
                  <c:v>6.5410351842282567E-4</c:v>
                </c:pt>
                <c:pt idx="10291">
                  <c:v>6.5077051228654723E-4</c:v>
                </c:pt>
                <c:pt idx="10292">
                  <c:v>6.4746291656145392E-4</c:v>
                </c:pt>
                <c:pt idx="10293">
                  <c:v>6.4418047360148426E-4</c:v>
                </c:pt>
                <c:pt idx="10294">
                  <c:v>6.4092292901778559E-4</c:v>
                </c:pt>
                <c:pt idx="10295">
                  <c:v>6.3769003162942553E-4</c:v>
                </c:pt>
                <c:pt idx="10296">
                  <c:v>6.3448153341496996E-4</c:v>
                </c:pt>
                <c:pt idx="10297">
                  <c:v>6.3129718946491247E-4</c:v>
                </c:pt>
                <c:pt idx="10298">
                  <c:v>6.2813675793493764E-4</c:v>
                </c:pt>
                <c:pt idx="10299">
                  <c:v>6.2500000000000001E-4</c:v>
                </c:pt>
                <c:pt idx="10300">
                  <c:v>6.2188667980920512E-4</c:v>
                </c:pt>
                <c:pt idx="10301">
                  <c:v>6.1879656444147426E-4</c:v>
                </c:pt>
                <c:pt idx="10302">
                  <c:v>6.1572942386197815E-4</c:v>
                </c:pt>
                <c:pt idx="10303">
                  <c:v>6.1268503087932554E-4</c:v>
                </c:pt>
                <c:pt idx="10304">
                  <c:v>6.0966316110349034E-4</c:v>
                </c:pt>
                <c:pt idx="10305">
                  <c:v>6.0666359290446263E-4</c:v>
                </c:pt>
                <c:pt idx="10306">
                  <c:v>6.0368610737161104E-4</c:v>
                </c:pt>
                <c:pt idx="10307">
                  <c:v>6.0073048827374083E-4</c:v>
                </c:pt>
                <c:pt idx="10308">
                  <c:v>5.9779652201983496E-4</c:v>
                </c:pt>
                <c:pt idx="10309">
                  <c:v>5.9488399762046404E-4</c:v>
                </c:pt>
                <c:pt idx="10310">
                  <c:v>5.9199270664985404E-4</c:v>
                </c:pt>
                <c:pt idx="10311">
                  <c:v>5.8912244320859643E-4</c:v>
                </c:pt>
                <c:pt idx="10312">
                  <c:v>5.8627300388699002E-4</c:v>
                </c:pt>
                <c:pt idx="10313">
                  <c:v>5.8344418772900185E-4</c:v>
                </c:pt>
                <c:pt idx="10314">
                  <c:v>5.8063579619683549E-4</c:v>
                </c:pt>
                <c:pt idx="10315">
                  <c:v>5.778476331360947E-4</c:v>
                </c:pt>
                <c:pt idx="10316">
                  <c:v>5.7507950474153051E-4</c:v>
                </c:pt>
                <c:pt idx="10317">
                  <c:v>5.7233121952336252E-4</c:v>
                </c:pt>
                <c:pt idx="10318">
                  <c:v>5.6960258827416115E-4</c:v>
                </c:pt>
                <c:pt idx="10319">
                  <c:v>5.6689342403628119E-4</c:v>
                </c:pt>
                <c:pt idx="10320">
                  <c:v>5.6420354206983703E-4</c:v>
                </c:pt>
                <c:pt idx="10321">
                  <c:v>5.6153275982120802E-4</c:v>
                </c:pt>
                <c:pt idx="10322">
                  <c:v>5.5888089689206332E-4</c:v>
                </c:pt>
                <c:pt idx="10323">
                  <c:v>5.5624777500889999E-4</c:v>
                </c:pt>
                <c:pt idx="10324">
                  <c:v>5.5363321799307963E-4</c:v>
                </c:pt>
                <c:pt idx="10325">
                  <c:v>5.5103705173135844E-4</c:v>
                </c:pt>
                <c:pt idx="10326">
                  <c:v>5.4845910414689928E-4</c:v>
                </c:pt>
                <c:pt idx="10327">
                  <c:v>5.4589920517075731E-4</c:v>
                </c:pt>
                <c:pt idx="10328">
                  <c:v>5.4335718671383001E-4</c:v>
                </c:pt>
                <c:pt idx="10329">
                  <c:v>5.4083288263926451E-4</c:v>
                </c:pt>
                <c:pt idx="10330">
                  <c:v>5.3832612873531049E-4</c:v>
                </c:pt>
                <c:pt idx="10331">
                  <c:v>5.3583676268861456E-4</c:v>
                </c:pt>
                <c:pt idx="10332">
                  <c:v>5.3336462405794468E-4</c:v>
                </c:pt>
                <c:pt idx="10333">
                  <c:v>5.3090955424833829E-4</c:v>
                </c:pt>
                <c:pt idx="10334">
                  <c:v>5.2847139648566524E-4</c:v>
                </c:pt>
                <c:pt idx="10335">
                  <c:v>5.2604999579160001E-4</c:v>
                </c:pt>
                <c:pt idx="10336">
                  <c:v>5.2364519895899337E-4</c:v>
                </c:pt>
                <c:pt idx="10337">
                  <c:v>5.2125685452763702E-4</c:v>
                </c:pt>
                <c:pt idx="10338">
                  <c:v>5.1888481276041534E-4</c:v>
                </c:pt>
                <c:pt idx="10339">
                  <c:v>5.1652892561983473E-4</c:v>
                </c:pt>
                <c:pt idx="10340">
                  <c:v>5.1418904674492625E-4</c:v>
                </c:pt>
                <c:pt idx="10341">
                  <c:v>5.1186503142851292E-4</c:v>
                </c:pt>
                <c:pt idx="10342">
                  <c:v>5.0955673659483611E-4</c:v>
                </c:pt>
                <c:pt idx="10343">
                  <c:v>5.0726402077753432E-4</c:v>
                </c:pt>
                <c:pt idx="10344">
                  <c:v>5.049867440979674E-4</c:v>
                </c:pt>
                <c:pt idx="10345">
                  <c:v>5.0272476824388178E-4</c:v>
                </c:pt>
                <c:pt idx="10346">
                  <c:v>5.0047795644840825E-4</c:v>
                </c:pt>
                <c:pt idx="10347">
                  <c:v>4.9824617346938777E-4</c:v>
                </c:pt>
                <c:pt idx="10348">
                  <c:v>4.9602928556901997E-4</c:v>
                </c:pt>
                <c:pt idx="10349">
                  <c:v>4.9382716049382717E-4</c:v>
                </c:pt>
                <c:pt idx="10350">
                  <c:v>4.9163966745492899E-4</c:v>
                </c:pt>
                <c:pt idx="10351">
                  <c:v>4.8946667710862246E-4</c:v>
                </c:pt>
                <c:pt idx="10352">
                  <c:v>4.8730806153726198E-4</c:v>
                </c:pt>
                <c:pt idx="10353">
                  <c:v>4.8516369423043338E-4</c:v>
                </c:pt>
                <c:pt idx="10354">
                  <c:v>4.8303345006641709E-4</c:v>
                </c:pt>
                <c:pt idx="10355">
                  <c:v>4.8091720529393656E-4</c:v>
                </c:pt>
                <c:pt idx="10356">
                  <c:v>4.7881483751418494E-4</c:v>
                </c:pt>
                <c:pt idx="10357">
                  <c:v>4.7672622566312622E-4</c:v>
                </c:pt>
                <c:pt idx="10358">
                  <c:v>4.7465124999406688E-4</c:v>
                </c:pt>
                <c:pt idx="10359">
                  <c:v>4.7258979206049151E-4</c:v>
                </c:pt>
                <c:pt idx="10360">
                  <c:v>4.7054173469915914E-4</c:v>
                </c:pt>
                <c:pt idx="10361">
                  <c:v>4.6850696201345549E-4</c:v>
                </c:pt>
                <c:pt idx="10362">
                  <c:v>4.6648535935699657E-4</c:v>
                </c:pt>
                <c:pt idx="10363">
                  <c:v>4.6447681331747919E-4</c:v>
                </c:pt>
                <c:pt idx="10364">
                  <c:v>4.6248121170077463E-4</c:v>
                </c:pt>
                <c:pt idx="10365">
                  <c:v>4.6049844351526092E-4</c:v>
                </c:pt>
                <c:pt idx="10366">
                  <c:v>4.5852839895638939E-4</c:v>
                </c:pt>
                <c:pt idx="10367">
                  <c:v>4.5657096939148223E-4</c:v>
                </c:pt>
                <c:pt idx="10368">
                  <c:v>4.5462604734475655E-4</c:v>
                </c:pt>
                <c:pt idx="10369">
                  <c:v>4.526935264825713E-4</c:v>
                </c:pt>
                <c:pt idx="10370">
                  <c:v>4.5077330159889296E-4</c:v>
                </c:pt>
                <c:pt idx="10371">
                  <c:v>4.488652686009767E-4</c:v>
                </c:pt>
                <c:pt idx="10372">
                  <c:v>4.469693244952599E-4</c:v>
                </c:pt>
                <c:pt idx="10373">
                  <c:v>4.4508536737346218E-4</c:v>
                </c:pt>
                <c:pt idx="10374">
                  <c:v>4.4321329639889195E-4</c:v>
                </c:pt>
                <c:pt idx="10375">
                  <c:v>4.4135301179295243E-4</c:v>
                </c:pt>
                <c:pt idx="10376">
                  <c:v>4.3950441482184692E-4</c:v>
                </c:pt>
                <c:pt idx="10377">
                  <c:v>4.3766740778347716E-4</c:v>
                </c:pt>
                <c:pt idx="10378">
                  <c:v>4.3584189399453456E-4</c:v>
                </c:pt>
                <c:pt idx="10379">
                  <c:v>4.3402777777777775E-4</c:v>
                </c:pt>
                <c:pt idx="10380">
                  <c:v>4.3222496444949665E-4</c:v>
                </c:pt>
                <c:pt idx="10381">
                  <c:v>4.304333603071573E-4</c:v>
                </c:pt>
                <c:pt idx="10382">
                  <c:v>4.2865287261722589E-4</c:v>
                </c:pt>
                <c:pt idx="10383">
                  <c:v>4.2688340960316917E-4</c:v>
                </c:pt>
                <c:pt idx="10384">
                  <c:v>4.251248804336274E-4</c:v>
                </c:pt>
                <c:pt idx="10385">
                  <c:v>4.2337719521075718E-4</c:v>
                </c:pt>
                <c:pt idx="10386">
                  <c:v>4.2164026495874248E-4</c:v>
                </c:pt>
                <c:pt idx="10387">
                  <c:v>4.1991400161246978E-4</c:v>
                </c:pt>
                <c:pt idx="10388">
                  <c:v>4.18198318006365E-4</c:v>
                </c:pt>
                <c:pt idx="10389">
                  <c:v>4.1649312786339027E-4</c:v>
                </c:pt>
                <c:pt idx="10390">
                  <c:v>4.1479834578419703E-4</c:v>
                </c:pt>
                <c:pt idx="10391">
                  <c:v>4.1311388723643336E-4</c:v>
                </c:pt>
                <c:pt idx="10392">
                  <c:v>4.1143966854420306E-4</c:v>
                </c:pt>
                <c:pt idx="10393">
                  <c:v>4.0977560687767374E-4</c:v>
                </c:pt>
                <c:pt idx="10394">
                  <c:v>4.0812162024283236E-4</c:v>
                </c:pt>
                <c:pt idx="10395">
                  <c:v>4.0647762747138402E-4</c:v>
                </c:pt>
                <c:pt idx="10396">
                  <c:v>4.0484354821079393E-4</c:v>
                </c:pt>
                <c:pt idx="10397">
                  <c:v>4.0321930291446913E-4</c:v>
                </c:pt>
                <c:pt idx="10398">
                  <c:v>4.0160481283207694E-4</c:v>
                </c:pt>
                <c:pt idx="10399">
                  <c:v>4.0000000000000002E-4</c:v>
                </c:pt>
                <c:pt idx="10400">
                  <c:v>3.9840478723192336E-4</c:v>
                </c:pt>
                <c:pt idx="10401">
                  <c:v>3.9681909810955382E-4</c:v>
                </c:pt>
                <c:pt idx="10402">
                  <c:v>3.9524285697346731E-4</c:v>
                </c:pt>
                <c:pt idx="10403">
                  <c:v>3.9367598891408415E-4</c:v>
                </c:pt>
                <c:pt idx="10404">
                  <c:v>3.9211841976276833E-4</c:v>
                </c:pt>
                <c:pt idx="10405">
                  <c:v>3.905700760830508E-4</c:v>
                </c:pt>
                <c:pt idx="10406">
                  <c:v>3.8903088516197302E-4</c:v>
                </c:pt>
                <c:pt idx="10407">
                  <c:v>3.8750077500155001E-4</c:v>
                </c:pt>
                <c:pt idx="10408">
                  <c:v>3.8597967431035083E-4</c:v>
                </c:pt>
                <c:pt idx="10409">
                  <c:v>3.8446751249519417E-4</c:v>
                </c:pt>
                <c:pt idx="10410">
                  <c:v>3.8296421965295784E-4</c:v>
                </c:pt>
                <c:pt idx="10411">
                  <c:v>3.814697265625E-4</c:v>
                </c:pt>
                <c:pt idx="10412">
                  <c:v>3.7998396467669066E-4</c:v>
                </c:pt>
                <c:pt idx="10413">
                  <c:v>3.7850686611455131E-4</c:v>
                </c:pt>
                <c:pt idx="10414">
                  <c:v>3.7703836365350174E-4</c:v>
                </c:pt>
                <c:pt idx="10415">
                  <c:v>3.7557839072171144E-4</c:v>
                </c:pt>
                <c:pt idx="10416">
                  <c:v>3.741268813905548E-4</c:v>
                </c:pt>
                <c:pt idx="10417">
                  <c:v>3.7268377036716807E-4</c:v>
                </c:pt>
                <c:pt idx="10418">
                  <c:v>3.7124899298710652E-4</c:v>
                </c:pt>
                <c:pt idx="10419">
                  <c:v>3.6982248520710058E-4</c:v>
                </c:pt>
                <c:pt idx="10420">
                  <c:v>3.6840418359790898E-4</c:v>
                </c:pt>
                <c:pt idx="10421">
                  <c:v>3.6699402533726748E-4</c:v>
                </c:pt>
                <c:pt idx="10422">
                  <c:v>3.655919482029328E-4</c:v>
                </c:pt>
                <c:pt idx="10423">
                  <c:v>3.6419789056581784E-4</c:v>
                </c:pt>
                <c:pt idx="10424">
                  <c:v>3.6281179138321996E-4</c:v>
                </c:pt>
                <c:pt idx="10425">
                  <c:v>3.6143359019213809E-4</c:v>
                </c:pt>
                <c:pt idx="10426">
                  <c:v>3.6006322710267926E-4</c:v>
                </c:pt>
                <c:pt idx="10427">
                  <c:v>3.5870064279155186E-4</c:v>
                </c:pt>
                <c:pt idx="10428">
                  <c:v>3.5734577849564578E-4</c:v>
                </c:pt>
                <c:pt idx="10429">
                  <c:v>3.55998576005696E-4</c:v>
                </c:pt>
                <c:pt idx="10430">
                  <c:v>3.5465897766003099E-4</c:v>
                </c:pt>
                <c:pt idx="10431">
                  <c:v>3.5332692633840241E-4</c:v>
                </c:pt>
                <c:pt idx="10432">
                  <c:v>3.5200236545589587E-4</c:v>
                </c:pt>
                <c:pt idx="10433">
                  <c:v>3.5068523895692184E-4</c:v>
                </c:pt>
                <c:pt idx="10434">
                  <c:v>3.4937549130928467E-4</c:v>
                </c:pt>
                <c:pt idx="10435">
                  <c:v>3.4807306749832926E-4</c:v>
                </c:pt>
                <c:pt idx="10436">
                  <c:v>3.4677791302116387E-4</c:v>
                </c:pt>
                <c:pt idx="10437">
                  <c:v>3.4548997388095796E-4</c:v>
                </c:pt>
                <c:pt idx="10438">
                  <c:v>3.4420919658131427E-4</c:v>
                </c:pt>
                <c:pt idx="10439">
                  <c:v>3.4293552812071328E-4</c:v>
                </c:pt>
                <c:pt idx="10440">
                  <c:v>3.4166891598703025E-4</c:v>
                </c:pt>
                <c:pt idx="10441">
                  <c:v>3.4040930815212211E-4</c:v>
                </c:pt>
                <c:pt idx="10442">
                  <c:v>3.3915665306648491E-4</c:v>
                </c:pt>
                <c:pt idx="10443">
                  <c:v>3.3791089965397921E-4</c:v>
                </c:pt>
                <c:pt idx="10444">
                  <c:v>3.3667199730662403E-4</c:v>
                </c:pt>
                <c:pt idx="10445">
                  <c:v>3.3543989587945632E-4</c:v>
                </c:pt>
                <c:pt idx="10446">
                  <c:v>3.3421454568545732E-4</c:v>
                </c:pt>
                <c:pt idx="10447">
                  <c:v>3.3299589749054292E-4</c:v>
                </c:pt>
                <c:pt idx="10448">
                  <c:v>3.3178390250861807E-4</c:v>
                </c:pt>
                <c:pt idx="10449">
                  <c:v>3.3057851239669424E-4</c:v>
                </c:pt>
                <c:pt idx="10450">
                  <c:v>3.2937967925006833E-4</c:v>
                </c:pt>
                <c:pt idx="10451">
                  <c:v>3.2818735559756351E-4</c:v>
                </c:pt>
                <c:pt idx="10452">
                  <c:v>3.2700149439682935E-4</c:v>
                </c:pt>
                <c:pt idx="10453">
                  <c:v>3.2582204902970193E-4</c:v>
                </c:pt>
                <c:pt idx="10454">
                  <c:v>3.2464897329762194E-4</c:v>
                </c:pt>
                <c:pt idx="10455">
                  <c:v>3.2348222141711093E-4</c:v>
                </c:pt>
                <c:pt idx="10456">
                  <c:v>3.2232174801530386E-4</c:v>
                </c:pt>
                <c:pt idx="10457">
                  <c:v>3.2116750812553798E-4</c:v>
                </c:pt>
                <c:pt idx="10458">
                  <c:v>3.2001945718299676E-4</c:v>
                </c:pt>
                <c:pt idx="10459">
                  <c:v>3.1887755102040814E-4</c:v>
                </c:pt>
                <c:pt idx="10460">
                  <c:v>3.177417458637968E-4</c:v>
                </c:pt>
                <c:pt idx="10461">
                  <c:v>3.1661199832828864E-4</c:v>
                </c:pt>
                <c:pt idx="10462">
                  <c:v>3.1548826541396793E-4</c:v>
                </c:pt>
                <c:pt idx="10463">
                  <c:v>3.1437050450178563E-4</c:v>
                </c:pt>
                <c:pt idx="10464">
                  <c:v>3.1325867334951836E-4</c:v>
                </c:pt>
                <c:pt idx="10465">
                  <c:v>3.1215273008777735E-4</c:v>
                </c:pt>
                <c:pt idx="10466">
                  <c:v>3.1105263321606653E-4</c:v>
                </c:pt>
                <c:pt idx="10467">
                  <c:v>3.0995834159888914E-4</c:v>
                </c:pt>
                <c:pt idx="10468">
                  <c:v>3.0886981446190246E-4</c:v>
                </c:pt>
                <c:pt idx="10469">
                  <c:v>3.0778701138811941E-4</c:v>
                </c:pt>
                <c:pt idx="10470">
                  <c:v>3.0670989231415682E-4</c:v>
                </c:pt>
                <c:pt idx="10471">
                  <c:v>3.0563841752652941E-4</c:v>
                </c:pt>
                <c:pt idx="10472">
                  <c:v>3.045725476579894E-4</c:v>
                </c:pt>
                <c:pt idx="10473">
                  <c:v>3.0351224368391021E-4</c:v>
                </c:pt>
                <c:pt idx="10474">
                  <c:v>3.0245746691871453E-4</c:v>
                </c:pt>
                <c:pt idx="10475">
                  <c:v>3.0140817901234566E-4</c:v>
                </c:pt>
                <c:pt idx="10476">
                  <c:v>3.0036434194678145E-4</c:v>
                </c:pt>
                <c:pt idx="10477">
                  <c:v>2.9932591803259062E-4</c:v>
                </c:pt>
                <c:pt idx="10478">
                  <c:v>2.9829286990553066E-4</c:v>
                </c:pt>
                <c:pt idx="10479">
                  <c:v>2.9726516052318666E-4</c:v>
                </c:pt>
                <c:pt idx="10480">
                  <c:v>2.9624275316165078E-4</c:v>
                </c:pt>
                <c:pt idx="10481">
                  <c:v>2.9522561141224124E-4</c:v>
                </c:pt>
                <c:pt idx="10482">
                  <c:v>2.9421369917826117E-4</c:v>
                </c:pt>
                <c:pt idx="10483">
                  <c:v>2.9320698067179584E-4</c:v>
                </c:pt>
                <c:pt idx="10484">
                  <c:v>2.9220542041054863E-4</c:v>
                </c:pt>
                <c:pt idx="10485">
                  <c:v>2.9120898321471423E-4</c:v>
                </c:pt>
                <c:pt idx="10486">
                  <c:v>2.9021763420388949E-4</c:v>
                </c:pt>
                <c:pt idx="10487">
                  <c:v>2.8923133879402103E-4</c:v>
                </c:pt>
                <c:pt idx="10488">
                  <c:v>2.8825006269438862E-4</c:v>
                </c:pt>
                <c:pt idx="10489">
                  <c:v>2.8727377190462512E-4</c:v>
                </c:pt>
                <c:pt idx="10490">
                  <c:v>2.8630243271177076E-4</c:v>
                </c:pt>
                <c:pt idx="10491">
                  <c:v>2.8533601168736307E-4</c:v>
                </c:pt>
                <c:pt idx="10492">
                  <c:v>2.8437447568456048E-4</c:v>
                </c:pt>
                <c:pt idx="10493">
                  <c:v>2.8341779183530024E-4</c:v>
                </c:pt>
                <c:pt idx="10494">
                  <c:v>2.8246592754748958E-4</c:v>
                </c:pt>
                <c:pt idx="10495">
                  <c:v>2.8151885050222965E-4</c:v>
                </c:pt>
                <c:pt idx="10496">
                  <c:v>2.8057652865107224E-4</c:v>
                </c:pt>
                <c:pt idx="10497">
                  <c:v>2.7963893021330858E-4</c:v>
                </c:pt>
                <c:pt idx="10498">
                  <c:v>2.7870602367328966E-4</c:v>
                </c:pt>
                <c:pt idx="10499">
                  <c:v>2.7777777777777778E-4</c:v>
                </c:pt>
                <c:pt idx="10500">
                  <c:v>2.7685416153332907E-4</c:v>
                </c:pt>
                <c:pt idx="10501">
                  <c:v>2.7593514420370637E-4</c:v>
                </c:pt>
                <c:pt idx="10502">
                  <c:v>2.7502069530732187E-4</c:v>
                </c:pt>
                <c:pt idx="10503">
                  <c:v>2.7411078461470989E-4</c:v>
                </c:pt>
                <c:pt idx="10504">
                  <c:v>2.7320538214602825E-4</c:v>
                </c:pt>
                <c:pt idx="10505">
                  <c:v>2.7230445816858913E-4</c:v>
                </c:pt>
                <c:pt idx="10506">
                  <c:v>2.7140798319441768E-4</c:v>
                </c:pt>
                <c:pt idx="10507">
                  <c:v>2.7051592797783935E-4</c:v>
                </c:pt>
                <c:pt idx="10508">
                  <c:v>2.6962826351309448E-4</c:v>
                </c:pt>
                <c:pt idx="10509">
                  <c:v>2.6874496103198063E-4</c:v>
                </c:pt>
                <c:pt idx="10510">
                  <c:v>2.6786599200152145E-4</c:v>
                </c:pt>
                <c:pt idx="10511">
                  <c:v>2.669913281216626E-4</c:v>
                </c:pt>
                <c:pt idx="10512">
                  <c:v>2.6612094132299363E-4</c:v>
                </c:pt>
                <c:pt idx="10513">
                  <c:v>2.6525480376449618E-4</c:v>
                </c:pt>
                <c:pt idx="10514">
                  <c:v>2.6439288783131732E-4</c:v>
                </c:pt>
                <c:pt idx="10515">
                  <c:v>2.6353516613256871E-4</c:v>
                </c:pt>
                <c:pt idx="10516">
                  <c:v>2.6268161149915021E-4</c:v>
                </c:pt>
                <c:pt idx="10517">
                  <c:v>2.6183219698159844E-4</c:v>
                </c:pt>
                <c:pt idx="10518">
                  <c:v>2.6098689584795945E-4</c:v>
                </c:pt>
                <c:pt idx="10519">
                  <c:v>2.6014568158168577E-4</c:v>
                </c:pt>
                <c:pt idx="10520">
                  <c:v>2.593085278795564E-4</c:v>
                </c:pt>
                <c:pt idx="10521">
                  <c:v>2.5847540864962107E-4</c:v>
                </c:pt>
                <c:pt idx="10522">
                  <c:v>2.5764629800916703E-4</c:v>
                </c:pt>
                <c:pt idx="10523">
                  <c:v>2.5682117028270874E-4</c:v>
                </c:pt>
                <c:pt idx="10524">
                  <c:v>2.5599999999999999E-4</c:v>
                </c:pt>
                <c:pt idx="10525">
                  <c:v>2.5518276189406852E-4</c:v>
                </c:pt>
                <c:pt idx="10526">
                  <c:v>2.5436943089927227E-4</c:v>
                </c:pt>
                <c:pt idx="10527">
                  <c:v>2.5355998214937722E-4</c:v>
                </c:pt>
                <c:pt idx="10528">
                  <c:v>2.5275439097565723E-4</c:v>
                </c:pt>
                <c:pt idx="10529">
                  <c:v>2.5195263290501388E-4</c:v>
                </c:pt>
                <c:pt idx="10530">
                  <c:v>2.511546836581182E-4</c:v>
                </c:pt>
                <c:pt idx="10531">
                  <c:v>2.5036051914757251E-4</c:v>
                </c:pt>
                <c:pt idx="10532">
                  <c:v>2.4957011547609246E-4</c:v>
                </c:pt>
                <c:pt idx="10533">
                  <c:v>2.4878344893470927E-4</c:v>
                </c:pt>
                <c:pt idx="10534">
                  <c:v>2.4800049600099203E-4</c:v>
                </c:pt>
                <c:pt idx="10535">
                  <c:v>2.4722123333728889E-4</c:v>
                </c:pt>
                <c:pt idx="10536">
                  <c:v>2.4644563778898832E-4</c:v>
                </c:pt>
                <c:pt idx="10537">
                  <c:v>2.4567368638279892E-4</c:v>
                </c:pt>
                <c:pt idx="10538">
                  <c:v>2.449053563250482E-4</c:v>
                </c:pt>
                <c:pt idx="10539">
                  <c:v>2.44140625E-4</c:v>
                </c:pt>
                <c:pt idx="10540">
                  <c:v>2.4337946996819029E-4</c:v>
                </c:pt>
                <c:pt idx="10541">
                  <c:v>2.4262186896478098E-4</c:v>
                </c:pt>
                <c:pt idx="10542">
                  <c:v>2.4186779989793179E-4</c:v>
                </c:pt>
                <c:pt idx="10543">
                  <c:v>2.4111724084718955E-4</c:v>
                </c:pt>
                <c:pt idx="10544">
                  <c:v>2.4037017006189532E-4</c:v>
                </c:pt>
                <c:pt idx="10545">
                  <c:v>2.3962656595960855E-4</c:v>
                </c:pt>
                <c:pt idx="10546">
                  <c:v>2.3888640712454819E-4</c:v>
                </c:pt>
                <c:pt idx="10547">
                  <c:v>2.3814967230605092E-4</c:v>
                </c:pt>
                <c:pt idx="10548">
                  <c:v>2.3741634041704552E-4</c:v>
                </c:pt>
                <c:pt idx="10549">
                  <c:v>2.3668639053254438E-4</c:v>
                </c:pt>
                <c:pt idx="10550">
                  <c:v>2.3595980188815033E-4</c:v>
                </c:pt>
                <c:pt idx="10551">
                  <c:v>2.3523655387858031E-4</c:v>
                </c:pt>
                <c:pt idx="10552">
                  <c:v>2.3451662605620424E-4</c:v>
                </c:pt>
                <c:pt idx="10553">
                  <c:v>2.3379999812960002E-4</c:v>
                </c:pt>
                <c:pt idx="10554">
                  <c:v>2.3308664996212343E-4</c:v>
                </c:pt>
                <c:pt idx="10555">
                  <c:v>2.3237656157049376E-4</c:v>
                </c:pt>
                <c:pt idx="10556">
                  <c:v>2.3166971312339426E-4</c:v>
                </c:pt>
                <c:pt idx="10557">
                  <c:v>2.3096608494008739E-4</c:v>
                </c:pt>
                <c:pt idx="10558">
                  <c:v>2.3026565748904509E-4</c:v>
                </c:pt>
                <c:pt idx="10559">
                  <c:v>2.295684113865932E-4</c:v>
                </c:pt>
                <c:pt idx="10560">
                  <c:v>2.2887432739557038E-4</c:v>
                </c:pt>
                <c:pt idx="10561">
                  <c:v>2.2818338642400127E-4</c:v>
                </c:pt>
                <c:pt idx="10562">
                  <c:v>2.2749556952378355E-4</c:v>
                </c:pt>
                <c:pt idx="10563">
                  <c:v>2.2681085788938887E-4</c:v>
                </c:pt>
                <c:pt idx="10564">
                  <c:v>2.2612923285657754E-4</c:v>
                </c:pt>
                <c:pt idx="10565">
                  <c:v>2.2545067590112633E-4</c:v>
                </c:pt>
                <c:pt idx="10566">
                  <c:v>2.2477516863757025E-4</c:v>
                </c:pt>
                <c:pt idx="10567">
                  <c:v>2.2410269281795692E-4</c:v>
                </c:pt>
                <c:pt idx="10568">
                  <c:v>2.2343323033061416E-4</c:v>
                </c:pt>
                <c:pt idx="10569">
                  <c:v>2.2276676319893073E-4</c:v>
                </c:pt>
                <c:pt idx="10570">
                  <c:v>2.2210327358014931E-4</c:v>
                </c:pt>
                <c:pt idx="10571">
                  <c:v>2.2144274376417232E-4</c:v>
                </c:pt>
                <c:pt idx="10572">
                  <c:v>2.2078515617238021E-4</c:v>
                </c:pt>
                <c:pt idx="10573">
                  <c:v>2.2013049335646169E-4</c:v>
                </c:pt>
                <c:pt idx="10574">
                  <c:v>2.1947873799725651E-4</c:v>
                </c:pt>
                <c:pt idx="10575">
                  <c:v>2.188298729036098E-4</c:v>
                </c:pt>
                <c:pt idx="10576">
                  <c:v>2.1818388101123865E-4</c:v>
                </c:pt>
                <c:pt idx="10577">
                  <c:v>2.1754074538160996E-4</c:v>
                </c:pt>
                <c:pt idx="10578">
                  <c:v>2.169004492008303E-4</c:v>
                </c:pt>
                <c:pt idx="10579">
                  <c:v>2.1626297577854672E-4</c:v>
                </c:pt>
                <c:pt idx="10580">
                  <c:v>2.1562830854685928E-4</c:v>
                </c:pt>
                <c:pt idx="10581">
                  <c:v>2.1499643105924444E-4</c:v>
                </c:pt>
                <c:pt idx="10582">
                  <c:v>2.1436732698948955E-4</c:v>
                </c:pt>
                <c:pt idx="10583">
                  <c:v>2.1374098013063846E-4</c:v>
                </c:pt>
                <c:pt idx="10584">
                  <c:v>2.1311737439394746E-4</c:v>
                </c:pt>
                <c:pt idx="10585">
                  <c:v>2.1249649380785217E-4</c:v>
                </c:pt>
                <c:pt idx="10586">
                  <c:v>2.1187832251694499E-4</c:v>
                </c:pt>
                <c:pt idx="10587">
                  <c:v>2.112628447809627E-4</c:v>
                </c:pt>
                <c:pt idx="10588">
                  <c:v>2.106500449737846E-4</c:v>
                </c:pt>
                <c:pt idx="10589">
                  <c:v>2.1003990758244065E-4</c:v>
                </c:pt>
                <c:pt idx="10590">
                  <c:v>2.0943241720612965E-4</c:v>
                </c:pt>
                <c:pt idx="10591">
                  <c:v>2.0882755855524741E-4</c:v>
                </c:pt>
                <c:pt idx="10592">
                  <c:v>2.0822531645042468E-4</c:v>
                </c:pt>
                <c:pt idx="10593">
                  <c:v>2.076256758215748E-4</c:v>
                </c:pt>
                <c:pt idx="10594">
                  <c:v>2.0702862170695097E-4</c:v>
                </c:pt>
                <c:pt idx="10595">
                  <c:v>2.0643413925221297E-4</c:v>
                </c:pt>
                <c:pt idx="10596">
                  <c:v>2.0584221370950311E-4</c:v>
                </c:pt>
                <c:pt idx="10597">
                  <c:v>2.0525283043653172E-4</c:v>
                </c:pt>
                <c:pt idx="10598">
                  <c:v>2.0466597489567152E-4</c:v>
                </c:pt>
                <c:pt idx="10599">
                  <c:v>2.0408163265306123E-4</c:v>
                </c:pt>
                <c:pt idx="10600">
                  <c:v>2.0349978937771797E-4</c:v>
                </c:pt>
                <c:pt idx="10601">
                  <c:v>2.0292043084065876E-4</c:v>
                </c:pt>
                <c:pt idx="10602">
                  <c:v>2.0234354291403029E-4</c:v>
                </c:pt>
                <c:pt idx="10603">
                  <c:v>2.0176911157024794E-4</c:v>
                </c:pt>
                <c:pt idx="10604">
                  <c:v>2.0119712288114281E-4</c:v>
                </c:pt>
                <c:pt idx="10605">
                  <c:v>2.0062756301711756E-4</c:v>
                </c:pt>
                <c:pt idx="10606">
                  <c:v>2.0006041824631039E-4</c:v>
                </c:pt>
                <c:pt idx="10607">
                  <c:v>1.9949567493376743E-4</c:v>
                </c:pt>
                <c:pt idx="10608">
                  <c:v>1.9893331954062317E-4</c:v>
                </c:pt>
                <c:pt idx="10609">
                  <c:v>1.9837333862328903E-4</c:v>
                </c:pt>
                <c:pt idx="10610">
                  <c:v>1.9781571883264987E-4</c:v>
                </c:pt>
                <c:pt idx="10611">
                  <c:v>1.9726044691326854E-4</c:v>
                </c:pt>
                <c:pt idx="10612">
                  <c:v>1.9670750970259793E-4</c:v>
                </c:pt>
                <c:pt idx="10613">
                  <c:v>1.961568941302011E-4</c:v>
                </c:pt>
                <c:pt idx="10614">
                  <c:v>1.9560858721697882E-4</c:v>
                </c:pt>
                <c:pt idx="10615">
                  <c:v>1.9506257607440465E-4</c:v>
                </c:pt>
                <c:pt idx="10616">
                  <c:v>1.9451884790376762E-4</c:v>
                </c:pt>
                <c:pt idx="10617">
                  <c:v>1.9397738999542215E-4</c:v>
                </c:pt>
                <c:pt idx="10618">
                  <c:v>1.9343818972804527E-4</c:v>
                </c:pt>
                <c:pt idx="10619">
                  <c:v>1.9290123456790122E-4</c:v>
                </c:pt>
                <c:pt idx="10620">
                  <c:v>1.9236651206811314E-4</c:v>
                </c:pt>
                <c:pt idx="10621">
                  <c:v>1.9183400986794147E-4</c:v>
                </c:pt>
                <c:pt idx="10622">
                  <c:v>1.9130371569206988E-4</c:v>
                </c:pt>
                <c:pt idx="10623">
                  <c:v>1.9077561734989773E-4</c:v>
                </c:pt>
                <c:pt idx="10624">
                  <c:v>1.9024970273483948E-4</c:v>
                </c:pt>
                <c:pt idx="10625">
                  <c:v>1.8972595982363075E-4</c:v>
                </c:pt>
                <c:pt idx="10626">
                  <c:v>1.8920437667564125E-4</c:v>
                </c:pt>
                <c:pt idx="10627">
                  <c:v>1.8868494143219416E-4</c:v>
                </c:pt>
                <c:pt idx="10628">
                  <c:v>1.8816764231589209E-4</c:v>
                </c:pt>
                <c:pt idx="10629">
                  <c:v>1.8765246762994934E-4</c:v>
                </c:pt>
                <c:pt idx="10630">
                  <c:v>1.8713940575753097E-4</c:v>
                </c:pt>
                <c:pt idx="10631">
                  <c:v>1.8662844516109767E-4</c:v>
                </c:pt>
                <c:pt idx="10632">
                  <c:v>1.861195743817573E-4</c:v>
                </c:pt>
                <c:pt idx="10633">
                  <c:v>1.8561278203862229E-4</c:v>
                </c:pt>
                <c:pt idx="10634">
                  <c:v>1.8510805682817345E-4</c:v>
                </c:pt>
                <c:pt idx="10635">
                  <c:v>1.8460538752362949E-4</c:v>
                </c:pt>
                <c:pt idx="10636">
                  <c:v>1.8410476297432292E-4</c:v>
                </c:pt>
                <c:pt idx="10637">
                  <c:v>1.8360617210508149E-4</c:v>
                </c:pt>
                <c:pt idx="10638">
                  <c:v>1.8310960391561577E-4</c:v>
                </c:pt>
                <c:pt idx="10639">
                  <c:v>1.8261504747991235E-4</c:v>
                </c:pt>
                <c:pt idx="10640">
                  <c:v>1.8212249194563278E-4</c:v>
                </c:pt>
                <c:pt idx="10641">
                  <c:v>1.8163192653351833E-4</c:v>
                </c:pt>
                <c:pt idx="10642">
                  <c:v>1.8114334053680018E-4</c:v>
                </c:pt>
                <c:pt idx="10643">
                  <c:v>1.8065672332061511E-4</c:v>
                </c:pt>
                <c:pt idx="10644">
                  <c:v>1.8017206432142696E-4</c:v>
                </c:pt>
                <c:pt idx="10645">
                  <c:v>1.7968935304645329E-4</c:v>
                </c:pt>
                <c:pt idx="10646">
                  <c:v>1.7920857907309737E-4</c:v>
                </c:pt>
                <c:pt idx="10647">
                  <c:v>1.7872973204838573E-4</c:v>
                </c:pt>
                <c:pt idx="10648">
                  <c:v>1.7825280168841054E-4</c:v>
                </c:pt>
                <c:pt idx="10649">
                  <c:v>1.7777777777777779E-4</c:v>
                </c:pt>
                <c:pt idx="10650">
                  <c:v>1.7730465016905998E-4</c:v>
                </c:pt>
                <c:pt idx="10651">
                  <c:v>1.768334087822544E-4</c:v>
                </c:pt>
                <c:pt idx="10652">
                  <c:v>1.7636404360424614E-4</c:v>
                </c:pt>
                <c:pt idx="10653">
                  <c:v>1.7589654468827616E-4</c:v>
                </c:pt>
                <c:pt idx="10654">
                  <c:v>1.7543090215341433E-4</c:v>
                </c:pt>
                <c:pt idx="10655">
                  <c:v>1.7496710618403741E-4</c:v>
                </c:pt>
                <c:pt idx="10656">
                  <c:v>1.7450514702931164E-4</c:v>
                </c:pt>
                <c:pt idx="10657">
                  <c:v>1.7404501500268028E-4</c:v>
                </c:pt>
                <c:pt idx="10658">
                  <c:v>1.735867004813559E-4</c:v>
                </c:pt>
                <c:pt idx="10659">
                  <c:v>1.7313019390581717E-4</c:v>
                </c:pt>
                <c:pt idx="10660">
                  <c:v>1.7267548577931037E-4</c:v>
                </c:pt>
                <c:pt idx="10661">
                  <c:v>1.7222256666735557E-4</c:v>
                </c:pt>
                <c:pt idx="10662">
                  <c:v>1.7177142719725718E-4</c:v>
                </c:pt>
                <c:pt idx="10663">
                  <c:v>1.7132205805761903E-4</c:v>
                </c:pt>
                <c:pt idx="10664">
                  <c:v>1.7087444999786406E-4</c:v>
                </c:pt>
                <c:pt idx="10665">
                  <c:v>1.7042859382775805E-4</c:v>
                </c:pt>
                <c:pt idx="10666">
                  <c:v>1.6998448041693793E-4</c:v>
                </c:pt>
                <c:pt idx="10667">
                  <c:v>1.6954210069444444E-4</c:v>
                </c:pt>
                <c:pt idx="10668">
                  <c:v>1.6910144564825886E-4</c:v>
                </c:pt>
                <c:pt idx="10669">
                  <c:v>1.6866250632484398E-4</c:v>
                </c:pt>
                <c:pt idx="10670">
                  <c:v>1.6822527382868947E-4</c:v>
                </c:pt>
                <c:pt idx="10671">
                  <c:v>1.6778973932186098E-4</c:v>
                </c:pt>
                <c:pt idx="10672">
                  <c:v>1.6735589402355367E-4</c:v>
                </c:pt>
                <c:pt idx="10673">
                  <c:v>1.6692372920964953E-4</c:v>
                </c:pt>
                <c:pt idx="10674">
                  <c:v>1.6649323621227888E-4</c:v>
                </c:pt>
                <c:pt idx="10675">
                  <c:v>1.660644064193857E-4</c:v>
                </c:pt>
                <c:pt idx="10676">
                  <c:v>1.6563723127429691E-4</c:v>
                </c:pt>
                <c:pt idx="10677">
                  <c:v>1.6521170227529555E-4</c:v>
                </c:pt>
                <c:pt idx="10678">
                  <c:v>1.6478781097519778E-4</c:v>
                </c:pt>
                <c:pt idx="10679">
                  <c:v>1.643655489809336E-4</c:v>
                </c:pt>
                <c:pt idx="10680">
                  <c:v>1.6394490795313145E-4</c:v>
                </c:pt>
                <c:pt idx="10681">
                  <c:v>1.6352587960570642E-4</c:v>
                </c:pt>
                <c:pt idx="10682">
                  <c:v>1.6310845570545221E-4</c:v>
                </c:pt>
                <c:pt idx="10683">
                  <c:v>1.6269262807163681E-4</c:v>
                </c:pt>
                <c:pt idx="10684">
                  <c:v>1.6227838857560143E-4</c:v>
                </c:pt>
                <c:pt idx="10685">
                  <c:v>1.6186572914036348E-4</c:v>
                </c:pt>
                <c:pt idx="10686">
                  <c:v>1.6145464174022273E-4</c:v>
                </c:pt>
                <c:pt idx="10687">
                  <c:v>1.6104511840037106E-4</c:v>
                </c:pt>
                <c:pt idx="10688">
                  <c:v>1.6063715119650582E-4</c:v>
                </c:pt>
                <c:pt idx="10689">
                  <c:v>1.602307322544464E-4</c:v>
                </c:pt>
                <c:pt idx="10690">
                  <c:v>1.5982585374975426E-4</c:v>
                </c:pt>
                <c:pt idx="10691">
                  <c:v>1.5942250790735638E-4</c:v>
                </c:pt>
                <c:pt idx="10692">
                  <c:v>1.5902068700117199E-4</c:v>
                </c:pt>
                <c:pt idx="10693">
                  <c:v>1.5862038335374249E-4</c:v>
                </c:pt>
                <c:pt idx="10694">
                  <c:v>1.5822158933586489E-4</c:v>
                </c:pt>
                <c:pt idx="10695">
                  <c:v>1.5782429736622812E-4</c:v>
                </c:pt>
                <c:pt idx="10696">
                  <c:v>1.5742849991105289E-4</c:v>
                </c:pt>
                <c:pt idx="10697">
                  <c:v>1.5703418948373441E-4</c:v>
                </c:pt>
                <c:pt idx="10698">
                  <c:v>1.5664135864448833E-4</c:v>
                </c:pt>
                <c:pt idx="10699">
                  <c:v>1.5625E-4</c:v>
                </c:pt>
                <c:pt idx="10700">
                  <c:v>1.5586010620307635E-4</c:v>
                </c:pt>
                <c:pt idx="10701">
                  <c:v>1.5547166995230128E-4</c:v>
                </c:pt>
                <c:pt idx="10702">
                  <c:v>1.5508468399169366E-4</c:v>
                </c:pt>
                <c:pt idx="10703">
                  <c:v>1.5469914111036857E-4</c:v>
                </c:pt>
                <c:pt idx="10704">
                  <c:v>1.543150341422013E-4</c:v>
                </c:pt>
                <c:pt idx="10705">
                  <c:v>1.5393235596549454E-4</c:v>
                </c:pt>
                <c:pt idx="10706">
                  <c:v>1.5355109950264799E-4</c:v>
                </c:pt>
                <c:pt idx="10707">
                  <c:v>1.5317125771983138E-4</c:v>
                </c:pt>
                <c:pt idx="10708">
                  <c:v>1.5279282362665989E-4</c:v>
                </c:pt>
                <c:pt idx="10709">
                  <c:v>1.5241579027587258E-4</c:v>
                </c:pt>
                <c:pt idx="10710">
                  <c:v>1.520401507630135E-4</c:v>
                </c:pt>
                <c:pt idx="10711">
                  <c:v>1.5166589822611566E-4</c:v>
                </c:pt>
                <c:pt idx="10712">
                  <c:v>1.5129302584538761E-4</c:v>
                </c:pt>
                <c:pt idx="10713">
                  <c:v>1.5092152684290276E-4</c:v>
                </c:pt>
                <c:pt idx="10714">
                  <c:v>1.5055139448229139E-4</c:v>
                </c:pt>
                <c:pt idx="10715">
                  <c:v>1.5018262206843521E-4</c:v>
                </c:pt>
                <c:pt idx="10716">
                  <c:v>1.4981520294716466E-4</c:v>
                </c:pt>
                <c:pt idx="10717">
                  <c:v>1.4944913050495874E-4</c:v>
                </c:pt>
                <c:pt idx="10718">
                  <c:v>1.4908439816864726E-4</c:v>
                </c:pt>
                <c:pt idx="10719">
                  <c:v>1.4872099940511601E-4</c:v>
                </c:pt>
                <c:pt idx="10720">
                  <c:v>1.4835892772101402E-4</c:v>
                </c:pt>
                <c:pt idx="10721">
                  <c:v>1.4799817666246351E-4</c:v>
                </c:pt>
                <c:pt idx="10722">
                  <c:v>1.4763873981477244E-4</c:v>
                </c:pt>
                <c:pt idx="10723">
                  <c:v>1.4728061080214911E-4</c:v>
                </c:pt>
                <c:pt idx="10724">
                  <c:v>1.4692378328741966E-4</c:v>
                </c:pt>
                <c:pt idx="10725">
                  <c:v>1.465682509717475E-4</c:v>
                </c:pt>
                <c:pt idx="10726">
                  <c:v>1.4621400759435554E-4</c:v>
                </c:pt>
                <c:pt idx="10727">
                  <c:v>1.4586104693225046E-4</c:v>
                </c:pt>
                <c:pt idx="10728">
                  <c:v>1.4550936279994936E-4</c:v>
                </c:pt>
                <c:pt idx="10729">
                  <c:v>1.4515894904920887E-4</c:v>
                </c:pt>
                <c:pt idx="10730">
                  <c:v>1.4480979956875642E-4</c:v>
                </c:pt>
                <c:pt idx="10731">
                  <c:v>1.4446190828402367E-4</c:v>
                </c:pt>
                <c:pt idx="10732">
                  <c:v>1.4411526915688244E-4</c:v>
                </c:pt>
                <c:pt idx="10733">
                  <c:v>1.4376987618538263E-4</c:v>
                </c:pt>
                <c:pt idx="10734">
                  <c:v>1.4342572340349241E-4</c:v>
                </c:pt>
                <c:pt idx="10735">
                  <c:v>1.4308280488084063E-4</c:v>
                </c:pt>
                <c:pt idx="10736">
                  <c:v>1.4274111472246132E-4</c:v>
                </c:pt>
                <c:pt idx="10737">
                  <c:v>1.4240064706854029E-4</c:v>
                </c:pt>
                <c:pt idx="10738">
                  <c:v>1.4206139609416397E-4</c:v>
                </c:pt>
                <c:pt idx="10739">
                  <c:v>1.417233560090703E-4</c:v>
                </c:pt>
                <c:pt idx="10740">
                  <c:v>1.4138652105740151E-4</c:v>
                </c:pt>
                <c:pt idx="10741">
                  <c:v>1.4105088551745926E-4</c:v>
                </c:pt>
                <c:pt idx="10742">
                  <c:v>1.4071644370146163E-4</c:v>
                </c:pt>
                <c:pt idx="10743">
                  <c:v>1.40383189955302E-4</c:v>
                </c:pt>
                <c:pt idx="10744">
                  <c:v>1.4005111865831029E-4</c:v>
                </c:pt>
                <c:pt idx="10745">
                  <c:v>1.3972022422301583E-4</c:v>
                </c:pt>
                <c:pt idx="10746">
                  <c:v>1.393905010949124E-4</c:v>
                </c:pt>
                <c:pt idx="10747">
                  <c:v>1.39061943752225E-4</c:v>
                </c:pt>
                <c:pt idx="10748">
                  <c:v>1.3873454670567881E-4</c:v>
                </c:pt>
                <c:pt idx="10749">
                  <c:v>1.3840830449826991E-4</c:v>
                </c:pt>
                <c:pt idx="10750">
                  <c:v>1.380832117050377E-4</c:v>
                </c:pt>
                <c:pt idx="10751">
                  <c:v>1.3775926293283961E-4</c:v>
                </c:pt>
                <c:pt idx="10752">
                  <c:v>1.3743645282012729E-4</c:v>
                </c:pt>
                <c:pt idx="10753">
                  <c:v>1.3711477603672482E-4</c:v>
                </c:pt>
                <c:pt idx="10754">
                  <c:v>1.3679422728360863E-4</c:v>
                </c:pt>
                <c:pt idx="10755">
                  <c:v>1.3647480129268933E-4</c:v>
                </c:pt>
                <c:pt idx="10756">
                  <c:v>1.3615649282659517E-4</c:v>
                </c:pt>
                <c:pt idx="10757">
                  <c:v>1.358392966784575E-4</c:v>
                </c:pt>
                <c:pt idx="10758">
                  <c:v>1.3552320767169773E-4</c:v>
                </c:pt>
                <c:pt idx="10759">
                  <c:v>1.3520822065981613E-4</c:v>
                </c:pt>
                <c:pt idx="10760">
                  <c:v>1.3489433052618231E-4</c:v>
                </c:pt>
                <c:pt idx="10761">
                  <c:v>1.3458153218382762E-4</c:v>
                </c:pt>
                <c:pt idx="10762">
                  <c:v>1.3426982057523876E-4</c:v>
                </c:pt>
                <c:pt idx="10763">
                  <c:v>1.3395919067215364E-4</c:v>
                </c:pt>
                <c:pt idx="10764">
                  <c:v>1.3364963747535834E-4</c:v>
                </c:pt>
                <c:pt idx="10765">
                  <c:v>1.3334115601448617E-4</c:v>
                </c:pt>
                <c:pt idx="10766">
                  <c:v>1.3303374134781805E-4</c:v>
                </c:pt>
                <c:pt idx="10767">
                  <c:v>1.3272738856208457E-4</c:v>
                </c:pt>
                <c:pt idx="10768">
                  <c:v>1.3242209277226975E-4</c:v>
                </c:pt>
                <c:pt idx="10769">
                  <c:v>1.3211784912141631E-4</c:v>
                </c:pt>
                <c:pt idx="10770">
                  <c:v>1.3181465278043239E-4</c:v>
                </c:pt>
                <c:pt idx="10771">
                  <c:v>1.315124989479E-4</c:v>
                </c:pt>
                <c:pt idx="10772">
                  <c:v>1.3121138284988499E-4</c:v>
                </c:pt>
                <c:pt idx="10773">
                  <c:v>1.3091129973974834E-4</c:v>
                </c:pt>
                <c:pt idx="10774">
                  <c:v>1.3061224489795917E-4</c:v>
                </c:pt>
                <c:pt idx="10775">
                  <c:v>1.3031421363190925E-4</c:v>
                </c:pt>
                <c:pt idx="10776">
                  <c:v>1.3001720127572879E-4</c:v>
                </c:pt>
                <c:pt idx="10777">
                  <c:v>1.2972120319010384E-4</c:v>
                </c:pt>
                <c:pt idx="10778">
                  <c:v>1.2942621476209521E-4</c:v>
                </c:pt>
                <c:pt idx="10779">
                  <c:v>1.2913223140495868E-4</c:v>
                </c:pt>
                <c:pt idx="10780">
                  <c:v>1.2883924855796672E-4</c:v>
                </c:pt>
                <c:pt idx="10781">
                  <c:v>1.2854726168623156E-4</c:v>
                </c:pt>
                <c:pt idx="10782">
                  <c:v>1.2825626628052978E-4</c:v>
                </c:pt>
                <c:pt idx="10783">
                  <c:v>1.2796625785712823E-4</c:v>
                </c:pt>
                <c:pt idx="10784">
                  <c:v>1.2767723195761116E-4</c:v>
                </c:pt>
                <c:pt idx="10785">
                  <c:v>1.2738918414870903E-4</c:v>
                </c:pt>
                <c:pt idx="10786">
                  <c:v>1.2710211002212848E-4</c:v>
                </c:pt>
                <c:pt idx="10787">
                  <c:v>1.2681600519438358E-4</c:v>
                </c:pt>
                <c:pt idx="10788">
                  <c:v>1.2653086530662857E-4</c:v>
                </c:pt>
                <c:pt idx="10789">
                  <c:v>1.2624668602449185E-4</c:v>
                </c:pt>
                <c:pt idx="10790">
                  <c:v>1.2596346303791122E-4</c:v>
                </c:pt>
                <c:pt idx="10791">
                  <c:v>1.2568119206097044E-4</c:v>
                </c:pt>
                <c:pt idx="10792">
                  <c:v>1.2539986883173721E-4</c:v>
                </c:pt>
                <c:pt idx="10793">
                  <c:v>1.2511948911210206E-4</c:v>
                </c:pt>
                <c:pt idx="10794">
                  <c:v>1.2484004868761899E-4</c:v>
                </c:pt>
                <c:pt idx="10795">
                  <c:v>1.2456154336734694E-4</c:v>
                </c:pt>
                <c:pt idx="10796">
                  <c:v>1.242839689836927E-4</c:v>
                </c:pt>
                <c:pt idx="10797">
                  <c:v>1.2400732139225499E-4</c:v>
                </c:pt>
                <c:pt idx="10798">
                  <c:v>1.237315964716698E-4</c:v>
                </c:pt>
                <c:pt idx="10799">
                  <c:v>1.2345679012345679E-4</c:v>
                </c:pt>
                <c:pt idx="10800">
                  <c:v>1.2318289827186713E-4</c:v>
                </c:pt>
                <c:pt idx="10801">
                  <c:v>1.2290991686373225E-4</c:v>
                </c:pt>
                <c:pt idx="10802">
                  <c:v>1.2263784186831392E-4</c:v>
                </c:pt>
                <c:pt idx="10803">
                  <c:v>1.2236666927715561E-4</c:v>
                </c:pt>
                <c:pt idx="10804">
                  <c:v>1.2209639510393455E-4</c:v>
                </c:pt>
                <c:pt idx="10805">
                  <c:v>1.218270153843155E-4</c:v>
                </c:pt>
                <c:pt idx="10806">
                  <c:v>1.2155852617580524E-4</c:v>
                </c:pt>
                <c:pt idx="10807">
                  <c:v>1.2129092355760835E-4</c:v>
                </c:pt>
                <c:pt idx="10808">
                  <c:v>1.2102420363048407E-4</c:v>
                </c:pt>
                <c:pt idx="10809">
                  <c:v>1.2075836251660427E-4</c:v>
                </c:pt>
                <c:pt idx="10810">
                  <c:v>1.2049339635941254E-4</c:v>
                </c:pt>
                <c:pt idx="10811">
                  <c:v>1.2022930132348414E-4</c:v>
                </c:pt>
                <c:pt idx="10812">
                  <c:v>1.199660735943875E-4</c:v>
                </c:pt>
                <c:pt idx="10813">
                  <c:v>1.1970370937854624E-4</c:v>
                </c:pt>
                <c:pt idx="10814">
                  <c:v>1.1944220490310251E-4</c:v>
                </c:pt>
                <c:pt idx="10815">
                  <c:v>1.1918155641578156E-4</c:v>
                </c:pt>
                <c:pt idx="10816">
                  <c:v>1.1892176018475685E-4</c:v>
                </c:pt>
                <c:pt idx="10817">
                  <c:v>1.1866281249851672E-4</c:v>
                </c:pt>
                <c:pt idx="10818">
                  <c:v>1.1840470966573166E-4</c:v>
                </c:pt>
                <c:pt idx="10819">
                  <c:v>1.1814744801512288E-4</c:v>
                </c:pt>
                <c:pt idx="10820">
                  <c:v>1.1789102389533164E-4</c:v>
                </c:pt>
                <c:pt idx="10821">
                  <c:v>1.1763543367478979E-4</c:v>
                </c:pt>
                <c:pt idx="10822">
                  <c:v>1.1738067374159113E-4</c:v>
                </c:pt>
                <c:pt idx="10823">
                  <c:v>1.1712674050336387E-4</c:v>
                </c:pt>
                <c:pt idx="10824">
                  <c:v>1.168736303871439E-4</c:v>
                </c:pt>
                <c:pt idx="10825">
                  <c:v>1.1662133983924914E-4</c:v>
                </c:pt>
                <c:pt idx="10826">
                  <c:v>1.1636986532515484E-4</c:v>
                </c:pt>
                <c:pt idx="10827">
                  <c:v>1.161192033293698E-4</c:v>
                </c:pt>
                <c:pt idx="10828">
                  <c:v>1.1586935035531336E-4</c:v>
                </c:pt>
                <c:pt idx="10829">
                  <c:v>1.1562030292519366E-4</c:v>
                </c:pt>
                <c:pt idx="10830">
                  <c:v>1.1537205757988649E-4</c:v>
                </c:pt>
                <c:pt idx="10831">
                  <c:v>1.1512461087881523E-4</c:v>
                </c:pt>
                <c:pt idx="10832">
                  <c:v>1.148779593998316E-4</c:v>
                </c:pt>
                <c:pt idx="10833">
                  <c:v>1.1463209973909735E-4</c:v>
                </c:pt>
                <c:pt idx="10834">
                  <c:v>1.1438702851096685E-4</c:v>
                </c:pt>
                <c:pt idx="10835">
                  <c:v>1.1414274234787056E-4</c:v>
                </c:pt>
                <c:pt idx="10836">
                  <c:v>1.138992379001992E-4</c:v>
                </c:pt>
                <c:pt idx="10837">
                  <c:v>1.1365651183618914E-4</c:v>
                </c:pt>
                <c:pt idx="10838">
                  <c:v>1.1341456084180825E-4</c:v>
                </c:pt>
                <c:pt idx="10839">
                  <c:v>1.1317338162064282E-4</c:v>
                </c:pt>
                <c:pt idx="10840">
                  <c:v>1.1293297089378542E-4</c:v>
                </c:pt>
                <c:pt idx="10841">
                  <c:v>1.1269332539972324E-4</c:v>
                </c:pt>
                <c:pt idx="10842">
                  <c:v>1.1245444189422761E-4</c:v>
                </c:pt>
                <c:pt idx="10843">
                  <c:v>1.1221631715024417E-4</c:v>
                </c:pt>
                <c:pt idx="10844">
                  <c:v>1.1197894795778394E-4</c:v>
                </c:pt>
                <c:pt idx="10845">
                  <c:v>1.1174233112381497E-4</c:v>
                </c:pt>
                <c:pt idx="10846">
                  <c:v>1.1150646347215516E-4</c:v>
                </c:pt>
                <c:pt idx="10847">
                  <c:v>1.1127134184336554E-4</c:v>
                </c:pt>
                <c:pt idx="10848">
                  <c:v>1.1103696309464457E-4</c:v>
                </c:pt>
                <c:pt idx="10849">
                  <c:v>1.1080332409972299E-4</c:v>
                </c:pt>
                <c:pt idx="10850">
                  <c:v>1.1057042174875967E-4</c:v>
                </c:pt>
                <c:pt idx="10851">
                  <c:v>1.1033825294823811E-4</c:v>
                </c:pt>
                <c:pt idx="10852">
                  <c:v>1.101068146208637E-4</c:v>
                </c:pt>
                <c:pt idx="10853">
                  <c:v>1.0987610370546173E-4</c:v>
                </c:pt>
                <c:pt idx="10854">
                  <c:v>1.0964611715687619E-4</c:v>
                </c:pt>
                <c:pt idx="10855">
                  <c:v>1.0941685194586929E-4</c:v>
                </c:pt>
                <c:pt idx="10856">
                  <c:v>1.0918830505902174E-4</c:v>
                </c:pt>
                <c:pt idx="10857">
                  <c:v>1.0896047349863364E-4</c:v>
                </c:pt>
                <c:pt idx="10858">
                  <c:v>1.0873335428262627E-4</c:v>
                </c:pt>
                <c:pt idx="10859">
                  <c:v>1.0850694444444444E-4</c:v>
                </c:pt>
                <c:pt idx="10860">
                  <c:v>1.0828124103295973E-4</c:v>
                </c:pt>
                <c:pt idx="10861">
                  <c:v>1.0805624111237416E-4</c:v>
                </c:pt>
                <c:pt idx="10862">
                  <c:v>1.0783194176212489E-4</c:v>
                </c:pt>
                <c:pt idx="10863">
                  <c:v>1.0760834007678932E-4</c:v>
                </c:pt>
                <c:pt idx="10864">
                  <c:v>1.0738543316599103E-4</c:v>
                </c:pt>
                <c:pt idx="10865">
                  <c:v>1.0716321815430647E-4</c:v>
                </c:pt>
                <c:pt idx="10866">
                  <c:v>1.0694169218117207E-4</c:v>
                </c:pt>
                <c:pt idx="10867">
                  <c:v>1.0672085240079229E-4</c:v>
                </c:pt>
                <c:pt idx="10868">
                  <c:v>1.0650069598204824E-4</c:v>
                </c:pt>
                <c:pt idx="10869">
                  <c:v>1.0628122010840685E-4</c:v>
                </c:pt>
                <c:pt idx="10870">
                  <c:v>1.0606242197783084E-4</c:v>
                </c:pt>
                <c:pt idx="10871">
                  <c:v>1.058442988026893E-4</c:v>
                </c:pt>
                <c:pt idx="10872">
                  <c:v>1.0562684780966886E-4</c:v>
                </c:pt>
                <c:pt idx="10873">
                  <c:v>1.0541006623968562E-4</c:v>
                </c:pt>
                <c:pt idx="10874">
                  <c:v>1.051939513477975E-4</c:v>
                </c:pt>
                <c:pt idx="10875">
                  <c:v>1.0497850040311744E-4</c:v>
                </c:pt>
                <c:pt idx="10876">
                  <c:v>1.0476371068872711E-4</c:v>
                </c:pt>
                <c:pt idx="10877">
                  <c:v>1.0454957950159125E-4</c:v>
                </c:pt>
                <c:pt idx="10878">
                  <c:v>1.0433610415247261E-4</c:v>
                </c:pt>
                <c:pt idx="10879">
                  <c:v>1.0412328196584757E-4</c:v>
                </c:pt>
                <c:pt idx="10880">
                  <c:v>1.0391111027982222E-4</c:v>
                </c:pt>
                <c:pt idx="10881">
                  <c:v>1.0369958644604926E-4</c:v>
                </c:pt>
                <c:pt idx="10882">
                  <c:v>1.0348870782964518E-4</c:v>
                </c:pt>
                <c:pt idx="10883">
                  <c:v>1.0327847180910834E-4</c:v>
                </c:pt>
                <c:pt idx="10884">
                  <c:v>1.0306887577623747E-4</c:v>
                </c:pt>
                <c:pt idx="10885">
                  <c:v>1.0285991713605076E-4</c:v>
                </c:pt>
                <c:pt idx="10886">
                  <c:v>1.026515933067055E-4</c:v>
                </c:pt>
                <c:pt idx="10887">
                  <c:v>1.0244390171941843E-4</c:v>
                </c:pt>
                <c:pt idx="10888">
                  <c:v>1.0223683981838649E-4</c:v>
                </c:pt>
                <c:pt idx="10889">
                  <c:v>1.0203040506070809E-4</c:v>
                </c:pt>
                <c:pt idx="10890">
                  <c:v>1.0182459491630528E-4</c:v>
                </c:pt>
                <c:pt idx="10891">
                  <c:v>1.01619406867846E-4</c:v>
                </c:pt>
                <c:pt idx="10892">
                  <c:v>1.0141483841066721E-4</c:v>
                </c:pt>
                <c:pt idx="10893">
                  <c:v>1.0121088705269848E-4</c:v>
                </c:pt>
                <c:pt idx="10894">
                  <c:v>1.01007550314386E-4</c:v>
                </c:pt>
                <c:pt idx="10895">
                  <c:v>1.0080482572861728E-4</c:v>
                </c:pt>
                <c:pt idx="10896">
                  <c:v>1.0060271084064631E-4</c:v>
                </c:pt>
                <c:pt idx="10897">
                  <c:v>1.0040120320801924E-4</c:v>
                </c:pt>
                <c:pt idx="10898">
                  <c:v>1.002003004005006E-4</c:v>
                </c:pt>
                <c:pt idx="10899">
                  <c:v>1E-4</c:v>
                </c:pt>
                <c:pt idx="10900">
                  <c:v>9.8029604940692082E-5</c:v>
                </c:pt>
                <c:pt idx="10901">
                  <c:v>9.6116878123798542E-5</c:v>
                </c:pt>
                <c:pt idx="10902">
                  <c:v>9.4259590913375435E-5</c:v>
                </c:pt>
                <c:pt idx="10903">
                  <c:v>9.2455621301775146E-5</c:v>
                </c:pt>
                <c:pt idx="10904">
                  <c:v>9.0702947845804991E-5</c:v>
                </c:pt>
                <c:pt idx="10905">
                  <c:v>8.8999644001423999E-5</c:v>
                </c:pt>
                <c:pt idx="10906">
                  <c:v>8.7343872827321168E-5</c:v>
                </c:pt>
                <c:pt idx="10907">
                  <c:v>8.573388203017832E-5</c:v>
                </c:pt>
                <c:pt idx="10908">
                  <c:v>8.4167999326656008E-5</c:v>
                </c:pt>
                <c:pt idx="10909">
                  <c:v>8.264462809917356E-5</c:v>
                </c:pt>
                <c:pt idx="10910">
                  <c:v>8.1162243324405485E-5</c:v>
                </c:pt>
                <c:pt idx="10911">
                  <c:v>7.9719387755102034E-5</c:v>
                </c:pt>
                <c:pt idx="10912">
                  <c:v>7.8314668337379589E-5</c:v>
                </c:pt>
                <c:pt idx="10913">
                  <c:v>7.6946752847029852E-5</c:v>
                </c:pt>
                <c:pt idx="10914">
                  <c:v>7.5614366729678632E-5</c:v>
                </c:pt>
                <c:pt idx="10915">
                  <c:v>7.4316290130796664E-5</c:v>
                </c:pt>
                <c:pt idx="10916">
                  <c:v>7.3051355102637158E-5</c:v>
                </c:pt>
                <c:pt idx="10917">
                  <c:v>7.1818442976156281E-5</c:v>
                </c:pt>
                <c:pt idx="10918">
                  <c:v>7.0616481886872395E-5</c:v>
                </c:pt>
                <c:pt idx="10919">
                  <c:v>6.9444444444444444E-5</c:v>
                </c:pt>
                <c:pt idx="10920">
                  <c:v>6.8301345536507063E-5</c:v>
                </c:pt>
                <c:pt idx="10921">
                  <c:v>6.7186240257995157E-5</c:v>
                </c:pt>
                <c:pt idx="10922">
                  <c:v>6.609822195782933E-5</c:v>
                </c:pt>
                <c:pt idx="10923">
                  <c:v>6.5036420395421442E-5</c:v>
                </c:pt>
                <c:pt idx="10924">
                  <c:v>6.3999999999999997E-5</c:v>
                </c:pt>
                <c:pt idx="10925">
                  <c:v>6.2988158226253471E-5</c:v>
                </c:pt>
                <c:pt idx="10926">
                  <c:v>6.2000124000248006E-5</c:v>
                </c:pt>
                <c:pt idx="10927">
                  <c:v>6.103515625E-5</c:v>
                </c:pt>
                <c:pt idx="10928">
                  <c:v>6.0092542515473829E-5</c:v>
                </c:pt>
                <c:pt idx="10929">
                  <c:v>5.9171597633136094E-5</c:v>
                </c:pt>
                <c:pt idx="10930">
                  <c:v>5.8271662490530857E-5</c:v>
                </c:pt>
                <c:pt idx="10931">
                  <c:v>5.7392102846648301E-5</c:v>
                </c:pt>
                <c:pt idx="10932">
                  <c:v>5.6532308214144386E-5</c:v>
                </c:pt>
                <c:pt idx="10933">
                  <c:v>5.5691690799732683E-5</c:v>
                </c:pt>
                <c:pt idx="10934">
                  <c:v>5.4869684499314129E-5</c:v>
                </c:pt>
                <c:pt idx="10935">
                  <c:v>5.406574394463668E-5</c:v>
                </c:pt>
                <c:pt idx="10936">
                  <c:v>5.3279343598486864E-5</c:v>
                </c:pt>
                <c:pt idx="10937">
                  <c:v>5.2509976895610163E-5</c:v>
                </c:pt>
                <c:pt idx="10938">
                  <c:v>5.1757155426737743E-5</c:v>
                </c:pt>
                <c:pt idx="10939">
                  <c:v>5.1020408163265308E-5</c:v>
                </c:pt>
                <c:pt idx="10940">
                  <c:v>5.0299280720285702E-5</c:v>
                </c:pt>
                <c:pt idx="10941">
                  <c:v>4.9593334655822257E-5</c:v>
                </c:pt>
                <c:pt idx="10942">
                  <c:v>4.8902146804244705E-5</c:v>
                </c:pt>
                <c:pt idx="10943">
                  <c:v>4.8225308641975306E-5</c:v>
                </c:pt>
                <c:pt idx="10944">
                  <c:v>4.7562425683709869E-5</c:v>
                </c:pt>
                <c:pt idx="10945">
                  <c:v>4.6913116907487336E-5</c:v>
                </c:pt>
                <c:pt idx="10946">
                  <c:v>4.6277014207043363E-5</c:v>
                </c:pt>
                <c:pt idx="10947">
                  <c:v>4.5653761869978087E-5</c:v>
                </c:pt>
                <c:pt idx="10948">
                  <c:v>4.5043016080356741E-5</c:v>
                </c:pt>
                <c:pt idx="10949">
                  <c:v>4.4444444444444447E-5</c:v>
                </c:pt>
                <c:pt idx="10950">
                  <c:v>4.3857725538353582E-5</c:v>
                </c:pt>
                <c:pt idx="10951">
                  <c:v>4.3282548476454294E-5</c:v>
                </c:pt>
                <c:pt idx="10952">
                  <c:v>4.2718612499466016E-5</c:v>
                </c:pt>
                <c:pt idx="10953">
                  <c:v>4.2165626581210996E-5</c:v>
                </c:pt>
                <c:pt idx="10954">
                  <c:v>4.1623309053069721E-5</c:v>
                </c:pt>
                <c:pt idx="10955">
                  <c:v>4.1091387245233401E-5</c:v>
                </c:pt>
                <c:pt idx="10956">
                  <c:v>4.0569597143900358E-5</c:v>
                </c:pt>
                <c:pt idx="10957">
                  <c:v>4.00576830636116E-5</c:v>
                </c:pt>
                <c:pt idx="10958">
                  <c:v>3.9555397333966222E-5</c:v>
                </c:pt>
                <c:pt idx="10959">
                  <c:v>3.9062500000000001E-5</c:v>
                </c:pt>
                <c:pt idx="10960">
                  <c:v>3.8578758535550326E-5</c:v>
                </c:pt>
                <c:pt idx="10961">
                  <c:v>3.8103947568968146E-5</c:v>
                </c:pt>
                <c:pt idx="10962">
                  <c:v>3.7637848620572846E-5</c:v>
                </c:pt>
                <c:pt idx="10963">
                  <c:v>3.7180249851279002E-5</c:v>
                </c:pt>
                <c:pt idx="10964">
                  <c:v>3.6730945821854914E-5</c:v>
                </c:pt>
                <c:pt idx="10965">
                  <c:v>3.6289737262302218E-5</c:v>
                </c:pt>
                <c:pt idx="10966">
                  <c:v>3.5856430850873103E-5</c:v>
                </c:pt>
                <c:pt idx="10967">
                  <c:v>3.5430839002267575E-5</c:v>
                </c:pt>
                <c:pt idx="10968">
                  <c:v>3.5012779664577572E-5</c:v>
                </c:pt>
                <c:pt idx="10969">
                  <c:v>3.4602076124567477E-5</c:v>
                </c:pt>
                <c:pt idx="10970">
                  <c:v>3.4198556820902158E-5</c:v>
                </c:pt>
                <c:pt idx="10971">
                  <c:v>3.3802055164954032E-5</c:v>
                </c:pt>
                <c:pt idx="10972">
                  <c:v>3.3412409368839586E-5</c:v>
                </c:pt>
                <c:pt idx="10973">
                  <c:v>3.3029462280354077E-5</c:v>
                </c:pt>
                <c:pt idx="10974">
                  <c:v>3.2653061224489793E-5</c:v>
                </c:pt>
                <c:pt idx="10975">
                  <c:v>3.228305785123967E-5</c:v>
                </c:pt>
                <c:pt idx="10976">
                  <c:v>3.1919307989402791E-5</c:v>
                </c:pt>
                <c:pt idx="10977">
                  <c:v>3.1561671506122962E-5</c:v>
                </c:pt>
                <c:pt idx="10978">
                  <c:v>3.1210012171904748E-5</c:v>
                </c:pt>
                <c:pt idx="10979">
                  <c:v>3.0864197530864198E-5</c:v>
                </c:pt>
                <c:pt idx="10980">
                  <c:v>3.0524098775983637E-5</c:v>
                </c:pt>
                <c:pt idx="10981">
                  <c:v>3.0189590629151068E-5</c:v>
                </c:pt>
                <c:pt idx="10982">
                  <c:v>2.9860551225775629E-5</c:v>
                </c:pt>
                <c:pt idx="10983">
                  <c:v>2.9536862003780719E-5</c:v>
                </c:pt>
                <c:pt idx="10984">
                  <c:v>2.9218407596785974E-5</c:v>
                </c:pt>
                <c:pt idx="10985">
                  <c:v>2.8905075731298415E-5</c:v>
                </c:pt>
                <c:pt idx="10986">
                  <c:v>2.8596757127741712E-5</c:v>
                </c:pt>
                <c:pt idx="10987">
                  <c:v>2.8293345405160706E-5</c:v>
                </c:pt>
                <c:pt idx="10988">
                  <c:v>2.7994736989445986E-5</c:v>
                </c:pt>
                <c:pt idx="10989">
                  <c:v>2.7700831024930747E-5</c:v>
                </c:pt>
                <c:pt idx="10990">
                  <c:v>2.7411529289219047E-5</c:v>
                </c:pt>
                <c:pt idx="10991">
                  <c:v>2.712673611111111E-5</c:v>
                </c:pt>
                <c:pt idx="10992">
                  <c:v>2.6846358291497759E-5</c:v>
                </c:pt>
                <c:pt idx="10993">
                  <c:v>2.6570305027101713E-5</c:v>
                </c:pt>
                <c:pt idx="10994">
                  <c:v>2.6298487836949376E-5</c:v>
                </c:pt>
                <c:pt idx="10995">
                  <c:v>2.6030820491461892E-5</c:v>
                </c:pt>
                <c:pt idx="10996">
                  <c:v>2.5767218944059367E-5</c:v>
                </c:pt>
                <c:pt idx="10997">
                  <c:v>2.5507601265177022E-5</c:v>
                </c:pt>
                <c:pt idx="10998">
                  <c:v>2.5251887578596499E-5</c:v>
                </c:pt>
                <c:pt idx="10999">
                  <c:v>2.5000000000000001E-5</c:v>
                </c:pt>
                <c:pt idx="11000">
                  <c:v>2.4751862577658969E-5</c:v>
                </c:pt>
                <c:pt idx="11001">
                  <c:v>2.4507401235173021E-5</c:v>
                </c:pt>
                <c:pt idx="11002">
                  <c:v>2.4266543716178503E-5</c:v>
                </c:pt>
                <c:pt idx="11003">
                  <c:v>2.4029219530949635E-5</c:v>
                </c:pt>
                <c:pt idx="11004">
                  <c:v>2.3795359904818562E-5</c:v>
                </c:pt>
                <c:pt idx="11005">
                  <c:v>2.3564897728343859E-5</c:v>
                </c:pt>
                <c:pt idx="11006">
                  <c:v>2.3337767509160075E-5</c:v>
                </c:pt>
                <c:pt idx="11007">
                  <c:v>2.3113905325443786E-5</c:v>
                </c:pt>
                <c:pt idx="11008">
                  <c:v>2.2893248780934502E-5</c:v>
                </c:pt>
                <c:pt idx="11009">
                  <c:v>2.2675736961451248E-5</c:v>
                </c:pt>
                <c:pt idx="11010">
                  <c:v>2.246131039284832E-5</c:v>
                </c:pt>
                <c:pt idx="11011">
                  <c:v>2.2249911000356E-5</c:v>
                </c:pt>
                <c:pt idx="11012">
                  <c:v>2.2041482069254335E-5</c:v>
                </c:pt>
                <c:pt idx="11013">
                  <c:v>2.1835968206830292E-5</c:v>
                </c:pt>
                <c:pt idx="11014">
                  <c:v>2.1633315305570577E-5</c:v>
                </c:pt>
                <c:pt idx="11015">
                  <c:v>2.143347050754458E-5</c:v>
                </c:pt>
                <c:pt idx="11016">
                  <c:v>2.1236382169933532E-5</c:v>
                </c:pt>
                <c:pt idx="11017">
                  <c:v>2.1041999831664002E-5</c:v>
                </c:pt>
                <c:pt idx="11018">
                  <c:v>2.0850274181105481E-5</c:v>
                </c:pt>
                <c:pt idx="11019">
                  <c:v>2.066115702479339E-5</c:v>
                </c:pt>
                <c:pt idx="11020">
                  <c:v>2.0474601257140519E-5</c:v>
                </c:pt>
                <c:pt idx="11021">
                  <c:v>2.0290560831101371E-5</c:v>
                </c:pt>
                <c:pt idx="11022">
                  <c:v>2.0108990729755272E-5</c:v>
                </c:pt>
                <c:pt idx="11023">
                  <c:v>1.9929846938775509E-5</c:v>
                </c:pt>
                <c:pt idx="11024">
                  <c:v>1.9753086419753087E-5</c:v>
                </c:pt>
                <c:pt idx="11025">
                  <c:v>1.9578667084344897E-5</c:v>
                </c:pt>
                <c:pt idx="11026">
                  <c:v>1.9406547769217335E-5</c:v>
                </c:pt>
                <c:pt idx="11027">
                  <c:v>1.9236688211757463E-5</c:v>
                </c:pt>
                <c:pt idx="11028">
                  <c:v>1.9069049026525047E-5</c:v>
                </c:pt>
                <c:pt idx="11029">
                  <c:v>1.8903591682419658E-5</c:v>
                </c:pt>
                <c:pt idx="11030">
                  <c:v>1.8740278480538221E-5</c:v>
                </c:pt>
                <c:pt idx="11031">
                  <c:v>1.8579072532699166E-5</c:v>
                </c:pt>
                <c:pt idx="11032">
                  <c:v>1.8419937740610438E-5</c:v>
                </c:pt>
                <c:pt idx="11033">
                  <c:v>1.8262838775659289E-5</c:v>
                </c:pt>
                <c:pt idx="11034">
                  <c:v>1.8107741059302852E-5</c:v>
                </c:pt>
                <c:pt idx="11035">
                  <c:v>1.795461074403907E-5</c:v>
                </c:pt>
                <c:pt idx="11036">
                  <c:v>1.7803414694938489E-5</c:v>
                </c:pt>
                <c:pt idx="11037">
                  <c:v>1.7654120471718099E-5</c:v>
                </c:pt>
                <c:pt idx="11038">
                  <c:v>1.7506696311339088E-5</c:v>
                </c:pt>
                <c:pt idx="11039">
                  <c:v>1.7361111111111111E-5</c:v>
                </c:pt>
                <c:pt idx="11040">
                  <c:v>1.7217334412286289E-5</c:v>
                </c:pt>
                <c:pt idx="11041">
                  <c:v>1.7075336384126766E-5</c:v>
                </c:pt>
                <c:pt idx="11042">
                  <c:v>1.6935087808430286E-5</c:v>
                </c:pt>
                <c:pt idx="11043">
                  <c:v>1.6796560064498789E-5</c:v>
                </c:pt>
                <c:pt idx="11044">
                  <c:v>1.665972511453561E-5</c:v>
                </c:pt>
                <c:pt idx="11045">
                  <c:v>1.6524555489457333E-5</c:v>
                </c:pt>
                <c:pt idx="11046">
                  <c:v>1.6391024275106952E-5</c:v>
                </c:pt>
                <c:pt idx="11047">
                  <c:v>1.6259105098855361E-5</c:v>
                </c:pt>
                <c:pt idx="11048">
                  <c:v>1.6128772116578765E-5</c:v>
                </c:pt>
                <c:pt idx="11049">
                  <c:v>1.5999999999999999E-5</c:v>
                </c:pt>
                <c:pt idx="11050">
                  <c:v>1.5872763924382153E-5</c:v>
                </c:pt>
                <c:pt idx="11051">
                  <c:v>1.5747039556563368E-5</c:v>
                </c:pt>
                <c:pt idx="11052">
                  <c:v>1.5622803043322032E-5</c:v>
                </c:pt>
                <c:pt idx="11053">
                  <c:v>1.5500031000062002E-5</c:v>
                </c:pt>
                <c:pt idx="11054">
                  <c:v>1.5378700499807768E-5</c:v>
                </c:pt>
                <c:pt idx="11055">
                  <c:v>1.52587890625E-5</c:v>
                </c:pt>
                <c:pt idx="11056">
                  <c:v>1.5140274644582053E-5</c:v>
                </c:pt>
                <c:pt idx="11057">
                  <c:v>1.5023135628868457E-5</c:v>
                </c:pt>
                <c:pt idx="11058">
                  <c:v>1.4907350814686721E-5</c:v>
                </c:pt>
                <c:pt idx="11059">
                  <c:v>1.4792899408284024E-5</c:v>
                </c:pt>
                <c:pt idx="11060">
                  <c:v>1.46797610134907E-5</c:v>
                </c:pt>
                <c:pt idx="11061">
                  <c:v>1.4567915622632714E-5</c:v>
                </c:pt>
                <c:pt idx="11062">
                  <c:v>1.4457343607685523E-5</c:v>
                </c:pt>
                <c:pt idx="11063">
                  <c:v>1.4348025711662075E-5</c:v>
                </c:pt>
                <c:pt idx="11064">
                  <c:v>1.4239943040227839E-5</c:v>
                </c:pt>
                <c:pt idx="11065">
                  <c:v>1.4133077053536096E-5</c:v>
                </c:pt>
                <c:pt idx="11066">
                  <c:v>1.4027409558276873E-5</c:v>
                </c:pt>
                <c:pt idx="11067">
                  <c:v>1.3922922699933171E-5</c:v>
                </c:pt>
                <c:pt idx="11068">
                  <c:v>1.3819598955238318E-5</c:v>
                </c:pt>
                <c:pt idx="11069">
                  <c:v>1.3717421124828532E-5</c:v>
                </c:pt>
                <c:pt idx="11070">
                  <c:v>1.3616372326084885E-5</c:v>
                </c:pt>
                <c:pt idx="11071">
                  <c:v>1.351643598615917E-5</c:v>
                </c:pt>
                <c:pt idx="11072">
                  <c:v>1.3417595835178253E-5</c:v>
                </c:pt>
                <c:pt idx="11073">
                  <c:v>1.3319835899621716E-5</c:v>
                </c:pt>
                <c:pt idx="11074">
                  <c:v>1.3223140495867768E-5</c:v>
                </c:pt>
                <c:pt idx="11075">
                  <c:v>1.3127494223902541E-5</c:v>
                </c:pt>
                <c:pt idx="11076">
                  <c:v>1.3032881961188077E-5</c:v>
                </c:pt>
                <c:pt idx="11077">
                  <c:v>1.2939288856684436E-5</c:v>
                </c:pt>
                <c:pt idx="11078">
                  <c:v>1.2846700325021518E-5</c:v>
                </c:pt>
                <c:pt idx="11079">
                  <c:v>1.2755102040816327E-5</c:v>
                </c:pt>
                <c:pt idx="11080">
                  <c:v>1.2664479933131545E-5</c:v>
                </c:pt>
                <c:pt idx="11081">
                  <c:v>1.2574820180071425E-5</c:v>
                </c:pt>
                <c:pt idx="11082">
                  <c:v>1.2486109203511094E-5</c:v>
                </c:pt>
                <c:pt idx="11083">
                  <c:v>1.2398333663955564E-5</c:v>
                </c:pt>
                <c:pt idx="11084">
                  <c:v>1.2311480455524777E-5</c:v>
                </c:pt>
                <c:pt idx="11085">
                  <c:v>1.2225536701061176E-5</c:v>
                </c:pt>
                <c:pt idx="11086">
                  <c:v>1.2140489747356409E-5</c:v>
                </c:pt>
                <c:pt idx="11087">
                  <c:v>1.2056327160493826E-5</c:v>
                </c:pt>
                <c:pt idx="11088">
                  <c:v>1.1973036721303624E-5</c:v>
                </c:pt>
                <c:pt idx="11089">
                  <c:v>1.1890606420927467E-5</c:v>
                </c:pt>
                <c:pt idx="11090">
                  <c:v>1.1809024456489649E-5</c:v>
                </c:pt>
                <c:pt idx="11091">
                  <c:v>1.1728279226871834E-5</c:v>
                </c:pt>
                <c:pt idx="11092">
                  <c:v>1.1648359328588568E-5</c:v>
                </c:pt>
                <c:pt idx="11093">
                  <c:v>1.1569253551760841E-5</c:v>
                </c:pt>
                <c:pt idx="11094">
                  <c:v>1.1490950876185005E-5</c:v>
                </c:pt>
                <c:pt idx="11095">
                  <c:v>1.1413440467494522E-5</c:v>
                </c:pt>
                <c:pt idx="11096">
                  <c:v>1.1336711673412011E-5</c:v>
                </c:pt>
                <c:pt idx="11097">
                  <c:v>1.1260754020089185E-5</c:v>
                </c:pt>
                <c:pt idx="11098">
                  <c:v>1.1185557208532343E-5</c:v>
                </c:pt>
                <c:pt idx="11099">
                  <c:v>1.1111111111111112E-5</c:v>
                </c:pt>
                <c:pt idx="11100">
                  <c:v>1.1037405768148255E-5</c:v>
                </c:pt>
                <c:pt idx="11101">
                  <c:v>1.0964431384588396E-5</c:v>
                </c:pt>
                <c:pt idx="11102">
                  <c:v>1.0892178326743566E-5</c:v>
                </c:pt>
                <c:pt idx="11103">
                  <c:v>1.0820637119113573E-5</c:v>
                </c:pt>
                <c:pt idx="11104">
                  <c:v>1.0749798441279227E-5</c:v>
                </c:pt>
                <c:pt idx="11105">
                  <c:v>1.0679653124866504E-5</c:v>
                </c:pt>
                <c:pt idx="11106">
                  <c:v>1.0610192150579848E-5</c:v>
                </c:pt>
                <c:pt idx="11107">
                  <c:v>1.0541406645302749E-5</c:v>
                </c:pt>
                <c:pt idx="11108">
                  <c:v>1.0473287879263938E-5</c:v>
                </c:pt>
                <c:pt idx="11109">
                  <c:v>1.040582726326743E-5</c:v>
                </c:pt>
                <c:pt idx="11110">
                  <c:v>1.0339016345984843E-5</c:v>
                </c:pt>
                <c:pt idx="11111">
                  <c:v>1.027284681130835E-5</c:v>
                </c:pt>
                <c:pt idx="11112">
                  <c:v>1.0207310475762742E-5</c:v>
                </c:pt>
                <c:pt idx="11113">
                  <c:v>1.0142399285975089E-5</c:v>
                </c:pt>
                <c:pt idx="11114">
                  <c:v>1.0078105316200555E-5</c:v>
                </c:pt>
                <c:pt idx="11115">
                  <c:v>1.00144207659029E-5</c:v>
                </c:pt>
                <c:pt idx="11116">
                  <c:v>9.9513379573883708E-6</c:v>
                </c:pt>
                <c:pt idx="11117">
                  <c:v>9.8888493334915555E-6</c:v>
                </c:pt>
                <c:pt idx="11118">
                  <c:v>9.8269474553119569E-6</c:v>
                </c:pt>
                <c:pt idx="11119">
                  <c:v>9.7656250000000002E-6</c:v>
                </c:pt>
                <c:pt idx="11120">
                  <c:v>9.7048747585912402E-6</c:v>
                </c:pt>
                <c:pt idx="11121">
                  <c:v>9.6446896338875814E-6</c:v>
                </c:pt>
                <c:pt idx="11122">
                  <c:v>9.5850626383843413E-6</c:v>
                </c:pt>
                <c:pt idx="11123">
                  <c:v>9.5259868922420365E-6</c:v>
                </c:pt>
                <c:pt idx="11124">
                  <c:v>9.4674556213017744E-6</c:v>
                </c:pt>
                <c:pt idx="11125">
                  <c:v>9.4094621551432116E-6</c:v>
                </c:pt>
                <c:pt idx="11126">
                  <c:v>9.3519999251840002E-6</c:v>
                </c:pt>
                <c:pt idx="11127">
                  <c:v>9.2950624628197506E-6</c:v>
                </c:pt>
                <c:pt idx="11128">
                  <c:v>9.2386433976034954E-6</c:v>
                </c:pt>
                <c:pt idx="11129">
                  <c:v>9.1827364554637285E-6</c:v>
                </c:pt>
                <c:pt idx="11130">
                  <c:v>9.1273354569600489E-6</c:v>
                </c:pt>
                <c:pt idx="11131">
                  <c:v>9.0724343155755545E-6</c:v>
                </c:pt>
                <c:pt idx="11132">
                  <c:v>9.0180270360450547E-6</c:v>
                </c:pt>
                <c:pt idx="11133">
                  <c:v>8.9641077127182758E-6</c:v>
                </c:pt>
                <c:pt idx="11134">
                  <c:v>8.910670527957229E-6</c:v>
                </c:pt>
                <c:pt idx="11135">
                  <c:v>8.8577097505668937E-6</c:v>
                </c:pt>
                <c:pt idx="11136">
                  <c:v>8.8052197342584677E-6</c:v>
                </c:pt>
                <c:pt idx="11137">
                  <c:v>8.7531949161443929E-6</c:v>
                </c:pt>
                <c:pt idx="11138">
                  <c:v>8.7016298152643997E-6</c:v>
                </c:pt>
                <c:pt idx="11139">
                  <c:v>8.6505190311418692E-6</c:v>
                </c:pt>
                <c:pt idx="11140">
                  <c:v>8.5998572423697766E-6</c:v>
                </c:pt>
                <c:pt idx="11141">
                  <c:v>8.5496392052255395E-6</c:v>
                </c:pt>
                <c:pt idx="11142">
                  <c:v>8.4998597523140868E-6</c:v>
                </c:pt>
                <c:pt idx="11143">
                  <c:v>8.4505137912385079E-6</c:v>
                </c:pt>
                <c:pt idx="11144">
                  <c:v>8.4015963032976262E-6</c:v>
                </c:pt>
                <c:pt idx="11145">
                  <c:v>8.3531023422098964E-6</c:v>
                </c:pt>
                <c:pt idx="11146">
                  <c:v>8.3050270328629927E-6</c:v>
                </c:pt>
                <c:pt idx="11147">
                  <c:v>8.2573655700885194E-6</c:v>
                </c:pt>
                <c:pt idx="11148">
                  <c:v>8.2101132174612691E-6</c:v>
                </c:pt>
                <c:pt idx="11149">
                  <c:v>8.1632653061224483E-6</c:v>
                </c:pt>
                <c:pt idx="11150">
                  <c:v>8.1168172336263505E-6</c:v>
                </c:pt>
                <c:pt idx="11151">
                  <c:v>8.0707644628099176E-6</c:v>
                </c:pt>
                <c:pt idx="11152">
                  <c:v>8.0251025206847011E-6</c:v>
                </c:pt>
                <c:pt idx="11153">
                  <c:v>7.9798269973506977E-6</c:v>
                </c:pt>
                <c:pt idx="11154">
                  <c:v>7.9349335449315615E-6</c:v>
                </c:pt>
                <c:pt idx="11155">
                  <c:v>7.8904178765307406E-6</c:v>
                </c:pt>
                <c:pt idx="11156">
                  <c:v>7.8462757652080447E-6</c:v>
                </c:pt>
                <c:pt idx="11157">
                  <c:v>7.8025030429761869E-6</c:v>
                </c:pt>
                <c:pt idx="11158">
                  <c:v>7.759095599816886E-6</c:v>
                </c:pt>
                <c:pt idx="11159">
                  <c:v>7.7160493827160496E-6</c:v>
                </c:pt>
                <c:pt idx="11160">
                  <c:v>7.673360394717659E-6</c:v>
                </c:pt>
                <c:pt idx="11161">
                  <c:v>7.6310246939959091E-6</c:v>
                </c:pt>
                <c:pt idx="11162">
                  <c:v>7.5890383929452295E-6</c:v>
                </c:pt>
                <c:pt idx="11163">
                  <c:v>7.547397657287767E-6</c:v>
                </c:pt>
                <c:pt idx="11164">
                  <c:v>7.5060987051979735E-6</c:v>
                </c:pt>
                <c:pt idx="11165">
                  <c:v>7.4651378064439071E-6</c:v>
                </c:pt>
                <c:pt idx="11166">
                  <c:v>7.4245112815448925E-6</c:v>
                </c:pt>
                <c:pt idx="11167">
                  <c:v>7.3842155009451798E-6</c:v>
                </c:pt>
                <c:pt idx="11168">
                  <c:v>7.3442468842032593E-6</c:v>
                </c:pt>
                <c:pt idx="11169">
                  <c:v>7.3046018991964936E-6</c:v>
                </c:pt>
                <c:pt idx="11170">
                  <c:v>7.2652770613407345E-6</c:v>
                </c:pt>
                <c:pt idx="11171">
                  <c:v>7.2262689328246036E-6</c:v>
                </c:pt>
                <c:pt idx="11172">
                  <c:v>7.1875741218581317E-6</c:v>
                </c:pt>
                <c:pt idx="11173">
                  <c:v>7.1491892819354281E-6</c:v>
                </c:pt>
                <c:pt idx="11174">
                  <c:v>7.111111111111111E-6</c:v>
                </c:pt>
                <c:pt idx="11175">
                  <c:v>7.0733363512901765E-6</c:v>
                </c:pt>
                <c:pt idx="11176">
                  <c:v>7.0358617875310459E-6</c:v>
                </c:pt>
                <c:pt idx="11177">
                  <c:v>6.9986842473614964E-6</c:v>
                </c:pt>
                <c:pt idx="11178">
                  <c:v>6.961800600107212E-6</c:v>
                </c:pt>
                <c:pt idx="11179">
                  <c:v>6.9252077562326867E-6</c:v>
                </c:pt>
                <c:pt idx="11180">
                  <c:v>6.8889026666942226E-6</c:v>
                </c:pt>
                <c:pt idx="11181">
                  <c:v>6.8528823223047617E-6</c:v>
                </c:pt>
                <c:pt idx="11182">
                  <c:v>6.8171437531103219E-6</c:v>
                </c:pt>
                <c:pt idx="11183">
                  <c:v>6.7816840277777774E-6</c:v>
                </c:pt>
                <c:pt idx="11184">
                  <c:v>6.7465002529937596E-6</c:v>
                </c:pt>
                <c:pt idx="11185">
                  <c:v>6.7115895728744397E-6</c:v>
                </c:pt>
                <c:pt idx="11186">
                  <c:v>6.6769491683859811E-6</c:v>
                </c:pt>
                <c:pt idx="11187">
                  <c:v>6.6425762567754282E-6</c:v>
                </c:pt>
                <c:pt idx="11188">
                  <c:v>6.6084680910118228E-6</c:v>
                </c:pt>
                <c:pt idx="11189">
                  <c:v>6.574621959237344E-6</c:v>
                </c:pt>
                <c:pt idx="11190">
                  <c:v>6.5410351842282562E-6</c:v>
                </c:pt>
                <c:pt idx="11191">
                  <c:v>6.507705122865473E-6</c:v>
                </c:pt>
                <c:pt idx="11192">
                  <c:v>6.4746291656145398E-6</c:v>
                </c:pt>
                <c:pt idx="11193">
                  <c:v>6.4418047360148418E-6</c:v>
                </c:pt>
                <c:pt idx="11194">
                  <c:v>6.4092292901778563E-6</c:v>
                </c:pt>
                <c:pt idx="11195">
                  <c:v>6.3769003162942556E-6</c:v>
                </c:pt>
                <c:pt idx="11196">
                  <c:v>6.3448153341496993E-6</c:v>
                </c:pt>
                <c:pt idx="11197">
                  <c:v>6.3129718946491248E-6</c:v>
                </c:pt>
                <c:pt idx="11198">
                  <c:v>6.2813675793493756E-6</c:v>
                </c:pt>
                <c:pt idx="11199">
                  <c:v>6.2500000000000003E-6</c:v>
                </c:pt>
                <c:pt idx="11200">
                  <c:v>6.2188667980920521E-6</c:v>
                </c:pt>
                <c:pt idx="11201">
                  <c:v>6.1879656444147422E-6</c:v>
                </c:pt>
                <c:pt idx="11202">
                  <c:v>6.1572942386197807E-6</c:v>
                </c:pt>
                <c:pt idx="11203">
                  <c:v>6.1268503087932551E-6</c:v>
                </c:pt>
                <c:pt idx="11204">
                  <c:v>6.0966316110349035E-6</c:v>
                </c:pt>
                <c:pt idx="11205">
                  <c:v>6.0666359290446258E-6</c:v>
                </c:pt>
                <c:pt idx="11206">
                  <c:v>6.0368610737161108E-6</c:v>
                </c:pt>
                <c:pt idx="11207">
                  <c:v>6.0073048827374089E-6</c:v>
                </c:pt>
                <c:pt idx="11208">
                  <c:v>5.9779652201983487E-6</c:v>
                </c:pt>
                <c:pt idx="11209">
                  <c:v>5.9488399762046405E-6</c:v>
                </c:pt>
                <c:pt idx="11210">
                  <c:v>5.9199270664985411E-6</c:v>
                </c:pt>
                <c:pt idx="11211">
                  <c:v>5.8912244320859647E-6</c:v>
                </c:pt>
                <c:pt idx="11212">
                  <c:v>5.8627300388699E-6</c:v>
                </c:pt>
                <c:pt idx="11213">
                  <c:v>5.8344418772900188E-6</c:v>
                </c:pt>
                <c:pt idx="11214">
                  <c:v>5.8063579619683555E-6</c:v>
                </c:pt>
                <c:pt idx="11215">
                  <c:v>5.7784763313609466E-6</c:v>
                </c:pt>
                <c:pt idx="11216">
                  <c:v>5.7507950474153049E-6</c:v>
                </c:pt>
                <c:pt idx="11217">
                  <c:v>5.7233121952336254E-6</c:v>
                </c:pt>
                <c:pt idx="11218">
                  <c:v>5.6960258827416111E-6</c:v>
                </c:pt>
                <c:pt idx="11219">
                  <c:v>5.6689342403628119E-6</c:v>
                </c:pt>
                <c:pt idx="11220">
                  <c:v>5.6420354206983716E-6</c:v>
                </c:pt>
                <c:pt idx="11221">
                  <c:v>5.6153275982120799E-6</c:v>
                </c:pt>
                <c:pt idx="11222">
                  <c:v>5.5888089689206334E-6</c:v>
                </c:pt>
                <c:pt idx="11223">
                  <c:v>5.5624777500889999E-6</c:v>
                </c:pt>
                <c:pt idx="11224">
                  <c:v>5.5363321799307958E-6</c:v>
                </c:pt>
                <c:pt idx="11225">
                  <c:v>5.5103705173135838E-6</c:v>
                </c:pt>
                <c:pt idx="11226">
                  <c:v>5.4845910414689928E-6</c:v>
                </c:pt>
                <c:pt idx="11227">
                  <c:v>5.458992051707573E-6</c:v>
                </c:pt>
                <c:pt idx="11228">
                  <c:v>5.4335718671383006E-6</c:v>
                </c:pt>
                <c:pt idx="11229">
                  <c:v>5.4083288263926444E-6</c:v>
                </c:pt>
                <c:pt idx="11230">
                  <c:v>5.3832612873531039E-6</c:v>
                </c:pt>
                <c:pt idx="11231">
                  <c:v>5.358367626886145E-6</c:v>
                </c:pt>
                <c:pt idx="11232">
                  <c:v>5.3336462405794477E-6</c:v>
                </c:pt>
                <c:pt idx="11233">
                  <c:v>5.3090955424833829E-6</c:v>
                </c:pt>
                <c:pt idx="11234">
                  <c:v>5.2847139648566525E-6</c:v>
                </c:pt>
                <c:pt idx="11235">
                  <c:v>5.2604999579160005E-6</c:v>
                </c:pt>
                <c:pt idx="11236">
                  <c:v>5.2364519895899339E-6</c:v>
                </c:pt>
                <c:pt idx="11237">
                  <c:v>5.2125685452763703E-6</c:v>
                </c:pt>
                <c:pt idx="11238">
                  <c:v>5.188848127604153E-6</c:v>
                </c:pt>
                <c:pt idx="11239">
                  <c:v>5.1652892561983475E-6</c:v>
                </c:pt>
                <c:pt idx="11240">
                  <c:v>5.1418904674492621E-6</c:v>
                </c:pt>
                <c:pt idx="11241">
                  <c:v>5.1186503142851297E-6</c:v>
                </c:pt>
                <c:pt idx="11242">
                  <c:v>5.0955673659483619E-6</c:v>
                </c:pt>
                <c:pt idx="11243">
                  <c:v>5.0726402077753428E-6</c:v>
                </c:pt>
                <c:pt idx="11244">
                  <c:v>5.0498674409796743E-6</c:v>
                </c:pt>
                <c:pt idx="11245">
                  <c:v>5.027247682438818E-6</c:v>
                </c:pt>
                <c:pt idx="11246">
                  <c:v>5.0047795644840826E-6</c:v>
                </c:pt>
                <c:pt idx="11247">
                  <c:v>4.9824617346938772E-6</c:v>
                </c:pt>
                <c:pt idx="11248">
                  <c:v>4.9602928556902003E-6</c:v>
                </c:pt>
                <c:pt idx="11249">
                  <c:v>4.9382716049382717E-6</c:v>
                </c:pt>
                <c:pt idx="11250">
                  <c:v>4.9163966745492895E-6</c:v>
                </c:pt>
                <c:pt idx="11251">
                  <c:v>4.8946667710862243E-6</c:v>
                </c:pt>
                <c:pt idx="11252">
                  <c:v>4.8730806153726205E-6</c:v>
                </c:pt>
                <c:pt idx="11253">
                  <c:v>4.8516369423043337E-6</c:v>
                </c:pt>
                <c:pt idx="11254">
                  <c:v>4.8303345006641708E-6</c:v>
                </c:pt>
                <c:pt idx="11255">
                  <c:v>4.8091720529393658E-6</c:v>
                </c:pt>
                <c:pt idx="11256">
                  <c:v>4.788148375141849E-6</c:v>
                </c:pt>
                <c:pt idx="11257">
                  <c:v>4.7672622566312619E-6</c:v>
                </c:pt>
                <c:pt idx="11258">
                  <c:v>4.746512499940669E-6</c:v>
                </c:pt>
                <c:pt idx="11259">
                  <c:v>4.7258979206049145E-6</c:v>
                </c:pt>
                <c:pt idx="11260">
                  <c:v>4.7054173469915917E-6</c:v>
                </c:pt>
                <c:pt idx="11261">
                  <c:v>4.6850696201345552E-6</c:v>
                </c:pt>
                <c:pt idx="11262">
                  <c:v>4.6648535935699656E-6</c:v>
                </c:pt>
                <c:pt idx="11263">
                  <c:v>4.6447681331747915E-6</c:v>
                </c:pt>
                <c:pt idx="11264">
                  <c:v>4.6248121170077469E-6</c:v>
                </c:pt>
                <c:pt idx="11265">
                  <c:v>4.6049844351526094E-6</c:v>
                </c:pt>
                <c:pt idx="11266">
                  <c:v>4.5852839895638938E-6</c:v>
                </c:pt>
                <c:pt idx="11267">
                  <c:v>4.5657096939148223E-6</c:v>
                </c:pt>
                <c:pt idx="11268">
                  <c:v>4.5462604734475655E-6</c:v>
                </c:pt>
                <c:pt idx="11269">
                  <c:v>4.526935264825713E-6</c:v>
                </c:pt>
                <c:pt idx="11270">
                  <c:v>4.5077330159889288E-6</c:v>
                </c:pt>
                <c:pt idx="11271">
                  <c:v>4.4886526860097676E-6</c:v>
                </c:pt>
                <c:pt idx="11272">
                  <c:v>4.4696932449525989E-6</c:v>
                </c:pt>
                <c:pt idx="11273">
                  <c:v>4.4508536737346224E-6</c:v>
                </c:pt>
                <c:pt idx="11274">
                  <c:v>4.43213296398892E-6</c:v>
                </c:pt>
                <c:pt idx="11275">
                  <c:v>4.4135301179295247E-6</c:v>
                </c:pt>
                <c:pt idx="11276">
                  <c:v>4.3950441482184692E-6</c:v>
                </c:pt>
                <c:pt idx="11277">
                  <c:v>4.376674077834772E-6</c:v>
                </c:pt>
                <c:pt idx="11278">
                  <c:v>4.3584189399453454E-6</c:v>
                </c:pt>
                <c:pt idx="11279">
                  <c:v>4.3402777777777778E-6</c:v>
                </c:pt>
                <c:pt idx="11280">
                  <c:v>4.3222496444949671E-6</c:v>
                </c:pt>
                <c:pt idx="11281">
                  <c:v>4.3043336030715722E-6</c:v>
                </c:pt>
                <c:pt idx="11282">
                  <c:v>4.2865287261722583E-6</c:v>
                </c:pt>
                <c:pt idx="11283">
                  <c:v>4.2688340960316914E-6</c:v>
                </c:pt>
                <c:pt idx="11284">
                  <c:v>4.2512488043362734E-6</c:v>
                </c:pt>
                <c:pt idx="11285">
                  <c:v>4.2337719521075714E-6</c:v>
                </c:pt>
                <c:pt idx="11286">
                  <c:v>4.2164026495874247E-6</c:v>
                </c:pt>
                <c:pt idx="11287">
                  <c:v>4.1991400161246973E-6</c:v>
                </c:pt>
                <c:pt idx="11288">
                  <c:v>4.1819831800636498E-6</c:v>
                </c:pt>
                <c:pt idx="11289">
                  <c:v>4.1649312786339024E-6</c:v>
                </c:pt>
                <c:pt idx="11290">
                  <c:v>4.1479834578419698E-6</c:v>
                </c:pt>
                <c:pt idx="11291">
                  <c:v>4.1311388723643331E-6</c:v>
                </c:pt>
                <c:pt idx="11292">
                  <c:v>4.1143966854420306E-6</c:v>
                </c:pt>
                <c:pt idx="11293">
                  <c:v>4.097756068776738E-6</c:v>
                </c:pt>
                <c:pt idx="11294">
                  <c:v>4.0812162024283235E-6</c:v>
                </c:pt>
                <c:pt idx="11295">
                  <c:v>4.0647762747138401E-6</c:v>
                </c:pt>
                <c:pt idx="11296">
                  <c:v>4.0484354821079398E-6</c:v>
                </c:pt>
                <c:pt idx="11297">
                  <c:v>4.0321930291446912E-6</c:v>
                </c:pt>
                <c:pt idx="11298">
                  <c:v>4.01604812832077E-6</c:v>
                </c:pt>
                <c:pt idx="11299">
                  <c:v>3.9999999999999998E-6</c:v>
                </c:pt>
                <c:pt idx="11300">
                  <c:v>3.9840478723192335E-6</c:v>
                </c:pt>
                <c:pt idx="11301">
                  <c:v>3.9681909810955383E-6</c:v>
                </c:pt>
                <c:pt idx="11302">
                  <c:v>3.9524285697346734E-6</c:v>
                </c:pt>
                <c:pt idx="11303">
                  <c:v>3.9367598891408419E-6</c:v>
                </c:pt>
                <c:pt idx="11304">
                  <c:v>3.9211841976276836E-6</c:v>
                </c:pt>
                <c:pt idx="11305">
                  <c:v>3.9057007608305081E-6</c:v>
                </c:pt>
                <c:pt idx="11306">
                  <c:v>3.8903088516197298E-6</c:v>
                </c:pt>
                <c:pt idx="11307">
                  <c:v>3.8750077500155004E-6</c:v>
                </c:pt>
                <c:pt idx="11308">
                  <c:v>3.8597967431035079E-6</c:v>
                </c:pt>
                <c:pt idx="11309">
                  <c:v>3.844675124951942E-6</c:v>
                </c:pt>
                <c:pt idx="11310">
                  <c:v>3.8296421965295784E-6</c:v>
                </c:pt>
                <c:pt idx="11311">
                  <c:v>3.814697265625E-6</c:v>
                </c:pt>
                <c:pt idx="11312">
                  <c:v>3.7998396467669062E-6</c:v>
                </c:pt>
                <c:pt idx="11313">
                  <c:v>3.7850686611455132E-6</c:v>
                </c:pt>
                <c:pt idx="11314">
                  <c:v>3.7703836365350176E-6</c:v>
                </c:pt>
                <c:pt idx="11315">
                  <c:v>3.7557839072171143E-6</c:v>
                </c:pt>
                <c:pt idx="11316">
                  <c:v>3.741268813905548E-6</c:v>
                </c:pt>
                <c:pt idx="11317">
                  <c:v>3.7268377036716803E-6</c:v>
                </c:pt>
                <c:pt idx="11318">
                  <c:v>3.7124899298710652E-6</c:v>
                </c:pt>
                <c:pt idx="11319">
                  <c:v>3.6982248520710059E-6</c:v>
                </c:pt>
                <c:pt idx="11320">
                  <c:v>3.6840418359790892E-6</c:v>
                </c:pt>
                <c:pt idx="11321">
                  <c:v>3.669940253372675E-6</c:v>
                </c:pt>
                <c:pt idx="11322">
                  <c:v>3.6559194820293278E-6</c:v>
                </c:pt>
                <c:pt idx="11323">
                  <c:v>3.6419789056581785E-6</c:v>
                </c:pt>
                <c:pt idx="11324">
                  <c:v>3.6281179138321994E-6</c:v>
                </c:pt>
                <c:pt idx="11325">
                  <c:v>3.6143359019213808E-6</c:v>
                </c:pt>
                <c:pt idx="11326">
                  <c:v>3.6006322710267922E-6</c:v>
                </c:pt>
                <c:pt idx="11327">
                  <c:v>3.5870064279155188E-6</c:v>
                </c:pt>
                <c:pt idx="11328">
                  <c:v>3.5734577849564572E-6</c:v>
                </c:pt>
                <c:pt idx="11329">
                  <c:v>3.5599857600569598E-6</c:v>
                </c:pt>
                <c:pt idx="11330">
                  <c:v>3.5465897766003099E-6</c:v>
                </c:pt>
                <c:pt idx="11331">
                  <c:v>3.5332692633840241E-6</c:v>
                </c:pt>
                <c:pt idx="11332">
                  <c:v>3.5200236545589585E-6</c:v>
                </c:pt>
                <c:pt idx="11333">
                  <c:v>3.5068523895692182E-6</c:v>
                </c:pt>
                <c:pt idx="11334">
                  <c:v>3.4937549130928464E-6</c:v>
                </c:pt>
                <c:pt idx="11335">
                  <c:v>3.4807306749832927E-6</c:v>
                </c:pt>
                <c:pt idx="11336">
                  <c:v>3.4677791302116388E-6</c:v>
                </c:pt>
                <c:pt idx="11337">
                  <c:v>3.4548997388095795E-6</c:v>
                </c:pt>
                <c:pt idx="11338">
                  <c:v>3.4420919658131427E-6</c:v>
                </c:pt>
                <c:pt idx="11339">
                  <c:v>3.429355281207133E-6</c:v>
                </c:pt>
                <c:pt idx="11340">
                  <c:v>3.4166891598703026E-6</c:v>
                </c:pt>
                <c:pt idx="11341">
                  <c:v>3.4040930815212212E-6</c:v>
                </c:pt>
                <c:pt idx="11342">
                  <c:v>3.3915665306648486E-6</c:v>
                </c:pt>
                <c:pt idx="11343">
                  <c:v>3.3791089965397925E-6</c:v>
                </c:pt>
                <c:pt idx="11344">
                  <c:v>3.3667199730662403E-6</c:v>
                </c:pt>
                <c:pt idx="11345">
                  <c:v>3.3543989587945633E-6</c:v>
                </c:pt>
                <c:pt idx="11346">
                  <c:v>3.3421454568545731E-6</c:v>
                </c:pt>
                <c:pt idx="11347">
                  <c:v>3.329958974905429E-6</c:v>
                </c:pt>
                <c:pt idx="11348">
                  <c:v>3.3178390250861808E-6</c:v>
                </c:pt>
                <c:pt idx="11349">
                  <c:v>3.305785123966942E-6</c:v>
                </c:pt>
                <c:pt idx="11350">
                  <c:v>3.2937967925006836E-6</c:v>
                </c:pt>
                <c:pt idx="11351">
                  <c:v>3.2818735559756352E-6</c:v>
                </c:pt>
                <c:pt idx="11352">
                  <c:v>3.2700149439682939E-6</c:v>
                </c:pt>
                <c:pt idx="11353">
                  <c:v>3.2582204902970193E-6</c:v>
                </c:pt>
                <c:pt idx="11354">
                  <c:v>3.2464897329762196E-6</c:v>
                </c:pt>
                <c:pt idx="11355">
                  <c:v>3.234822214171109E-6</c:v>
                </c:pt>
                <c:pt idx="11356">
                  <c:v>3.2232174801530383E-6</c:v>
                </c:pt>
                <c:pt idx="11357">
                  <c:v>3.2116750812553794E-6</c:v>
                </c:pt>
                <c:pt idx="11358">
                  <c:v>3.2001945718299671E-6</c:v>
                </c:pt>
                <c:pt idx="11359">
                  <c:v>3.1887755102040818E-6</c:v>
                </c:pt>
                <c:pt idx="11360">
                  <c:v>3.1774174586379681E-6</c:v>
                </c:pt>
                <c:pt idx="11361">
                  <c:v>3.1661199832828864E-6</c:v>
                </c:pt>
                <c:pt idx="11362">
                  <c:v>3.1548826541396792E-6</c:v>
                </c:pt>
                <c:pt idx="11363">
                  <c:v>3.1437050450178564E-6</c:v>
                </c:pt>
                <c:pt idx="11364">
                  <c:v>3.1325867334951839E-6</c:v>
                </c:pt>
                <c:pt idx="11365">
                  <c:v>3.1215273008777735E-6</c:v>
                </c:pt>
                <c:pt idx="11366">
                  <c:v>3.1105263321606647E-6</c:v>
                </c:pt>
                <c:pt idx="11367">
                  <c:v>3.0995834159888911E-6</c:v>
                </c:pt>
                <c:pt idx="11368">
                  <c:v>3.0886981446190246E-6</c:v>
                </c:pt>
                <c:pt idx="11369">
                  <c:v>3.0778701138811943E-6</c:v>
                </c:pt>
                <c:pt idx="11370">
                  <c:v>3.0670989231415683E-6</c:v>
                </c:pt>
                <c:pt idx="11371">
                  <c:v>3.0563841752652941E-6</c:v>
                </c:pt>
                <c:pt idx="11372">
                  <c:v>3.045725476579894E-6</c:v>
                </c:pt>
                <c:pt idx="11373">
                  <c:v>3.0351224368391022E-6</c:v>
                </c:pt>
                <c:pt idx="11374">
                  <c:v>3.0245746691871457E-6</c:v>
                </c:pt>
                <c:pt idx="11375">
                  <c:v>3.0140817901234566E-6</c:v>
                </c:pt>
                <c:pt idx="11376">
                  <c:v>3.0036434194678146E-6</c:v>
                </c:pt>
                <c:pt idx="11377">
                  <c:v>2.993259180325906E-6</c:v>
                </c:pt>
                <c:pt idx="11378">
                  <c:v>2.9829286990553065E-6</c:v>
                </c:pt>
                <c:pt idx="11379">
                  <c:v>2.9726516052318668E-6</c:v>
                </c:pt>
                <c:pt idx="11380">
                  <c:v>2.9624275316165077E-6</c:v>
                </c:pt>
                <c:pt idx="11381">
                  <c:v>2.9522561141224123E-6</c:v>
                </c:pt>
                <c:pt idx="11382">
                  <c:v>2.9421369917826112E-6</c:v>
                </c:pt>
                <c:pt idx="11383">
                  <c:v>2.9320698067179585E-6</c:v>
                </c:pt>
                <c:pt idx="11384">
                  <c:v>2.9220542041054864E-6</c:v>
                </c:pt>
                <c:pt idx="11385">
                  <c:v>2.9120898321471419E-6</c:v>
                </c:pt>
                <c:pt idx="11386">
                  <c:v>2.9021763420388948E-6</c:v>
                </c:pt>
                <c:pt idx="11387">
                  <c:v>2.8923133879402102E-6</c:v>
                </c:pt>
                <c:pt idx="11388">
                  <c:v>2.8825006269438864E-6</c:v>
                </c:pt>
                <c:pt idx="11389">
                  <c:v>2.8727377190462511E-6</c:v>
                </c:pt>
                <c:pt idx="11390">
                  <c:v>2.8630243271177077E-6</c:v>
                </c:pt>
                <c:pt idx="11391">
                  <c:v>2.8533601168736304E-6</c:v>
                </c:pt>
                <c:pt idx="11392">
                  <c:v>2.8437447568456046E-6</c:v>
                </c:pt>
                <c:pt idx="11393">
                  <c:v>2.8341779183530027E-6</c:v>
                </c:pt>
                <c:pt idx="11394">
                  <c:v>2.8246592754748958E-6</c:v>
                </c:pt>
                <c:pt idx="11395">
                  <c:v>2.8151885050222963E-6</c:v>
                </c:pt>
                <c:pt idx="11396">
                  <c:v>2.8057652865107223E-6</c:v>
                </c:pt>
                <c:pt idx="11397">
                  <c:v>2.7963893021330858E-6</c:v>
                </c:pt>
                <c:pt idx="11398">
                  <c:v>2.7870602367328967E-6</c:v>
                </c:pt>
                <c:pt idx="11399">
                  <c:v>2.7777777777777779E-6</c:v>
                </c:pt>
                <c:pt idx="11400">
                  <c:v>2.7685416153332911E-6</c:v>
                </c:pt>
                <c:pt idx="11401">
                  <c:v>2.7593514420370637E-6</c:v>
                </c:pt>
                <c:pt idx="11402">
                  <c:v>2.7502069530732189E-6</c:v>
                </c:pt>
                <c:pt idx="11403">
                  <c:v>2.7411078461470989E-6</c:v>
                </c:pt>
                <c:pt idx="11404">
                  <c:v>2.7320538214602829E-6</c:v>
                </c:pt>
                <c:pt idx="11405">
                  <c:v>2.7230445816858916E-6</c:v>
                </c:pt>
                <c:pt idx="11406">
                  <c:v>2.7140798319441768E-6</c:v>
                </c:pt>
                <c:pt idx="11407">
                  <c:v>2.7051592797783934E-6</c:v>
                </c:pt>
                <c:pt idx="11408">
                  <c:v>2.6962826351309451E-6</c:v>
                </c:pt>
                <c:pt idx="11409">
                  <c:v>2.6874496103198067E-6</c:v>
                </c:pt>
                <c:pt idx="11410">
                  <c:v>2.678659920015215E-6</c:v>
                </c:pt>
                <c:pt idx="11411">
                  <c:v>2.669913281216626E-6</c:v>
                </c:pt>
                <c:pt idx="11412">
                  <c:v>2.6612094132299366E-6</c:v>
                </c:pt>
                <c:pt idx="11413">
                  <c:v>2.6525480376449619E-6</c:v>
                </c:pt>
                <c:pt idx="11414">
                  <c:v>2.6439288783131732E-6</c:v>
                </c:pt>
                <c:pt idx="11415">
                  <c:v>2.6353516613256872E-6</c:v>
                </c:pt>
                <c:pt idx="11416">
                  <c:v>2.6268161149915022E-6</c:v>
                </c:pt>
                <c:pt idx="11417">
                  <c:v>2.6183219698159845E-6</c:v>
                </c:pt>
                <c:pt idx="11418">
                  <c:v>2.6098689584795948E-6</c:v>
                </c:pt>
                <c:pt idx="11419">
                  <c:v>2.6014568158168575E-6</c:v>
                </c:pt>
                <c:pt idx="11420">
                  <c:v>2.5930852787955638E-6</c:v>
                </c:pt>
                <c:pt idx="11421">
                  <c:v>2.5847540864962109E-6</c:v>
                </c:pt>
                <c:pt idx="11422">
                  <c:v>2.5764629800916708E-6</c:v>
                </c:pt>
                <c:pt idx="11423">
                  <c:v>2.5682117028270876E-6</c:v>
                </c:pt>
                <c:pt idx="11424">
                  <c:v>2.5600000000000001E-6</c:v>
                </c:pt>
                <c:pt idx="11425">
                  <c:v>2.5518276189406855E-6</c:v>
                </c:pt>
                <c:pt idx="11426">
                  <c:v>2.5436943089927226E-6</c:v>
                </c:pt>
                <c:pt idx="11427">
                  <c:v>2.5355998214937724E-6</c:v>
                </c:pt>
                <c:pt idx="11428">
                  <c:v>2.5275439097565722E-6</c:v>
                </c:pt>
                <c:pt idx="11429">
                  <c:v>2.5195263290501387E-6</c:v>
                </c:pt>
                <c:pt idx="11430">
                  <c:v>2.511546836581182E-6</c:v>
                </c:pt>
                <c:pt idx="11431">
                  <c:v>2.503605191475725E-6</c:v>
                </c:pt>
                <c:pt idx="11432">
                  <c:v>2.4957011547609243E-6</c:v>
                </c:pt>
                <c:pt idx="11433">
                  <c:v>2.4878344893470927E-6</c:v>
                </c:pt>
                <c:pt idx="11434">
                  <c:v>2.4800049600099202E-6</c:v>
                </c:pt>
                <c:pt idx="11435">
                  <c:v>2.4722123333728889E-6</c:v>
                </c:pt>
                <c:pt idx="11436">
                  <c:v>2.464456377889883E-6</c:v>
                </c:pt>
                <c:pt idx="11437">
                  <c:v>2.4567368638279892E-6</c:v>
                </c:pt>
                <c:pt idx="11438">
                  <c:v>2.4490535632504818E-6</c:v>
                </c:pt>
                <c:pt idx="11439">
                  <c:v>2.4414062500000001E-6</c:v>
                </c:pt>
                <c:pt idx="11440">
                  <c:v>2.4337946996819029E-6</c:v>
                </c:pt>
                <c:pt idx="11441">
                  <c:v>2.42621868964781E-6</c:v>
                </c:pt>
                <c:pt idx="11442">
                  <c:v>2.4186779989793177E-6</c:v>
                </c:pt>
                <c:pt idx="11443">
                  <c:v>2.4111724084718954E-6</c:v>
                </c:pt>
                <c:pt idx="11444">
                  <c:v>2.403701700618953E-6</c:v>
                </c:pt>
                <c:pt idx="11445">
                  <c:v>2.3962656595960853E-6</c:v>
                </c:pt>
                <c:pt idx="11446">
                  <c:v>2.3888640712454819E-6</c:v>
                </c:pt>
                <c:pt idx="11447">
                  <c:v>2.3814967230605091E-6</c:v>
                </c:pt>
                <c:pt idx="11448">
                  <c:v>2.3741634041704555E-6</c:v>
                </c:pt>
                <c:pt idx="11449">
                  <c:v>2.3668639053254436E-6</c:v>
                </c:pt>
                <c:pt idx="11450">
                  <c:v>2.3595980188815034E-6</c:v>
                </c:pt>
                <c:pt idx="11451">
                  <c:v>2.3523655387858029E-6</c:v>
                </c:pt>
                <c:pt idx="11452">
                  <c:v>2.3451662605620424E-6</c:v>
                </c:pt>
                <c:pt idx="11453">
                  <c:v>2.337999981296E-6</c:v>
                </c:pt>
                <c:pt idx="11454">
                  <c:v>2.330866499621234E-6</c:v>
                </c:pt>
                <c:pt idx="11455">
                  <c:v>2.3237656157049376E-6</c:v>
                </c:pt>
                <c:pt idx="11456">
                  <c:v>2.3166971312339425E-6</c:v>
                </c:pt>
                <c:pt idx="11457">
                  <c:v>2.3096608494008739E-6</c:v>
                </c:pt>
                <c:pt idx="11458">
                  <c:v>2.3026565748904512E-6</c:v>
                </c:pt>
                <c:pt idx="11459">
                  <c:v>2.2956841138659321E-6</c:v>
                </c:pt>
                <c:pt idx="11460">
                  <c:v>2.2887432739557038E-6</c:v>
                </c:pt>
                <c:pt idx="11461">
                  <c:v>2.2818338642400122E-6</c:v>
                </c:pt>
                <c:pt idx="11462">
                  <c:v>2.2749556952378351E-6</c:v>
                </c:pt>
                <c:pt idx="11463">
                  <c:v>2.2681085788938886E-6</c:v>
                </c:pt>
                <c:pt idx="11464">
                  <c:v>2.2612923285657752E-6</c:v>
                </c:pt>
                <c:pt idx="11465">
                  <c:v>2.2545067590112637E-6</c:v>
                </c:pt>
                <c:pt idx="11466">
                  <c:v>2.2477516863757029E-6</c:v>
                </c:pt>
                <c:pt idx="11467">
                  <c:v>2.2410269281795689E-6</c:v>
                </c:pt>
                <c:pt idx="11468">
                  <c:v>2.2343323033061413E-6</c:v>
                </c:pt>
                <c:pt idx="11469">
                  <c:v>2.2276676319893072E-6</c:v>
                </c:pt>
                <c:pt idx="11470">
                  <c:v>2.2210327358014929E-6</c:v>
                </c:pt>
                <c:pt idx="11471">
                  <c:v>2.2144274376417234E-6</c:v>
                </c:pt>
                <c:pt idx="11472">
                  <c:v>2.2078515617238024E-6</c:v>
                </c:pt>
                <c:pt idx="11473">
                  <c:v>2.2013049335646169E-6</c:v>
                </c:pt>
                <c:pt idx="11474">
                  <c:v>2.1947873799725651E-6</c:v>
                </c:pt>
                <c:pt idx="11475">
                  <c:v>2.1882987290360982E-6</c:v>
                </c:pt>
                <c:pt idx="11476">
                  <c:v>2.1818388101123864E-6</c:v>
                </c:pt>
                <c:pt idx="11477">
                  <c:v>2.1754074538160999E-6</c:v>
                </c:pt>
                <c:pt idx="11478">
                  <c:v>2.1690044920083031E-6</c:v>
                </c:pt>
                <c:pt idx="11479">
                  <c:v>2.1626297577854673E-6</c:v>
                </c:pt>
                <c:pt idx="11480">
                  <c:v>2.1562830854685926E-6</c:v>
                </c:pt>
                <c:pt idx="11481">
                  <c:v>2.1499643105924442E-6</c:v>
                </c:pt>
                <c:pt idx="11482">
                  <c:v>2.1436732698948956E-6</c:v>
                </c:pt>
                <c:pt idx="11483">
                  <c:v>2.1374098013063849E-6</c:v>
                </c:pt>
                <c:pt idx="11484">
                  <c:v>2.1311737439394745E-6</c:v>
                </c:pt>
                <c:pt idx="11485">
                  <c:v>2.1249649380785217E-6</c:v>
                </c:pt>
                <c:pt idx="11486">
                  <c:v>2.1187832251694498E-6</c:v>
                </c:pt>
                <c:pt idx="11487">
                  <c:v>2.112628447809627E-6</c:v>
                </c:pt>
                <c:pt idx="11488">
                  <c:v>2.1065004497378461E-6</c:v>
                </c:pt>
                <c:pt idx="11489">
                  <c:v>2.1003990758244065E-6</c:v>
                </c:pt>
                <c:pt idx="11490">
                  <c:v>2.0943241720612968E-6</c:v>
                </c:pt>
                <c:pt idx="11491">
                  <c:v>2.0882755855524741E-6</c:v>
                </c:pt>
                <c:pt idx="11492">
                  <c:v>2.0822531645042466E-6</c:v>
                </c:pt>
                <c:pt idx="11493">
                  <c:v>2.0762567582157482E-6</c:v>
                </c:pt>
                <c:pt idx="11494">
                  <c:v>2.0702862170695098E-6</c:v>
                </c:pt>
                <c:pt idx="11495">
                  <c:v>2.0643413925221298E-6</c:v>
                </c:pt>
                <c:pt idx="11496">
                  <c:v>2.0584221370950314E-6</c:v>
                </c:pt>
                <c:pt idx="11497">
                  <c:v>2.0525283043653173E-6</c:v>
                </c:pt>
                <c:pt idx="11498">
                  <c:v>2.0466597489567152E-6</c:v>
                </c:pt>
                <c:pt idx="11499">
                  <c:v>2.0408163265306121E-6</c:v>
                </c:pt>
                <c:pt idx="11500">
                  <c:v>2.0349978937771801E-6</c:v>
                </c:pt>
                <c:pt idx="11501">
                  <c:v>2.0292043084065876E-6</c:v>
                </c:pt>
                <c:pt idx="11502">
                  <c:v>2.023435429140303E-6</c:v>
                </c:pt>
                <c:pt idx="11503">
                  <c:v>2.0176911157024794E-6</c:v>
                </c:pt>
                <c:pt idx="11504">
                  <c:v>2.0119712288114281E-6</c:v>
                </c:pt>
                <c:pt idx="11505">
                  <c:v>2.0062756301711753E-6</c:v>
                </c:pt>
                <c:pt idx="11506">
                  <c:v>2.0006041824631039E-6</c:v>
                </c:pt>
                <c:pt idx="11507">
                  <c:v>1.9949567493376744E-6</c:v>
                </c:pt>
                <c:pt idx="11508">
                  <c:v>1.9893331954062319E-6</c:v>
                </c:pt>
                <c:pt idx="11509">
                  <c:v>1.9837333862328904E-6</c:v>
                </c:pt>
                <c:pt idx="11510">
                  <c:v>1.9781571883264987E-6</c:v>
                </c:pt>
                <c:pt idx="11511">
                  <c:v>1.9726044691326852E-6</c:v>
                </c:pt>
                <c:pt idx="11512">
                  <c:v>1.9670750970259793E-6</c:v>
                </c:pt>
                <c:pt idx="11513">
                  <c:v>1.9615689413020112E-6</c:v>
                </c:pt>
                <c:pt idx="11514">
                  <c:v>1.9560858721697884E-6</c:v>
                </c:pt>
                <c:pt idx="11515">
                  <c:v>1.9506257607440467E-6</c:v>
                </c:pt>
                <c:pt idx="11516">
                  <c:v>1.9451884790376763E-6</c:v>
                </c:pt>
                <c:pt idx="11517">
                  <c:v>1.9397738999542215E-6</c:v>
                </c:pt>
                <c:pt idx="11518">
                  <c:v>1.9343818972804525E-6</c:v>
                </c:pt>
                <c:pt idx="11519">
                  <c:v>1.9290123456790124E-6</c:v>
                </c:pt>
                <c:pt idx="11520">
                  <c:v>1.9236651206811314E-6</c:v>
                </c:pt>
                <c:pt idx="11521">
                  <c:v>1.9183400986794148E-6</c:v>
                </c:pt>
                <c:pt idx="11522">
                  <c:v>1.9130371569206988E-6</c:v>
                </c:pt>
                <c:pt idx="11523">
                  <c:v>1.9077561734989773E-6</c:v>
                </c:pt>
                <c:pt idx="11524">
                  <c:v>1.9024970273483947E-6</c:v>
                </c:pt>
                <c:pt idx="11525">
                  <c:v>1.8972595982363074E-6</c:v>
                </c:pt>
                <c:pt idx="11526">
                  <c:v>1.8920437667564127E-6</c:v>
                </c:pt>
                <c:pt idx="11527">
                  <c:v>1.8868494143219417E-6</c:v>
                </c:pt>
                <c:pt idx="11528">
                  <c:v>1.8816764231589208E-6</c:v>
                </c:pt>
                <c:pt idx="11529">
                  <c:v>1.8765246762994934E-6</c:v>
                </c:pt>
                <c:pt idx="11530">
                  <c:v>1.8713940575753096E-6</c:v>
                </c:pt>
                <c:pt idx="11531">
                  <c:v>1.8662844516109768E-6</c:v>
                </c:pt>
                <c:pt idx="11532">
                  <c:v>1.8611957438175731E-6</c:v>
                </c:pt>
                <c:pt idx="11533">
                  <c:v>1.8561278203862231E-6</c:v>
                </c:pt>
                <c:pt idx="11534">
                  <c:v>1.8510805682817346E-6</c:v>
                </c:pt>
                <c:pt idx="11535">
                  <c:v>1.8460538752362949E-6</c:v>
                </c:pt>
                <c:pt idx="11536">
                  <c:v>1.8410476297432292E-6</c:v>
                </c:pt>
                <c:pt idx="11537">
                  <c:v>1.8360617210508148E-6</c:v>
                </c:pt>
                <c:pt idx="11538">
                  <c:v>1.8310960391561578E-6</c:v>
                </c:pt>
                <c:pt idx="11539">
                  <c:v>1.8261504747991234E-6</c:v>
                </c:pt>
                <c:pt idx="11540">
                  <c:v>1.8212249194563279E-6</c:v>
                </c:pt>
                <c:pt idx="11541">
                  <c:v>1.8163192653351836E-6</c:v>
                </c:pt>
                <c:pt idx="11542">
                  <c:v>1.8114334053680018E-6</c:v>
                </c:pt>
                <c:pt idx="11543">
                  <c:v>1.8065672332061509E-6</c:v>
                </c:pt>
                <c:pt idx="11544">
                  <c:v>1.8017206432142695E-6</c:v>
                </c:pt>
                <c:pt idx="11545">
                  <c:v>1.7968935304645329E-6</c:v>
                </c:pt>
                <c:pt idx="11546">
                  <c:v>1.7920857907309738E-6</c:v>
                </c:pt>
                <c:pt idx="11547">
                  <c:v>1.787297320483857E-6</c:v>
                </c:pt>
                <c:pt idx="11548">
                  <c:v>1.7825280168841053E-6</c:v>
                </c:pt>
                <c:pt idx="11549">
                  <c:v>1.7777777777777777E-6</c:v>
                </c:pt>
                <c:pt idx="11550">
                  <c:v>1.7730465016905998E-6</c:v>
                </c:pt>
                <c:pt idx="11551">
                  <c:v>1.7683340878225441E-6</c:v>
                </c:pt>
                <c:pt idx="11552">
                  <c:v>1.7636404360424614E-6</c:v>
                </c:pt>
                <c:pt idx="11553">
                  <c:v>1.7589654468827615E-6</c:v>
                </c:pt>
                <c:pt idx="11554">
                  <c:v>1.7543090215341433E-6</c:v>
                </c:pt>
                <c:pt idx="11555">
                  <c:v>1.7496710618403741E-6</c:v>
                </c:pt>
                <c:pt idx="11556">
                  <c:v>1.7450514702931163E-6</c:v>
                </c:pt>
                <c:pt idx="11557">
                  <c:v>1.740450150026803E-6</c:v>
                </c:pt>
                <c:pt idx="11558">
                  <c:v>1.7358670048135592E-6</c:v>
                </c:pt>
                <c:pt idx="11559">
                  <c:v>1.7313019390581717E-6</c:v>
                </c:pt>
                <c:pt idx="11560">
                  <c:v>1.7267548577931036E-6</c:v>
                </c:pt>
                <c:pt idx="11561">
                  <c:v>1.7222256666735557E-6</c:v>
                </c:pt>
                <c:pt idx="11562">
                  <c:v>1.7177142719725716E-6</c:v>
                </c:pt>
                <c:pt idx="11563">
                  <c:v>1.7132205805761904E-6</c:v>
                </c:pt>
                <c:pt idx="11564">
                  <c:v>1.7087444999786407E-6</c:v>
                </c:pt>
                <c:pt idx="11565">
                  <c:v>1.7042859382775805E-6</c:v>
                </c:pt>
                <c:pt idx="11566">
                  <c:v>1.6998448041693794E-6</c:v>
                </c:pt>
                <c:pt idx="11567">
                  <c:v>1.6954210069444444E-6</c:v>
                </c:pt>
                <c:pt idx="11568">
                  <c:v>1.6910144564825885E-6</c:v>
                </c:pt>
                <c:pt idx="11569">
                  <c:v>1.6866250632484399E-6</c:v>
                </c:pt>
                <c:pt idx="11570">
                  <c:v>1.6822527382868948E-6</c:v>
                </c:pt>
                <c:pt idx="11571">
                  <c:v>1.6778973932186099E-6</c:v>
                </c:pt>
                <c:pt idx="11572">
                  <c:v>1.6735589402355367E-6</c:v>
                </c:pt>
                <c:pt idx="11573">
                  <c:v>1.6692372920964953E-6</c:v>
                </c:pt>
                <c:pt idx="11574">
                  <c:v>1.6649323621227887E-6</c:v>
                </c:pt>
                <c:pt idx="11575">
                  <c:v>1.660644064193857E-6</c:v>
                </c:pt>
                <c:pt idx="11576">
                  <c:v>1.6563723127429691E-6</c:v>
                </c:pt>
                <c:pt idx="11577">
                  <c:v>1.6521170227529557E-6</c:v>
                </c:pt>
                <c:pt idx="11578">
                  <c:v>1.6478781097519779E-6</c:v>
                </c:pt>
                <c:pt idx="11579">
                  <c:v>1.643655489809336E-6</c:v>
                </c:pt>
                <c:pt idx="11580">
                  <c:v>1.6394490795313143E-6</c:v>
                </c:pt>
                <c:pt idx="11581">
                  <c:v>1.635258796057064E-6</c:v>
                </c:pt>
                <c:pt idx="11582">
                  <c:v>1.6310845570545222E-6</c:v>
                </c:pt>
                <c:pt idx="11583">
                  <c:v>1.6269262807163682E-6</c:v>
                </c:pt>
                <c:pt idx="11584">
                  <c:v>1.6227838857560144E-6</c:v>
                </c:pt>
                <c:pt idx="11585">
                  <c:v>1.618657291403635E-6</c:v>
                </c:pt>
                <c:pt idx="11586">
                  <c:v>1.614546417402227E-6</c:v>
                </c:pt>
                <c:pt idx="11587">
                  <c:v>1.6104511840037105E-6</c:v>
                </c:pt>
                <c:pt idx="11588">
                  <c:v>1.6063715119650582E-6</c:v>
                </c:pt>
                <c:pt idx="11589">
                  <c:v>1.6023073225444641E-6</c:v>
                </c:pt>
                <c:pt idx="11590">
                  <c:v>1.5982585374975428E-6</c:v>
                </c:pt>
                <c:pt idx="11591">
                  <c:v>1.5942250790735639E-6</c:v>
                </c:pt>
                <c:pt idx="11592">
                  <c:v>1.5902068700117197E-6</c:v>
                </c:pt>
                <c:pt idx="11593">
                  <c:v>1.5862038335374248E-6</c:v>
                </c:pt>
                <c:pt idx="11594">
                  <c:v>1.5822158933586488E-6</c:v>
                </c:pt>
                <c:pt idx="11595">
                  <c:v>1.5782429736622812E-6</c:v>
                </c:pt>
                <c:pt idx="11596">
                  <c:v>1.5742849991105289E-6</c:v>
                </c:pt>
                <c:pt idx="11597">
                  <c:v>1.5703418948373439E-6</c:v>
                </c:pt>
                <c:pt idx="11598">
                  <c:v>1.5664135864448834E-6</c:v>
                </c:pt>
                <c:pt idx="11599">
                  <c:v>1.5625000000000001E-6</c:v>
                </c:pt>
                <c:pt idx="11600">
                  <c:v>1.5586010620307636E-6</c:v>
                </c:pt>
                <c:pt idx="11601">
                  <c:v>1.554716699523013E-6</c:v>
                </c:pt>
                <c:pt idx="11602">
                  <c:v>1.5508468399169367E-6</c:v>
                </c:pt>
                <c:pt idx="11603">
                  <c:v>1.5469914111036856E-6</c:v>
                </c:pt>
                <c:pt idx="11604">
                  <c:v>1.5431503414220131E-6</c:v>
                </c:pt>
                <c:pt idx="11605">
                  <c:v>1.5393235596549452E-6</c:v>
                </c:pt>
                <c:pt idx="11606">
                  <c:v>1.5355109950264799E-6</c:v>
                </c:pt>
                <c:pt idx="11607">
                  <c:v>1.5317125771983138E-6</c:v>
                </c:pt>
                <c:pt idx="11608">
                  <c:v>1.5279282362665991E-6</c:v>
                </c:pt>
                <c:pt idx="11609">
                  <c:v>1.5241579027587259E-6</c:v>
                </c:pt>
                <c:pt idx="11610">
                  <c:v>1.5204015076301351E-6</c:v>
                </c:pt>
                <c:pt idx="11611">
                  <c:v>1.5166589822611564E-6</c:v>
                </c:pt>
                <c:pt idx="11612">
                  <c:v>1.5129302584538761E-6</c:v>
                </c:pt>
                <c:pt idx="11613">
                  <c:v>1.5092152684290277E-6</c:v>
                </c:pt>
                <c:pt idx="11614">
                  <c:v>1.5055139448229139E-6</c:v>
                </c:pt>
                <c:pt idx="11615">
                  <c:v>1.5018262206843522E-6</c:v>
                </c:pt>
                <c:pt idx="11616">
                  <c:v>1.4981520294716466E-6</c:v>
                </c:pt>
                <c:pt idx="11617">
                  <c:v>1.4944913050495872E-6</c:v>
                </c:pt>
                <c:pt idx="11618">
                  <c:v>1.4908439816864725E-6</c:v>
                </c:pt>
                <c:pt idx="11619">
                  <c:v>1.4872099940511601E-6</c:v>
                </c:pt>
                <c:pt idx="11620">
                  <c:v>1.48358927721014E-6</c:v>
                </c:pt>
                <c:pt idx="11621">
                  <c:v>1.4799817666246353E-6</c:v>
                </c:pt>
                <c:pt idx="11622">
                  <c:v>1.4763873981477244E-6</c:v>
                </c:pt>
                <c:pt idx="11623">
                  <c:v>1.4728061080214912E-6</c:v>
                </c:pt>
                <c:pt idx="11624">
                  <c:v>1.4692378328741965E-6</c:v>
                </c:pt>
                <c:pt idx="11625">
                  <c:v>1.465682509717475E-6</c:v>
                </c:pt>
                <c:pt idx="11626">
                  <c:v>1.4621400759435555E-6</c:v>
                </c:pt>
                <c:pt idx="11627">
                  <c:v>1.4586104693225047E-6</c:v>
                </c:pt>
                <c:pt idx="11628">
                  <c:v>1.4550936279994937E-6</c:v>
                </c:pt>
                <c:pt idx="11629">
                  <c:v>1.4515894904920889E-6</c:v>
                </c:pt>
                <c:pt idx="11630">
                  <c:v>1.4480979956875642E-6</c:v>
                </c:pt>
                <c:pt idx="11631">
                  <c:v>1.4446190828402367E-6</c:v>
                </c:pt>
                <c:pt idx="11632">
                  <c:v>1.4411526915688244E-6</c:v>
                </c:pt>
                <c:pt idx="11633">
                  <c:v>1.4376987618538262E-6</c:v>
                </c:pt>
                <c:pt idx="11634">
                  <c:v>1.4342572340349241E-6</c:v>
                </c:pt>
                <c:pt idx="11635">
                  <c:v>1.4308280488084064E-6</c:v>
                </c:pt>
                <c:pt idx="11636">
                  <c:v>1.4274111472246132E-6</c:v>
                </c:pt>
                <c:pt idx="11637">
                  <c:v>1.4240064706854028E-6</c:v>
                </c:pt>
                <c:pt idx="11638">
                  <c:v>1.4206139609416398E-6</c:v>
                </c:pt>
                <c:pt idx="11639">
                  <c:v>1.417233560090703E-6</c:v>
                </c:pt>
                <c:pt idx="11640">
                  <c:v>1.4138652105740151E-6</c:v>
                </c:pt>
                <c:pt idx="11641">
                  <c:v>1.4105088551745929E-6</c:v>
                </c:pt>
                <c:pt idx="11642">
                  <c:v>1.4071644370146163E-6</c:v>
                </c:pt>
                <c:pt idx="11643">
                  <c:v>1.40383189955302E-6</c:v>
                </c:pt>
                <c:pt idx="11644">
                  <c:v>1.4005111865831029E-6</c:v>
                </c:pt>
                <c:pt idx="11645">
                  <c:v>1.3972022422301584E-6</c:v>
                </c:pt>
                <c:pt idx="11646">
                  <c:v>1.3939050109491238E-6</c:v>
                </c:pt>
                <c:pt idx="11647">
                  <c:v>1.39061943752225E-6</c:v>
                </c:pt>
                <c:pt idx="11648">
                  <c:v>1.3873454670567882E-6</c:v>
                </c:pt>
                <c:pt idx="11649">
                  <c:v>1.384083044982699E-6</c:v>
                </c:pt>
                <c:pt idx="11650">
                  <c:v>1.380832117050377E-6</c:v>
                </c:pt>
                <c:pt idx="11651">
                  <c:v>1.3775926293283959E-6</c:v>
                </c:pt>
                <c:pt idx="11652">
                  <c:v>1.374364528201273E-6</c:v>
                </c:pt>
                <c:pt idx="11653">
                  <c:v>1.3711477603672482E-6</c:v>
                </c:pt>
                <c:pt idx="11654">
                  <c:v>1.3679422728360864E-6</c:v>
                </c:pt>
                <c:pt idx="11655">
                  <c:v>1.3647480129268933E-6</c:v>
                </c:pt>
                <c:pt idx="11656">
                  <c:v>1.3615649282659517E-6</c:v>
                </c:pt>
                <c:pt idx="11657">
                  <c:v>1.3583929667845752E-6</c:v>
                </c:pt>
                <c:pt idx="11658">
                  <c:v>1.3552320767169775E-6</c:v>
                </c:pt>
                <c:pt idx="11659">
                  <c:v>1.3520822065981611E-6</c:v>
                </c:pt>
                <c:pt idx="11660">
                  <c:v>1.3489433052618232E-6</c:v>
                </c:pt>
                <c:pt idx="11661">
                  <c:v>1.345815321838276E-6</c:v>
                </c:pt>
                <c:pt idx="11662">
                  <c:v>1.3426982057523876E-6</c:v>
                </c:pt>
                <c:pt idx="11663">
                  <c:v>1.3395919067215363E-6</c:v>
                </c:pt>
                <c:pt idx="11664">
                  <c:v>1.3364963747535834E-6</c:v>
                </c:pt>
                <c:pt idx="11665">
                  <c:v>1.3334115601448619E-6</c:v>
                </c:pt>
                <c:pt idx="11666">
                  <c:v>1.3303374134781805E-6</c:v>
                </c:pt>
                <c:pt idx="11667">
                  <c:v>1.3272738856208457E-6</c:v>
                </c:pt>
                <c:pt idx="11668">
                  <c:v>1.3242209277226976E-6</c:v>
                </c:pt>
                <c:pt idx="11669">
                  <c:v>1.3211784912141631E-6</c:v>
                </c:pt>
                <c:pt idx="11670">
                  <c:v>1.3181465278043239E-6</c:v>
                </c:pt>
                <c:pt idx="11671">
                  <c:v>1.3151249894790001E-6</c:v>
                </c:pt>
                <c:pt idx="11672">
                  <c:v>1.31211382849885E-6</c:v>
                </c:pt>
                <c:pt idx="11673">
                  <c:v>1.3091129973974835E-6</c:v>
                </c:pt>
                <c:pt idx="11674">
                  <c:v>1.3061224489795919E-6</c:v>
                </c:pt>
                <c:pt idx="11675">
                  <c:v>1.3031421363190926E-6</c:v>
                </c:pt>
                <c:pt idx="11676">
                  <c:v>1.3001720127572879E-6</c:v>
                </c:pt>
                <c:pt idx="11677">
                  <c:v>1.2972120319010382E-6</c:v>
                </c:pt>
                <c:pt idx="11678">
                  <c:v>1.2942621476209521E-6</c:v>
                </c:pt>
                <c:pt idx="11679">
                  <c:v>1.2913223140495869E-6</c:v>
                </c:pt>
                <c:pt idx="11680">
                  <c:v>1.2883924855796672E-6</c:v>
                </c:pt>
                <c:pt idx="11681">
                  <c:v>1.2854726168623155E-6</c:v>
                </c:pt>
                <c:pt idx="11682">
                  <c:v>1.282562662805298E-6</c:v>
                </c:pt>
                <c:pt idx="11683">
                  <c:v>1.2796625785712824E-6</c:v>
                </c:pt>
                <c:pt idx="11684">
                  <c:v>1.2767723195761116E-6</c:v>
                </c:pt>
                <c:pt idx="11685">
                  <c:v>1.2738918414870905E-6</c:v>
                </c:pt>
                <c:pt idx="11686">
                  <c:v>1.2710211002212847E-6</c:v>
                </c:pt>
                <c:pt idx="11687">
                  <c:v>1.2681600519438357E-6</c:v>
                </c:pt>
                <c:pt idx="11688">
                  <c:v>1.2653086530662858E-6</c:v>
                </c:pt>
                <c:pt idx="11689">
                  <c:v>1.2624668602449186E-6</c:v>
                </c:pt>
                <c:pt idx="11690">
                  <c:v>1.2596346303791123E-6</c:v>
                </c:pt>
                <c:pt idx="11691">
                  <c:v>1.2568119206097045E-6</c:v>
                </c:pt>
                <c:pt idx="11692">
                  <c:v>1.2539986883173721E-6</c:v>
                </c:pt>
                <c:pt idx="11693">
                  <c:v>1.2511948911210207E-6</c:v>
                </c:pt>
                <c:pt idx="11694">
                  <c:v>1.2484004868761898E-6</c:v>
                </c:pt>
                <c:pt idx="11695">
                  <c:v>1.2456154336734693E-6</c:v>
                </c:pt>
                <c:pt idx="11696">
                  <c:v>1.2428396898369271E-6</c:v>
                </c:pt>
                <c:pt idx="11697">
                  <c:v>1.2400732139225501E-6</c:v>
                </c:pt>
                <c:pt idx="11698">
                  <c:v>1.237315964716698E-6</c:v>
                </c:pt>
                <c:pt idx="11699">
                  <c:v>1.2345679012345679E-6</c:v>
                </c:pt>
                <c:pt idx="11700">
                  <c:v>1.2318289827186711E-6</c:v>
                </c:pt>
                <c:pt idx="11701">
                  <c:v>1.2290991686373224E-6</c:v>
                </c:pt>
                <c:pt idx="11702">
                  <c:v>1.2263784186831394E-6</c:v>
                </c:pt>
                <c:pt idx="11703">
                  <c:v>1.2236666927715561E-6</c:v>
                </c:pt>
                <c:pt idx="11704">
                  <c:v>1.2209639510393456E-6</c:v>
                </c:pt>
                <c:pt idx="11705">
                  <c:v>1.2182701538431551E-6</c:v>
                </c:pt>
                <c:pt idx="11706">
                  <c:v>1.2155852617580524E-6</c:v>
                </c:pt>
                <c:pt idx="11707">
                  <c:v>1.2129092355760834E-6</c:v>
                </c:pt>
                <c:pt idx="11708">
                  <c:v>1.2102420363048407E-6</c:v>
                </c:pt>
                <c:pt idx="11709">
                  <c:v>1.2075836251660427E-6</c:v>
                </c:pt>
                <c:pt idx="11710">
                  <c:v>1.2049339635941252E-6</c:v>
                </c:pt>
                <c:pt idx="11711">
                  <c:v>1.2022930132348414E-6</c:v>
                </c:pt>
                <c:pt idx="11712">
                  <c:v>1.199660735943875E-6</c:v>
                </c:pt>
                <c:pt idx="11713">
                  <c:v>1.1970370937854622E-6</c:v>
                </c:pt>
                <c:pt idx="11714">
                  <c:v>1.1944220490310251E-6</c:v>
                </c:pt>
                <c:pt idx="11715">
                  <c:v>1.1918155641578155E-6</c:v>
                </c:pt>
                <c:pt idx="11716">
                  <c:v>1.1892176018475685E-6</c:v>
                </c:pt>
                <c:pt idx="11717">
                  <c:v>1.1866281249851672E-6</c:v>
                </c:pt>
                <c:pt idx="11718">
                  <c:v>1.1840470966573166E-6</c:v>
                </c:pt>
                <c:pt idx="11719">
                  <c:v>1.1814744801512286E-6</c:v>
                </c:pt>
                <c:pt idx="11720">
                  <c:v>1.1789102389533162E-6</c:v>
                </c:pt>
                <c:pt idx="11721">
                  <c:v>1.1763543367478979E-6</c:v>
                </c:pt>
                <c:pt idx="11722">
                  <c:v>1.1738067374159115E-6</c:v>
                </c:pt>
                <c:pt idx="11723">
                  <c:v>1.1712674050336388E-6</c:v>
                </c:pt>
                <c:pt idx="11724">
                  <c:v>1.1687363038714389E-6</c:v>
                </c:pt>
                <c:pt idx="11725">
                  <c:v>1.1662133983924914E-6</c:v>
                </c:pt>
                <c:pt idx="11726">
                  <c:v>1.1636986532515485E-6</c:v>
                </c:pt>
                <c:pt idx="11727">
                  <c:v>1.1611920332936979E-6</c:v>
                </c:pt>
                <c:pt idx="11728">
                  <c:v>1.1586935035531335E-6</c:v>
                </c:pt>
                <c:pt idx="11729">
                  <c:v>1.1562030292519367E-6</c:v>
                </c:pt>
                <c:pt idx="11730">
                  <c:v>1.153720575798865E-6</c:v>
                </c:pt>
                <c:pt idx="11731">
                  <c:v>1.1512461087881524E-6</c:v>
                </c:pt>
                <c:pt idx="11732">
                  <c:v>1.1487795939983159E-6</c:v>
                </c:pt>
                <c:pt idx="11733">
                  <c:v>1.1463209973909734E-6</c:v>
                </c:pt>
                <c:pt idx="11734">
                  <c:v>1.1438702851096686E-6</c:v>
                </c:pt>
                <c:pt idx="11735">
                  <c:v>1.1414274234787056E-6</c:v>
                </c:pt>
                <c:pt idx="11736">
                  <c:v>1.138992379001992E-6</c:v>
                </c:pt>
                <c:pt idx="11737">
                  <c:v>1.1365651183618914E-6</c:v>
                </c:pt>
                <c:pt idx="11738">
                  <c:v>1.1341456084180823E-6</c:v>
                </c:pt>
                <c:pt idx="11739">
                  <c:v>1.1317338162064282E-6</c:v>
                </c:pt>
                <c:pt idx="11740">
                  <c:v>1.1293297089378541E-6</c:v>
                </c:pt>
                <c:pt idx="11741">
                  <c:v>1.1269332539972322E-6</c:v>
                </c:pt>
                <c:pt idx="11742">
                  <c:v>1.1245444189422761E-6</c:v>
                </c:pt>
                <c:pt idx="11743">
                  <c:v>1.1221631715024419E-6</c:v>
                </c:pt>
                <c:pt idx="11744">
                  <c:v>1.1197894795778394E-6</c:v>
                </c:pt>
                <c:pt idx="11745">
                  <c:v>1.1174233112381497E-6</c:v>
                </c:pt>
                <c:pt idx="11746">
                  <c:v>1.1150646347215515E-6</c:v>
                </c:pt>
                <c:pt idx="11747">
                  <c:v>1.1127134184336556E-6</c:v>
                </c:pt>
                <c:pt idx="11748">
                  <c:v>1.1103696309464458E-6</c:v>
                </c:pt>
                <c:pt idx="11749">
                  <c:v>1.10803324099723E-6</c:v>
                </c:pt>
                <c:pt idx="11750">
                  <c:v>1.1057042174875969E-6</c:v>
                </c:pt>
                <c:pt idx="11751">
                  <c:v>1.1033825294823812E-6</c:v>
                </c:pt>
                <c:pt idx="11752">
                  <c:v>1.1010681462086369E-6</c:v>
                </c:pt>
                <c:pt idx="11753">
                  <c:v>1.0987610370546173E-6</c:v>
                </c:pt>
                <c:pt idx="11754">
                  <c:v>1.0964611715687617E-6</c:v>
                </c:pt>
                <c:pt idx="11755">
                  <c:v>1.094168519458693E-6</c:v>
                </c:pt>
                <c:pt idx="11756">
                  <c:v>1.0918830505902174E-6</c:v>
                </c:pt>
                <c:pt idx="11757">
                  <c:v>1.0896047349863363E-6</c:v>
                </c:pt>
                <c:pt idx="11758">
                  <c:v>1.0873335428262625E-6</c:v>
                </c:pt>
                <c:pt idx="11759">
                  <c:v>1.0850694444444444E-6</c:v>
                </c:pt>
                <c:pt idx="11760">
                  <c:v>1.0828124103295972E-6</c:v>
                </c:pt>
                <c:pt idx="11761">
                  <c:v>1.0805624111237418E-6</c:v>
                </c:pt>
                <c:pt idx="11762">
                  <c:v>1.0783194176212488E-6</c:v>
                </c:pt>
                <c:pt idx="11763">
                  <c:v>1.0760834007678931E-6</c:v>
                </c:pt>
                <c:pt idx="11764">
                  <c:v>1.0738543316599103E-6</c:v>
                </c:pt>
                <c:pt idx="11765">
                  <c:v>1.0716321815430646E-6</c:v>
                </c:pt>
                <c:pt idx="11766">
                  <c:v>1.0694169218117205E-6</c:v>
                </c:pt>
                <c:pt idx="11767">
                  <c:v>1.0672085240079229E-6</c:v>
                </c:pt>
                <c:pt idx="11768">
                  <c:v>1.0650069598204824E-6</c:v>
                </c:pt>
                <c:pt idx="11769">
                  <c:v>1.0628122010840684E-6</c:v>
                </c:pt>
                <c:pt idx="11770">
                  <c:v>1.0606242197783082E-6</c:v>
                </c:pt>
                <c:pt idx="11771">
                  <c:v>1.0584429880268929E-6</c:v>
                </c:pt>
                <c:pt idx="11772">
                  <c:v>1.0562684780966888E-6</c:v>
                </c:pt>
                <c:pt idx="11773">
                  <c:v>1.0541006623968562E-6</c:v>
                </c:pt>
                <c:pt idx="11774">
                  <c:v>1.0519395134779751E-6</c:v>
                </c:pt>
                <c:pt idx="11775">
                  <c:v>1.0497850040311743E-6</c:v>
                </c:pt>
                <c:pt idx="11776">
                  <c:v>1.0476371068872711E-6</c:v>
                </c:pt>
                <c:pt idx="11777">
                  <c:v>1.0454957950159124E-6</c:v>
                </c:pt>
                <c:pt idx="11778">
                  <c:v>1.0433610415247262E-6</c:v>
                </c:pt>
                <c:pt idx="11779">
                  <c:v>1.0412328196584756E-6</c:v>
                </c:pt>
                <c:pt idx="11780">
                  <c:v>1.0391111027982222E-6</c:v>
                </c:pt>
                <c:pt idx="11781">
                  <c:v>1.0369958644604924E-6</c:v>
                </c:pt>
                <c:pt idx="11782">
                  <c:v>1.0348870782964518E-6</c:v>
                </c:pt>
                <c:pt idx="11783">
                  <c:v>1.0327847180910833E-6</c:v>
                </c:pt>
                <c:pt idx="11784">
                  <c:v>1.0306887577623747E-6</c:v>
                </c:pt>
                <c:pt idx="11785">
                  <c:v>1.0285991713605076E-6</c:v>
                </c:pt>
                <c:pt idx="11786">
                  <c:v>1.0265159330670551E-6</c:v>
                </c:pt>
                <c:pt idx="11787">
                  <c:v>1.0244390171941845E-6</c:v>
                </c:pt>
                <c:pt idx="11788">
                  <c:v>1.0223683981838647E-6</c:v>
                </c:pt>
                <c:pt idx="11789">
                  <c:v>1.0203040506070809E-6</c:v>
                </c:pt>
                <c:pt idx="11790">
                  <c:v>1.0182459491630528E-6</c:v>
                </c:pt>
                <c:pt idx="11791">
                  <c:v>1.01619406867846E-6</c:v>
                </c:pt>
                <c:pt idx="11792">
                  <c:v>1.0141483841066723E-6</c:v>
                </c:pt>
                <c:pt idx="11793">
                  <c:v>1.0121088705269849E-6</c:v>
                </c:pt>
                <c:pt idx="11794">
                  <c:v>1.0100755031438599E-6</c:v>
                </c:pt>
                <c:pt idx="11795">
                  <c:v>1.0080482572861728E-6</c:v>
                </c:pt>
                <c:pt idx="11796">
                  <c:v>1.0060271084064632E-6</c:v>
                </c:pt>
                <c:pt idx="11797">
                  <c:v>1.0040120320801925E-6</c:v>
                </c:pt>
                <c:pt idx="11798">
                  <c:v>1.002003004005006E-6</c:v>
                </c:pt>
                <c:pt idx="11799">
                  <c:v>9.9999999999999995E-7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2855-4B7A-B333-2D82D5647E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33374976"/>
        <c:axId val="336416768"/>
      </c:scatterChart>
      <c:valAx>
        <c:axId val="333374976"/>
        <c:scaling>
          <c:logBase val="10"/>
          <c:orientation val="minMax"/>
        </c:scaling>
        <c:delete val="0"/>
        <c:axPos val="b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pl-PL" sz="1400" dirty="0"/>
                  <a:t>Frequency [hz]</a:t>
                </a:r>
              </a:p>
            </c:rich>
          </c:tx>
          <c:layout>
            <c:manualLayout>
              <c:xMode val="edge"/>
              <c:yMode val="edge"/>
              <c:x val="0.46965032903495757"/>
              <c:y val="0.9413644722611757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crossAx val="336416768"/>
        <c:crosses val="autoZero"/>
        <c:crossBetween val="midCat"/>
      </c:valAx>
      <c:valAx>
        <c:axId val="336416768"/>
        <c:scaling>
          <c:logBase val="10"/>
          <c:orientation val="minMax"/>
        </c:scaling>
        <c:delete val="0"/>
        <c:axPos val="l"/>
        <c:majorGridlines/>
        <c:minorGridlines>
          <c:spPr>
            <a:ln>
              <a:noFill/>
            </a:ln>
          </c:spPr>
        </c:minorGridlines>
        <c:title>
          <c:tx>
            <c:rich>
              <a:bodyPr/>
              <a:lstStyle/>
              <a:p>
                <a:pPr marL="0" marR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pl-PL" sz="1800" b="1">
                    <a:effectLst/>
                  </a:rPr>
                  <a:t>Amplitude</a:t>
                </a:r>
                <a:endParaRPr lang="pl-PL" sz="1800">
                  <a:effectLst/>
                </a:endParaRP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333374976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Source velocity spectr</a:t>
            </a:r>
            <a:r>
              <a:rPr lang="pl-PL"/>
              <a:t>um</a:t>
            </a:r>
            <a:endParaRPr lang="en-US"/>
          </a:p>
        </c:rich>
      </c:tx>
      <c:overlay val="0"/>
    </c:title>
    <c:autoTitleDeleted val="0"/>
    <c:plotArea>
      <c:layout/>
      <c:scatterChart>
        <c:scatterStyle val="smoothMarker"/>
        <c:varyColors val="0"/>
        <c:ser>
          <c:idx val="1"/>
          <c:order val="0"/>
          <c:tx>
            <c:v>Source velocity spectrum</c:v>
          </c:tx>
          <c:spPr>
            <a:ln w="38100"/>
          </c:spPr>
          <c:marker>
            <c:symbol val="none"/>
          </c:marker>
          <c:xVal>
            <c:numRef>
              <c:f>Sheet1!$A:$A</c:f>
              <c:numCache>
                <c:formatCode>General</c:formatCode>
                <c:ptCount val="104857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  <c:pt idx="366">
                  <c:v>367</c:v>
                </c:pt>
                <c:pt idx="367">
                  <c:v>368</c:v>
                </c:pt>
                <c:pt idx="368">
                  <c:v>369</c:v>
                </c:pt>
                <c:pt idx="369">
                  <c:v>370</c:v>
                </c:pt>
                <c:pt idx="370">
                  <c:v>371</c:v>
                </c:pt>
                <c:pt idx="371">
                  <c:v>372</c:v>
                </c:pt>
                <c:pt idx="372">
                  <c:v>373</c:v>
                </c:pt>
                <c:pt idx="373">
                  <c:v>374</c:v>
                </c:pt>
                <c:pt idx="374">
                  <c:v>375</c:v>
                </c:pt>
                <c:pt idx="375">
                  <c:v>376</c:v>
                </c:pt>
                <c:pt idx="376">
                  <c:v>377</c:v>
                </c:pt>
                <c:pt idx="377">
                  <c:v>378</c:v>
                </c:pt>
                <c:pt idx="378">
                  <c:v>379</c:v>
                </c:pt>
                <c:pt idx="379">
                  <c:v>380</c:v>
                </c:pt>
                <c:pt idx="380">
                  <c:v>381</c:v>
                </c:pt>
                <c:pt idx="381">
                  <c:v>382</c:v>
                </c:pt>
                <c:pt idx="382">
                  <c:v>383</c:v>
                </c:pt>
                <c:pt idx="383">
                  <c:v>384</c:v>
                </c:pt>
                <c:pt idx="384">
                  <c:v>385</c:v>
                </c:pt>
                <c:pt idx="385">
                  <c:v>386</c:v>
                </c:pt>
                <c:pt idx="386">
                  <c:v>387</c:v>
                </c:pt>
                <c:pt idx="387">
                  <c:v>388</c:v>
                </c:pt>
                <c:pt idx="388">
                  <c:v>389</c:v>
                </c:pt>
                <c:pt idx="389">
                  <c:v>390</c:v>
                </c:pt>
                <c:pt idx="390">
                  <c:v>391</c:v>
                </c:pt>
                <c:pt idx="391">
                  <c:v>392</c:v>
                </c:pt>
                <c:pt idx="392">
                  <c:v>393</c:v>
                </c:pt>
                <c:pt idx="393">
                  <c:v>394</c:v>
                </c:pt>
                <c:pt idx="394">
                  <c:v>395</c:v>
                </c:pt>
                <c:pt idx="395">
                  <c:v>396</c:v>
                </c:pt>
                <c:pt idx="396">
                  <c:v>397</c:v>
                </c:pt>
                <c:pt idx="397">
                  <c:v>398</c:v>
                </c:pt>
                <c:pt idx="398">
                  <c:v>399</c:v>
                </c:pt>
                <c:pt idx="399">
                  <c:v>400</c:v>
                </c:pt>
                <c:pt idx="400">
                  <c:v>401</c:v>
                </c:pt>
                <c:pt idx="401">
                  <c:v>402</c:v>
                </c:pt>
                <c:pt idx="402">
                  <c:v>403</c:v>
                </c:pt>
                <c:pt idx="403">
                  <c:v>404</c:v>
                </c:pt>
                <c:pt idx="404">
                  <c:v>405</c:v>
                </c:pt>
                <c:pt idx="405">
                  <c:v>406</c:v>
                </c:pt>
                <c:pt idx="406">
                  <c:v>407</c:v>
                </c:pt>
                <c:pt idx="407">
                  <c:v>408</c:v>
                </c:pt>
                <c:pt idx="408">
                  <c:v>409</c:v>
                </c:pt>
                <c:pt idx="409">
                  <c:v>410</c:v>
                </c:pt>
                <c:pt idx="410">
                  <c:v>411</c:v>
                </c:pt>
                <c:pt idx="411">
                  <c:v>412</c:v>
                </c:pt>
                <c:pt idx="412">
                  <c:v>413</c:v>
                </c:pt>
                <c:pt idx="413">
                  <c:v>414</c:v>
                </c:pt>
                <c:pt idx="414">
                  <c:v>415</c:v>
                </c:pt>
                <c:pt idx="415">
                  <c:v>416</c:v>
                </c:pt>
                <c:pt idx="416">
                  <c:v>417</c:v>
                </c:pt>
                <c:pt idx="417">
                  <c:v>418</c:v>
                </c:pt>
                <c:pt idx="418">
                  <c:v>419</c:v>
                </c:pt>
                <c:pt idx="419">
                  <c:v>420</c:v>
                </c:pt>
                <c:pt idx="420">
                  <c:v>421</c:v>
                </c:pt>
                <c:pt idx="421">
                  <c:v>422</c:v>
                </c:pt>
                <c:pt idx="422">
                  <c:v>423</c:v>
                </c:pt>
                <c:pt idx="423">
                  <c:v>424</c:v>
                </c:pt>
                <c:pt idx="424">
                  <c:v>425</c:v>
                </c:pt>
                <c:pt idx="425">
                  <c:v>426</c:v>
                </c:pt>
                <c:pt idx="426">
                  <c:v>427</c:v>
                </c:pt>
                <c:pt idx="427">
                  <c:v>428</c:v>
                </c:pt>
                <c:pt idx="428">
                  <c:v>429</c:v>
                </c:pt>
                <c:pt idx="429">
                  <c:v>430</c:v>
                </c:pt>
                <c:pt idx="430">
                  <c:v>431</c:v>
                </c:pt>
                <c:pt idx="431">
                  <c:v>432</c:v>
                </c:pt>
                <c:pt idx="432">
                  <c:v>433</c:v>
                </c:pt>
                <c:pt idx="433">
                  <c:v>434</c:v>
                </c:pt>
                <c:pt idx="434">
                  <c:v>435</c:v>
                </c:pt>
                <c:pt idx="435">
                  <c:v>436</c:v>
                </c:pt>
                <c:pt idx="436">
                  <c:v>437</c:v>
                </c:pt>
                <c:pt idx="437">
                  <c:v>438</c:v>
                </c:pt>
                <c:pt idx="438">
                  <c:v>439</c:v>
                </c:pt>
                <c:pt idx="439">
                  <c:v>440</c:v>
                </c:pt>
                <c:pt idx="440">
                  <c:v>441</c:v>
                </c:pt>
                <c:pt idx="441">
                  <c:v>442</c:v>
                </c:pt>
                <c:pt idx="442">
                  <c:v>443</c:v>
                </c:pt>
                <c:pt idx="443">
                  <c:v>444</c:v>
                </c:pt>
                <c:pt idx="444">
                  <c:v>445</c:v>
                </c:pt>
                <c:pt idx="445">
                  <c:v>446</c:v>
                </c:pt>
                <c:pt idx="446">
                  <c:v>447</c:v>
                </c:pt>
                <c:pt idx="447">
                  <c:v>448</c:v>
                </c:pt>
                <c:pt idx="448">
                  <c:v>449</c:v>
                </c:pt>
                <c:pt idx="449">
                  <c:v>450</c:v>
                </c:pt>
                <c:pt idx="450">
                  <c:v>451</c:v>
                </c:pt>
                <c:pt idx="451">
                  <c:v>452</c:v>
                </c:pt>
                <c:pt idx="452">
                  <c:v>453</c:v>
                </c:pt>
                <c:pt idx="453">
                  <c:v>454</c:v>
                </c:pt>
                <c:pt idx="454">
                  <c:v>455</c:v>
                </c:pt>
                <c:pt idx="455">
                  <c:v>456</c:v>
                </c:pt>
                <c:pt idx="456">
                  <c:v>457</c:v>
                </c:pt>
                <c:pt idx="457">
                  <c:v>458</c:v>
                </c:pt>
                <c:pt idx="458">
                  <c:v>459</c:v>
                </c:pt>
                <c:pt idx="459">
                  <c:v>460</c:v>
                </c:pt>
                <c:pt idx="460">
                  <c:v>461</c:v>
                </c:pt>
                <c:pt idx="461">
                  <c:v>462</c:v>
                </c:pt>
                <c:pt idx="462">
                  <c:v>463</c:v>
                </c:pt>
                <c:pt idx="463">
                  <c:v>464</c:v>
                </c:pt>
                <c:pt idx="464">
                  <c:v>465</c:v>
                </c:pt>
                <c:pt idx="465">
                  <c:v>466</c:v>
                </c:pt>
                <c:pt idx="466">
                  <c:v>467</c:v>
                </c:pt>
                <c:pt idx="467">
                  <c:v>468</c:v>
                </c:pt>
                <c:pt idx="468">
                  <c:v>469</c:v>
                </c:pt>
                <c:pt idx="469">
                  <c:v>470</c:v>
                </c:pt>
                <c:pt idx="470">
                  <c:v>471</c:v>
                </c:pt>
                <c:pt idx="471">
                  <c:v>472</c:v>
                </c:pt>
                <c:pt idx="472">
                  <c:v>473</c:v>
                </c:pt>
                <c:pt idx="473">
                  <c:v>474</c:v>
                </c:pt>
                <c:pt idx="474">
                  <c:v>475</c:v>
                </c:pt>
                <c:pt idx="475">
                  <c:v>476</c:v>
                </c:pt>
                <c:pt idx="476">
                  <c:v>477</c:v>
                </c:pt>
                <c:pt idx="477">
                  <c:v>478</c:v>
                </c:pt>
                <c:pt idx="478">
                  <c:v>479</c:v>
                </c:pt>
                <c:pt idx="479">
                  <c:v>480</c:v>
                </c:pt>
                <c:pt idx="480">
                  <c:v>481</c:v>
                </c:pt>
                <c:pt idx="481">
                  <c:v>482</c:v>
                </c:pt>
                <c:pt idx="482">
                  <c:v>483</c:v>
                </c:pt>
                <c:pt idx="483">
                  <c:v>484</c:v>
                </c:pt>
                <c:pt idx="484">
                  <c:v>485</c:v>
                </c:pt>
                <c:pt idx="485">
                  <c:v>486</c:v>
                </c:pt>
                <c:pt idx="486">
                  <c:v>487</c:v>
                </c:pt>
                <c:pt idx="487">
                  <c:v>488</c:v>
                </c:pt>
                <c:pt idx="488">
                  <c:v>489</c:v>
                </c:pt>
                <c:pt idx="489">
                  <c:v>490</c:v>
                </c:pt>
                <c:pt idx="490">
                  <c:v>491</c:v>
                </c:pt>
                <c:pt idx="491">
                  <c:v>492</c:v>
                </c:pt>
                <c:pt idx="492">
                  <c:v>493</c:v>
                </c:pt>
                <c:pt idx="493">
                  <c:v>494</c:v>
                </c:pt>
                <c:pt idx="494">
                  <c:v>495</c:v>
                </c:pt>
                <c:pt idx="495">
                  <c:v>496</c:v>
                </c:pt>
                <c:pt idx="496">
                  <c:v>497</c:v>
                </c:pt>
                <c:pt idx="497">
                  <c:v>498</c:v>
                </c:pt>
                <c:pt idx="498">
                  <c:v>499</c:v>
                </c:pt>
                <c:pt idx="499">
                  <c:v>500</c:v>
                </c:pt>
                <c:pt idx="500">
                  <c:v>501</c:v>
                </c:pt>
                <c:pt idx="501">
                  <c:v>502</c:v>
                </c:pt>
                <c:pt idx="502">
                  <c:v>503</c:v>
                </c:pt>
                <c:pt idx="503">
                  <c:v>504</c:v>
                </c:pt>
                <c:pt idx="504">
                  <c:v>505</c:v>
                </c:pt>
                <c:pt idx="505">
                  <c:v>506</c:v>
                </c:pt>
                <c:pt idx="506">
                  <c:v>507</c:v>
                </c:pt>
                <c:pt idx="507">
                  <c:v>508</c:v>
                </c:pt>
                <c:pt idx="508">
                  <c:v>509</c:v>
                </c:pt>
                <c:pt idx="509">
                  <c:v>510</c:v>
                </c:pt>
                <c:pt idx="510">
                  <c:v>511</c:v>
                </c:pt>
                <c:pt idx="511">
                  <c:v>512</c:v>
                </c:pt>
                <c:pt idx="512">
                  <c:v>513</c:v>
                </c:pt>
                <c:pt idx="513">
                  <c:v>514</c:v>
                </c:pt>
                <c:pt idx="514">
                  <c:v>515</c:v>
                </c:pt>
                <c:pt idx="515">
                  <c:v>516</c:v>
                </c:pt>
                <c:pt idx="516">
                  <c:v>517</c:v>
                </c:pt>
                <c:pt idx="517">
                  <c:v>518</c:v>
                </c:pt>
                <c:pt idx="518">
                  <c:v>519</c:v>
                </c:pt>
                <c:pt idx="519">
                  <c:v>520</c:v>
                </c:pt>
                <c:pt idx="520">
                  <c:v>521</c:v>
                </c:pt>
                <c:pt idx="521">
                  <c:v>522</c:v>
                </c:pt>
                <c:pt idx="522">
                  <c:v>523</c:v>
                </c:pt>
                <c:pt idx="523">
                  <c:v>524</c:v>
                </c:pt>
                <c:pt idx="524">
                  <c:v>525</c:v>
                </c:pt>
                <c:pt idx="525">
                  <c:v>526</c:v>
                </c:pt>
                <c:pt idx="526">
                  <c:v>527</c:v>
                </c:pt>
                <c:pt idx="527">
                  <c:v>528</c:v>
                </c:pt>
                <c:pt idx="528">
                  <c:v>529</c:v>
                </c:pt>
                <c:pt idx="529">
                  <c:v>530</c:v>
                </c:pt>
                <c:pt idx="530">
                  <c:v>531</c:v>
                </c:pt>
                <c:pt idx="531">
                  <c:v>532</c:v>
                </c:pt>
                <c:pt idx="532">
                  <c:v>533</c:v>
                </c:pt>
                <c:pt idx="533">
                  <c:v>534</c:v>
                </c:pt>
                <c:pt idx="534">
                  <c:v>535</c:v>
                </c:pt>
                <c:pt idx="535">
                  <c:v>536</c:v>
                </c:pt>
                <c:pt idx="536">
                  <c:v>537</c:v>
                </c:pt>
                <c:pt idx="537">
                  <c:v>538</c:v>
                </c:pt>
                <c:pt idx="538">
                  <c:v>539</c:v>
                </c:pt>
                <c:pt idx="539">
                  <c:v>540</c:v>
                </c:pt>
                <c:pt idx="540">
                  <c:v>541</c:v>
                </c:pt>
                <c:pt idx="541">
                  <c:v>542</c:v>
                </c:pt>
                <c:pt idx="542">
                  <c:v>543</c:v>
                </c:pt>
                <c:pt idx="543">
                  <c:v>544</c:v>
                </c:pt>
                <c:pt idx="544">
                  <c:v>545</c:v>
                </c:pt>
                <c:pt idx="545">
                  <c:v>546</c:v>
                </c:pt>
                <c:pt idx="546">
                  <c:v>547</c:v>
                </c:pt>
                <c:pt idx="547">
                  <c:v>548</c:v>
                </c:pt>
                <c:pt idx="548">
                  <c:v>549</c:v>
                </c:pt>
                <c:pt idx="549">
                  <c:v>550</c:v>
                </c:pt>
                <c:pt idx="550">
                  <c:v>551</c:v>
                </c:pt>
                <c:pt idx="551">
                  <c:v>552</c:v>
                </c:pt>
                <c:pt idx="552">
                  <c:v>553</c:v>
                </c:pt>
                <c:pt idx="553">
                  <c:v>554</c:v>
                </c:pt>
                <c:pt idx="554">
                  <c:v>555</c:v>
                </c:pt>
                <c:pt idx="555">
                  <c:v>556</c:v>
                </c:pt>
                <c:pt idx="556">
                  <c:v>557</c:v>
                </c:pt>
                <c:pt idx="557">
                  <c:v>558</c:v>
                </c:pt>
                <c:pt idx="558">
                  <c:v>559</c:v>
                </c:pt>
                <c:pt idx="559">
                  <c:v>560</c:v>
                </c:pt>
                <c:pt idx="560">
                  <c:v>561</c:v>
                </c:pt>
                <c:pt idx="561">
                  <c:v>562</c:v>
                </c:pt>
                <c:pt idx="562">
                  <c:v>563</c:v>
                </c:pt>
                <c:pt idx="563">
                  <c:v>564</c:v>
                </c:pt>
                <c:pt idx="564">
                  <c:v>565</c:v>
                </c:pt>
                <c:pt idx="565">
                  <c:v>566</c:v>
                </c:pt>
                <c:pt idx="566">
                  <c:v>567</c:v>
                </c:pt>
                <c:pt idx="567">
                  <c:v>568</c:v>
                </c:pt>
                <c:pt idx="568">
                  <c:v>569</c:v>
                </c:pt>
                <c:pt idx="569">
                  <c:v>570</c:v>
                </c:pt>
                <c:pt idx="570">
                  <c:v>571</c:v>
                </c:pt>
                <c:pt idx="571">
                  <c:v>572</c:v>
                </c:pt>
                <c:pt idx="572">
                  <c:v>573</c:v>
                </c:pt>
                <c:pt idx="573">
                  <c:v>574</c:v>
                </c:pt>
                <c:pt idx="574">
                  <c:v>575</c:v>
                </c:pt>
                <c:pt idx="575">
                  <c:v>576</c:v>
                </c:pt>
                <c:pt idx="576">
                  <c:v>577</c:v>
                </c:pt>
                <c:pt idx="577">
                  <c:v>578</c:v>
                </c:pt>
                <c:pt idx="578">
                  <c:v>579</c:v>
                </c:pt>
                <c:pt idx="579">
                  <c:v>580</c:v>
                </c:pt>
                <c:pt idx="580">
                  <c:v>581</c:v>
                </c:pt>
                <c:pt idx="581">
                  <c:v>582</c:v>
                </c:pt>
                <c:pt idx="582">
                  <c:v>583</c:v>
                </c:pt>
                <c:pt idx="583">
                  <c:v>584</c:v>
                </c:pt>
                <c:pt idx="584">
                  <c:v>585</c:v>
                </c:pt>
                <c:pt idx="585">
                  <c:v>586</c:v>
                </c:pt>
                <c:pt idx="586">
                  <c:v>587</c:v>
                </c:pt>
                <c:pt idx="587">
                  <c:v>588</c:v>
                </c:pt>
                <c:pt idx="588">
                  <c:v>589</c:v>
                </c:pt>
                <c:pt idx="589">
                  <c:v>590</c:v>
                </c:pt>
                <c:pt idx="590">
                  <c:v>591</c:v>
                </c:pt>
                <c:pt idx="591">
                  <c:v>592</c:v>
                </c:pt>
                <c:pt idx="592">
                  <c:v>593</c:v>
                </c:pt>
                <c:pt idx="593">
                  <c:v>594</c:v>
                </c:pt>
                <c:pt idx="594">
                  <c:v>595</c:v>
                </c:pt>
                <c:pt idx="595">
                  <c:v>596</c:v>
                </c:pt>
                <c:pt idx="596">
                  <c:v>597</c:v>
                </c:pt>
                <c:pt idx="597">
                  <c:v>598</c:v>
                </c:pt>
                <c:pt idx="598">
                  <c:v>599</c:v>
                </c:pt>
                <c:pt idx="599">
                  <c:v>600</c:v>
                </c:pt>
                <c:pt idx="600">
                  <c:v>601</c:v>
                </c:pt>
                <c:pt idx="601">
                  <c:v>602</c:v>
                </c:pt>
                <c:pt idx="602">
                  <c:v>603</c:v>
                </c:pt>
                <c:pt idx="603">
                  <c:v>604</c:v>
                </c:pt>
                <c:pt idx="604">
                  <c:v>605</c:v>
                </c:pt>
                <c:pt idx="605">
                  <c:v>606</c:v>
                </c:pt>
                <c:pt idx="606">
                  <c:v>607</c:v>
                </c:pt>
                <c:pt idx="607">
                  <c:v>608</c:v>
                </c:pt>
                <c:pt idx="608">
                  <c:v>609</c:v>
                </c:pt>
                <c:pt idx="609">
                  <c:v>610</c:v>
                </c:pt>
                <c:pt idx="610">
                  <c:v>611</c:v>
                </c:pt>
                <c:pt idx="611">
                  <c:v>612</c:v>
                </c:pt>
                <c:pt idx="612">
                  <c:v>613</c:v>
                </c:pt>
                <c:pt idx="613">
                  <c:v>614</c:v>
                </c:pt>
                <c:pt idx="614">
                  <c:v>615</c:v>
                </c:pt>
                <c:pt idx="615">
                  <c:v>616</c:v>
                </c:pt>
                <c:pt idx="616">
                  <c:v>617</c:v>
                </c:pt>
                <c:pt idx="617">
                  <c:v>618</c:v>
                </c:pt>
                <c:pt idx="618">
                  <c:v>619</c:v>
                </c:pt>
                <c:pt idx="619">
                  <c:v>620</c:v>
                </c:pt>
                <c:pt idx="620">
                  <c:v>621</c:v>
                </c:pt>
                <c:pt idx="621">
                  <c:v>622</c:v>
                </c:pt>
                <c:pt idx="622">
                  <c:v>623</c:v>
                </c:pt>
                <c:pt idx="623">
                  <c:v>624</c:v>
                </c:pt>
                <c:pt idx="624">
                  <c:v>625</c:v>
                </c:pt>
                <c:pt idx="625">
                  <c:v>626</c:v>
                </c:pt>
                <c:pt idx="626">
                  <c:v>627</c:v>
                </c:pt>
                <c:pt idx="627">
                  <c:v>628</c:v>
                </c:pt>
                <c:pt idx="628">
                  <c:v>629</c:v>
                </c:pt>
                <c:pt idx="629">
                  <c:v>630</c:v>
                </c:pt>
                <c:pt idx="630">
                  <c:v>631</c:v>
                </c:pt>
                <c:pt idx="631">
                  <c:v>632</c:v>
                </c:pt>
                <c:pt idx="632">
                  <c:v>633</c:v>
                </c:pt>
                <c:pt idx="633">
                  <c:v>634</c:v>
                </c:pt>
                <c:pt idx="634">
                  <c:v>635</c:v>
                </c:pt>
                <c:pt idx="635">
                  <c:v>636</c:v>
                </c:pt>
                <c:pt idx="636">
                  <c:v>637</c:v>
                </c:pt>
                <c:pt idx="637">
                  <c:v>638</c:v>
                </c:pt>
                <c:pt idx="638">
                  <c:v>639</c:v>
                </c:pt>
                <c:pt idx="639">
                  <c:v>640</c:v>
                </c:pt>
                <c:pt idx="640">
                  <c:v>641</c:v>
                </c:pt>
                <c:pt idx="641">
                  <c:v>642</c:v>
                </c:pt>
                <c:pt idx="642">
                  <c:v>643</c:v>
                </c:pt>
                <c:pt idx="643">
                  <c:v>644</c:v>
                </c:pt>
                <c:pt idx="644">
                  <c:v>645</c:v>
                </c:pt>
                <c:pt idx="645">
                  <c:v>646</c:v>
                </c:pt>
                <c:pt idx="646">
                  <c:v>647</c:v>
                </c:pt>
                <c:pt idx="647">
                  <c:v>648</c:v>
                </c:pt>
                <c:pt idx="648">
                  <c:v>649</c:v>
                </c:pt>
                <c:pt idx="649">
                  <c:v>650</c:v>
                </c:pt>
                <c:pt idx="650">
                  <c:v>651</c:v>
                </c:pt>
                <c:pt idx="651">
                  <c:v>652</c:v>
                </c:pt>
                <c:pt idx="652">
                  <c:v>653</c:v>
                </c:pt>
                <c:pt idx="653">
                  <c:v>654</c:v>
                </c:pt>
                <c:pt idx="654">
                  <c:v>655</c:v>
                </c:pt>
                <c:pt idx="655">
                  <c:v>656</c:v>
                </c:pt>
                <c:pt idx="656">
                  <c:v>657</c:v>
                </c:pt>
                <c:pt idx="657">
                  <c:v>658</c:v>
                </c:pt>
                <c:pt idx="658">
                  <c:v>659</c:v>
                </c:pt>
                <c:pt idx="659">
                  <c:v>660</c:v>
                </c:pt>
                <c:pt idx="660">
                  <c:v>661</c:v>
                </c:pt>
                <c:pt idx="661">
                  <c:v>662</c:v>
                </c:pt>
                <c:pt idx="662">
                  <c:v>663</c:v>
                </c:pt>
                <c:pt idx="663">
                  <c:v>664</c:v>
                </c:pt>
                <c:pt idx="664">
                  <c:v>665</c:v>
                </c:pt>
                <c:pt idx="665">
                  <c:v>666</c:v>
                </c:pt>
                <c:pt idx="666">
                  <c:v>667</c:v>
                </c:pt>
                <c:pt idx="667">
                  <c:v>668</c:v>
                </c:pt>
                <c:pt idx="668">
                  <c:v>669</c:v>
                </c:pt>
                <c:pt idx="669">
                  <c:v>670</c:v>
                </c:pt>
                <c:pt idx="670">
                  <c:v>671</c:v>
                </c:pt>
                <c:pt idx="671">
                  <c:v>672</c:v>
                </c:pt>
                <c:pt idx="672">
                  <c:v>673</c:v>
                </c:pt>
                <c:pt idx="673">
                  <c:v>674</c:v>
                </c:pt>
                <c:pt idx="674">
                  <c:v>675</c:v>
                </c:pt>
                <c:pt idx="675">
                  <c:v>676</c:v>
                </c:pt>
                <c:pt idx="676">
                  <c:v>677</c:v>
                </c:pt>
                <c:pt idx="677">
                  <c:v>678</c:v>
                </c:pt>
                <c:pt idx="678">
                  <c:v>679</c:v>
                </c:pt>
                <c:pt idx="679">
                  <c:v>680</c:v>
                </c:pt>
                <c:pt idx="680">
                  <c:v>681</c:v>
                </c:pt>
                <c:pt idx="681">
                  <c:v>682</c:v>
                </c:pt>
                <c:pt idx="682">
                  <c:v>683</c:v>
                </c:pt>
                <c:pt idx="683">
                  <c:v>684</c:v>
                </c:pt>
                <c:pt idx="684">
                  <c:v>685</c:v>
                </c:pt>
                <c:pt idx="685">
                  <c:v>686</c:v>
                </c:pt>
                <c:pt idx="686">
                  <c:v>687</c:v>
                </c:pt>
                <c:pt idx="687">
                  <c:v>688</c:v>
                </c:pt>
                <c:pt idx="688">
                  <c:v>689</c:v>
                </c:pt>
                <c:pt idx="689">
                  <c:v>690</c:v>
                </c:pt>
                <c:pt idx="690">
                  <c:v>691</c:v>
                </c:pt>
                <c:pt idx="691">
                  <c:v>692</c:v>
                </c:pt>
                <c:pt idx="692">
                  <c:v>693</c:v>
                </c:pt>
                <c:pt idx="693">
                  <c:v>694</c:v>
                </c:pt>
                <c:pt idx="694">
                  <c:v>695</c:v>
                </c:pt>
                <c:pt idx="695">
                  <c:v>696</c:v>
                </c:pt>
                <c:pt idx="696">
                  <c:v>697</c:v>
                </c:pt>
                <c:pt idx="697">
                  <c:v>698</c:v>
                </c:pt>
                <c:pt idx="698">
                  <c:v>699</c:v>
                </c:pt>
                <c:pt idx="699">
                  <c:v>700</c:v>
                </c:pt>
                <c:pt idx="700">
                  <c:v>701</c:v>
                </c:pt>
                <c:pt idx="701">
                  <c:v>702</c:v>
                </c:pt>
                <c:pt idx="702">
                  <c:v>703</c:v>
                </c:pt>
                <c:pt idx="703">
                  <c:v>704</c:v>
                </c:pt>
                <c:pt idx="704">
                  <c:v>705</c:v>
                </c:pt>
                <c:pt idx="705">
                  <c:v>706</c:v>
                </c:pt>
                <c:pt idx="706">
                  <c:v>707</c:v>
                </c:pt>
                <c:pt idx="707">
                  <c:v>708</c:v>
                </c:pt>
                <c:pt idx="708">
                  <c:v>709</c:v>
                </c:pt>
                <c:pt idx="709">
                  <c:v>710</c:v>
                </c:pt>
                <c:pt idx="710">
                  <c:v>711</c:v>
                </c:pt>
                <c:pt idx="711">
                  <c:v>712</c:v>
                </c:pt>
                <c:pt idx="712">
                  <c:v>713</c:v>
                </c:pt>
                <c:pt idx="713">
                  <c:v>714</c:v>
                </c:pt>
                <c:pt idx="714">
                  <c:v>715</c:v>
                </c:pt>
                <c:pt idx="715">
                  <c:v>716</c:v>
                </c:pt>
                <c:pt idx="716">
                  <c:v>717</c:v>
                </c:pt>
                <c:pt idx="717">
                  <c:v>718</c:v>
                </c:pt>
                <c:pt idx="718">
                  <c:v>719</c:v>
                </c:pt>
                <c:pt idx="719">
                  <c:v>720</c:v>
                </c:pt>
                <c:pt idx="720">
                  <c:v>721</c:v>
                </c:pt>
                <c:pt idx="721">
                  <c:v>722</c:v>
                </c:pt>
                <c:pt idx="722">
                  <c:v>723</c:v>
                </c:pt>
                <c:pt idx="723">
                  <c:v>724</c:v>
                </c:pt>
                <c:pt idx="724">
                  <c:v>725</c:v>
                </c:pt>
                <c:pt idx="725">
                  <c:v>726</c:v>
                </c:pt>
                <c:pt idx="726">
                  <c:v>727</c:v>
                </c:pt>
                <c:pt idx="727">
                  <c:v>728</c:v>
                </c:pt>
                <c:pt idx="728">
                  <c:v>729</c:v>
                </c:pt>
                <c:pt idx="729">
                  <c:v>730</c:v>
                </c:pt>
                <c:pt idx="730">
                  <c:v>731</c:v>
                </c:pt>
                <c:pt idx="731">
                  <c:v>732</c:v>
                </c:pt>
                <c:pt idx="732">
                  <c:v>733</c:v>
                </c:pt>
                <c:pt idx="733">
                  <c:v>734</c:v>
                </c:pt>
                <c:pt idx="734">
                  <c:v>735</c:v>
                </c:pt>
                <c:pt idx="735">
                  <c:v>736</c:v>
                </c:pt>
                <c:pt idx="736">
                  <c:v>737</c:v>
                </c:pt>
                <c:pt idx="737">
                  <c:v>738</c:v>
                </c:pt>
                <c:pt idx="738">
                  <c:v>739</c:v>
                </c:pt>
                <c:pt idx="739">
                  <c:v>740</c:v>
                </c:pt>
                <c:pt idx="740">
                  <c:v>741</c:v>
                </c:pt>
                <c:pt idx="741">
                  <c:v>742</c:v>
                </c:pt>
                <c:pt idx="742">
                  <c:v>743</c:v>
                </c:pt>
                <c:pt idx="743">
                  <c:v>744</c:v>
                </c:pt>
                <c:pt idx="744">
                  <c:v>745</c:v>
                </c:pt>
                <c:pt idx="745">
                  <c:v>746</c:v>
                </c:pt>
                <c:pt idx="746">
                  <c:v>747</c:v>
                </c:pt>
                <c:pt idx="747">
                  <c:v>748</c:v>
                </c:pt>
                <c:pt idx="748">
                  <c:v>749</c:v>
                </c:pt>
                <c:pt idx="749">
                  <c:v>750</c:v>
                </c:pt>
                <c:pt idx="750">
                  <c:v>751</c:v>
                </c:pt>
                <c:pt idx="751">
                  <c:v>752</c:v>
                </c:pt>
                <c:pt idx="752">
                  <c:v>753</c:v>
                </c:pt>
                <c:pt idx="753">
                  <c:v>754</c:v>
                </c:pt>
                <c:pt idx="754">
                  <c:v>755</c:v>
                </c:pt>
                <c:pt idx="755">
                  <c:v>756</c:v>
                </c:pt>
                <c:pt idx="756">
                  <c:v>757</c:v>
                </c:pt>
                <c:pt idx="757">
                  <c:v>758</c:v>
                </c:pt>
                <c:pt idx="758">
                  <c:v>759</c:v>
                </c:pt>
                <c:pt idx="759">
                  <c:v>760</c:v>
                </c:pt>
                <c:pt idx="760">
                  <c:v>761</c:v>
                </c:pt>
                <c:pt idx="761">
                  <c:v>762</c:v>
                </c:pt>
                <c:pt idx="762">
                  <c:v>763</c:v>
                </c:pt>
                <c:pt idx="763">
                  <c:v>764</c:v>
                </c:pt>
                <c:pt idx="764">
                  <c:v>765</c:v>
                </c:pt>
                <c:pt idx="765">
                  <c:v>766</c:v>
                </c:pt>
                <c:pt idx="766">
                  <c:v>767</c:v>
                </c:pt>
                <c:pt idx="767">
                  <c:v>768</c:v>
                </c:pt>
                <c:pt idx="768">
                  <c:v>769</c:v>
                </c:pt>
                <c:pt idx="769">
                  <c:v>770</c:v>
                </c:pt>
                <c:pt idx="770">
                  <c:v>771</c:v>
                </c:pt>
                <c:pt idx="771">
                  <c:v>772</c:v>
                </c:pt>
                <c:pt idx="772">
                  <c:v>773</c:v>
                </c:pt>
                <c:pt idx="773">
                  <c:v>774</c:v>
                </c:pt>
                <c:pt idx="774">
                  <c:v>775</c:v>
                </c:pt>
                <c:pt idx="775">
                  <c:v>776</c:v>
                </c:pt>
                <c:pt idx="776">
                  <c:v>777</c:v>
                </c:pt>
                <c:pt idx="777">
                  <c:v>778</c:v>
                </c:pt>
                <c:pt idx="778">
                  <c:v>779</c:v>
                </c:pt>
                <c:pt idx="779">
                  <c:v>780</c:v>
                </c:pt>
                <c:pt idx="780">
                  <c:v>781</c:v>
                </c:pt>
                <c:pt idx="781">
                  <c:v>782</c:v>
                </c:pt>
                <c:pt idx="782">
                  <c:v>783</c:v>
                </c:pt>
                <c:pt idx="783">
                  <c:v>784</c:v>
                </c:pt>
                <c:pt idx="784">
                  <c:v>785</c:v>
                </c:pt>
                <c:pt idx="785">
                  <c:v>786</c:v>
                </c:pt>
                <c:pt idx="786">
                  <c:v>787</c:v>
                </c:pt>
                <c:pt idx="787">
                  <c:v>788</c:v>
                </c:pt>
                <c:pt idx="788">
                  <c:v>789</c:v>
                </c:pt>
                <c:pt idx="789">
                  <c:v>790</c:v>
                </c:pt>
                <c:pt idx="790">
                  <c:v>791</c:v>
                </c:pt>
                <c:pt idx="791">
                  <c:v>792</c:v>
                </c:pt>
                <c:pt idx="792">
                  <c:v>793</c:v>
                </c:pt>
                <c:pt idx="793">
                  <c:v>794</c:v>
                </c:pt>
                <c:pt idx="794">
                  <c:v>795</c:v>
                </c:pt>
                <c:pt idx="795">
                  <c:v>796</c:v>
                </c:pt>
                <c:pt idx="796">
                  <c:v>797</c:v>
                </c:pt>
                <c:pt idx="797">
                  <c:v>798</c:v>
                </c:pt>
                <c:pt idx="798">
                  <c:v>799</c:v>
                </c:pt>
                <c:pt idx="799">
                  <c:v>800</c:v>
                </c:pt>
                <c:pt idx="800">
                  <c:v>801</c:v>
                </c:pt>
                <c:pt idx="801">
                  <c:v>802</c:v>
                </c:pt>
                <c:pt idx="802">
                  <c:v>803</c:v>
                </c:pt>
                <c:pt idx="803">
                  <c:v>804</c:v>
                </c:pt>
                <c:pt idx="804">
                  <c:v>805</c:v>
                </c:pt>
                <c:pt idx="805">
                  <c:v>806</c:v>
                </c:pt>
                <c:pt idx="806">
                  <c:v>807</c:v>
                </c:pt>
                <c:pt idx="807">
                  <c:v>808</c:v>
                </c:pt>
                <c:pt idx="808">
                  <c:v>809</c:v>
                </c:pt>
                <c:pt idx="809">
                  <c:v>810</c:v>
                </c:pt>
                <c:pt idx="810">
                  <c:v>811</c:v>
                </c:pt>
                <c:pt idx="811">
                  <c:v>812</c:v>
                </c:pt>
                <c:pt idx="812">
                  <c:v>813</c:v>
                </c:pt>
                <c:pt idx="813">
                  <c:v>814</c:v>
                </c:pt>
                <c:pt idx="814">
                  <c:v>815</c:v>
                </c:pt>
                <c:pt idx="815">
                  <c:v>816</c:v>
                </c:pt>
                <c:pt idx="816">
                  <c:v>817</c:v>
                </c:pt>
                <c:pt idx="817">
                  <c:v>818</c:v>
                </c:pt>
                <c:pt idx="818">
                  <c:v>819</c:v>
                </c:pt>
                <c:pt idx="819">
                  <c:v>820</c:v>
                </c:pt>
                <c:pt idx="820">
                  <c:v>821</c:v>
                </c:pt>
                <c:pt idx="821">
                  <c:v>822</c:v>
                </c:pt>
                <c:pt idx="822">
                  <c:v>823</c:v>
                </c:pt>
                <c:pt idx="823">
                  <c:v>824</c:v>
                </c:pt>
                <c:pt idx="824">
                  <c:v>825</c:v>
                </c:pt>
                <c:pt idx="825">
                  <c:v>826</c:v>
                </c:pt>
                <c:pt idx="826">
                  <c:v>827</c:v>
                </c:pt>
                <c:pt idx="827">
                  <c:v>828</c:v>
                </c:pt>
                <c:pt idx="828">
                  <c:v>829</c:v>
                </c:pt>
                <c:pt idx="829">
                  <c:v>830</c:v>
                </c:pt>
                <c:pt idx="830">
                  <c:v>831</c:v>
                </c:pt>
                <c:pt idx="831">
                  <c:v>832</c:v>
                </c:pt>
                <c:pt idx="832">
                  <c:v>833</c:v>
                </c:pt>
                <c:pt idx="833">
                  <c:v>834</c:v>
                </c:pt>
                <c:pt idx="834">
                  <c:v>835</c:v>
                </c:pt>
                <c:pt idx="835">
                  <c:v>836</c:v>
                </c:pt>
                <c:pt idx="836">
                  <c:v>837</c:v>
                </c:pt>
                <c:pt idx="837">
                  <c:v>838</c:v>
                </c:pt>
                <c:pt idx="838">
                  <c:v>839</c:v>
                </c:pt>
                <c:pt idx="839">
                  <c:v>840</c:v>
                </c:pt>
                <c:pt idx="840">
                  <c:v>841</c:v>
                </c:pt>
                <c:pt idx="841">
                  <c:v>842</c:v>
                </c:pt>
                <c:pt idx="842">
                  <c:v>843</c:v>
                </c:pt>
                <c:pt idx="843">
                  <c:v>844</c:v>
                </c:pt>
                <c:pt idx="844">
                  <c:v>845</c:v>
                </c:pt>
                <c:pt idx="845">
                  <c:v>846</c:v>
                </c:pt>
                <c:pt idx="846">
                  <c:v>847</c:v>
                </c:pt>
                <c:pt idx="847">
                  <c:v>848</c:v>
                </c:pt>
                <c:pt idx="848">
                  <c:v>849</c:v>
                </c:pt>
                <c:pt idx="849">
                  <c:v>850</c:v>
                </c:pt>
                <c:pt idx="850">
                  <c:v>851</c:v>
                </c:pt>
                <c:pt idx="851">
                  <c:v>852</c:v>
                </c:pt>
                <c:pt idx="852">
                  <c:v>853</c:v>
                </c:pt>
                <c:pt idx="853">
                  <c:v>854</c:v>
                </c:pt>
                <c:pt idx="854">
                  <c:v>855</c:v>
                </c:pt>
                <c:pt idx="855">
                  <c:v>856</c:v>
                </c:pt>
                <c:pt idx="856">
                  <c:v>857</c:v>
                </c:pt>
                <c:pt idx="857">
                  <c:v>858</c:v>
                </c:pt>
                <c:pt idx="858">
                  <c:v>859</c:v>
                </c:pt>
                <c:pt idx="859">
                  <c:v>860</c:v>
                </c:pt>
                <c:pt idx="860">
                  <c:v>861</c:v>
                </c:pt>
                <c:pt idx="861">
                  <c:v>862</c:v>
                </c:pt>
                <c:pt idx="862">
                  <c:v>863</c:v>
                </c:pt>
                <c:pt idx="863">
                  <c:v>864</c:v>
                </c:pt>
                <c:pt idx="864">
                  <c:v>865</c:v>
                </c:pt>
                <c:pt idx="865">
                  <c:v>866</c:v>
                </c:pt>
                <c:pt idx="866">
                  <c:v>867</c:v>
                </c:pt>
                <c:pt idx="867">
                  <c:v>868</c:v>
                </c:pt>
                <c:pt idx="868">
                  <c:v>869</c:v>
                </c:pt>
                <c:pt idx="869">
                  <c:v>870</c:v>
                </c:pt>
                <c:pt idx="870">
                  <c:v>871</c:v>
                </c:pt>
                <c:pt idx="871">
                  <c:v>872</c:v>
                </c:pt>
                <c:pt idx="872">
                  <c:v>873</c:v>
                </c:pt>
                <c:pt idx="873">
                  <c:v>874</c:v>
                </c:pt>
                <c:pt idx="874">
                  <c:v>875</c:v>
                </c:pt>
                <c:pt idx="875">
                  <c:v>876</c:v>
                </c:pt>
                <c:pt idx="876">
                  <c:v>877</c:v>
                </c:pt>
                <c:pt idx="877">
                  <c:v>878</c:v>
                </c:pt>
                <c:pt idx="878">
                  <c:v>879</c:v>
                </c:pt>
                <c:pt idx="879">
                  <c:v>880</c:v>
                </c:pt>
                <c:pt idx="880">
                  <c:v>881</c:v>
                </c:pt>
                <c:pt idx="881">
                  <c:v>882</c:v>
                </c:pt>
                <c:pt idx="882">
                  <c:v>883</c:v>
                </c:pt>
                <c:pt idx="883">
                  <c:v>884</c:v>
                </c:pt>
                <c:pt idx="884">
                  <c:v>885</c:v>
                </c:pt>
                <c:pt idx="885">
                  <c:v>886</c:v>
                </c:pt>
                <c:pt idx="886">
                  <c:v>887</c:v>
                </c:pt>
                <c:pt idx="887">
                  <c:v>888</c:v>
                </c:pt>
                <c:pt idx="888">
                  <c:v>889</c:v>
                </c:pt>
                <c:pt idx="889">
                  <c:v>890</c:v>
                </c:pt>
                <c:pt idx="890">
                  <c:v>891</c:v>
                </c:pt>
                <c:pt idx="891">
                  <c:v>892</c:v>
                </c:pt>
                <c:pt idx="892">
                  <c:v>893</c:v>
                </c:pt>
                <c:pt idx="893">
                  <c:v>894</c:v>
                </c:pt>
                <c:pt idx="894">
                  <c:v>895</c:v>
                </c:pt>
                <c:pt idx="895">
                  <c:v>896</c:v>
                </c:pt>
                <c:pt idx="896">
                  <c:v>897</c:v>
                </c:pt>
                <c:pt idx="897">
                  <c:v>898</c:v>
                </c:pt>
                <c:pt idx="898">
                  <c:v>899</c:v>
                </c:pt>
                <c:pt idx="899">
                  <c:v>900</c:v>
                </c:pt>
                <c:pt idx="900">
                  <c:v>901</c:v>
                </c:pt>
                <c:pt idx="901">
                  <c:v>902</c:v>
                </c:pt>
                <c:pt idx="902">
                  <c:v>903</c:v>
                </c:pt>
                <c:pt idx="903">
                  <c:v>904</c:v>
                </c:pt>
                <c:pt idx="904">
                  <c:v>905</c:v>
                </c:pt>
                <c:pt idx="905">
                  <c:v>906</c:v>
                </c:pt>
                <c:pt idx="906">
                  <c:v>907</c:v>
                </c:pt>
                <c:pt idx="907">
                  <c:v>908</c:v>
                </c:pt>
                <c:pt idx="908">
                  <c:v>909</c:v>
                </c:pt>
                <c:pt idx="909">
                  <c:v>910</c:v>
                </c:pt>
                <c:pt idx="910">
                  <c:v>911</c:v>
                </c:pt>
                <c:pt idx="911">
                  <c:v>912</c:v>
                </c:pt>
                <c:pt idx="912">
                  <c:v>913</c:v>
                </c:pt>
                <c:pt idx="913">
                  <c:v>914</c:v>
                </c:pt>
                <c:pt idx="914">
                  <c:v>915</c:v>
                </c:pt>
                <c:pt idx="915">
                  <c:v>916</c:v>
                </c:pt>
                <c:pt idx="916">
                  <c:v>917</c:v>
                </c:pt>
                <c:pt idx="917">
                  <c:v>918</c:v>
                </c:pt>
                <c:pt idx="918">
                  <c:v>919</c:v>
                </c:pt>
                <c:pt idx="919">
                  <c:v>920</c:v>
                </c:pt>
                <c:pt idx="920">
                  <c:v>921</c:v>
                </c:pt>
                <c:pt idx="921">
                  <c:v>922</c:v>
                </c:pt>
                <c:pt idx="922">
                  <c:v>923</c:v>
                </c:pt>
                <c:pt idx="923">
                  <c:v>924</c:v>
                </c:pt>
                <c:pt idx="924">
                  <c:v>925</c:v>
                </c:pt>
                <c:pt idx="925">
                  <c:v>926</c:v>
                </c:pt>
                <c:pt idx="926">
                  <c:v>927</c:v>
                </c:pt>
                <c:pt idx="927">
                  <c:v>928</c:v>
                </c:pt>
                <c:pt idx="928">
                  <c:v>929</c:v>
                </c:pt>
                <c:pt idx="929">
                  <c:v>930</c:v>
                </c:pt>
                <c:pt idx="930">
                  <c:v>931</c:v>
                </c:pt>
                <c:pt idx="931">
                  <c:v>932</c:v>
                </c:pt>
                <c:pt idx="932">
                  <c:v>933</c:v>
                </c:pt>
                <c:pt idx="933">
                  <c:v>934</c:v>
                </c:pt>
                <c:pt idx="934">
                  <c:v>935</c:v>
                </c:pt>
                <c:pt idx="935">
                  <c:v>936</c:v>
                </c:pt>
                <c:pt idx="936">
                  <c:v>937</c:v>
                </c:pt>
                <c:pt idx="937">
                  <c:v>938</c:v>
                </c:pt>
                <c:pt idx="938">
                  <c:v>939</c:v>
                </c:pt>
                <c:pt idx="939">
                  <c:v>940</c:v>
                </c:pt>
                <c:pt idx="940">
                  <c:v>941</c:v>
                </c:pt>
                <c:pt idx="941">
                  <c:v>942</c:v>
                </c:pt>
                <c:pt idx="942">
                  <c:v>943</c:v>
                </c:pt>
                <c:pt idx="943">
                  <c:v>944</c:v>
                </c:pt>
                <c:pt idx="944">
                  <c:v>945</c:v>
                </c:pt>
                <c:pt idx="945">
                  <c:v>946</c:v>
                </c:pt>
                <c:pt idx="946">
                  <c:v>947</c:v>
                </c:pt>
                <c:pt idx="947">
                  <c:v>948</c:v>
                </c:pt>
                <c:pt idx="948">
                  <c:v>949</c:v>
                </c:pt>
                <c:pt idx="949">
                  <c:v>950</c:v>
                </c:pt>
                <c:pt idx="950">
                  <c:v>951</c:v>
                </c:pt>
                <c:pt idx="951">
                  <c:v>952</c:v>
                </c:pt>
                <c:pt idx="952">
                  <c:v>953</c:v>
                </c:pt>
                <c:pt idx="953">
                  <c:v>954</c:v>
                </c:pt>
                <c:pt idx="954">
                  <c:v>955</c:v>
                </c:pt>
                <c:pt idx="955">
                  <c:v>956</c:v>
                </c:pt>
                <c:pt idx="956">
                  <c:v>957</c:v>
                </c:pt>
                <c:pt idx="957">
                  <c:v>958</c:v>
                </c:pt>
                <c:pt idx="958">
                  <c:v>959</c:v>
                </c:pt>
                <c:pt idx="959">
                  <c:v>960</c:v>
                </c:pt>
                <c:pt idx="960">
                  <c:v>961</c:v>
                </c:pt>
                <c:pt idx="961">
                  <c:v>962</c:v>
                </c:pt>
                <c:pt idx="962">
                  <c:v>963</c:v>
                </c:pt>
                <c:pt idx="963">
                  <c:v>964</c:v>
                </c:pt>
                <c:pt idx="964">
                  <c:v>965</c:v>
                </c:pt>
                <c:pt idx="965">
                  <c:v>966</c:v>
                </c:pt>
                <c:pt idx="966">
                  <c:v>967</c:v>
                </c:pt>
                <c:pt idx="967">
                  <c:v>968</c:v>
                </c:pt>
                <c:pt idx="968">
                  <c:v>969</c:v>
                </c:pt>
                <c:pt idx="969">
                  <c:v>970</c:v>
                </c:pt>
                <c:pt idx="970">
                  <c:v>971</c:v>
                </c:pt>
                <c:pt idx="971">
                  <c:v>972</c:v>
                </c:pt>
                <c:pt idx="972">
                  <c:v>973</c:v>
                </c:pt>
                <c:pt idx="973">
                  <c:v>974</c:v>
                </c:pt>
                <c:pt idx="974">
                  <c:v>975</c:v>
                </c:pt>
                <c:pt idx="975">
                  <c:v>976</c:v>
                </c:pt>
                <c:pt idx="976">
                  <c:v>977</c:v>
                </c:pt>
                <c:pt idx="977">
                  <c:v>978</c:v>
                </c:pt>
                <c:pt idx="978">
                  <c:v>979</c:v>
                </c:pt>
                <c:pt idx="979">
                  <c:v>980</c:v>
                </c:pt>
                <c:pt idx="980">
                  <c:v>981</c:v>
                </c:pt>
                <c:pt idx="981">
                  <c:v>982</c:v>
                </c:pt>
                <c:pt idx="982">
                  <c:v>983</c:v>
                </c:pt>
                <c:pt idx="983">
                  <c:v>984</c:v>
                </c:pt>
                <c:pt idx="984">
                  <c:v>985</c:v>
                </c:pt>
                <c:pt idx="985">
                  <c:v>986</c:v>
                </c:pt>
                <c:pt idx="986">
                  <c:v>987</c:v>
                </c:pt>
                <c:pt idx="987">
                  <c:v>988</c:v>
                </c:pt>
                <c:pt idx="988">
                  <c:v>989</c:v>
                </c:pt>
                <c:pt idx="989">
                  <c:v>990</c:v>
                </c:pt>
                <c:pt idx="990">
                  <c:v>991</c:v>
                </c:pt>
                <c:pt idx="991">
                  <c:v>992</c:v>
                </c:pt>
                <c:pt idx="992">
                  <c:v>993</c:v>
                </c:pt>
                <c:pt idx="993">
                  <c:v>994</c:v>
                </c:pt>
                <c:pt idx="994">
                  <c:v>995</c:v>
                </c:pt>
                <c:pt idx="995">
                  <c:v>996</c:v>
                </c:pt>
                <c:pt idx="996">
                  <c:v>997</c:v>
                </c:pt>
                <c:pt idx="997">
                  <c:v>998</c:v>
                </c:pt>
                <c:pt idx="998">
                  <c:v>999</c:v>
                </c:pt>
                <c:pt idx="999">
                  <c:v>1000</c:v>
                </c:pt>
                <c:pt idx="1000">
                  <c:v>1001</c:v>
                </c:pt>
                <c:pt idx="1001">
                  <c:v>1002</c:v>
                </c:pt>
                <c:pt idx="1002">
                  <c:v>1003</c:v>
                </c:pt>
                <c:pt idx="1003">
                  <c:v>1004</c:v>
                </c:pt>
                <c:pt idx="1004">
                  <c:v>1005</c:v>
                </c:pt>
                <c:pt idx="1005">
                  <c:v>1006</c:v>
                </c:pt>
                <c:pt idx="1006">
                  <c:v>1007</c:v>
                </c:pt>
                <c:pt idx="1007">
                  <c:v>1008</c:v>
                </c:pt>
                <c:pt idx="1008">
                  <c:v>1009</c:v>
                </c:pt>
                <c:pt idx="1009">
                  <c:v>1010</c:v>
                </c:pt>
                <c:pt idx="1010">
                  <c:v>1011</c:v>
                </c:pt>
                <c:pt idx="1011">
                  <c:v>1012</c:v>
                </c:pt>
                <c:pt idx="1012">
                  <c:v>1013</c:v>
                </c:pt>
                <c:pt idx="1013">
                  <c:v>1014</c:v>
                </c:pt>
                <c:pt idx="1014">
                  <c:v>1015</c:v>
                </c:pt>
                <c:pt idx="1015">
                  <c:v>1016</c:v>
                </c:pt>
                <c:pt idx="1016">
                  <c:v>1017</c:v>
                </c:pt>
                <c:pt idx="1017">
                  <c:v>1018</c:v>
                </c:pt>
                <c:pt idx="1018">
                  <c:v>1019</c:v>
                </c:pt>
                <c:pt idx="1019">
                  <c:v>1020</c:v>
                </c:pt>
                <c:pt idx="1020">
                  <c:v>1021</c:v>
                </c:pt>
                <c:pt idx="1021">
                  <c:v>1022</c:v>
                </c:pt>
                <c:pt idx="1022">
                  <c:v>1023</c:v>
                </c:pt>
                <c:pt idx="1023">
                  <c:v>1024</c:v>
                </c:pt>
                <c:pt idx="1024">
                  <c:v>1025</c:v>
                </c:pt>
                <c:pt idx="1025">
                  <c:v>1026</c:v>
                </c:pt>
                <c:pt idx="1026">
                  <c:v>1027</c:v>
                </c:pt>
                <c:pt idx="1027">
                  <c:v>1028</c:v>
                </c:pt>
                <c:pt idx="1028">
                  <c:v>1029</c:v>
                </c:pt>
                <c:pt idx="1029">
                  <c:v>1030</c:v>
                </c:pt>
                <c:pt idx="1030">
                  <c:v>1031</c:v>
                </c:pt>
                <c:pt idx="1031">
                  <c:v>1032</c:v>
                </c:pt>
                <c:pt idx="1032">
                  <c:v>1033</c:v>
                </c:pt>
                <c:pt idx="1033">
                  <c:v>1034</c:v>
                </c:pt>
                <c:pt idx="1034">
                  <c:v>1035</c:v>
                </c:pt>
                <c:pt idx="1035">
                  <c:v>1036</c:v>
                </c:pt>
                <c:pt idx="1036">
                  <c:v>1037</c:v>
                </c:pt>
                <c:pt idx="1037">
                  <c:v>1038</c:v>
                </c:pt>
                <c:pt idx="1038">
                  <c:v>1039</c:v>
                </c:pt>
                <c:pt idx="1039">
                  <c:v>1040</c:v>
                </c:pt>
                <c:pt idx="1040">
                  <c:v>1041</c:v>
                </c:pt>
                <c:pt idx="1041">
                  <c:v>1042</c:v>
                </c:pt>
                <c:pt idx="1042">
                  <c:v>1043</c:v>
                </c:pt>
                <c:pt idx="1043">
                  <c:v>1044</c:v>
                </c:pt>
                <c:pt idx="1044">
                  <c:v>1045</c:v>
                </c:pt>
                <c:pt idx="1045">
                  <c:v>1046</c:v>
                </c:pt>
                <c:pt idx="1046">
                  <c:v>1047</c:v>
                </c:pt>
                <c:pt idx="1047">
                  <c:v>1048</c:v>
                </c:pt>
                <c:pt idx="1048">
                  <c:v>1049</c:v>
                </c:pt>
                <c:pt idx="1049">
                  <c:v>1050</c:v>
                </c:pt>
                <c:pt idx="1050">
                  <c:v>1051</c:v>
                </c:pt>
                <c:pt idx="1051">
                  <c:v>1052</c:v>
                </c:pt>
                <c:pt idx="1052">
                  <c:v>1053</c:v>
                </c:pt>
                <c:pt idx="1053">
                  <c:v>1054</c:v>
                </c:pt>
                <c:pt idx="1054">
                  <c:v>1055</c:v>
                </c:pt>
                <c:pt idx="1055">
                  <c:v>1056</c:v>
                </c:pt>
                <c:pt idx="1056">
                  <c:v>1057</c:v>
                </c:pt>
                <c:pt idx="1057">
                  <c:v>1058</c:v>
                </c:pt>
                <c:pt idx="1058">
                  <c:v>1059</c:v>
                </c:pt>
                <c:pt idx="1059">
                  <c:v>1060</c:v>
                </c:pt>
                <c:pt idx="1060">
                  <c:v>1061</c:v>
                </c:pt>
                <c:pt idx="1061">
                  <c:v>1062</c:v>
                </c:pt>
                <c:pt idx="1062">
                  <c:v>1063</c:v>
                </c:pt>
                <c:pt idx="1063">
                  <c:v>1064</c:v>
                </c:pt>
                <c:pt idx="1064">
                  <c:v>1065</c:v>
                </c:pt>
                <c:pt idx="1065">
                  <c:v>1066</c:v>
                </c:pt>
                <c:pt idx="1066">
                  <c:v>1067</c:v>
                </c:pt>
                <c:pt idx="1067">
                  <c:v>1068</c:v>
                </c:pt>
                <c:pt idx="1068">
                  <c:v>1069</c:v>
                </c:pt>
                <c:pt idx="1069">
                  <c:v>1070</c:v>
                </c:pt>
                <c:pt idx="1070">
                  <c:v>1071</c:v>
                </c:pt>
                <c:pt idx="1071">
                  <c:v>1072</c:v>
                </c:pt>
                <c:pt idx="1072">
                  <c:v>1073</c:v>
                </c:pt>
                <c:pt idx="1073">
                  <c:v>1074</c:v>
                </c:pt>
                <c:pt idx="1074">
                  <c:v>1075</c:v>
                </c:pt>
                <c:pt idx="1075">
                  <c:v>1076</c:v>
                </c:pt>
                <c:pt idx="1076">
                  <c:v>1077</c:v>
                </c:pt>
                <c:pt idx="1077">
                  <c:v>1078</c:v>
                </c:pt>
                <c:pt idx="1078">
                  <c:v>1079</c:v>
                </c:pt>
                <c:pt idx="1079">
                  <c:v>1080</c:v>
                </c:pt>
                <c:pt idx="1080">
                  <c:v>1081</c:v>
                </c:pt>
                <c:pt idx="1081">
                  <c:v>1082</c:v>
                </c:pt>
                <c:pt idx="1082">
                  <c:v>1083</c:v>
                </c:pt>
                <c:pt idx="1083">
                  <c:v>1084</c:v>
                </c:pt>
                <c:pt idx="1084">
                  <c:v>1085</c:v>
                </c:pt>
                <c:pt idx="1085">
                  <c:v>1086</c:v>
                </c:pt>
                <c:pt idx="1086">
                  <c:v>1087</c:v>
                </c:pt>
                <c:pt idx="1087">
                  <c:v>1088</c:v>
                </c:pt>
                <c:pt idx="1088">
                  <c:v>1089</c:v>
                </c:pt>
                <c:pt idx="1089">
                  <c:v>1090</c:v>
                </c:pt>
                <c:pt idx="1090">
                  <c:v>1091</c:v>
                </c:pt>
                <c:pt idx="1091">
                  <c:v>1092</c:v>
                </c:pt>
                <c:pt idx="1092">
                  <c:v>1093</c:v>
                </c:pt>
                <c:pt idx="1093">
                  <c:v>1094</c:v>
                </c:pt>
                <c:pt idx="1094">
                  <c:v>1095</c:v>
                </c:pt>
                <c:pt idx="1095">
                  <c:v>1096</c:v>
                </c:pt>
                <c:pt idx="1096">
                  <c:v>1097</c:v>
                </c:pt>
                <c:pt idx="1097">
                  <c:v>1098</c:v>
                </c:pt>
                <c:pt idx="1098">
                  <c:v>1099</c:v>
                </c:pt>
                <c:pt idx="1099">
                  <c:v>1100</c:v>
                </c:pt>
                <c:pt idx="1100">
                  <c:v>1101</c:v>
                </c:pt>
                <c:pt idx="1101">
                  <c:v>1102</c:v>
                </c:pt>
                <c:pt idx="1102">
                  <c:v>1103</c:v>
                </c:pt>
                <c:pt idx="1103">
                  <c:v>1104</c:v>
                </c:pt>
                <c:pt idx="1104">
                  <c:v>1105</c:v>
                </c:pt>
                <c:pt idx="1105">
                  <c:v>1106</c:v>
                </c:pt>
                <c:pt idx="1106">
                  <c:v>1107</c:v>
                </c:pt>
                <c:pt idx="1107">
                  <c:v>1108</c:v>
                </c:pt>
                <c:pt idx="1108">
                  <c:v>1109</c:v>
                </c:pt>
                <c:pt idx="1109">
                  <c:v>1110</c:v>
                </c:pt>
                <c:pt idx="1110">
                  <c:v>1111</c:v>
                </c:pt>
                <c:pt idx="1111">
                  <c:v>1112</c:v>
                </c:pt>
                <c:pt idx="1112">
                  <c:v>1113</c:v>
                </c:pt>
                <c:pt idx="1113">
                  <c:v>1114</c:v>
                </c:pt>
                <c:pt idx="1114">
                  <c:v>1115</c:v>
                </c:pt>
                <c:pt idx="1115">
                  <c:v>1116</c:v>
                </c:pt>
                <c:pt idx="1116">
                  <c:v>1117</c:v>
                </c:pt>
                <c:pt idx="1117">
                  <c:v>1118</c:v>
                </c:pt>
                <c:pt idx="1118">
                  <c:v>1119</c:v>
                </c:pt>
                <c:pt idx="1119">
                  <c:v>1120</c:v>
                </c:pt>
                <c:pt idx="1120">
                  <c:v>1121</c:v>
                </c:pt>
                <c:pt idx="1121">
                  <c:v>1122</c:v>
                </c:pt>
                <c:pt idx="1122">
                  <c:v>1123</c:v>
                </c:pt>
                <c:pt idx="1123">
                  <c:v>1124</c:v>
                </c:pt>
                <c:pt idx="1124">
                  <c:v>1125</c:v>
                </c:pt>
                <c:pt idx="1125">
                  <c:v>1126</c:v>
                </c:pt>
                <c:pt idx="1126">
                  <c:v>1127</c:v>
                </c:pt>
                <c:pt idx="1127">
                  <c:v>1128</c:v>
                </c:pt>
                <c:pt idx="1128">
                  <c:v>1129</c:v>
                </c:pt>
                <c:pt idx="1129">
                  <c:v>1130</c:v>
                </c:pt>
                <c:pt idx="1130">
                  <c:v>1131</c:v>
                </c:pt>
                <c:pt idx="1131">
                  <c:v>1132</c:v>
                </c:pt>
                <c:pt idx="1132">
                  <c:v>1133</c:v>
                </c:pt>
                <c:pt idx="1133">
                  <c:v>1134</c:v>
                </c:pt>
                <c:pt idx="1134">
                  <c:v>1135</c:v>
                </c:pt>
                <c:pt idx="1135">
                  <c:v>1136</c:v>
                </c:pt>
                <c:pt idx="1136">
                  <c:v>1137</c:v>
                </c:pt>
                <c:pt idx="1137">
                  <c:v>1138</c:v>
                </c:pt>
                <c:pt idx="1138">
                  <c:v>1139</c:v>
                </c:pt>
                <c:pt idx="1139">
                  <c:v>1140</c:v>
                </c:pt>
                <c:pt idx="1140">
                  <c:v>1141</c:v>
                </c:pt>
                <c:pt idx="1141">
                  <c:v>1142</c:v>
                </c:pt>
                <c:pt idx="1142">
                  <c:v>1143</c:v>
                </c:pt>
                <c:pt idx="1143">
                  <c:v>1144</c:v>
                </c:pt>
                <c:pt idx="1144">
                  <c:v>1145</c:v>
                </c:pt>
                <c:pt idx="1145">
                  <c:v>1146</c:v>
                </c:pt>
                <c:pt idx="1146">
                  <c:v>1147</c:v>
                </c:pt>
                <c:pt idx="1147">
                  <c:v>1148</c:v>
                </c:pt>
                <c:pt idx="1148">
                  <c:v>1149</c:v>
                </c:pt>
                <c:pt idx="1149">
                  <c:v>1150</c:v>
                </c:pt>
                <c:pt idx="1150">
                  <c:v>1151</c:v>
                </c:pt>
                <c:pt idx="1151">
                  <c:v>1152</c:v>
                </c:pt>
                <c:pt idx="1152">
                  <c:v>1153</c:v>
                </c:pt>
                <c:pt idx="1153">
                  <c:v>1154</c:v>
                </c:pt>
                <c:pt idx="1154">
                  <c:v>1155</c:v>
                </c:pt>
                <c:pt idx="1155">
                  <c:v>1156</c:v>
                </c:pt>
                <c:pt idx="1156">
                  <c:v>1157</c:v>
                </c:pt>
                <c:pt idx="1157">
                  <c:v>1158</c:v>
                </c:pt>
                <c:pt idx="1158">
                  <c:v>1159</c:v>
                </c:pt>
                <c:pt idx="1159">
                  <c:v>1160</c:v>
                </c:pt>
                <c:pt idx="1160">
                  <c:v>1161</c:v>
                </c:pt>
                <c:pt idx="1161">
                  <c:v>1162</c:v>
                </c:pt>
                <c:pt idx="1162">
                  <c:v>1163</c:v>
                </c:pt>
                <c:pt idx="1163">
                  <c:v>1164</c:v>
                </c:pt>
                <c:pt idx="1164">
                  <c:v>1165</c:v>
                </c:pt>
                <c:pt idx="1165">
                  <c:v>1166</c:v>
                </c:pt>
                <c:pt idx="1166">
                  <c:v>1167</c:v>
                </c:pt>
                <c:pt idx="1167">
                  <c:v>1168</c:v>
                </c:pt>
                <c:pt idx="1168">
                  <c:v>1169</c:v>
                </c:pt>
                <c:pt idx="1169">
                  <c:v>1170</c:v>
                </c:pt>
                <c:pt idx="1170">
                  <c:v>1171</c:v>
                </c:pt>
                <c:pt idx="1171">
                  <c:v>1172</c:v>
                </c:pt>
                <c:pt idx="1172">
                  <c:v>1173</c:v>
                </c:pt>
                <c:pt idx="1173">
                  <c:v>1174</c:v>
                </c:pt>
                <c:pt idx="1174">
                  <c:v>1175</c:v>
                </c:pt>
                <c:pt idx="1175">
                  <c:v>1176</c:v>
                </c:pt>
                <c:pt idx="1176">
                  <c:v>1177</c:v>
                </c:pt>
                <c:pt idx="1177">
                  <c:v>1178</c:v>
                </c:pt>
                <c:pt idx="1178">
                  <c:v>1179</c:v>
                </c:pt>
                <c:pt idx="1179">
                  <c:v>1180</c:v>
                </c:pt>
                <c:pt idx="1180">
                  <c:v>1181</c:v>
                </c:pt>
                <c:pt idx="1181">
                  <c:v>1182</c:v>
                </c:pt>
                <c:pt idx="1182">
                  <c:v>1183</c:v>
                </c:pt>
                <c:pt idx="1183">
                  <c:v>1184</c:v>
                </c:pt>
                <c:pt idx="1184">
                  <c:v>1185</c:v>
                </c:pt>
                <c:pt idx="1185">
                  <c:v>1186</c:v>
                </c:pt>
                <c:pt idx="1186">
                  <c:v>1187</c:v>
                </c:pt>
                <c:pt idx="1187">
                  <c:v>1188</c:v>
                </c:pt>
                <c:pt idx="1188">
                  <c:v>1189</c:v>
                </c:pt>
                <c:pt idx="1189">
                  <c:v>1190</c:v>
                </c:pt>
                <c:pt idx="1190">
                  <c:v>1191</c:v>
                </c:pt>
                <c:pt idx="1191">
                  <c:v>1192</c:v>
                </c:pt>
                <c:pt idx="1192">
                  <c:v>1193</c:v>
                </c:pt>
                <c:pt idx="1193">
                  <c:v>1194</c:v>
                </c:pt>
                <c:pt idx="1194">
                  <c:v>1195</c:v>
                </c:pt>
                <c:pt idx="1195">
                  <c:v>1196</c:v>
                </c:pt>
                <c:pt idx="1196">
                  <c:v>1197</c:v>
                </c:pt>
                <c:pt idx="1197">
                  <c:v>1198</c:v>
                </c:pt>
                <c:pt idx="1198">
                  <c:v>1199</c:v>
                </c:pt>
                <c:pt idx="1199">
                  <c:v>1200</c:v>
                </c:pt>
                <c:pt idx="1200">
                  <c:v>1201</c:v>
                </c:pt>
                <c:pt idx="1201">
                  <c:v>1202</c:v>
                </c:pt>
                <c:pt idx="1202">
                  <c:v>1203</c:v>
                </c:pt>
                <c:pt idx="1203">
                  <c:v>1204</c:v>
                </c:pt>
                <c:pt idx="1204">
                  <c:v>1205</c:v>
                </c:pt>
                <c:pt idx="1205">
                  <c:v>1206</c:v>
                </c:pt>
                <c:pt idx="1206">
                  <c:v>1207</c:v>
                </c:pt>
                <c:pt idx="1207">
                  <c:v>1208</c:v>
                </c:pt>
                <c:pt idx="1208">
                  <c:v>1209</c:v>
                </c:pt>
                <c:pt idx="1209">
                  <c:v>1210</c:v>
                </c:pt>
                <c:pt idx="1210">
                  <c:v>1211</c:v>
                </c:pt>
                <c:pt idx="1211">
                  <c:v>1212</c:v>
                </c:pt>
                <c:pt idx="1212">
                  <c:v>1213</c:v>
                </c:pt>
                <c:pt idx="1213">
                  <c:v>1214</c:v>
                </c:pt>
                <c:pt idx="1214">
                  <c:v>1215</c:v>
                </c:pt>
                <c:pt idx="1215">
                  <c:v>1216</c:v>
                </c:pt>
                <c:pt idx="1216">
                  <c:v>1217</c:v>
                </c:pt>
                <c:pt idx="1217">
                  <c:v>1218</c:v>
                </c:pt>
                <c:pt idx="1218">
                  <c:v>1219</c:v>
                </c:pt>
                <c:pt idx="1219">
                  <c:v>1220</c:v>
                </c:pt>
                <c:pt idx="1220">
                  <c:v>1221</c:v>
                </c:pt>
                <c:pt idx="1221">
                  <c:v>1222</c:v>
                </c:pt>
                <c:pt idx="1222">
                  <c:v>1223</c:v>
                </c:pt>
                <c:pt idx="1223">
                  <c:v>1224</c:v>
                </c:pt>
                <c:pt idx="1224">
                  <c:v>1225</c:v>
                </c:pt>
                <c:pt idx="1225">
                  <c:v>1226</c:v>
                </c:pt>
                <c:pt idx="1226">
                  <c:v>1227</c:v>
                </c:pt>
                <c:pt idx="1227">
                  <c:v>1228</c:v>
                </c:pt>
                <c:pt idx="1228">
                  <c:v>1229</c:v>
                </c:pt>
                <c:pt idx="1229">
                  <c:v>1230</c:v>
                </c:pt>
                <c:pt idx="1230">
                  <c:v>1231</c:v>
                </c:pt>
                <c:pt idx="1231">
                  <c:v>1232</c:v>
                </c:pt>
                <c:pt idx="1232">
                  <c:v>1233</c:v>
                </c:pt>
                <c:pt idx="1233">
                  <c:v>1234</c:v>
                </c:pt>
                <c:pt idx="1234">
                  <c:v>1235</c:v>
                </c:pt>
                <c:pt idx="1235">
                  <c:v>1236</c:v>
                </c:pt>
                <c:pt idx="1236">
                  <c:v>1237</c:v>
                </c:pt>
                <c:pt idx="1237">
                  <c:v>1238</c:v>
                </c:pt>
                <c:pt idx="1238">
                  <c:v>1239</c:v>
                </c:pt>
                <c:pt idx="1239">
                  <c:v>1240</c:v>
                </c:pt>
                <c:pt idx="1240">
                  <c:v>1241</c:v>
                </c:pt>
                <c:pt idx="1241">
                  <c:v>1242</c:v>
                </c:pt>
                <c:pt idx="1242">
                  <c:v>1243</c:v>
                </c:pt>
                <c:pt idx="1243">
                  <c:v>1244</c:v>
                </c:pt>
                <c:pt idx="1244">
                  <c:v>1245</c:v>
                </c:pt>
                <c:pt idx="1245">
                  <c:v>1246</c:v>
                </c:pt>
                <c:pt idx="1246">
                  <c:v>1247</c:v>
                </c:pt>
                <c:pt idx="1247">
                  <c:v>1248</c:v>
                </c:pt>
                <c:pt idx="1248">
                  <c:v>1249</c:v>
                </c:pt>
                <c:pt idx="1249">
                  <c:v>1250</c:v>
                </c:pt>
                <c:pt idx="1250">
                  <c:v>1251</c:v>
                </c:pt>
                <c:pt idx="1251">
                  <c:v>1252</c:v>
                </c:pt>
                <c:pt idx="1252">
                  <c:v>1253</c:v>
                </c:pt>
                <c:pt idx="1253">
                  <c:v>1254</c:v>
                </c:pt>
                <c:pt idx="1254">
                  <c:v>1255</c:v>
                </c:pt>
                <c:pt idx="1255">
                  <c:v>1256</c:v>
                </c:pt>
                <c:pt idx="1256">
                  <c:v>1257</c:v>
                </c:pt>
                <c:pt idx="1257">
                  <c:v>1258</c:v>
                </c:pt>
                <c:pt idx="1258">
                  <c:v>1259</c:v>
                </c:pt>
                <c:pt idx="1259">
                  <c:v>1260</c:v>
                </c:pt>
                <c:pt idx="1260">
                  <c:v>1261</c:v>
                </c:pt>
                <c:pt idx="1261">
                  <c:v>1262</c:v>
                </c:pt>
                <c:pt idx="1262">
                  <c:v>1263</c:v>
                </c:pt>
                <c:pt idx="1263">
                  <c:v>1264</c:v>
                </c:pt>
                <c:pt idx="1264">
                  <c:v>1265</c:v>
                </c:pt>
                <c:pt idx="1265">
                  <c:v>1266</c:v>
                </c:pt>
                <c:pt idx="1266">
                  <c:v>1267</c:v>
                </c:pt>
                <c:pt idx="1267">
                  <c:v>1268</c:v>
                </c:pt>
                <c:pt idx="1268">
                  <c:v>1269</c:v>
                </c:pt>
                <c:pt idx="1269">
                  <c:v>1270</c:v>
                </c:pt>
                <c:pt idx="1270">
                  <c:v>1271</c:v>
                </c:pt>
                <c:pt idx="1271">
                  <c:v>1272</c:v>
                </c:pt>
                <c:pt idx="1272">
                  <c:v>1273</c:v>
                </c:pt>
                <c:pt idx="1273">
                  <c:v>1274</c:v>
                </c:pt>
                <c:pt idx="1274">
                  <c:v>1275</c:v>
                </c:pt>
                <c:pt idx="1275">
                  <c:v>1276</c:v>
                </c:pt>
                <c:pt idx="1276">
                  <c:v>1277</c:v>
                </c:pt>
                <c:pt idx="1277">
                  <c:v>1278</c:v>
                </c:pt>
                <c:pt idx="1278">
                  <c:v>1279</c:v>
                </c:pt>
                <c:pt idx="1279">
                  <c:v>1280</c:v>
                </c:pt>
                <c:pt idx="1280">
                  <c:v>1281</c:v>
                </c:pt>
                <c:pt idx="1281">
                  <c:v>1282</c:v>
                </c:pt>
                <c:pt idx="1282">
                  <c:v>1283</c:v>
                </c:pt>
                <c:pt idx="1283">
                  <c:v>1284</c:v>
                </c:pt>
                <c:pt idx="1284">
                  <c:v>1285</c:v>
                </c:pt>
                <c:pt idx="1285">
                  <c:v>1286</c:v>
                </c:pt>
                <c:pt idx="1286">
                  <c:v>1287</c:v>
                </c:pt>
                <c:pt idx="1287">
                  <c:v>1288</c:v>
                </c:pt>
                <c:pt idx="1288">
                  <c:v>1289</c:v>
                </c:pt>
                <c:pt idx="1289">
                  <c:v>1290</c:v>
                </c:pt>
                <c:pt idx="1290">
                  <c:v>1291</c:v>
                </c:pt>
                <c:pt idx="1291">
                  <c:v>1292</c:v>
                </c:pt>
                <c:pt idx="1292">
                  <c:v>1293</c:v>
                </c:pt>
                <c:pt idx="1293">
                  <c:v>1294</c:v>
                </c:pt>
                <c:pt idx="1294">
                  <c:v>1295</c:v>
                </c:pt>
                <c:pt idx="1295">
                  <c:v>1296</c:v>
                </c:pt>
                <c:pt idx="1296">
                  <c:v>1297</c:v>
                </c:pt>
                <c:pt idx="1297">
                  <c:v>1298</c:v>
                </c:pt>
                <c:pt idx="1298">
                  <c:v>1299</c:v>
                </c:pt>
                <c:pt idx="1299">
                  <c:v>1300</c:v>
                </c:pt>
                <c:pt idx="1300">
                  <c:v>1301</c:v>
                </c:pt>
                <c:pt idx="1301">
                  <c:v>1302</c:v>
                </c:pt>
                <c:pt idx="1302">
                  <c:v>1303</c:v>
                </c:pt>
                <c:pt idx="1303">
                  <c:v>1304</c:v>
                </c:pt>
                <c:pt idx="1304">
                  <c:v>1305</c:v>
                </c:pt>
                <c:pt idx="1305">
                  <c:v>1306</c:v>
                </c:pt>
                <c:pt idx="1306">
                  <c:v>1307</c:v>
                </c:pt>
                <c:pt idx="1307">
                  <c:v>1308</c:v>
                </c:pt>
                <c:pt idx="1308">
                  <c:v>1309</c:v>
                </c:pt>
                <c:pt idx="1309">
                  <c:v>1310</c:v>
                </c:pt>
                <c:pt idx="1310">
                  <c:v>1311</c:v>
                </c:pt>
                <c:pt idx="1311">
                  <c:v>1312</c:v>
                </c:pt>
                <c:pt idx="1312">
                  <c:v>1313</c:v>
                </c:pt>
                <c:pt idx="1313">
                  <c:v>1314</c:v>
                </c:pt>
                <c:pt idx="1314">
                  <c:v>1315</c:v>
                </c:pt>
                <c:pt idx="1315">
                  <c:v>1316</c:v>
                </c:pt>
                <c:pt idx="1316">
                  <c:v>1317</c:v>
                </c:pt>
                <c:pt idx="1317">
                  <c:v>1318</c:v>
                </c:pt>
                <c:pt idx="1318">
                  <c:v>1319</c:v>
                </c:pt>
                <c:pt idx="1319">
                  <c:v>1320</c:v>
                </c:pt>
                <c:pt idx="1320">
                  <c:v>1321</c:v>
                </c:pt>
                <c:pt idx="1321">
                  <c:v>1322</c:v>
                </c:pt>
                <c:pt idx="1322">
                  <c:v>1323</c:v>
                </c:pt>
                <c:pt idx="1323">
                  <c:v>1324</c:v>
                </c:pt>
                <c:pt idx="1324">
                  <c:v>1325</c:v>
                </c:pt>
                <c:pt idx="1325">
                  <c:v>1326</c:v>
                </c:pt>
                <c:pt idx="1326">
                  <c:v>1327</c:v>
                </c:pt>
                <c:pt idx="1327">
                  <c:v>1328</c:v>
                </c:pt>
                <c:pt idx="1328">
                  <c:v>1329</c:v>
                </c:pt>
                <c:pt idx="1329">
                  <c:v>1330</c:v>
                </c:pt>
                <c:pt idx="1330">
                  <c:v>1331</c:v>
                </c:pt>
                <c:pt idx="1331">
                  <c:v>1332</c:v>
                </c:pt>
                <c:pt idx="1332">
                  <c:v>1333</c:v>
                </c:pt>
                <c:pt idx="1333">
                  <c:v>1334</c:v>
                </c:pt>
                <c:pt idx="1334">
                  <c:v>1335</c:v>
                </c:pt>
                <c:pt idx="1335">
                  <c:v>1336</c:v>
                </c:pt>
                <c:pt idx="1336">
                  <c:v>1337</c:v>
                </c:pt>
                <c:pt idx="1337">
                  <c:v>1338</c:v>
                </c:pt>
                <c:pt idx="1338">
                  <c:v>1339</c:v>
                </c:pt>
                <c:pt idx="1339">
                  <c:v>1340</c:v>
                </c:pt>
                <c:pt idx="1340">
                  <c:v>1341</c:v>
                </c:pt>
                <c:pt idx="1341">
                  <c:v>1342</c:v>
                </c:pt>
                <c:pt idx="1342">
                  <c:v>1343</c:v>
                </c:pt>
                <c:pt idx="1343">
                  <c:v>1344</c:v>
                </c:pt>
                <c:pt idx="1344">
                  <c:v>1345</c:v>
                </c:pt>
                <c:pt idx="1345">
                  <c:v>1346</c:v>
                </c:pt>
                <c:pt idx="1346">
                  <c:v>1347</c:v>
                </c:pt>
                <c:pt idx="1347">
                  <c:v>1348</c:v>
                </c:pt>
                <c:pt idx="1348">
                  <c:v>1349</c:v>
                </c:pt>
                <c:pt idx="1349">
                  <c:v>1350</c:v>
                </c:pt>
                <c:pt idx="1350">
                  <c:v>1351</c:v>
                </c:pt>
                <c:pt idx="1351">
                  <c:v>1352</c:v>
                </c:pt>
                <c:pt idx="1352">
                  <c:v>1353</c:v>
                </c:pt>
                <c:pt idx="1353">
                  <c:v>1354</c:v>
                </c:pt>
                <c:pt idx="1354">
                  <c:v>1355</c:v>
                </c:pt>
                <c:pt idx="1355">
                  <c:v>1356</c:v>
                </c:pt>
                <c:pt idx="1356">
                  <c:v>1357</c:v>
                </c:pt>
                <c:pt idx="1357">
                  <c:v>1358</c:v>
                </c:pt>
                <c:pt idx="1358">
                  <c:v>1359</c:v>
                </c:pt>
                <c:pt idx="1359">
                  <c:v>1360</c:v>
                </c:pt>
                <c:pt idx="1360">
                  <c:v>1361</c:v>
                </c:pt>
                <c:pt idx="1361">
                  <c:v>1362</c:v>
                </c:pt>
                <c:pt idx="1362">
                  <c:v>1363</c:v>
                </c:pt>
                <c:pt idx="1363">
                  <c:v>1364</c:v>
                </c:pt>
                <c:pt idx="1364">
                  <c:v>1365</c:v>
                </c:pt>
                <c:pt idx="1365">
                  <c:v>1366</c:v>
                </c:pt>
                <c:pt idx="1366">
                  <c:v>1367</c:v>
                </c:pt>
                <c:pt idx="1367">
                  <c:v>1368</c:v>
                </c:pt>
                <c:pt idx="1368">
                  <c:v>1369</c:v>
                </c:pt>
                <c:pt idx="1369">
                  <c:v>1370</c:v>
                </c:pt>
                <c:pt idx="1370">
                  <c:v>1371</c:v>
                </c:pt>
                <c:pt idx="1371">
                  <c:v>1372</c:v>
                </c:pt>
                <c:pt idx="1372">
                  <c:v>1373</c:v>
                </c:pt>
                <c:pt idx="1373">
                  <c:v>1374</c:v>
                </c:pt>
                <c:pt idx="1374">
                  <c:v>1375</c:v>
                </c:pt>
                <c:pt idx="1375">
                  <c:v>1376</c:v>
                </c:pt>
                <c:pt idx="1376">
                  <c:v>1377</c:v>
                </c:pt>
                <c:pt idx="1377">
                  <c:v>1378</c:v>
                </c:pt>
                <c:pt idx="1378">
                  <c:v>1379</c:v>
                </c:pt>
                <c:pt idx="1379">
                  <c:v>1380</c:v>
                </c:pt>
                <c:pt idx="1380">
                  <c:v>1381</c:v>
                </c:pt>
                <c:pt idx="1381">
                  <c:v>1382</c:v>
                </c:pt>
                <c:pt idx="1382">
                  <c:v>1383</c:v>
                </c:pt>
                <c:pt idx="1383">
                  <c:v>1384</c:v>
                </c:pt>
                <c:pt idx="1384">
                  <c:v>1385</c:v>
                </c:pt>
                <c:pt idx="1385">
                  <c:v>1386</c:v>
                </c:pt>
                <c:pt idx="1386">
                  <c:v>1387</c:v>
                </c:pt>
                <c:pt idx="1387">
                  <c:v>1388</c:v>
                </c:pt>
                <c:pt idx="1388">
                  <c:v>1389</c:v>
                </c:pt>
                <c:pt idx="1389">
                  <c:v>1390</c:v>
                </c:pt>
                <c:pt idx="1390">
                  <c:v>1391</c:v>
                </c:pt>
                <c:pt idx="1391">
                  <c:v>1392</c:v>
                </c:pt>
                <c:pt idx="1392">
                  <c:v>1393</c:v>
                </c:pt>
                <c:pt idx="1393">
                  <c:v>1394</c:v>
                </c:pt>
                <c:pt idx="1394">
                  <c:v>1395</c:v>
                </c:pt>
                <c:pt idx="1395">
                  <c:v>1396</c:v>
                </c:pt>
                <c:pt idx="1396">
                  <c:v>1397</c:v>
                </c:pt>
                <c:pt idx="1397">
                  <c:v>1398</c:v>
                </c:pt>
                <c:pt idx="1398">
                  <c:v>1399</c:v>
                </c:pt>
                <c:pt idx="1399">
                  <c:v>1400</c:v>
                </c:pt>
                <c:pt idx="1400">
                  <c:v>1401</c:v>
                </c:pt>
                <c:pt idx="1401">
                  <c:v>1402</c:v>
                </c:pt>
                <c:pt idx="1402">
                  <c:v>1403</c:v>
                </c:pt>
                <c:pt idx="1403">
                  <c:v>1404</c:v>
                </c:pt>
                <c:pt idx="1404">
                  <c:v>1405</c:v>
                </c:pt>
                <c:pt idx="1405">
                  <c:v>1406</c:v>
                </c:pt>
                <c:pt idx="1406">
                  <c:v>1407</c:v>
                </c:pt>
                <c:pt idx="1407">
                  <c:v>1408</c:v>
                </c:pt>
                <c:pt idx="1408">
                  <c:v>1409</c:v>
                </c:pt>
                <c:pt idx="1409">
                  <c:v>1410</c:v>
                </c:pt>
                <c:pt idx="1410">
                  <c:v>1411</c:v>
                </c:pt>
                <c:pt idx="1411">
                  <c:v>1412</c:v>
                </c:pt>
                <c:pt idx="1412">
                  <c:v>1413</c:v>
                </c:pt>
                <c:pt idx="1413">
                  <c:v>1414</c:v>
                </c:pt>
                <c:pt idx="1414">
                  <c:v>1415</c:v>
                </c:pt>
                <c:pt idx="1415">
                  <c:v>1416</c:v>
                </c:pt>
                <c:pt idx="1416">
                  <c:v>1417</c:v>
                </c:pt>
                <c:pt idx="1417">
                  <c:v>1418</c:v>
                </c:pt>
                <c:pt idx="1418">
                  <c:v>1419</c:v>
                </c:pt>
                <c:pt idx="1419">
                  <c:v>1420</c:v>
                </c:pt>
                <c:pt idx="1420">
                  <c:v>1421</c:v>
                </c:pt>
                <c:pt idx="1421">
                  <c:v>1422</c:v>
                </c:pt>
                <c:pt idx="1422">
                  <c:v>1423</c:v>
                </c:pt>
                <c:pt idx="1423">
                  <c:v>1424</c:v>
                </c:pt>
                <c:pt idx="1424">
                  <c:v>1425</c:v>
                </c:pt>
                <c:pt idx="1425">
                  <c:v>1426</c:v>
                </c:pt>
                <c:pt idx="1426">
                  <c:v>1427</c:v>
                </c:pt>
                <c:pt idx="1427">
                  <c:v>1428</c:v>
                </c:pt>
                <c:pt idx="1428">
                  <c:v>1429</c:v>
                </c:pt>
                <c:pt idx="1429">
                  <c:v>1430</c:v>
                </c:pt>
                <c:pt idx="1430">
                  <c:v>1431</c:v>
                </c:pt>
                <c:pt idx="1431">
                  <c:v>1432</c:v>
                </c:pt>
                <c:pt idx="1432">
                  <c:v>1433</c:v>
                </c:pt>
                <c:pt idx="1433">
                  <c:v>1434</c:v>
                </c:pt>
                <c:pt idx="1434">
                  <c:v>1435</c:v>
                </c:pt>
                <c:pt idx="1435">
                  <c:v>1436</c:v>
                </c:pt>
                <c:pt idx="1436">
                  <c:v>1437</c:v>
                </c:pt>
                <c:pt idx="1437">
                  <c:v>1438</c:v>
                </c:pt>
                <c:pt idx="1438">
                  <c:v>1439</c:v>
                </c:pt>
                <c:pt idx="1439">
                  <c:v>1440</c:v>
                </c:pt>
                <c:pt idx="1440">
                  <c:v>1441</c:v>
                </c:pt>
                <c:pt idx="1441">
                  <c:v>1442</c:v>
                </c:pt>
                <c:pt idx="1442">
                  <c:v>1443</c:v>
                </c:pt>
                <c:pt idx="1443">
                  <c:v>1444</c:v>
                </c:pt>
                <c:pt idx="1444">
                  <c:v>1445</c:v>
                </c:pt>
                <c:pt idx="1445">
                  <c:v>1446</c:v>
                </c:pt>
                <c:pt idx="1446">
                  <c:v>1447</c:v>
                </c:pt>
                <c:pt idx="1447">
                  <c:v>1448</c:v>
                </c:pt>
                <c:pt idx="1448">
                  <c:v>1449</c:v>
                </c:pt>
                <c:pt idx="1449">
                  <c:v>1450</c:v>
                </c:pt>
                <c:pt idx="1450">
                  <c:v>1451</c:v>
                </c:pt>
                <c:pt idx="1451">
                  <c:v>1452</c:v>
                </c:pt>
                <c:pt idx="1452">
                  <c:v>1453</c:v>
                </c:pt>
                <c:pt idx="1453">
                  <c:v>1454</c:v>
                </c:pt>
                <c:pt idx="1454">
                  <c:v>1455</c:v>
                </c:pt>
                <c:pt idx="1455">
                  <c:v>1456</c:v>
                </c:pt>
                <c:pt idx="1456">
                  <c:v>1457</c:v>
                </c:pt>
                <c:pt idx="1457">
                  <c:v>1458</c:v>
                </c:pt>
                <c:pt idx="1458">
                  <c:v>1459</c:v>
                </c:pt>
                <c:pt idx="1459">
                  <c:v>1460</c:v>
                </c:pt>
                <c:pt idx="1460">
                  <c:v>1461</c:v>
                </c:pt>
                <c:pt idx="1461">
                  <c:v>1462</c:v>
                </c:pt>
                <c:pt idx="1462">
                  <c:v>1463</c:v>
                </c:pt>
                <c:pt idx="1463">
                  <c:v>1464</c:v>
                </c:pt>
                <c:pt idx="1464">
                  <c:v>1465</c:v>
                </c:pt>
                <c:pt idx="1465">
                  <c:v>1466</c:v>
                </c:pt>
                <c:pt idx="1466">
                  <c:v>1467</c:v>
                </c:pt>
                <c:pt idx="1467">
                  <c:v>1468</c:v>
                </c:pt>
                <c:pt idx="1468">
                  <c:v>1469</c:v>
                </c:pt>
                <c:pt idx="1469">
                  <c:v>1470</c:v>
                </c:pt>
                <c:pt idx="1470">
                  <c:v>1471</c:v>
                </c:pt>
                <c:pt idx="1471">
                  <c:v>1472</c:v>
                </c:pt>
                <c:pt idx="1472">
                  <c:v>1473</c:v>
                </c:pt>
                <c:pt idx="1473">
                  <c:v>1474</c:v>
                </c:pt>
                <c:pt idx="1474">
                  <c:v>1475</c:v>
                </c:pt>
                <c:pt idx="1475">
                  <c:v>1476</c:v>
                </c:pt>
                <c:pt idx="1476">
                  <c:v>1477</c:v>
                </c:pt>
                <c:pt idx="1477">
                  <c:v>1478</c:v>
                </c:pt>
                <c:pt idx="1478">
                  <c:v>1479</c:v>
                </c:pt>
                <c:pt idx="1479">
                  <c:v>1480</c:v>
                </c:pt>
                <c:pt idx="1480">
                  <c:v>1481</c:v>
                </c:pt>
                <c:pt idx="1481">
                  <c:v>1482</c:v>
                </c:pt>
                <c:pt idx="1482">
                  <c:v>1483</c:v>
                </c:pt>
                <c:pt idx="1483">
                  <c:v>1484</c:v>
                </c:pt>
                <c:pt idx="1484">
                  <c:v>1485</c:v>
                </c:pt>
                <c:pt idx="1485">
                  <c:v>1486</c:v>
                </c:pt>
                <c:pt idx="1486">
                  <c:v>1487</c:v>
                </c:pt>
                <c:pt idx="1487">
                  <c:v>1488</c:v>
                </c:pt>
                <c:pt idx="1488">
                  <c:v>1489</c:v>
                </c:pt>
                <c:pt idx="1489">
                  <c:v>1490</c:v>
                </c:pt>
                <c:pt idx="1490">
                  <c:v>1491</c:v>
                </c:pt>
                <c:pt idx="1491">
                  <c:v>1492</c:v>
                </c:pt>
                <c:pt idx="1492">
                  <c:v>1493</c:v>
                </c:pt>
                <c:pt idx="1493">
                  <c:v>1494</c:v>
                </c:pt>
                <c:pt idx="1494">
                  <c:v>1495</c:v>
                </c:pt>
                <c:pt idx="1495">
                  <c:v>1496</c:v>
                </c:pt>
                <c:pt idx="1496">
                  <c:v>1497</c:v>
                </c:pt>
                <c:pt idx="1497">
                  <c:v>1498</c:v>
                </c:pt>
                <c:pt idx="1498">
                  <c:v>1499</c:v>
                </c:pt>
                <c:pt idx="1499">
                  <c:v>1500</c:v>
                </c:pt>
                <c:pt idx="1500">
                  <c:v>1501</c:v>
                </c:pt>
                <c:pt idx="1501">
                  <c:v>1502</c:v>
                </c:pt>
                <c:pt idx="1502">
                  <c:v>1503</c:v>
                </c:pt>
                <c:pt idx="1503">
                  <c:v>1504</c:v>
                </c:pt>
                <c:pt idx="1504">
                  <c:v>1505</c:v>
                </c:pt>
                <c:pt idx="1505">
                  <c:v>1506</c:v>
                </c:pt>
                <c:pt idx="1506">
                  <c:v>1507</c:v>
                </c:pt>
                <c:pt idx="1507">
                  <c:v>1508</c:v>
                </c:pt>
                <c:pt idx="1508">
                  <c:v>1509</c:v>
                </c:pt>
                <c:pt idx="1509">
                  <c:v>1510</c:v>
                </c:pt>
                <c:pt idx="1510">
                  <c:v>1511</c:v>
                </c:pt>
                <c:pt idx="1511">
                  <c:v>1512</c:v>
                </c:pt>
                <c:pt idx="1512">
                  <c:v>1513</c:v>
                </c:pt>
                <c:pt idx="1513">
                  <c:v>1514</c:v>
                </c:pt>
                <c:pt idx="1514">
                  <c:v>1515</c:v>
                </c:pt>
                <c:pt idx="1515">
                  <c:v>1516</c:v>
                </c:pt>
                <c:pt idx="1516">
                  <c:v>1517</c:v>
                </c:pt>
                <c:pt idx="1517">
                  <c:v>1518</c:v>
                </c:pt>
                <c:pt idx="1518">
                  <c:v>1519</c:v>
                </c:pt>
                <c:pt idx="1519">
                  <c:v>1520</c:v>
                </c:pt>
                <c:pt idx="1520">
                  <c:v>1521</c:v>
                </c:pt>
                <c:pt idx="1521">
                  <c:v>1522</c:v>
                </c:pt>
                <c:pt idx="1522">
                  <c:v>1523</c:v>
                </c:pt>
                <c:pt idx="1523">
                  <c:v>1524</c:v>
                </c:pt>
                <c:pt idx="1524">
                  <c:v>1525</c:v>
                </c:pt>
                <c:pt idx="1525">
                  <c:v>1526</c:v>
                </c:pt>
                <c:pt idx="1526">
                  <c:v>1527</c:v>
                </c:pt>
                <c:pt idx="1527">
                  <c:v>1528</c:v>
                </c:pt>
                <c:pt idx="1528">
                  <c:v>1529</c:v>
                </c:pt>
                <c:pt idx="1529">
                  <c:v>1530</c:v>
                </c:pt>
                <c:pt idx="1530">
                  <c:v>1531</c:v>
                </c:pt>
                <c:pt idx="1531">
                  <c:v>1532</c:v>
                </c:pt>
                <c:pt idx="1532">
                  <c:v>1533</c:v>
                </c:pt>
                <c:pt idx="1533">
                  <c:v>1534</c:v>
                </c:pt>
                <c:pt idx="1534">
                  <c:v>1535</c:v>
                </c:pt>
                <c:pt idx="1535">
                  <c:v>1536</c:v>
                </c:pt>
                <c:pt idx="1536">
                  <c:v>1537</c:v>
                </c:pt>
                <c:pt idx="1537">
                  <c:v>1538</c:v>
                </c:pt>
                <c:pt idx="1538">
                  <c:v>1539</c:v>
                </c:pt>
                <c:pt idx="1539">
                  <c:v>1540</c:v>
                </c:pt>
                <c:pt idx="1540">
                  <c:v>1541</c:v>
                </c:pt>
                <c:pt idx="1541">
                  <c:v>1542</c:v>
                </c:pt>
                <c:pt idx="1542">
                  <c:v>1543</c:v>
                </c:pt>
                <c:pt idx="1543">
                  <c:v>1544</c:v>
                </c:pt>
                <c:pt idx="1544">
                  <c:v>1545</c:v>
                </c:pt>
                <c:pt idx="1545">
                  <c:v>1546</c:v>
                </c:pt>
                <c:pt idx="1546">
                  <c:v>1547</c:v>
                </c:pt>
                <c:pt idx="1547">
                  <c:v>1548</c:v>
                </c:pt>
                <c:pt idx="1548">
                  <c:v>1549</c:v>
                </c:pt>
                <c:pt idx="1549">
                  <c:v>1550</c:v>
                </c:pt>
                <c:pt idx="1550">
                  <c:v>1551</c:v>
                </c:pt>
                <c:pt idx="1551">
                  <c:v>1552</c:v>
                </c:pt>
                <c:pt idx="1552">
                  <c:v>1553</c:v>
                </c:pt>
                <c:pt idx="1553">
                  <c:v>1554</c:v>
                </c:pt>
                <c:pt idx="1554">
                  <c:v>1555</c:v>
                </c:pt>
                <c:pt idx="1555">
                  <c:v>1556</c:v>
                </c:pt>
                <c:pt idx="1556">
                  <c:v>1557</c:v>
                </c:pt>
                <c:pt idx="1557">
                  <c:v>1558</c:v>
                </c:pt>
                <c:pt idx="1558">
                  <c:v>1559</c:v>
                </c:pt>
                <c:pt idx="1559">
                  <c:v>1560</c:v>
                </c:pt>
                <c:pt idx="1560">
                  <c:v>1561</c:v>
                </c:pt>
                <c:pt idx="1561">
                  <c:v>1562</c:v>
                </c:pt>
                <c:pt idx="1562">
                  <c:v>1563</c:v>
                </c:pt>
                <c:pt idx="1563">
                  <c:v>1564</c:v>
                </c:pt>
                <c:pt idx="1564">
                  <c:v>1565</c:v>
                </c:pt>
                <c:pt idx="1565">
                  <c:v>1566</c:v>
                </c:pt>
                <c:pt idx="1566">
                  <c:v>1567</c:v>
                </c:pt>
                <c:pt idx="1567">
                  <c:v>1568</c:v>
                </c:pt>
                <c:pt idx="1568">
                  <c:v>1569</c:v>
                </c:pt>
                <c:pt idx="1569">
                  <c:v>1570</c:v>
                </c:pt>
                <c:pt idx="1570">
                  <c:v>1571</c:v>
                </c:pt>
                <c:pt idx="1571">
                  <c:v>1572</c:v>
                </c:pt>
                <c:pt idx="1572">
                  <c:v>1573</c:v>
                </c:pt>
                <c:pt idx="1573">
                  <c:v>1574</c:v>
                </c:pt>
                <c:pt idx="1574">
                  <c:v>1575</c:v>
                </c:pt>
                <c:pt idx="1575">
                  <c:v>1576</c:v>
                </c:pt>
                <c:pt idx="1576">
                  <c:v>1577</c:v>
                </c:pt>
                <c:pt idx="1577">
                  <c:v>1578</c:v>
                </c:pt>
                <c:pt idx="1578">
                  <c:v>1579</c:v>
                </c:pt>
                <c:pt idx="1579">
                  <c:v>1580</c:v>
                </c:pt>
                <c:pt idx="1580">
                  <c:v>1581</c:v>
                </c:pt>
                <c:pt idx="1581">
                  <c:v>1582</c:v>
                </c:pt>
                <c:pt idx="1582">
                  <c:v>1583</c:v>
                </c:pt>
                <c:pt idx="1583">
                  <c:v>1584</c:v>
                </c:pt>
                <c:pt idx="1584">
                  <c:v>1585</c:v>
                </c:pt>
                <c:pt idx="1585">
                  <c:v>1586</c:v>
                </c:pt>
                <c:pt idx="1586">
                  <c:v>1587</c:v>
                </c:pt>
                <c:pt idx="1587">
                  <c:v>1588</c:v>
                </c:pt>
                <c:pt idx="1588">
                  <c:v>1589</c:v>
                </c:pt>
                <c:pt idx="1589">
                  <c:v>1590</c:v>
                </c:pt>
                <c:pt idx="1590">
                  <c:v>1591</c:v>
                </c:pt>
                <c:pt idx="1591">
                  <c:v>1592</c:v>
                </c:pt>
                <c:pt idx="1592">
                  <c:v>1593</c:v>
                </c:pt>
                <c:pt idx="1593">
                  <c:v>1594</c:v>
                </c:pt>
                <c:pt idx="1594">
                  <c:v>1595</c:v>
                </c:pt>
                <c:pt idx="1595">
                  <c:v>1596</c:v>
                </c:pt>
                <c:pt idx="1596">
                  <c:v>1597</c:v>
                </c:pt>
                <c:pt idx="1597">
                  <c:v>1598</c:v>
                </c:pt>
                <c:pt idx="1598">
                  <c:v>1599</c:v>
                </c:pt>
                <c:pt idx="1599">
                  <c:v>1600</c:v>
                </c:pt>
                <c:pt idx="1600">
                  <c:v>1601</c:v>
                </c:pt>
                <c:pt idx="1601">
                  <c:v>1602</c:v>
                </c:pt>
                <c:pt idx="1602">
                  <c:v>1603</c:v>
                </c:pt>
                <c:pt idx="1603">
                  <c:v>1604</c:v>
                </c:pt>
                <c:pt idx="1604">
                  <c:v>1605</c:v>
                </c:pt>
                <c:pt idx="1605">
                  <c:v>1606</c:v>
                </c:pt>
                <c:pt idx="1606">
                  <c:v>1607</c:v>
                </c:pt>
                <c:pt idx="1607">
                  <c:v>1608</c:v>
                </c:pt>
                <c:pt idx="1608">
                  <c:v>1609</c:v>
                </c:pt>
                <c:pt idx="1609">
                  <c:v>1610</c:v>
                </c:pt>
                <c:pt idx="1610">
                  <c:v>1611</c:v>
                </c:pt>
                <c:pt idx="1611">
                  <c:v>1612</c:v>
                </c:pt>
                <c:pt idx="1612">
                  <c:v>1613</c:v>
                </c:pt>
                <c:pt idx="1613">
                  <c:v>1614</c:v>
                </c:pt>
                <c:pt idx="1614">
                  <c:v>1615</c:v>
                </c:pt>
                <c:pt idx="1615">
                  <c:v>1616</c:v>
                </c:pt>
                <c:pt idx="1616">
                  <c:v>1617</c:v>
                </c:pt>
                <c:pt idx="1617">
                  <c:v>1618</c:v>
                </c:pt>
                <c:pt idx="1618">
                  <c:v>1619</c:v>
                </c:pt>
                <c:pt idx="1619">
                  <c:v>1620</c:v>
                </c:pt>
                <c:pt idx="1620">
                  <c:v>1621</c:v>
                </c:pt>
                <c:pt idx="1621">
                  <c:v>1622</c:v>
                </c:pt>
                <c:pt idx="1622">
                  <c:v>1623</c:v>
                </c:pt>
                <c:pt idx="1623">
                  <c:v>1624</c:v>
                </c:pt>
                <c:pt idx="1624">
                  <c:v>1625</c:v>
                </c:pt>
                <c:pt idx="1625">
                  <c:v>1626</c:v>
                </c:pt>
                <c:pt idx="1626">
                  <c:v>1627</c:v>
                </c:pt>
                <c:pt idx="1627">
                  <c:v>1628</c:v>
                </c:pt>
                <c:pt idx="1628">
                  <c:v>1629</c:v>
                </c:pt>
                <c:pt idx="1629">
                  <c:v>1630</c:v>
                </c:pt>
                <c:pt idx="1630">
                  <c:v>1631</c:v>
                </c:pt>
                <c:pt idx="1631">
                  <c:v>1632</c:v>
                </c:pt>
                <c:pt idx="1632">
                  <c:v>1633</c:v>
                </c:pt>
                <c:pt idx="1633">
                  <c:v>1634</c:v>
                </c:pt>
                <c:pt idx="1634">
                  <c:v>1635</c:v>
                </c:pt>
                <c:pt idx="1635">
                  <c:v>1636</c:v>
                </c:pt>
                <c:pt idx="1636">
                  <c:v>1637</c:v>
                </c:pt>
                <c:pt idx="1637">
                  <c:v>1638</c:v>
                </c:pt>
                <c:pt idx="1638">
                  <c:v>1639</c:v>
                </c:pt>
                <c:pt idx="1639">
                  <c:v>1640</c:v>
                </c:pt>
                <c:pt idx="1640">
                  <c:v>1641</c:v>
                </c:pt>
                <c:pt idx="1641">
                  <c:v>1642</c:v>
                </c:pt>
                <c:pt idx="1642">
                  <c:v>1643</c:v>
                </c:pt>
                <c:pt idx="1643">
                  <c:v>1644</c:v>
                </c:pt>
                <c:pt idx="1644">
                  <c:v>1645</c:v>
                </c:pt>
                <c:pt idx="1645">
                  <c:v>1646</c:v>
                </c:pt>
                <c:pt idx="1646">
                  <c:v>1647</c:v>
                </c:pt>
                <c:pt idx="1647">
                  <c:v>1648</c:v>
                </c:pt>
                <c:pt idx="1648">
                  <c:v>1649</c:v>
                </c:pt>
                <c:pt idx="1649">
                  <c:v>1650</c:v>
                </c:pt>
                <c:pt idx="1650">
                  <c:v>1651</c:v>
                </c:pt>
                <c:pt idx="1651">
                  <c:v>1652</c:v>
                </c:pt>
                <c:pt idx="1652">
                  <c:v>1653</c:v>
                </c:pt>
                <c:pt idx="1653">
                  <c:v>1654</c:v>
                </c:pt>
                <c:pt idx="1654">
                  <c:v>1655</c:v>
                </c:pt>
                <c:pt idx="1655">
                  <c:v>1656</c:v>
                </c:pt>
                <c:pt idx="1656">
                  <c:v>1657</c:v>
                </c:pt>
                <c:pt idx="1657">
                  <c:v>1658</c:v>
                </c:pt>
                <c:pt idx="1658">
                  <c:v>1659</c:v>
                </c:pt>
                <c:pt idx="1659">
                  <c:v>1660</c:v>
                </c:pt>
                <c:pt idx="1660">
                  <c:v>1661</c:v>
                </c:pt>
                <c:pt idx="1661">
                  <c:v>1662</c:v>
                </c:pt>
                <c:pt idx="1662">
                  <c:v>1663</c:v>
                </c:pt>
                <c:pt idx="1663">
                  <c:v>1664</c:v>
                </c:pt>
                <c:pt idx="1664">
                  <c:v>1665</c:v>
                </c:pt>
                <c:pt idx="1665">
                  <c:v>1666</c:v>
                </c:pt>
                <c:pt idx="1666">
                  <c:v>1667</c:v>
                </c:pt>
                <c:pt idx="1667">
                  <c:v>1668</c:v>
                </c:pt>
                <c:pt idx="1668">
                  <c:v>1669</c:v>
                </c:pt>
                <c:pt idx="1669">
                  <c:v>1670</c:v>
                </c:pt>
                <c:pt idx="1670">
                  <c:v>1671</c:v>
                </c:pt>
                <c:pt idx="1671">
                  <c:v>1672</c:v>
                </c:pt>
                <c:pt idx="1672">
                  <c:v>1673</c:v>
                </c:pt>
                <c:pt idx="1673">
                  <c:v>1674</c:v>
                </c:pt>
                <c:pt idx="1674">
                  <c:v>1675</c:v>
                </c:pt>
                <c:pt idx="1675">
                  <c:v>1676</c:v>
                </c:pt>
                <c:pt idx="1676">
                  <c:v>1677</c:v>
                </c:pt>
                <c:pt idx="1677">
                  <c:v>1678</c:v>
                </c:pt>
                <c:pt idx="1678">
                  <c:v>1679</c:v>
                </c:pt>
                <c:pt idx="1679">
                  <c:v>1680</c:v>
                </c:pt>
                <c:pt idx="1680">
                  <c:v>1681</c:v>
                </c:pt>
                <c:pt idx="1681">
                  <c:v>1682</c:v>
                </c:pt>
                <c:pt idx="1682">
                  <c:v>1683</c:v>
                </c:pt>
                <c:pt idx="1683">
                  <c:v>1684</c:v>
                </c:pt>
                <c:pt idx="1684">
                  <c:v>1685</c:v>
                </c:pt>
                <c:pt idx="1685">
                  <c:v>1686</c:v>
                </c:pt>
                <c:pt idx="1686">
                  <c:v>1687</c:v>
                </c:pt>
                <c:pt idx="1687">
                  <c:v>1688</c:v>
                </c:pt>
                <c:pt idx="1688">
                  <c:v>1689</c:v>
                </c:pt>
                <c:pt idx="1689">
                  <c:v>1690</c:v>
                </c:pt>
                <c:pt idx="1690">
                  <c:v>1691</c:v>
                </c:pt>
                <c:pt idx="1691">
                  <c:v>1692</c:v>
                </c:pt>
                <c:pt idx="1692">
                  <c:v>1693</c:v>
                </c:pt>
                <c:pt idx="1693">
                  <c:v>1694</c:v>
                </c:pt>
                <c:pt idx="1694">
                  <c:v>1695</c:v>
                </c:pt>
                <c:pt idx="1695">
                  <c:v>1696</c:v>
                </c:pt>
                <c:pt idx="1696">
                  <c:v>1697</c:v>
                </c:pt>
                <c:pt idx="1697">
                  <c:v>1698</c:v>
                </c:pt>
                <c:pt idx="1698">
                  <c:v>1699</c:v>
                </c:pt>
                <c:pt idx="1699">
                  <c:v>1700</c:v>
                </c:pt>
                <c:pt idx="1700">
                  <c:v>1701</c:v>
                </c:pt>
                <c:pt idx="1701">
                  <c:v>1702</c:v>
                </c:pt>
                <c:pt idx="1702">
                  <c:v>1703</c:v>
                </c:pt>
                <c:pt idx="1703">
                  <c:v>1704</c:v>
                </c:pt>
                <c:pt idx="1704">
                  <c:v>1705</c:v>
                </c:pt>
                <c:pt idx="1705">
                  <c:v>1706</c:v>
                </c:pt>
                <c:pt idx="1706">
                  <c:v>1707</c:v>
                </c:pt>
                <c:pt idx="1707">
                  <c:v>1708</c:v>
                </c:pt>
                <c:pt idx="1708">
                  <c:v>1709</c:v>
                </c:pt>
                <c:pt idx="1709">
                  <c:v>1710</c:v>
                </c:pt>
                <c:pt idx="1710">
                  <c:v>1711</c:v>
                </c:pt>
                <c:pt idx="1711">
                  <c:v>1712</c:v>
                </c:pt>
                <c:pt idx="1712">
                  <c:v>1713</c:v>
                </c:pt>
                <c:pt idx="1713">
                  <c:v>1714</c:v>
                </c:pt>
                <c:pt idx="1714">
                  <c:v>1715</c:v>
                </c:pt>
                <c:pt idx="1715">
                  <c:v>1716</c:v>
                </c:pt>
                <c:pt idx="1716">
                  <c:v>1717</c:v>
                </c:pt>
                <c:pt idx="1717">
                  <c:v>1718</c:v>
                </c:pt>
                <c:pt idx="1718">
                  <c:v>1719</c:v>
                </c:pt>
                <c:pt idx="1719">
                  <c:v>1720</c:v>
                </c:pt>
                <c:pt idx="1720">
                  <c:v>1721</c:v>
                </c:pt>
                <c:pt idx="1721">
                  <c:v>1722</c:v>
                </c:pt>
                <c:pt idx="1722">
                  <c:v>1723</c:v>
                </c:pt>
                <c:pt idx="1723">
                  <c:v>1724</c:v>
                </c:pt>
                <c:pt idx="1724">
                  <c:v>1725</c:v>
                </c:pt>
                <c:pt idx="1725">
                  <c:v>1726</c:v>
                </c:pt>
                <c:pt idx="1726">
                  <c:v>1727</c:v>
                </c:pt>
                <c:pt idx="1727">
                  <c:v>1728</c:v>
                </c:pt>
                <c:pt idx="1728">
                  <c:v>1729</c:v>
                </c:pt>
                <c:pt idx="1729">
                  <c:v>1730</c:v>
                </c:pt>
                <c:pt idx="1730">
                  <c:v>1731</c:v>
                </c:pt>
                <c:pt idx="1731">
                  <c:v>1732</c:v>
                </c:pt>
                <c:pt idx="1732">
                  <c:v>1733</c:v>
                </c:pt>
                <c:pt idx="1733">
                  <c:v>1734</c:v>
                </c:pt>
                <c:pt idx="1734">
                  <c:v>1735</c:v>
                </c:pt>
                <c:pt idx="1735">
                  <c:v>1736</c:v>
                </c:pt>
                <c:pt idx="1736">
                  <c:v>1737</c:v>
                </c:pt>
                <c:pt idx="1737">
                  <c:v>1738</c:v>
                </c:pt>
                <c:pt idx="1738">
                  <c:v>1739</c:v>
                </c:pt>
                <c:pt idx="1739">
                  <c:v>1740</c:v>
                </c:pt>
                <c:pt idx="1740">
                  <c:v>1741</c:v>
                </c:pt>
                <c:pt idx="1741">
                  <c:v>1742</c:v>
                </c:pt>
                <c:pt idx="1742">
                  <c:v>1743</c:v>
                </c:pt>
                <c:pt idx="1743">
                  <c:v>1744</c:v>
                </c:pt>
                <c:pt idx="1744">
                  <c:v>1745</c:v>
                </c:pt>
                <c:pt idx="1745">
                  <c:v>1746</c:v>
                </c:pt>
                <c:pt idx="1746">
                  <c:v>1747</c:v>
                </c:pt>
                <c:pt idx="1747">
                  <c:v>1748</c:v>
                </c:pt>
                <c:pt idx="1748">
                  <c:v>1749</c:v>
                </c:pt>
                <c:pt idx="1749">
                  <c:v>1750</c:v>
                </c:pt>
                <c:pt idx="1750">
                  <c:v>1751</c:v>
                </c:pt>
                <c:pt idx="1751">
                  <c:v>1752</c:v>
                </c:pt>
                <c:pt idx="1752">
                  <c:v>1753</c:v>
                </c:pt>
                <c:pt idx="1753">
                  <c:v>1754</c:v>
                </c:pt>
                <c:pt idx="1754">
                  <c:v>1755</c:v>
                </c:pt>
                <c:pt idx="1755">
                  <c:v>1756</c:v>
                </c:pt>
                <c:pt idx="1756">
                  <c:v>1757</c:v>
                </c:pt>
                <c:pt idx="1757">
                  <c:v>1758</c:v>
                </c:pt>
                <c:pt idx="1758">
                  <c:v>1759</c:v>
                </c:pt>
                <c:pt idx="1759">
                  <c:v>1760</c:v>
                </c:pt>
                <c:pt idx="1760">
                  <c:v>1761</c:v>
                </c:pt>
                <c:pt idx="1761">
                  <c:v>1762</c:v>
                </c:pt>
                <c:pt idx="1762">
                  <c:v>1763</c:v>
                </c:pt>
                <c:pt idx="1763">
                  <c:v>1764</c:v>
                </c:pt>
                <c:pt idx="1764">
                  <c:v>1765</c:v>
                </c:pt>
                <c:pt idx="1765">
                  <c:v>1766</c:v>
                </c:pt>
                <c:pt idx="1766">
                  <c:v>1767</c:v>
                </c:pt>
                <c:pt idx="1767">
                  <c:v>1768</c:v>
                </c:pt>
                <c:pt idx="1768">
                  <c:v>1769</c:v>
                </c:pt>
                <c:pt idx="1769">
                  <c:v>1770</c:v>
                </c:pt>
                <c:pt idx="1770">
                  <c:v>1771</c:v>
                </c:pt>
                <c:pt idx="1771">
                  <c:v>1772</c:v>
                </c:pt>
                <c:pt idx="1772">
                  <c:v>1773</c:v>
                </c:pt>
                <c:pt idx="1773">
                  <c:v>1774</c:v>
                </c:pt>
                <c:pt idx="1774">
                  <c:v>1775</c:v>
                </c:pt>
                <c:pt idx="1775">
                  <c:v>1776</c:v>
                </c:pt>
                <c:pt idx="1776">
                  <c:v>1777</c:v>
                </c:pt>
                <c:pt idx="1777">
                  <c:v>1778</c:v>
                </c:pt>
                <c:pt idx="1778">
                  <c:v>1779</c:v>
                </c:pt>
                <c:pt idx="1779">
                  <c:v>1780</c:v>
                </c:pt>
                <c:pt idx="1780">
                  <c:v>1781</c:v>
                </c:pt>
                <c:pt idx="1781">
                  <c:v>1782</c:v>
                </c:pt>
                <c:pt idx="1782">
                  <c:v>1783</c:v>
                </c:pt>
                <c:pt idx="1783">
                  <c:v>1784</c:v>
                </c:pt>
                <c:pt idx="1784">
                  <c:v>1785</c:v>
                </c:pt>
                <c:pt idx="1785">
                  <c:v>1786</c:v>
                </c:pt>
                <c:pt idx="1786">
                  <c:v>1787</c:v>
                </c:pt>
                <c:pt idx="1787">
                  <c:v>1788</c:v>
                </c:pt>
                <c:pt idx="1788">
                  <c:v>1789</c:v>
                </c:pt>
                <c:pt idx="1789">
                  <c:v>1790</c:v>
                </c:pt>
                <c:pt idx="1790">
                  <c:v>1791</c:v>
                </c:pt>
                <c:pt idx="1791">
                  <c:v>1792</c:v>
                </c:pt>
                <c:pt idx="1792">
                  <c:v>1793</c:v>
                </c:pt>
                <c:pt idx="1793">
                  <c:v>1794</c:v>
                </c:pt>
                <c:pt idx="1794">
                  <c:v>1795</c:v>
                </c:pt>
                <c:pt idx="1795">
                  <c:v>1796</c:v>
                </c:pt>
                <c:pt idx="1796">
                  <c:v>1797</c:v>
                </c:pt>
                <c:pt idx="1797">
                  <c:v>1798</c:v>
                </c:pt>
                <c:pt idx="1798">
                  <c:v>1799</c:v>
                </c:pt>
                <c:pt idx="1799">
                  <c:v>1800</c:v>
                </c:pt>
                <c:pt idx="1800">
                  <c:v>1801</c:v>
                </c:pt>
                <c:pt idx="1801">
                  <c:v>1802</c:v>
                </c:pt>
                <c:pt idx="1802">
                  <c:v>1803</c:v>
                </c:pt>
                <c:pt idx="1803">
                  <c:v>1804</c:v>
                </c:pt>
                <c:pt idx="1804">
                  <c:v>1805</c:v>
                </c:pt>
                <c:pt idx="1805">
                  <c:v>1806</c:v>
                </c:pt>
                <c:pt idx="1806">
                  <c:v>1807</c:v>
                </c:pt>
                <c:pt idx="1807">
                  <c:v>1808</c:v>
                </c:pt>
                <c:pt idx="1808">
                  <c:v>1809</c:v>
                </c:pt>
                <c:pt idx="1809">
                  <c:v>1810</c:v>
                </c:pt>
                <c:pt idx="1810">
                  <c:v>1811</c:v>
                </c:pt>
                <c:pt idx="1811">
                  <c:v>1812</c:v>
                </c:pt>
                <c:pt idx="1812">
                  <c:v>1813</c:v>
                </c:pt>
                <c:pt idx="1813">
                  <c:v>1814</c:v>
                </c:pt>
                <c:pt idx="1814">
                  <c:v>1815</c:v>
                </c:pt>
                <c:pt idx="1815">
                  <c:v>1816</c:v>
                </c:pt>
                <c:pt idx="1816">
                  <c:v>1817</c:v>
                </c:pt>
                <c:pt idx="1817">
                  <c:v>1818</c:v>
                </c:pt>
                <c:pt idx="1818">
                  <c:v>1819</c:v>
                </c:pt>
                <c:pt idx="1819">
                  <c:v>1820</c:v>
                </c:pt>
                <c:pt idx="1820">
                  <c:v>1821</c:v>
                </c:pt>
                <c:pt idx="1821">
                  <c:v>1822</c:v>
                </c:pt>
                <c:pt idx="1822">
                  <c:v>1823</c:v>
                </c:pt>
                <c:pt idx="1823">
                  <c:v>1824</c:v>
                </c:pt>
                <c:pt idx="1824">
                  <c:v>1825</c:v>
                </c:pt>
                <c:pt idx="1825">
                  <c:v>1826</c:v>
                </c:pt>
                <c:pt idx="1826">
                  <c:v>1827</c:v>
                </c:pt>
                <c:pt idx="1827">
                  <c:v>1828</c:v>
                </c:pt>
                <c:pt idx="1828">
                  <c:v>1829</c:v>
                </c:pt>
                <c:pt idx="1829">
                  <c:v>1830</c:v>
                </c:pt>
                <c:pt idx="1830">
                  <c:v>1831</c:v>
                </c:pt>
                <c:pt idx="1831">
                  <c:v>1832</c:v>
                </c:pt>
                <c:pt idx="1832">
                  <c:v>1833</c:v>
                </c:pt>
                <c:pt idx="1833">
                  <c:v>1834</c:v>
                </c:pt>
                <c:pt idx="1834">
                  <c:v>1835</c:v>
                </c:pt>
                <c:pt idx="1835">
                  <c:v>1836</c:v>
                </c:pt>
                <c:pt idx="1836">
                  <c:v>1837</c:v>
                </c:pt>
                <c:pt idx="1837">
                  <c:v>1838</c:v>
                </c:pt>
                <c:pt idx="1838">
                  <c:v>1839</c:v>
                </c:pt>
                <c:pt idx="1839">
                  <c:v>1840</c:v>
                </c:pt>
                <c:pt idx="1840">
                  <c:v>1841</c:v>
                </c:pt>
                <c:pt idx="1841">
                  <c:v>1842</c:v>
                </c:pt>
                <c:pt idx="1842">
                  <c:v>1843</c:v>
                </c:pt>
                <c:pt idx="1843">
                  <c:v>1844</c:v>
                </c:pt>
                <c:pt idx="1844">
                  <c:v>1845</c:v>
                </c:pt>
                <c:pt idx="1845">
                  <c:v>1846</c:v>
                </c:pt>
                <c:pt idx="1846">
                  <c:v>1847</c:v>
                </c:pt>
                <c:pt idx="1847">
                  <c:v>1848</c:v>
                </c:pt>
                <c:pt idx="1848">
                  <c:v>1849</c:v>
                </c:pt>
                <c:pt idx="1849">
                  <c:v>1850</c:v>
                </c:pt>
                <c:pt idx="1850">
                  <c:v>1851</c:v>
                </c:pt>
                <c:pt idx="1851">
                  <c:v>1852</c:v>
                </c:pt>
                <c:pt idx="1852">
                  <c:v>1853</c:v>
                </c:pt>
                <c:pt idx="1853">
                  <c:v>1854</c:v>
                </c:pt>
                <c:pt idx="1854">
                  <c:v>1855</c:v>
                </c:pt>
                <c:pt idx="1855">
                  <c:v>1856</c:v>
                </c:pt>
                <c:pt idx="1856">
                  <c:v>1857</c:v>
                </c:pt>
                <c:pt idx="1857">
                  <c:v>1858</c:v>
                </c:pt>
                <c:pt idx="1858">
                  <c:v>1859</c:v>
                </c:pt>
                <c:pt idx="1859">
                  <c:v>1860</c:v>
                </c:pt>
                <c:pt idx="1860">
                  <c:v>1861</c:v>
                </c:pt>
                <c:pt idx="1861">
                  <c:v>1862</c:v>
                </c:pt>
                <c:pt idx="1862">
                  <c:v>1863</c:v>
                </c:pt>
                <c:pt idx="1863">
                  <c:v>1864</c:v>
                </c:pt>
                <c:pt idx="1864">
                  <c:v>1865</c:v>
                </c:pt>
                <c:pt idx="1865">
                  <c:v>1866</c:v>
                </c:pt>
                <c:pt idx="1866">
                  <c:v>1867</c:v>
                </c:pt>
                <c:pt idx="1867">
                  <c:v>1868</c:v>
                </c:pt>
                <c:pt idx="1868">
                  <c:v>1869</c:v>
                </c:pt>
                <c:pt idx="1869">
                  <c:v>1870</c:v>
                </c:pt>
                <c:pt idx="1870">
                  <c:v>1871</c:v>
                </c:pt>
                <c:pt idx="1871">
                  <c:v>1872</c:v>
                </c:pt>
                <c:pt idx="1872">
                  <c:v>1873</c:v>
                </c:pt>
                <c:pt idx="1873">
                  <c:v>1874</c:v>
                </c:pt>
                <c:pt idx="1874">
                  <c:v>1875</c:v>
                </c:pt>
                <c:pt idx="1875">
                  <c:v>1876</c:v>
                </c:pt>
                <c:pt idx="1876">
                  <c:v>1877</c:v>
                </c:pt>
                <c:pt idx="1877">
                  <c:v>1878</c:v>
                </c:pt>
                <c:pt idx="1878">
                  <c:v>1879</c:v>
                </c:pt>
                <c:pt idx="1879">
                  <c:v>1880</c:v>
                </c:pt>
                <c:pt idx="1880">
                  <c:v>1881</c:v>
                </c:pt>
                <c:pt idx="1881">
                  <c:v>1882</c:v>
                </c:pt>
                <c:pt idx="1882">
                  <c:v>1883</c:v>
                </c:pt>
                <c:pt idx="1883">
                  <c:v>1884</c:v>
                </c:pt>
                <c:pt idx="1884">
                  <c:v>1885</c:v>
                </c:pt>
                <c:pt idx="1885">
                  <c:v>1886</c:v>
                </c:pt>
                <c:pt idx="1886">
                  <c:v>1887</c:v>
                </c:pt>
                <c:pt idx="1887">
                  <c:v>1888</c:v>
                </c:pt>
                <c:pt idx="1888">
                  <c:v>1889</c:v>
                </c:pt>
                <c:pt idx="1889">
                  <c:v>1890</c:v>
                </c:pt>
                <c:pt idx="1890">
                  <c:v>1891</c:v>
                </c:pt>
                <c:pt idx="1891">
                  <c:v>1892</c:v>
                </c:pt>
                <c:pt idx="1892">
                  <c:v>1893</c:v>
                </c:pt>
                <c:pt idx="1893">
                  <c:v>1894</c:v>
                </c:pt>
                <c:pt idx="1894">
                  <c:v>1895</c:v>
                </c:pt>
                <c:pt idx="1895">
                  <c:v>1896</c:v>
                </c:pt>
                <c:pt idx="1896">
                  <c:v>1897</c:v>
                </c:pt>
                <c:pt idx="1897">
                  <c:v>1898</c:v>
                </c:pt>
                <c:pt idx="1898">
                  <c:v>1899</c:v>
                </c:pt>
                <c:pt idx="1899">
                  <c:v>1900</c:v>
                </c:pt>
                <c:pt idx="1900">
                  <c:v>1901</c:v>
                </c:pt>
                <c:pt idx="1901">
                  <c:v>1902</c:v>
                </c:pt>
                <c:pt idx="1902">
                  <c:v>1903</c:v>
                </c:pt>
                <c:pt idx="1903">
                  <c:v>1904</c:v>
                </c:pt>
                <c:pt idx="1904">
                  <c:v>1905</c:v>
                </c:pt>
                <c:pt idx="1905">
                  <c:v>1906</c:v>
                </c:pt>
                <c:pt idx="1906">
                  <c:v>1907</c:v>
                </c:pt>
                <c:pt idx="1907">
                  <c:v>1908</c:v>
                </c:pt>
                <c:pt idx="1908">
                  <c:v>1909</c:v>
                </c:pt>
                <c:pt idx="1909">
                  <c:v>1910</c:v>
                </c:pt>
                <c:pt idx="1910">
                  <c:v>1911</c:v>
                </c:pt>
                <c:pt idx="1911">
                  <c:v>1912</c:v>
                </c:pt>
                <c:pt idx="1912">
                  <c:v>1913</c:v>
                </c:pt>
                <c:pt idx="1913">
                  <c:v>1914</c:v>
                </c:pt>
                <c:pt idx="1914">
                  <c:v>1915</c:v>
                </c:pt>
                <c:pt idx="1915">
                  <c:v>1916</c:v>
                </c:pt>
                <c:pt idx="1916">
                  <c:v>1917</c:v>
                </c:pt>
                <c:pt idx="1917">
                  <c:v>1918</c:v>
                </c:pt>
                <c:pt idx="1918">
                  <c:v>1919</c:v>
                </c:pt>
                <c:pt idx="1919">
                  <c:v>1920</c:v>
                </c:pt>
                <c:pt idx="1920">
                  <c:v>1921</c:v>
                </c:pt>
                <c:pt idx="1921">
                  <c:v>1922</c:v>
                </c:pt>
                <c:pt idx="1922">
                  <c:v>1923</c:v>
                </c:pt>
                <c:pt idx="1923">
                  <c:v>1924</c:v>
                </c:pt>
                <c:pt idx="1924">
                  <c:v>1925</c:v>
                </c:pt>
                <c:pt idx="1925">
                  <c:v>1926</c:v>
                </c:pt>
                <c:pt idx="1926">
                  <c:v>1927</c:v>
                </c:pt>
                <c:pt idx="1927">
                  <c:v>1928</c:v>
                </c:pt>
                <c:pt idx="1928">
                  <c:v>1929</c:v>
                </c:pt>
                <c:pt idx="1929">
                  <c:v>1930</c:v>
                </c:pt>
                <c:pt idx="1930">
                  <c:v>1931</c:v>
                </c:pt>
                <c:pt idx="1931">
                  <c:v>1932</c:v>
                </c:pt>
                <c:pt idx="1932">
                  <c:v>1933</c:v>
                </c:pt>
                <c:pt idx="1933">
                  <c:v>1934</c:v>
                </c:pt>
                <c:pt idx="1934">
                  <c:v>1935</c:v>
                </c:pt>
                <c:pt idx="1935">
                  <c:v>1936</c:v>
                </c:pt>
                <c:pt idx="1936">
                  <c:v>1937</c:v>
                </c:pt>
                <c:pt idx="1937">
                  <c:v>1938</c:v>
                </c:pt>
                <c:pt idx="1938">
                  <c:v>1939</c:v>
                </c:pt>
                <c:pt idx="1939">
                  <c:v>1940</c:v>
                </c:pt>
                <c:pt idx="1940">
                  <c:v>1941</c:v>
                </c:pt>
                <c:pt idx="1941">
                  <c:v>1942</c:v>
                </c:pt>
                <c:pt idx="1942">
                  <c:v>1943</c:v>
                </c:pt>
                <c:pt idx="1943">
                  <c:v>1944</c:v>
                </c:pt>
                <c:pt idx="1944">
                  <c:v>1945</c:v>
                </c:pt>
                <c:pt idx="1945">
                  <c:v>1946</c:v>
                </c:pt>
                <c:pt idx="1946">
                  <c:v>1947</c:v>
                </c:pt>
                <c:pt idx="1947">
                  <c:v>1948</c:v>
                </c:pt>
                <c:pt idx="1948">
                  <c:v>1949</c:v>
                </c:pt>
                <c:pt idx="1949">
                  <c:v>1950</c:v>
                </c:pt>
                <c:pt idx="1950">
                  <c:v>1951</c:v>
                </c:pt>
                <c:pt idx="1951">
                  <c:v>1952</c:v>
                </c:pt>
                <c:pt idx="1952">
                  <c:v>1953</c:v>
                </c:pt>
                <c:pt idx="1953">
                  <c:v>1954</c:v>
                </c:pt>
                <c:pt idx="1954">
                  <c:v>1955</c:v>
                </c:pt>
                <c:pt idx="1955">
                  <c:v>1956</c:v>
                </c:pt>
                <c:pt idx="1956">
                  <c:v>1957</c:v>
                </c:pt>
                <c:pt idx="1957">
                  <c:v>1958</c:v>
                </c:pt>
                <c:pt idx="1958">
                  <c:v>1959</c:v>
                </c:pt>
                <c:pt idx="1959">
                  <c:v>1960</c:v>
                </c:pt>
                <c:pt idx="1960">
                  <c:v>1961</c:v>
                </c:pt>
                <c:pt idx="1961">
                  <c:v>1962</c:v>
                </c:pt>
                <c:pt idx="1962">
                  <c:v>1963</c:v>
                </c:pt>
                <c:pt idx="1963">
                  <c:v>1964</c:v>
                </c:pt>
                <c:pt idx="1964">
                  <c:v>1965</c:v>
                </c:pt>
                <c:pt idx="1965">
                  <c:v>1966</c:v>
                </c:pt>
                <c:pt idx="1966">
                  <c:v>1967</c:v>
                </c:pt>
                <c:pt idx="1967">
                  <c:v>1968</c:v>
                </c:pt>
                <c:pt idx="1968">
                  <c:v>1969</c:v>
                </c:pt>
                <c:pt idx="1969">
                  <c:v>1970</c:v>
                </c:pt>
                <c:pt idx="1970">
                  <c:v>1971</c:v>
                </c:pt>
                <c:pt idx="1971">
                  <c:v>1972</c:v>
                </c:pt>
                <c:pt idx="1972">
                  <c:v>1973</c:v>
                </c:pt>
                <c:pt idx="1973">
                  <c:v>1974</c:v>
                </c:pt>
                <c:pt idx="1974">
                  <c:v>1975</c:v>
                </c:pt>
                <c:pt idx="1975">
                  <c:v>1976</c:v>
                </c:pt>
                <c:pt idx="1976">
                  <c:v>1977</c:v>
                </c:pt>
                <c:pt idx="1977">
                  <c:v>1978</c:v>
                </c:pt>
                <c:pt idx="1978">
                  <c:v>1979</c:v>
                </c:pt>
                <c:pt idx="1979">
                  <c:v>1980</c:v>
                </c:pt>
                <c:pt idx="1980">
                  <c:v>1981</c:v>
                </c:pt>
                <c:pt idx="1981">
                  <c:v>1982</c:v>
                </c:pt>
                <c:pt idx="1982">
                  <c:v>1983</c:v>
                </c:pt>
                <c:pt idx="1983">
                  <c:v>1984</c:v>
                </c:pt>
                <c:pt idx="1984">
                  <c:v>1985</c:v>
                </c:pt>
                <c:pt idx="1985">
                  <c:v>1986</c:v>
                </c:pt>
                <c:pt idx="1986">
                  <c:v>1987</c:v>
                </c:pt>
                <c:pt idx="1987">
                  <c:v>1988</c:v>
                </c:pt>
                <c:pt idx="1988">
                  <c:v>1989</c:v>
                </c:pt>
                <c:pt idx="1989">
                  <c:v>1990</c:v>
                </c:pt>
                <c:pt idx="1990">
                  <c:v>1991</c:v>
                </c:pt>
                <c:pt idx="1991">
                  <c:v>1992</c:v>
                </c:pt>
                <c:pt idx="1992">
                  <c:v>1993</c:v>
                </c:pt>
                <c:pt idx="1993">
                  <c:v>1994</c:v>
                </c:pt>
                <c:pt idx="1994">
                  <c:v>1995</c:v>
                </c:pt>
                <c:pt idx="1995">
                  <c:v>1996</c:v>
                </c:pt>
                <c:pt idx="1996">
                  <c:v>1997</c:v>
                </c:pt>
                <c:pt idx="1997">
                  <c:v>1998</c:v>
                </c:pt>
                <c:pt idx="1998">
                  <c:v>1999</c:v>
                </c:pt>
                <c:pt idx="1999">
                  <c:v>2000</c:v>
                </c:pt>
                <c:pt idx="2000">
                  <c:v>2001</c:v>
                </c:pt>
                <c:pt idx="2001">
                  <c:v>2002</c:v>
                </c:pt>
                <c:pt idx="2002">
                  <c:v>2003</c:v>
                </c:pt>
                <c:pt idx="2003">
                  <c:v>2004</c:v>
                </c:pt>
                <c:pt idx="2004">
                  <c:v>2005</c:v>
                </c:pt>
                <c:pt idx="2005">
                  <c:v>2006</c:v>
                </c:pt>
                <c:pt idx="2006">
                  <c:v>2007</c:v>
                </c:pt>
                <c:pt idx="2007">
                  <c:v>2008</c:v>
                </c:pt>
                <c:pt idx="2008">
                  <c:v>2009</c:v>
                </c:pt>
                <c:pt idx="2009">
                  <c:v>2010</c:v>
                </c:pt>
                <c:pt idx="2010">
                  <c:v>2011</c:v>
                </c:pt>
                <c:pt idx="2011">
                  <c:v>2012</c:v>
                </c:pt>
                <c:pt idx="2012">
                  <c:v>2013</c:v>
                </c:pt>
                <c:pt idx="2013">
                  <c:v>2014</c:v>
                </c:pt>
                <c:pt idx="2014">
                  <c:v>2015</c:v>
                </c:pt>
                <c:pt idx="2015">
                  <c:v>2016</c:v>
                </c:pt>
                <c:pt idx="2016">
                  <c:v>2017</c:v>
                </c:pt>
                <c:pt idx="2017">
                  <c:v>2018</c:v>
                </c:pt>
                <c:pt idx="2018">
                  <c:v>2019</c:v>
                </c:pt>
                <c:pt idx="2019">
                  <c:v>2020</c:v>
                </c:pt>
                <c:pt idx="2020">
                  <c:v>2021</c:v>
                </c:pt>
                <c:pt idx="2021">
                  <c:v>2022</c:v>
                </c:pt>
                <c:pt idx="2022">
                  <c:v>2023</c:v>
                </c:pt>
                <c:pt idx="2023">
                  <c:v>2024</c:v>
                </c:pt>
                <c:pt idx="2024">
                  <c:v>2025</c:v>
                </c:pt>
                <c:pt idx="2025">
                  <c:v>2026</c:v>
                </c:pt>
                <c:pt idx="2026">
                  <c:v>2027</c:v>
                </c:pt>
                <c:pt idx="2027">
                  <c:v>2028</c:v>
                </c:pt>
                <c:pt idx="2028">
                  <c:v>2029</c:v>
                </c:pt>
                <c:pt idx="2029">
                  <c:v>2030</c:v>
                </c:pt>
                <c:pt idx="2030">
                  <c:v>2031</c:v>
                </c:pt>
                <c:pt idx="2031">
                  <c:v>2032</c:v>
                </c:pt>
                <c:pt idx="2032">
                  <c:v>2033</c:v>
                </c:pt>
                <c:pt idx="2033">
                  <c:v>2034</c:v>
                </c:pt>
                <c:pt idx="2034">
                  <c:v>2035</c:v>
                </c:pt>
                <c:pt idx="2035">
                  <c:v>2036</c:v>
                </c:pt>
                <c:pt idx="2036">
                  <c:v>2037</c:v>
                </c:pt>
                <c:pt idx="2037">
                  <c:v>2038</c:v>
                </c:pt>
                <c:pt idx="2038">
                  <c:v>2039</c:v>
                </c:pt>
                <c:pt idx="2039">
                  <c:v>2040</c:v>
                </c:pt>
                <c:pt idx="2040">
                  <c:v>2041</c:v>
                </c:pt>
                <c:pt idx="2041">
                  <c:v>2042</c:v>
                </c:pt>
                <c:pt idx="2042">
                  <c:v>2043</c:v>
                </c:pt>
                <c:pt idx="2043">
                  <c:v>2044</c:v>
                </c:pt>
                <c:pt idx="2044">
                  <c:v>2045</c:v>
                </c:pt>
                <c:pt idx="2045">
                  <c:v>2046</c:v>
                </c:pt>
                <c:pt idx="2046">
                  <c:v>2047</c:v>
                </c:pt>
                <c:pt idx="2047">
                  <c:v>2048</c:v>
                </c:pt>
                <c:pt idx="2048">
                  <c:v>2049</c:v>
                </c:pt>
                <c:pt idx="2049">
                  <c:v>2050</c:v>
                </c:pt>
                <c:pt idx="2050">
                  <c:v>2051</c:v>
                </c:pt>
                <c:pt idx="2051">
                  <c:v>2052</c:v>
                </c:pt>
                <c:pt idx="2052">
                  <c:v>2053</c:v>
                </c:pt>
                <c:pt idx="2053">
                  <c:v>2054</c:v>
                </c:pt>
                <c:pt idx="2054">
                  <c:v>2055</c:v>
                </c:pt>
                <c:pt idx="2055">
                  <c:v>2056</c:v>
                </c:pt>
                <c:pt idx="2056">
                  <c:v>2057</c:v>
                </c:pt>
                <c:pt idx="2057">
                  <c:v>2058</c:v>
                </c:pt>
                <c:pt idx="2058">
                  <c:v>2059</c:v>
                </c:pt>
                <c:pt idx="2059">
                  <c:v>2060</c:v>
                </c:pt>
                <c:pt idx="2060">
                  <c:v>2061</c:v>
                </c:pt>
                <c:pt idx="2061">
                  <c:v>2062</c:v>
                </c:pt>
                <c:pt idx="2062">
                  <c:v>2063</c:v>
                </c:pt>
                <c:pt idx="2063">
                  <c:v>2064</c:v>
                </c:pt>
                <c:pt idx="2064">
                  <c:v>2065</c:v>
                </c:pt>
                <c:pt idx="2065">
                  <c:v>2066</c:v>
                </c:pt>
                <c:pt idx="2066">
                  <c:v>2067</c:v>
                </c:pt>
                <c:pt idx="2067">
                  <c:v>2068</c:v>
                </c:pt>
                <c:pt idx="2068">
                  <c:v>2069</c:v>
                </c:pt>
                <c:pt idx="2069">
                  <c:v>2070</c:v>
                </c:pt>
                <c:pt idx="2070">
                  <c:v>2071</c:v>
                </c:pt>
                <c:pt idx="2071">
                  <c:v>2072</c:v>
                </c:pt>
                <c:pt idx="2072">
                  <c:v>2073</c:v>
                </c:pt>
                <c:pt idx="2073">
                  <c:v>2074</c:v>
                </c:pt>
                <c:pt idx="2074">
                  <c:v>2075</c:v>
                </c:pt>
                <c:pt idx="2075">
                  <c:v>2076</c:v>
                </c:pt>
                <c:pt idx="2076">
                  <c:v>2077</c:v>
                </c:pt>
                <c:pt idx="2077">
                  <c:v>2078</c:v>
                </c:pt>
                <c:pt idx="2078">
                  <c:v>2079</c:v>
                </c:pt>
                <c:pt idx="2079">
                  <c:v>2080</c:v>
                </c:pt>
                <c:pt idx="2080">
                  <c:v>2081</c:v>
                </c:pt>
                <c:pt idx="2081">
                  <c:v>2082</c:v>
                </c:pt>
                <c:pt idx="2082">
                  <c:v>2083</c:v>
                </c:pt>
                <c:pt idx="2083">
                  <c:v>2084</c:v>
                </c:pt>
                <c:pt idx="2084">
                  <c:v>2085</c:v>
                </c:pt>
                <c:pt idx="2085">
                  <c:v>2086</c:v>
                </c:pt>
                <c:pt idx="2086">
                  <c:v>2087</c:v>
                </c:pt>
                <c:pt idx="2087">
                  <c:v>2088</c:v>
                </c:pt>
                <c:pt idx="2088">
                  <c:v>2089</c:v>
                </c:pt>
                <c:pt idx="2089">
                  <c:v>2090</c:v>
                </c:pt>
                <c:pt idx="2090">
                  <c:v>2091</c:v>
                </c:pt>
                <c:pt idx="2091">
                  <c:v>2092</c:v>
                </c:pt>
                <c:pt idx="2092">
                  <c:v>2093</c:v>
                </c:pt>
                <c:pt idx="2093">
                  <c:v>2094</c:v>
                </c:pt>
                <c:pt idx="2094">
                  <c:v>2095</c:v>
                </c:pt>
                <c:pt idx="2095">
                  <c:v>2096</c:v>
                </c:pt>
                <c:pt idx="2096">
                  <c:v>2097</c:v>
                </c:pt>
                <c:pt idx="2097">
                  <c:v>2098</c:v>
                </c:pt>
                <c:pt idx="2098">
                  <c:v>2099</c:v>
                </c:pt>
                <c:pt idx="2099">
                  <c:v>2100</c:v>
                </c:pt>
                <c:pt idx="2100">
                  <c:v>2101</c:v>
                </c:pt>
                <c:pt idx="2101">
                  <c:v>2102</c:v>
                </c:pt>
                <c:pt idx="2102">
                  <c:v>2103</c:v>
                </c:pt>
                <c:pt idx="2103">
                  <c:v>2104</c:v>
                </c:pt>
                <c:pt idx="2104">
                  <c:v>2105</c:v>
                </c:pt>
                <c:pt idx="2105">
                  <c:v>2106</c:v>
                </c:pt>
                <c:pt idx="2106">
                  <c:v>2107</c:v>
                </c:pt>
                <c:pt idx="2107">
                  <c:v>2108</c:v>
                </c:pt>
                <c:pt idx="2108">
                  <c:v>2109</c:v>
                </c:pt>
                <c:pt idx="2109">
                  <c:v>2110</c:v>
                </c:pt>
                <c:pt idx="2110">
                  <c:v>2111</c:v>
                </c:pt>
                <c:pt idx="2111">
                  <c:v>2112</c:v>
                </c:pt>
                <c:pt idx="2112">
                  <c:v>2113</c:v>
                </c:pt>
                <c:pt idx="2113">
                  <c:v>2114</c:v>
                </c:pt>
                <c:pt idx="2114">
                  <c:v>2115</c:v>
                </c:pt>
                <c:pt idx="2115">
                  <c:v>2116</c:v>
                </c:pt>
                <c:pt idx="2116">
                  <c:v>2117</c:v>
                </c:pt>
                <c:pt idx="2117">
                  <c:v>2118</c:v>
                </c:pt>
                <c:pt idx="2118">
                  <c:v>2119</c:v>
                </c:pt>
                <c:pt idx="2119">
                  <c:v>2120</c:v>
                </c:pt>
                <c:pt idx="2120">
                  <c:v>2121</c:v>
                </c:pt>
                <c:pt idx="2121">
                  <c:v>2122</c:v>
                </c:pt>
                <c:pt idx="2122">
                  <c:v>2123</c:v>
                </c:pt>
                <c:pt idx="2123">
                  <c:v>2124</c:v>
                </c:pt>
                <c:pt idx="2124">
                  <c:v>2125</c:v>
                </c:pt>
                <c:pt idx="2125">
                  <c:v>2126</c:v>
                </c:pt>
                <c:pt idx="2126">
                  <c:v>2127</c:v>
                </c:pt>
                <c:pt idx="2127">
                  <c:v>2128</c:v>
                </c:pt>
                <c:pt idx="2128">
                  <c:v>2129</c:v>
                </c:pt>
                <c:pt idx="2129">
                  <c:v>2130</c:v>
                </c:pt>
                <c:pt idx="2130">
                  <c:v>2131</c:v>
                </c:pt>
                <c:pt idx="2131">
                  <c:v>2132</c:v>
                </c:pt>
                <c:pt idx="2132">
                  <c:v>2133</c:v>
                </c:pt>
                <c:pt idx="2133">
                  <c:v>2134</c:v>
                </c:pt>
                <c:pt idx="2134">
                  <c:v>2135</c:v>
                </c:pt>
                <c:pt idx="2135">
                  <c:v>2136</c:v>
                </c:pt>
                <c:pt idx="2136">
                  <c:v>2137</c:v>
                </c:pt>
                <c:pt idx="2137">
                  <c:v>2138</c:v>
                </c:pt>
                <c:pt idx="2138">
                  <c:v>2139</c:v>
                </c:pt>
                <c:pt idx="2139">
                  <c:v>2140</c:v>
                </c:pt>
                <c:pt idx="2140">
                  <c:v>2141</c:v>
                </c:pt>
                <c:pt idx="2141">
                  <c:v>2142</c:v>
                </c:pt>
                <c:pt idx="2142">
                  <c:v>2143</c:v>
                </c:pt>
                <c:pt idx="2143">
                  <c:v>2144</c:v>
                </c:pt>
                <c:pt idx="2144">
                  <c:v>2145</c:v>
                </c:pt>
                <c:pt idx="2145">
                  <c:v>2146</c:v>
                </c:pt>
                <c:pt idx="2146">
                  <c:v>2147</c:v>
                </c:pt>
                <c:pt idx="2147">
                  <c:v>2148</c:v>
                </c:pt>
                <c:pt idx="2148">
                  <c:v>2149</c:v>
                </c:pt>
                <c:pt idx="2149">
                  <c:v>2150</c:v>
                </c:pt>
                <c:pt idx="2150">
                  <c:v>2151</c:v>
                </c:pt>
                <c:pt idx="2151">
                  <c:v>2152</c:v>
                </c:pt>
                <c:pt idx="2152">
                  <c:v>2153</c:v>
                </c:pt>
                <c:pt idx="2153">
                  <c:v>2154</c:v>
                </c:pt>
                <c:pt idx="2154">
                  <c:v>2155</c:v>
                </c:pt>
                <c:pt idx="2155">
                  <c:v>2156</c:v>
                </c:pt>
                <c:pt idx="2156">
                  <c:v>2157</c:v>
                </c:pt>
                <c:pt idx="2157">
                  <c:v>2158</c:v>
                </c:pt>
                <c:pt idx="2158">
                  <c:v>2159</c:v>
                </c:pt>
                <c:pt idx="2159">
                  <c:v>2160</c:v>
                </c:pt>
                <c:pt idx="2160">
                  <c:v>2161</c:v>
                </c:pt>
                <c:pt idx="2161">
                  <c:v>2162</c:v>
                </c:pt>
                <c:pt idx="2162">
                  <c:v>2163</c:v>
                </c:pt>
                <c:pt idx="2163">
                  <c:v>2164</c:v>
                </c:pt>
                <c:pt idx="2164">
                  <c:v>2165</c:v>
                </c:pt>
                <c:pt idx="2165">
                  <c:v>2166</c:v>
                </c:pt>
                <c:pt idx="2166">
                  <c:v>2167</c:v>
                </c:pt>
                <c:pt idx="2167">
                  <c:v>2168</c:v>
                </c:pt>
                <c:pt idx="2168">
                  <c:v>2169</c:v>
                </c:pt>
                <c:pt idx="2169">
                  <c:v>2170</c:v>
                </c:pt>
                <c:pt idx="2170">
                  <c:v>2171</c:v>
                </c:pt>
                <c:pt idx="2171">
                  <c:v>2172</c:v>
                </c:pt>
                <c:pt idx="2172">
                  <c:v>2173</c:v>
                </c:pt>
                <c:pt idx="2173">
                  <c:v>2174</c:v>
                </c:pt>
                <c:pt idx="2174">
                  <c:v>2175</c:v>
                </c:pt>
                <c:pt idx="2175">
                  <c:v>2176</c:v>
                </c:pt>
                <c:pt idx="2176">
                  <c:v>2177</c:v>
                </c:pt>
                <c:pt idx="2177">
                  <c:v>2178</c:v>
                </c:pt>
                <c:pt idx="2178">
                  <c:v>2179</c:v>
                </c:pt>
                <c:pt idx="2179">
                  <c:v>2180</c:v>
                </c:pt>
                <c:pt idx="2180">
                  <c:v>2181</c:v>
                </c:pt>
                <c:pt idx="2181">
                  <c:v>2182</c:v>
                </c:pt>
                <c:pt idx="2182">
                  <c:v>2183</c:v>
                </c:pt>
                <c:pt idx="2183">
                  <c:v>2184</c:v>
                </c:pt>
                <c:pt idx="2184">
                  <c:v>2185</c:v>
                </c:pt>
                <c:pt idx="2185">
                  <c:v>2186</c:v>
                </c:pt>
                <c:pt idx="2186">
                  <c:v>2187</c:v>
                </c:pt>
                <c:pt idx="2187">
                  <c:v>2188</c:v>
                </c:pt>
                <c:pt idx="2188">
                  <c:v>2189</c:v>
                </c:pt>
                <c:pt idx="2189">
                  <c:v>2190</c:v>
                </c:pt>
                <c:pt idx="2190">
                  <c:v>2191</c:v>
                </c:pt>
                <c:pt idx="2191">
                  <c:v>2192</c:v>
                </c:pt>
                <c:pt idx="2192">
                  <c:v>2193</c:v>
                </c:pt>
                <c:pt idx="2193">
                  <c:v>2194</c:v>
                </c:pt>
                <c:pt idx="2194">
                  <c:v>2195</c:v>
                </c:pt>
                <c:pt idx="2195">
                  <c:v>2196</c:v>
                </c:pt>
                <c:pt idx="2196">
                  <c:v>2197</c:v>
                </c:pt>
                <c:pt idx="2197">
                  <c:v>2198</c:v>
                </c:pt>
                <c:pt idx="2198">
                  <c:v>2199</c:v>
                </c:pt>
                <c:pt idx="2199">
                  <c:v>2200</c:v>
                </c:pt>
                <c:pt idx="2200">
                  <c:v>2201</c:v>
                </c:pt>
                <c:pt idx="2201">
                  <c:v>2202</c:v>
                </c:pt>
                <c:pt idx="2202">
                  <c:v>2203</c:v>
                </c:pt>
                <c:pt idx="2203">
                  <c:v>2204</c:v>
                </c:pt>
                <c:pt idx="2204">
                  <c:v>2205</c:v>
                </c:pt>
                <c:pt idx="2205">
                  <c:v>2206</c:v>
                </c:pt>
                <c:pt idx="2206">
                  <c:v>2207</c:v>
                </c:pt>
                <c:pt idx="2207">
                  <c:v>2208</c:v>
                </c:pt>
                <c:pt idx="2208">
                  <c:v>2209</c:v>
                </c:pt>
                <c:pt idx="2209">
                  <c:v>2210</c:v>
                </c:pt>
                <c:pt idx="2210">
                  <c:v>2211</c:v>
                </c:pt>
                <c:pt idx="2211">
                  <c:v>2212</c:v>
                </c:pt>
                <c:pt idx="2212">
                  <c:v>2213</c:v>
                </c:pt>
                <c:pt idx="2213">
                  <c:v>2214</c:v>
                </c:pt>
                <c:pt idx="2214">
                  <c:v>2215</c:v>
                </c:pt>
                <c:pt idx="2215">
                  <c:v>2216</c:v>
                </c:pt>
                <c:pt idx="2216">
                  <c:v>2217</c:v>
                </c:pt>
                <c:pt idx="2217">
                  <c:v>2218</c:v>
                </c:pt>
                <c:pt idx="2218">
                  <c:v>2219</c:v>
                </c:pt>
                <c:pt idx="2219">
                  <c:v>2220</c:v>
                </c:pt>
                <c:pt idx="2220">
                  <c:v>2221</c:v>
                </c:pt>
                <c:pt idx="2221">
                  <c:v>2222</c:v>
                </c:pt>
                <c:pt idx="2222">
                  <c:v>2223</c:v>
                </c:pt>
                <c:pt idx="2223">
                  <c:v>2224</c:v>
                </c:pt>
                <c:pt idx="2224">
                  <c:v>2225</c:v>
                </c:pt>
                <c:pt idx="2225">
                  <c:v>2226</c:v>
                </c:pt>
                <c:pt idx="2226">
                  <c:v>2227</c:v>
                </c:pt>
                <c:pt idx="2227">
                  <c:v>2228</c:v>
                </c:pt>
                <c:pt idx="2228">
                  <c:v>2229</c:v>
                </c:pt>
                <c:pt idx="2229">
                  <c:v>2230</c:v>
                </c:pt>
                <c:pt idx="2230">
                  <c:v>2231</c:v>
                </c:pt>
                <c:pt idx="2231">
                  <c:v>2232</c:v>
                </c:pt>
                <c:pt idx="2232">
                  <c:v>2233</c:v>
                </c:pt>
                <c:pt idx="2233">
                  <c:v>2234</c:v>
                </c:pt>
                <c:pt idx="2234">
                  <c:v>2235</c:v>
                </c:pt>
                <c:pt idx="2235">
                  <c:v>2236</c:v>
                </c:pt>
                <c:pt idx="2236">
                  <c:v>2237</c:v>
                </c:pt>
                <c:pt idx="2237">
                  <c:v>2238</c:v>
                </c:pt>
                <c:pt idx="2238">
                  <c:v>2239</c:v>
                </c:pt>
                <c:pt idx="2239">
                  <c:v>2240</c:v>
                </c:pt>
                <c:pt idx="2240">
                  <c:v>2241</c:v>
                </c:pt>
                <c:pt idx="2241">
                  <c:v>2242</c:v>
                </c:pt>
                <c:pt idx="2242">
                  <c:v>2243</c:v>
                </c:pt>
                <c:pt idx="2243">
                  <c:v>2244</c:v>
                </c:pt>
                <c:pt idx="2244">
                  <c:v>2245</c:v>
                </c:pt>
                <c:pt idx="2245">
                  <c:v>2246</c:v>
                </c:pt>
                <c:pt idx="2246">
                  <c:v>2247</c:v>
                </c:pt>
                <c:pt idx="2247">
                  <c:v>2248</c:v>
                </c:pt>
                <c:pt idx="2248">
                  <c:v>2249</c:v>
                </c:pt>
                <c:pt idx="2249">
                  <c:v>2250</c:v>
                </c:pt>
                <c:pt idx="2250">
                  <c:v>2251</c:v>
                </c:pt>
                <c:pt idx="2251">
                  <c:v>2252</c:v>
                </c:pt>
                <c:pt idx="2252">
                  <c:v>2253</c:v>
                </c:pt>
                <c:pt idx="2253">
                  <c:v>2254</c:v>
                </c:pt>
                <c:pt idx="2254">
                  <c:v>2255</c:v>
                </c:pt>
                <c:pt idx="2255">
                  <c:v>2256</c:v>
                </c:pt>
                <c:pt idx="2256">
                  <c:v>2257</c:v>
                </c:pt>
                <c:pt idx="2257">
                  <c:v>2258</c:v>
                </c:pt>
                <c:pt idx="2258">
                  <c:v>2259</c:v>
                </c:pt>
                <c:pt idx="2259">
                  <c:v>2260</c:v>
                </c:pt>
                <c:pt idx="2260">
                  <c:v>2261</c:v>
                </c:pt>
                <c:pt idx="2261">
                  <c:v>2262</c:v>
                </c:pt>
                <c:pt idx="2262">
                  <c:v>2263</c:v>
                </c:pt>
                <c:pt idx="2263">
                  <c:v>2264</c:v>
                </c:pt>
                <c:pt idx="2264">
                  <c:v>2265</c:v>
                </c:pt>
                <c:pt idx="2265">
                  <c:v>2266</c:v>
                </c:pt>
                <c:pt idx="2266">
                  <c:v>2267</c:v>
                </c:pt>
                <c:pt idx="2267">
                  <c:v>2268</c:v>
                </c:pt>
                <c:pt idx="2268">
                  <c:v>2269</c:v>
                </c:pt>
                <c:pt idx="2269">
                  <c:v>2270</c:v>
                </c:pt>
                <c:pt idx="2270">
                  <c:v>2271</c:v>
                </c:pt>
                <c:pt idx="2271">
                  <c:v>2272</c:v>
                </c:pt>
                <c:pt idx="2272">
                  <c:v>2273</c:v>
                </c:pt>
                <c:pt idx="2273">
                  <c:v>2274</c:v>
                </c:pt>
                <c:pt idx="2274">
                  <c:v>2275</c:v>
                </c:pt>
                <c:pt idx="2275">
                  <c:v>2276</c:v>
                </c:pt>
                <c:pt idx="2276">
                  <c:v>2277</c:v>
                </c:pt>
                <c:pt idx="2277">
                  <c:v>2278</c:v>
                </c:pt>
                <c:pt idx="2278">
                  <c:v>2279</c:v>
                </c:pt>
                <c:pt idx="2279">
                  <c:v>2280</c:v>
                </c:pt>
                <c:pt idx="2280">
                  <c:v>2281</c:v>
                </c:pt>
                <c:pt idx="2281">
                  <c:v>2282</c:v>
                </c:pt>
                <c:pt idx="2282">
                  <c:v>2283</c:v>
                </c:pt>
                <c:pt idx="2283">
                  <c:v>2284</c:v>
                </c:pt>
                <c:pt idx="2284">
                  <c:v>2285</c:v>
                </c:pt>
                <c:pt idx="2285">
                  <c:v>2286</c:v>
                </c:pt>
                <c:pt idx="2286">
                  <c:v>2287</c:v>
                </c:pt>
                <c:pt idx="2287">
                  <c:v>2288</c:v>
                </c:pt>
                <c:pt idx="2288">
                  <c:v>2289</c:v>
                </c:pt>
                <c:pt idx="2289">
                  <c:v>2290</c:v>
                </c:pt>
                <c:pt idx="2290">
                  <c:v>2291</c:v>
                </c:pt>
                <c:pt idx="2291">
                  <c:v>2292</c:v>
                </c:pt>
                <c:pt idx="2292">
                  <c:v>2293</c:v>
                </c:pt>
                <c:pt idx="2293">
                  <c:v>2294</c:v>
                </c:pt>
                <c:pt idx="2294">
                  <c:v>2295</c:v>
                </c:pt>
                <c:pt idx="2295">
                  <c:v>2296</c:v>
                </c:pt>
                <c:pt idx="2296">
                  <c:v>2297</c:v>
                </c:pt>
                <c:pt idx="2297">
                  <c:v>2298</c:v>
                </c:pt>
                <c:pt idx="2298">
                  <c:v>2299</c:v>
                </c:pt>
                <c:pt idx="2299">
                  <c:v>2300</c:v>
                </c:pt>
                <c:pt idx="2300">
                  <c:v>2301</c:v>
                </c:pt>
                <c:pt idx="2301">
                  <c:v>2302</c:v>
                </c:pt>
                <c:pt idx="2302">
                  <c:v>2303</c:v>
                </c:pt>
                <c:pt idx="2303">
                  <c:v>2304</c:v>
                </c:pt>
                <c:pt idx="2304">
                  <c:v>2305</c:v>
                </c:pt>
                <c:pt idx="2305">
                  <c:v>2306</c:v>
                </c:pt>
                <c:pt idx="2306">
                  <c:v>2307</c:v>
                </c:pt>
                <c:pt idx="2307">
                  <c:v>2308</c:v>
                </c:pt>
                <c:pt idx="2308">
                  <c:v>2309</c:v>
                </c:pt>
                <c:pt idx="2309">
                  <c:v>2310</c:v>
                </c:pt>
                <c:pt idx="2310">
                  <c:v>2311</c:v>
                </c:pt>
                <c:pt idx="2311">
                  <c:v>2312</c:v>
                </c:pt>
                <c:pt idx="2312">
                  <c:v>2313</c:v>
                </c:pt>
                <c:pt idx="2313">
                  <c:v>2314</c:v>
                </c:pt>
                <c:pt idx="2314">
                  <c:v>2315</c:v>
                </c:pt>
                <c:pt idx="2315">
                  <c:v>2316</c:v>
                </c:pt>
                <c:pt idx="2316">
                  <c:v>2317</c:v>
                </c:pt>
                <c:pt idx="2317">
                  <c:v>2318</c:v>
                </c:pt>
                <c:pt idx="2318">
                  <c:v>2319</c:v>
                </c:pt>
                <c:pt idx="2319">
                  <c:v>2320</c:v>
                </c:pt>
                <c:pt idx="2320">
                  <c:v>2321</c:v>
                </c:pt>
                <c:pt idx="2321">
                  <c:v>2322</c:v>
                </c:pt>
                <c:pt idx="2322">
                  <c:v>2323</c:v>
                </c:pt>
                <c:pt idx="2323">
                  <c:v>2324</c:v>
                </c:pt>
                <c:pt idx="2324">
                  <c:v>2325</c:v>
                </c:pt>
                <c:pt idx="2325">
                  <c:v>2326</c:v>
                </c:pt>
                <c:pt idx="2326">
                  <c:v>2327</c:v>
                </c:pt>
                <c:pt idx="2327">
                  <c:v>2328</c:v>
                </c:pt>
                <c:pt idx="2328">
                  <c:v>2329</c:v>
                </c:pt>
                <c:pt idx="2329">
                  <c:v>2330</c:v>
                </c:pt>
                <c:pt idx="2330">
                  <c:v>2331</c:v>
                </c:pt>
                <c:pt idx="2331">
                  <c:v>2332</c:v>
                </c:pt>
                <c:pt idx="2332">
                  <c:v>2333</c:v>
                </c:pt>
                <c:pt idx="2333">
                  <c:v>2334</c:v>
                </c:pt>
                <c:pt idx="2334">
                  <c:v>2335</c:v>
                </c:pt>
                <c:pt idx="2335">
                  <c:v>2336</c:v>
                </c:pt>
                <c:pt idx="2336">
                  <c:v>2337</c:v>
                </c:pt>
                <c:pt idx="2337">
                  <c:v>2338</c:v>
                </c:pt>
                <c:pt idx="2338">
                  <c:v>2339</c:v>
                </c:pt>
                <c:pt idx="2339">
                  <c:v>2340</c:v>
                </c:pt>
                <c:pt idx="2340">
                  <c:v>2341</c:v>
                </c:pt>
                <c:pt idx="2341">
                  <c:v>2342</c:v>
                </c:pt>
                <c:pt idx="2342">
                  <c:v>2343</c:v>
                </c:pt>
                <c:pt idx="2343">
                  <c:v>2344</c:v>
                </c:pt>
                <c:pt idx="2344">
                  <c:v>2345</c:v>
                </c:pt>
                <c:pt idx="2345">
                  <c:v>2346</c:v>
                </c:pt>
                <c:pt idx="2346">
                  <c:v>2347</c:v>
                </c:pt>
                <c:pt idx="2347">
                  <c:v>2348</c:v>
                </c:pt>
                <c:pt idx="2348">
                  <c:v>2349</c:v>
                </c:pt>
                <c:pt idx="2349">
                  <c:v>2350</c:v>
                </c:pt>
                <c:pt idx="2350">
                  <c:v>2351</c:v>
                </c:pt>
                <c:pt idx="2351">
                  <c:v>2352</c:v>
                </c:pt>
                <c:pt idx="2352">
                  <c:v>2353</c:v>
                </c:pt>
                <c:pt idx="2353">
                  <c:v>2354</c:v>
                </c:pt>
                <c:pt idx="2354">
                  <c:v>2355</c:v>
                </c:pt>
                <c:pt idx="2355">
                  <c:v>2356</c:v>
                </c:pt>
                <c:pt idx="2356">
                  <c:v>2357</c:v>
                </c:pt>
                <c:pt idx="2357">
                  <c:v>2358</c:v>
                </c:pt>
                <c:pt idx="2358">
                  <c:v>2359</c:v>
                </c:pt>
                <c:pt idx="2359">
                  <c:v>2360</c:v>
                </c:pt>
                <c:pt idx="2360">
                  <c:v>2361</c:v>
                </c:pt>
                <c:pt idx="2361">
                  <c:v>2362</c:v>
                </c:pt>
                <c:pt idx="2362">
                  <c:v>2363</c:v>
                </c:pt>
                <c:pt idx="2363">
                  <c:v>2364</c:v>
                </c:pt>
                <c:pt idx="2364">
                  <c:v>2365</c:v>
                </c:pt>
                <c:pt idx="2365">
                  <c:v>2366</c:v>
                </c:pt>
                <c:pt idx="2366">
                  <c:v>2367</c:v>
                </c:pt>
                <c:pt idx="2367">
                  <c:v>2368</c:v>
                </c:pt>
                <c:pt idx="2368">
                  <c:v>2369</c:v>
                </c:pt>
                <c:pt idx="2369">
                  <c:v>2370</c:v>
                </c:pt>
                <c:pt idx="2370">
                  <c:v>2371</c:v>
                </c:pt>
                <c:pt idx="2371">
                  <c:v>2372</c:v>
                </c:pt>
                <c:pt idx="2372">
                  <c:v>2373</c:v>
                </c:pt>
                <c:pt idx="2373">
                  <c:v>2374</c:v>
                </c:pt>
                <c:pt idx="2374">
                  <c:v>2375</c:v>
                </c:pt>
                <c:pt idx="2375">
                  <c:v>2376</c:v>
                </c:pt>
                <c:pt idx="2376">
                  <c:v>2377</c:v>
                </c:pt>
                <c:pt idx="2377">
                  <c:v>2378</c:v>
                </c:pt>
                <c:pt idx="2378">
                  <c:v>2379</c:v>
                </c:pt>
                <c:pt idx="2379">
                  <c:v>2380</c:v>
                </c:pt>
                <c:pt idx="2380">
                  <c:v>2381</c:v>
                </c:pt>
                <c:pt idx="2381">
                  <c:v>2382</c:v>
                </c:pt>
                <c:pt idx="2382">
                  <c:v>2383</c:v>
                </c:pt>
                <c:pt idx="2383">
                  <c:v>2384</c:v>
                </c:pt>
                <c:pt idx="2384">
                  <c:v>2385</c:v>
                </c:pt>
                <c:pt idx="2385">
                  <c:v>2386</c:v>
                </c:pt>
                <c:pt idx="2386">
                  <c:v>2387</c:v>
                </c:pt>
                <c:pt idx="2387">
                  <c:v>2388</c:v>
                </c:pt>
                <c:pt idx="2388">
                  <c:v>2389</c:v>
                </c:pt>
                <c:pt idx="2389">
                  <c:v>2390</c:v>
                </c:pt>
                <c:pt idx="2390">
                  <c:v>2391</c:v>
                </c:pt>
                <c:pt idx="2391">
                  <c:v>2392</c:v>
                </c:pt>
                <c:pt idx="2392">
                  <c:v>2393</c:v>
                </c:pt>
                <c:pt idx="2393">
                  <c:v>2394</c:v>
                </c:pt>
                <c:pt idx="2394">
                  <c:v>2395</c:v>
                </c:pt>
                <c:pt idx="2395">
                  <c:v>2396</c:v>
                </c:pt>
                <c:pt idx="2396">
                  <c:v>2397</c:v>
                </c:pt>
                <c:pt idx="2397">
                  <c:v>2398</c:v>
                </c:pt>
                <c:pt idx="2398">
                  <c:v>2399</c:v>
                </c:pt>
                <c:pt idx="2399">
                  <c:v>2400</c:v>
                </c:pt>
                <c:pt idx="2400">
                  <c:v>2401</c:v>
                </c:pt>
                <c:pt idx="2401">
                  <c:v>2402</c:v>
                </c:pt>
                <c:pt idx="2402">
                  <c:v>2403</c:v>
                </c:pt>
                <c:pt idx="2403">
                  <c:v>2404</c:v>
                </c:pt>
                <c:pt idx="2404">
                  <c:v>2405</c:v>
                </c:pt>
                <c:pt idx="2405">
                  <c:v>2406</c:v>
                </c:pt>
                <c:pt idx="2406">
                  <c:v>2407</c:v>
                </c:pt>
                <c:pt idx="2407">
                  <c:v>2408</c:v>
                </c:pt>
                <c:pt idx="2408">
                  <c:v>2409</c:v>
                </c:pt>
                <c:pt idx="2409">
                  <c:v>2410</c:v>
                </c:pt>
                <c:pt idx="2410">
                  <c:v>2411</c:v>
                </c:pt>
                <c:pt idx="2411">
                  <c:v>2412</c:v>
                </c:pt>
                <c:pt idx="2412">
                  <c:v>2413</c:v>
                </c:pt>
                <c:pt idx="2413">
                  <c:v>2414</c:v>
                </c:pt>
                <c:pt idx="2414">
                  <c:v>2415</c:v>
                </c:pt>
                <c:pt idx="2415">
                  <c:v>2416</c:v>
                </c:pt>
                <c:pt idx="2416">
                  <c:v>2417</c:v>
                </c:pt>
                <c:pt idx="2417">
                  <c:v>2418</c:v>
                </c:pt>
                <c:pt idx="2418">
                  <c:v>2419</c:v>
                </c:pt>
                <c:pt idx="2419">
                  <c:v>2420</c:v>
                </c:pt>
                <c:pt idx="2420">
                  <c:v>2421</c:v>
                </c:pt>
                <c:pt idx="2421">
                  <c:v>2422</c:v>
                </c:pt>
                <c:pt idx="2422">
                  <c:v>2423</c:v>
                </c:pt>
                <c:pt idx="2423">
                  <c:v>2424</c:v>
                </c:pt>
                <c:pt idx="2424">
                  <c:v>2425</c:v>
                </c:pt>
                <c:pt idx="2425">
                  <c:v>2426</c:v>
                </c:pt>
                <c:pt idx="2426">
                  <c:v>2427</c:v>
                </c:pt>
                <c:pt idx="2427">
                  <c:v>2428</c:v>
                </c:pt>
                <c:pt idx="2428">
                  <c:v>2429</c:v>
                </c:pt>
                <c:pt idx="2429">
                  <c:v>2430</c:v>
                </c:pt>
                <c:pt idx="2430">
                  <c:v>2431</c:v>
                </c:pt>
                <c:pt idx="2431">
                  <c:v>2432</c:v>
                </c:pt>
                <c:pt idx="2432">
                  <c:v>2433</c:v>
                </c:pt>
                <c:pt idx="2433">
                  <c:v>2434</c:v>
                </c:pt>
                <c:pt idx="2434">
                  <c:v>2435</c:v>
                </c:pt>
                <c:pt idx="2435">
                  <c:v>2436</c:v>
                </c:pt>
                <c:pt idx="2436">
                  <c:v>2437</c:v>
                </c:pt>
                <c:pt idx="2437">
                  <c:v>2438</c:v>
                </c:pt>
                <c:pt idx="2438">
                  <c:v>2439</c:v>
                </c:pt>
                <c:pt idx="2439">
                  <c:v>2440</c:v>
                </c:pt>
                <c:pt idx="2440">
                  <c:v>2441</c:v>
                </c:pt>
                <c:pt idx="2441">
                  <c:v>2442</c:v>
                </c:pt>
                <c:pt idx="2442">
                  <c:v>2443</c:v>
                </c:pt>
                <c:pt idx="2443">
                  <c:v>2444</c:v>
                </c:pt>
                <c:pt idx="2444">
                  <c:v>2445</c:v>
                </c:pt>
                <c:pt idx="2445">
                  <c:v>2446</c:v>
                </c:pt>
                <c:pt idx="2446">
                  <c:v>2447</c:v>
                </c:pt>
                <c:pt idx="2447">
                  <c:v>2448</c:v>
                </c:pt>
                <c:pt idx="2448">
                  <c:v>2449</c:v>
                </c:pt>
                <c:pt idx="2449">
                  <c:v>2450</c:v>
                </c:pt>
                <c:pt idx="2450">
                  <c:v>2451</c:v>
                </c:pt>
                <c:pt idx="2451">
                  <c:v>2452</c:v>
                </c:pt>
                <c:pt idx="2452">
                  <c:v>2453</c:v>
                </c:pt>
                <c:pt idx="2453">
                  <c:v>2454</c:v>
                </c:pt>
                <c:pt idx="2454">
                  <c:v>2455</c:v>
                </c:pt>
                <c:pt idx="2455">
                  <c:v>2456</c:v>
                </c:pt>
                <c:pt idx="2456">
                  <c:v>2457</c:v>
                </c:pt>
                <c:pt idx="2457">
                  <c:v>2458</c:v>
                </c:pt>
                <c:pt idx="2458">
                  <c:v>2459</c:v>
                </c:pt>
                <c:pt idx="2459">
                  <c:v>2460</c:v>
                </c:pt>
                <c:pt idx="2460">
                  <c:v>2461</c:v>
                </c:pt>
                <c:pt idx="2461">
                  <c:v>2462</c:v>
                </c:pt>
                <c:pt idx="2462">
                  <c:v>2463</c:v>
                </c:pt>
                <c:pt idx="2463">
                  <c:v>2464</c:v>
                </c:pt>
                <c:pt idx="2464">
                  <c:v>2465</c:v>
                </c:pt>
                <c:pt idx="2465">
                  <c:v>2466</c:v>
                </c:pt>
                <c:pt idx="2466">
                  <c:v>2467</c:v>
                </c:pt>
                <c:pt idx="2467">
                  <c:v>2468</c:v>
                </c:pt>
                <c:pt idx="2468">
                  <c:v>2469</c:v>
                </c:pt>
                <c:pt idx="2469">
                  <c:v>2470</c:v>
                </c:pt>
                <c:pt idx="2470">
                  <c:v>2471</c:v>
                </c:pt>
                <c:pt idx="2471">
                  <c:v>2472</c:v>
                </c:pt>
                <c:pt idx="2472">
                  <c:v>2473</c:v>
                </c:pt>
                <c:pt idx="2473">
                  <c:v>2474</c:v>
                </c:pt>
                <c:pt idx="2474">
                  <c:v>2475</c:v>
                </c:pt>
                <c:pt idx="2475">
                  <c:v>2476</c:v>
                </c:pt>
                <c:pt idx="2476">
                  <c:v>2477</c:v>
                </c:pt>
                <c:pt idx="2477">
                  <c:v>2478</c:v>
                </c:pt>
                <c:pt idx="2478">
                  <c:v>2479</c:v>
                </c:pt>
                <c:pt idx="2479">
                  <c:v>2480</c:v>
                </c:pt>
                <c:pt idx="2480">
                  <c:v>2481</c:v>
                </c:pt>
                <c:pt idx="2481">
                  <c:v>2482</c:v>
                </c:pt>
                <c:pt idx="2482">
                  <c:v>2483</c:v>
                </c:pt>
                <c:pt idx="2483">
                  <c:v>2484</c:v>
                </c:pt>
                <c:pt idx="2484">
                  <c:v>2485</c:v>
                </c:pt>
                <c:pt idx="2485">
                  <c:v>2486</c:v>
                </c:pt>
                <c:pt idx="2486">
                  <c:v>2487</c:v>
                </c:pt>
                <c:pt idx="2487">
                  <c:v>2488</c:v>
                </c:pt>
                <c:pt idx="2488">
                  <c:v>2489</c:v>
                </c:pt>
                <c:pt idx="2489">
                  <c:v>2490</c:v>
                </c:pt>
                <c:pt idx="2490">
                  <c:v>2491</c:v>
                </c:pt>
                <c:pt idx="2491">
                  <c:v>2492</c:v>
                </c:pt>
                <c:pt idx="2492">
                  <c:v>2493</c:v>
                </c:pt>
                <c:pt idx="2493">
                  <c:v>2494</c:v>
                </c:pt>
                <c:pt idx="2494">
                  <c:v>2495</c:v>
                </c:pt>
                <c:pt idx="2495">
                  <c:v>2496</c:v>
                </c:pt>
                <c:pt idx="2496">
                  <c:v>2497</c:v>
                </c:pt>
                <c:pt idx="2497">
                  <c:v>2498</c:v>
                </c:pt>
                <c:pt idx="2498">
                  <c:v>2499</c:v>
                </c:pt>
                <c:pt idx="2499">
                  <c:v>2500</c:v>
                </c:pt>
                <c:pt idx="2500">
                  <c:v>2501</c:v>
                </c:pt>
                <c:pt idx="2501">
                  <c:v>2502</c:v>
                </c:pt>
                <c:pt idx="2502">
                  <c:v>2503</c:v>
                </c:pt>
                <c:pt idx="2503">
                  <c:v>2504</c:v>
                </c:pt>
                <c:pt idx="2504">
                  <c:v>2505</c:v>
                </c:pt>
                <c:pt idx="2505">
                  <c:v>2506</c:v>
                </c:pt>
                <c:pt idx="2506">
                  <c:v>2507</c:v>
                </c:pt>
                <c:pt idx="2507">
                  <c:v>2508</c:v>
                </c:pt>
                <c:pt idx="2508">
                  <c:v>2509</c:v>
                </c:pt>
                <c:pt idx="2509">
                  <c:v>2510</c:v>
                </c:pt>
                <c:pt idx="2510">
                  <c:v>2511</c:v>
                </c:pt>
                <c:pt idx="2511">
                  <c:v>2512</c:v>
                </c:pt>
                <c:pt idx="2512">
                  <c:v>2513</c:v>
                </c:pt>
                <c:pt idx="2513">
                  <c:v>2514</c:v>
                </c:pt>
                <c:pt idx="2514">
                  <c:v>2515</c:v>
                </c:pt>
                <c:pt idx="2515">
                  <c:v>2516</c:v>
                </c:pt>
                <c:pt idx="2516">
                  <c:v>2517</c:v>
                </c:pt>
                <c:pt idx="2517">
                  <c:v>2518</c:v>
                </c:pt>
                <c:pt idx="2518">
                  <c:v>2519</c:v>
                </c:pt>
                <c:pt idx="2519">
                  <c:v>2520</c:v>
                </c:pt>
                <c:pt idx="2520">
                  <c:v>2521</c:v>
                </c:pt>
                <c:pt idx="2521">
                  <c:v>2522</c:v>
                </c:pt>
                <c:pt idx="2522">
                  <c:v>2523</c:v>
                </c:pt>
                <c:pt idx="2523">
                  <c:v>2524</c:v>
                </c:pt>
                <c:pt idx="2524">
                  <c:v>2525</c:v>
                </c:pt>
                <c:pt idx="2525">
                  <c:v>2526</c:v>
                </c:pt>
                <c:pt idx="2526">
                  <c:v>2527</c:v>
                </c:pt>
                <c:pt idx="2527">
                  <c:v>2528</c:v>
                </c:pt>
                <c:pt idx="2528">
                  <c:v>2529</c:v>
                </c:pt>
                <c:pt idx="2529">
                  <c:v>2530</c:v>
                </c:pt>
                <c:pt idx="2530">
                  <c:v>2531</c:v>
                </c:pt>
                <c:pt idx="2531">
                  <c:v>2532</c:v>
                </c:pt>
                <c:pt idx="2532">
                  <c:v>2533</c:v>
                </c:pt>
                <c:pt idx="2533">
                  <c:v>2534</c:v>
                </c:pt>
                <c:pt idx="2534">
                  <c:v>2535</c:v>
                </c:pt>
                <c:pt idx="2535">
                  <c:v>2536</c:v>
                </c:pt>
                <c:pt idx="2536">
                  <c:v>2537</c:v>
                </c:pt>
                <c:pt idx="2537">
                  <c:v>2538</c:v>
                </c:pt>
                <c:pt idx="2538">
                  <c:v>2539</c:v>
                </c:pt>
                <c:pt idx="2539">
                  <c:v>2540</c:v>
                </c:pt>
                <c:pt idx="2540">
                  <c:v>2541</c:v>
                </c:pt>
                <c:pt idx="2541">
                  <c:v>2542</c:v>
                </c:pt>
                <c:pt idx="2542">
                  <c:v>2543</c:v>
                </c:pt>
                <c:pt idx="2543">
                  <c:v>2544</c:v>
                </c:pt>
                <c:pt idx="2544">
                  <c:v>2545</c:v>
                </c:pt>
                <c:pt idx="2545">
                  <c:v>2546</c:v>
                </c:pt>
                <c:pt idx="2546">
                  <c:v>2547</c:v>
                </c:pt>
                <c:pt idx="2547">
                  <c:v>2548</c:v>
                </c:pt>
                <c:pt idx="2548">
                  <c:v>2549</c:v>
                </c:pt>
                <c:pt idx="2549">
                  <c:v>2550</c:v>
                </c:pt>
                <c:pt idx="2550">
                  <c:v>2551</c:v>
                </c:pt>
                <c:pt idx="2551">
                  <c:v>2552</c:v>
                </c:pt>
                <c:pt idx="2552">
                  <c:v>2553</c:v>
                </c:pt>
                <c:pt idx="2553">
                  <c:v>2554</c:v>
                </c:pt>
                <c:pt idx="2554">
                  <c:v>2555</c:v>
                </c:pt>
                <c:pt idx="2555">
                  <c:v>2556</c:v>
                </c:pt>
                <c:pt idx="2556">
                  <c:v>2557</c:v>
                </c:pt>
                <c:pt idx="2557">
                  <c:v>2558</c:v>
                </c:pt>
                <c:pt idx="2558">
                  <c:v>2559</c:v>
                </c:pt>
                <c:pt idx="2559">
                  <c:v>2560</c:v>
                </c:pt>
                <c:pt idx="2560">
                  <c:v>2561</c:v>
                </c:pt>
                <c:pt idx="2561">
                  <c:v>2562</c:v>
                </c:pt>
                <c:pt idx="2562">
                  <c:v>2563</c:v>
                </c:pt>
                <c:pt idx="2563">
                  <c:v>2564</c:v>
                </c:pt>
                <c:pt idx="2564">
                  <c:v>2565</c:v>
                </c:pt>
                <c:pt idx="2565">
                  <c:v>2566</c:v>
                </c:pt>
                <c:pt idx="2566">
                  <c:v>2567</c:v>
                </c:pt>
                <c:pt idx="2567">
                  <c:v>2568</c:v>
                </c:pt>
                <c:pt idx="2568">
                  <c:v>2569</c:v>
                </c:pt>
                <c:pt idx="2569">
                  <c:v>2570</c:v>
                </c:pt>
                <c:pt idx="2570">
                  <c:v>2571</c:v>
                </c:pt>
                <c:pt idx="2571">
                  <c:v>2572</c:v>
                </c:pt>
                <c:pt idx="2572">
                  <c:v>2573</c:v>
                </c:pt>
                <c:pt idx="2573">
                  <c:v>2574</c:v>
                </c:pt>
                <c:pt idx="2574">
                  <c:v>2575</c:v>
                </c:pt>
                <c:pt idx="2575">
                  <c:v>2576</c:v>
                </c:pt>
                <c:pt idx="2576">
                  <c:v>2577</c:v>
                </c:pt>
                <c:pt idx="2577">
                  <c:v>2578</c:v>
                </c:pt>
                <c:pt idx="2578">
                  <c:v>2579</c:v>
                </c:pt>
                <c:pt idx="2579">
                  <c:v>2580</c:v>
                </c:pt>
                <c:pt idx="2580">
                  <c:v>2581</c:v>
                </c:pt>
                <c:pt idx="2581">
                  <c:v>2582</c:v>
                </c:pt>
                <c:pt idx="2582">
                  <c:v>2583</c:v>
                </c:pt>
                <c:pt idx="2583">
                  <c:v>2584</c:v>
                </c:pt>
                <c:pt idx="2584">
                  <c:v>2585</c:v>
                </c:pt>
                <c:pt idx="2585">
                  <c:v>2586</c:v>
                </c:pt>
                <c:pt idx="2586">
                  <c:v>2587</c:v>
                </c:pt>
                <c:pt idx="2587">
                  <c:v>2588</c:v>
                </c:pt>
                <c:pt idx="2588">
                  <c:v>2589</c:v>
                </c:pt>
                <c:pt idx="2589">
                  <c:v>2590</c:v>
                </c:pt>
                <c:pt idx="2590">
                  <c:v>2591</c:v>
                </c:pt>
                <c:pt idx="2591">
                  <c:v>2592</c:v>
                </c:pt>
                <c:pt idx="2592">
                  <c:v>2593</c:v>
                </c:pt>
                <c:pt idx="2593">
                  <c:v>2594</c:v>
                </c:pt>
                <c:pt idx="2594">
                  <c:v>2595</c:v>
                </c:pt>
                <c:pt idx="2595">
                  <c:v>2596</c:v>
                </c:pt>
                <c:pt idx="2596">
                  <c:v>2597</c:v>
                </c:pt>
                <c:pt idx="2597">
                  <c:v>2598</c:v>
                </c:pt>
                <c:pt idx="2598">
                  <c:v>2599</c:v>
                </c:pt>
                <c:pt idx="2599">
                  <c:v>2600</c:v>
                </c:pt>
                <c:pt idx="2600">
                  <c:v>2601</c:v>
                </c:pt>
                <c:pt idx="2601">
                  <c:v>2602</c:v>
                </c:pt>
                <c:pt idx="2602">
                  <c:v>2603</c:v>
                </c:pt>
                <c:pt idx="2603">
                  <c:v>2604</c:v>
                </c:pt>
                <c:pt idx="2604">
                  <c:v>2605</c:v>
                </c:pt>
                <c:pt idx="2605">
                  <c:v>2606</c:v>
                </c:pt>
                <c:pt idx="2606">
                  <c:v>2607</c:v>
                </c:pt>
                <c:pt idx="2607">
                  <c:v>2608</c:v>
                </c:pt>
                <c:pt idx="2608">
                  <c:v>2609</c:v>
                </c:pt>
                <c:pt idx="2609">
                  <c:v>2610</c:v>
                </c:pt>
                <c:pt idx="2610">
                  <c:v>2611</c:v>
                </c:pt>
                <c:pt idx="2611">
                  <c:v>2612</c:v>
                </c:pt>
                <c:pt idx="2612">
                  <c:v>2613</c:v>
                </c:pt>
                <c:pt idx="2613">
                  <c:v>2614</c:v>
                </c:pt>
                <c:pt idx="2614">
                  <c:v>2615</c:v>
                </c:pt>
                <c:pt idx="2615">
                  <c:v>2616</c:v>
                </c:pt>
                <c:pt idx="2616">
                  <c:v>2617</c:v>
                </c:pt>
                <c:pt idx="2617">
                  <c:v>2618</c:v>
                </c:pt>
                <c:pt idx="2618">
                  <c:v>2619</c:v>
                </c:pt>
                <c:pt idx="2619">
                  <c:v>2620</c:v>
                </c:pt>
                <c:pt idx="2620">
                  <c:v>2621</c:v>
                </c:pt>
                <c:pt idx="2621">
                  <c:v>2622</c:v>
                </c:pt>
                <c:pt idx="2622">
                  <c:v>2623</c:v>
                </c:pt>
                <c:pt idx="2623">
                  <c:v>2624</c:v>
                </c:pt>
                <c:pt idx="2624">
                  <c:v>2625</c:v>
                </c:pt>
                <c:pt idx="2625">
                  <c:v>2626</c:v>
                </c:pt>
                <c:pt idx="2626">
                  <c:v>2627</c:v>
                </c:pt>
                <c:pt idx="2627">
                  <c:v>2628</c:v>
                </c:pt>
                <c:pt idx="2628">
                  <c:v>2629</c:v>
                </c:pt>
                <c:pt idx="2629">
                  <c:v>2630</c:v>
                </c:pt>
                <c:pt idx="2630">
                  <c:v>2631</c:v>
                </c:pt>
                <c:pt idx="2631">
                  <c:v>2632</c:v>
                </c:pt>
                <c:pt idx="2632">
                  <c:v>2633</c:v>
                </c:pt>
                <c:pt idx="2633">
                  <c:v>2634</c:v>
                </c:pt>
                <c:pt idx="2634">
                  <c:v>2635</c:v>
                </c:pt>
                <c:pt idx="2635">
                  <c:v>2636</c:v>
                </c:pt>
                <c:pt idx="2636">
                  <c:v>2637</c:v>
                </c:pt>
                <c:pt idx="2637">
                  <c:v>2638</c:v>
                </c:pt>
                <c:pt idx="2638">
                  <c:v>2639</c:v>
                </c:pt>
                <c:pt idx="2639">
                  <c:v>2640</c:v>
                </c:pt>
                <c:pt idx="2640">
                  <c:v>2641</c:v>
                </c:pt>
                <c:pt idx="2641">
                  <c:v>2642</c:v>
                </c:pt>
                <c:pt idx="2642">
                  <c:v>2643</c:v>
                </c:pt>
                <c:pt idx="2643">
                  <c:v>2644</c:v>
                </c:pt>
                <c:pt idx="2644">
                  <c:v>2645</c:v>
                </c:pt>
                <c:pt idx="2645">
                  <c:v>2646</c:v>
                </c:pt>
                <c:pt idx="2646">
                  <c:v>2647</c:v>
                </c:pt>
                <c:pt idx="2647">
                  <c:v>2648</c:v>
                </c:pt>
                <c:pt idx="2648">
                  <c:v>2649</c:v>
                </c:pt>
                <c:pt idx="2649">
                  <c:v>2650</c:v>
                </c:pt>
                <c:pt idx="2650">
                  <c:v>2651</c:v>
                </c:pt>
                <c:pt idx="2651">
                  <c:v>2652</c:v>
                </c:pt>
                <c:pt idx="2652">
                  <c:v>2653</c:v>
                </c:pt>
                <c:pt idx="2653">
                  <c:v>2654</c:v>
                </c:pt>
                <c:pt idx="2654">
                  <c:v>2655</c:v>
                </c:pt>
                <c:pt idx="2655">
                  <c:v>2656</c:v>
                </c:pt>
                <c:pt idx="2656">
                  <c:v>2657</c:v>
                </c:pt>
                <c:pt idx="2657">
                  <c:v>2658</c:v>
                </c:pt>
                <c:pt idx="2658">
                  <c:v>2659</c:v>
                </c:pt>
                <c:pt idx="2659">
                  <c:v>2660</c:v>
                </c:pt>
                <c:pt idx="2660">
                  <c:v>2661</c:v>
                </c:pt>
                <c:pt idx="2661">
                  <c:v>2662</c:v>
                </c:pt>
                <c:pt idx="2662">
                  <c:v>2663</c:v>
                </c:pt>
                <c:pt idx="2663">
                  <c:v>2664</c:v>
                </c:pt>
                <c:pt idx="2664">
                  <c:v>2665</c:v>
                </c:pt>
                <c:pt idx="2665">
                  <c:v>2666</c:v>
                </c:pt>
                <c:pt idx="2666">
                  <c:v>2667</c:v>
                </c:pt>
                <c:pt idx="2667">
                  <c:v>2668</c:v>
                </c:pt>
                <c:pt idx="2668">
                  <c:v>2669</c:v>
                </c:pt>
                <c:pt idx="2669">
                  <c:v>2670</c:v>
                </c:pt>
                <c:pt idx="2670">
                  <c:v>2671</c:v>
                </c:pt>
                <c:pt idx="2671">
                  <c:v>2672</c:v>
                </c:pt>
                <c:pt idx="2672">
                  <c:v>2673</c:v>
                </c:pt>
                <c:pt idx="2673">
                  <c:v>2674</c:v>
                </c:pt>
                <c:pt idx="2674">
                  <c:v>2675</c:v>
                </c:pt>
                <c:pt idx="2675">
                  <c:v>2676</c:v>
                </c:pt>
                <c:pt idx="2676">
                  <c:v>2677</c:v>
                </c:pt>
                <c:pt idx="2677">
                  <c:v>2678</c:v>
                </c:pt>
                <c:pt idx="2678">
                  <c:v>2679</c:v>
                </c:pt>
                <c:pt idx="2679">
                  <c:v>2680</c:v>
                </c:pt>
                <c:pt idx="2680">
                  <c:v>2681</c:v>
                </c:pt>
                <c:pt idx="2681">
                  <c:v>2682</c:v>
                </c:pt>
                <c:pt idx="2682">
                  <c:v>2683</c:v>
                </c:pt>
                <c:pt idx="2683">
                  <c:v>2684</c:v>
                </c:pt>
                <c:pt idx="2684">
                  <c:v>2685</c:v>
                </c:pt>
                <c:pt idx="2685">
                  <c:v>2686</c:v>
                </c:pt>
                <c:pt idx="2686">
                  <c:v>2687</c:v>
                </c:pt>
                <c:pt idx="2687">
                  <c:v>2688</c:v>
                </c:pt>
                <c:pt idx="2688">
                  <c:v>2689</c:v>
                </c:pt>
                <c:pt idx="2689">
                  <c:v>2690</c:v>
                </c:pt>
                <c:pt idx="2690">
                  <c:v>2691</c:v>
                </c:pt>
                <c:pt idx="2691">
                  <c:v>2692</c:v>
                </c:pt>
                <c:pt idx="2692">
                  <c:v>2693</c:v>
                </c:pt>
                <c:pt idx="2693">
                  <c:v>2694</c:v>
                </c:pt>
                <c:pt idx="2694">
                  <c:v>2695</c:v>
                </c:pt>
                <c:pt idx="2695">
                  <c:v>2696</c:v>
                </c:pt>
                <c:pt idx="2696">
                  <c:v>2697</c:v>
                </c:pt>
                <c:pt idx="2697">
                  <c:v>2698</c:v>
                </c:pt>
                <c:pt idx="2698">
                  <c:v>2699</c:v>
                </c:pt>
                <c:pt idx="2699">
                  <c:v>2700</c:v>
                </c:pt>
                <c:pt idx="2700">
                  <c:v>2701</c:v>
                </c:pt>
                <c:pt idx="2701">
                  <c:v>2702</c:v>
                </c:pt>
                <c:pt idx="2702">
                  <c:v>2703</c:v>
                </c:pt>
                <c:pt idx="2703">
                  <c:v>2704</c:v>
                </c:pt>
                <c:pt idx="2704">
                  <c:v>2705</c:v>
                </c:pt>
                <c:pt idx="2705">
                  <c:v>2706</c:v>
                </c:pt>
                <c:pt idx="2706">
                  <c:v>2707</c:v>
                </c:pt>
                <c:pt idx="2707">
                  <c:v>2708</c:v>
                </c:pt>
                <c:pt idx="2708">
                  <c:v>2709</c:v>
                </c:pt>
                <c:pt idx="2709">
                  <c:v>2710</c:v>
                </c:pt>
                <c:pt idx="2710">
                  <c:v>2711</c:v>
                </c:pt>
                <c:pt idx="2711">
                  <c:v>2712</c:v>
                </c:pt>
                <c:pt idx="2712">
                  <c:v>2713</c:v>
                </c:pt>
                <c:pt idx="2713">
                  <c:v>2714</c:v>
                </c:pt>
                <c:pt idx="2714">
                  <c:v>2715</c:v>
                </c:pt>
                <c:pt idx="2715">
                  <c:v>2716</c:v>
                </c:pt>
                <c:pt idx="2716">
                  <c:v>2717</c:v>
                </c:pt>
                <c:pt idx="2717">
                  <c:v>2718</c:v>
                </c:pt>
                <c:pt idx="2718">
                  <c:v>2719</c:v>
                </c:pt>
                <c:pt idx="2719">
                  <c:v>2720</c:v>
                </c:pt>
                <c:pt idx="2720">
                  <c:v>2721</c:v>
                </c:pt>
                <c:pt idx="2721">
                  <c:v>2722</c:v>
                </c:pt>
                <c:pt idx="2722">
                  <c:v>2723</c:v>
                </c:pt>
                <c:pt idx="2723">
                  <c:v>2724</c:v>
                </c:pt>
                <c:pt idx="2724">
                  <c:v>2725</c:v>
                </c:pt>
                <c:pt idx="2725">
                  <c:v>2726</c:v>
                </c:pt>
                <c:pt idx="2726">
                  <c:v>2727</c:v>
                </c:pt>
                <c:pt idx="2727">
                  <c:v>2728</c:v>
                </c:pt>
                <c:pt idx="2728">
                  <c:v>2729</c:v>
                </c:pt>
                <c:pt idx="2729">
                  <c:v>2730</c:v>
                </c:pt>
                <c:pt idx="2730">
                  <c:v>2731</c:v>
                </c:pt>
                <c:pt idx="2731">
                  <c:v>2732</c:v>
                </c:pt>
                <c:pt idx="2732">
                  <c:v>2733</c:v>
                </c:pt>
                <c:pt idx="2733">
                  <c:v>2734</c:v>
                </c:pt>
                <c:pt idx="2734">
                  <c:v>2735</c:v>
                </c:pt>
                <c:pt idx="2735">
                  <c:v>2736</c:v>
                </c:pt>
                <c:pt idx="2736">
                  <c:v>2737</c:v>
                </c:pt>
                <c:pt idx="2737">
                  <c:v>2738</c:v>
                </c:pt>
                <c:pt idx="2738">
                  <c:v>2739</c:v>
                </c:pt>
                <c:pt idx="2739">
                  <c:v>2740</c:v>
                </c:pt>
                <c:pt idx="2740">
                  <c:v>2741</c:v>
                </c:pt>
                <c:pt idx="2741">
                  <c:v>2742</c:v>
                </c:pt>
                <c:pt idx="2742">
                  <c:v>2743</c:v>
                </c:pt>
                <c:pt idx="2743">
                  <c:v>2744</c:v>
                </c:pt>
                <c:pt idx="2744">
                  <c:v>2745</c:v>
                </c:pt>
                <c:pt idx="2745">
                  <c:v>2746</c:v>
                </c:pt>
                <c:pt idx="2746">
                  <c:v>2747</c:v>
                </c:pt>
                <c:pt idx="2747">
                  <c:v>2748</c:v>
                </c:pt>
                <c:pt idx="2748">
                  <c:v>2749</c:v>
                </c:pt>
                <c:pt idx="2749">
                  <c:v>2750</c:v>
                </c:pt>
                <c:pt idx="2750">
                  <c:v>2751</c:v>
                </c:pt>
                <c:pt idx="2751">
                  <c:v>2752</c:v>
                </c:pt>
                <c:pt idx="2752">
                  <c:v>2753</c:v>
                </c:pt>
                <c:pt idx="2753">
                  <c:v>2754</c:v>
                </c:pt>
                <c:pt idx="2754">
                  <c:v>2755</c:v>
                </c:pt>
                <c:pt idx="2755">
                  <c:v>2756</c:v>
                </c:pt>
                <c:pt idx="2756">
                  <c:v>2757</c:v>
                </c:pt>
                <c:pt idx="2757">
                  <c:v>2758</c:v>
                </c:pt>
                <c:pt idx="2758">
                  <c:v>2759</c:v>
                </c:pt>
                <c:pt idx="2759">
                  <c:v>2760</c:v>
                </c:pt>
                <c:pt idx="2760">
                  <c:v>2761</c:v>
                </c:pt>
                <c:pt idx="2761">
                  <c:v>2762</c:v>
                </c:pt>
                <c:pt idx="2762">
                  <c:v>2763</c:v>
                </c:pt>
                <c:pt idx="2763">
                  <c:v>2764</c:v>
                </c:pt>
                <c:pt idx="2764">
                  <c:v>2765</c:v>
                </c:pt>
                <c:pt idx="2765">
                  <c:v>2766</c:v>
                </c:pt>
                <c:pt idx="2766">
                  <c:v>2767</c:v>
                </c:pt>
                <c:pt idx="2767">
                  <c:v>2768</c:v>
                </c:pt>
                <c:pt idx="2768">
                  <c:v>2769</c:v>
                </c:pt>
                <c:pt idx="2769">
                  <c:v>2770</c:v>
                </c:pt>
                <c:pt idx="2770">
                  <c:v>2771</c:v>
                </c:pt>
                <c:pt idx="2771">
                  <c:v>2772</c:v>
                </c:pt>
                <c:pt idx="2772">
                  <c:v>2773</c:v>
                </c:pt>
                <c:pt idx="2773">
                  <c:v>2774</c:v>
                </c:pt>
                <c:pt idx="2774">
                  <c:v>2775</c:v>
                </c:pt>
                <c:pt idx="2775">
                  <c:v>2776</c:v>
                </c:pt>
                <c:pt idx="2776">
                  <c:v>2777</c:v>
                </c:pt>
                <c:pt idx="2777">
                  <c:v>2778</c:v>
                </c:pt>
                <c:pt idx="2778">
                  <c:v>2779</c:v>
                </c:pt>
                <c:pt idx="2779">
                  <c:v>2780</c:v>
                </c:pt>
                <c:pt idx="2780">
                  <c:v>2781</c:v>
                </c:pt>
                <c:pt idx="2781">
                  <c:v>2782</c:v>
                </c:pt>
                <c:pt idx="2782">
                  <c:v>2783</c:v>
                </c:pt>
                <c:pt idx="2783">
                  <c:v>2784</c:v>
                </c:pt>
                <c:pt idx="2784">
                  <c:v>2785</c:v>
                </c:pt>
                <c:pt idx="2785">
                  <c:v>2786</c:v>
                </c:pt>
                <c:pt idx="2786">
                  <c:v>2787</c:v>
                </c:pt>
                <c:pt idx="2787">
                  <c:v>2788</c:v>
                </c:pt>
                <c:pt idx="2788">
                  <c:v>2789</c:v>
                </c:pt>
                <c:pt idx="2789">
                  <c:v>2790</c:v>
                </c:pt>
                <c:pt idx="2790">
                  <c:v>2791</c:v>
                </c:pt>
                <c:pt idx="2791">
                  <c:v>2792</c:v>
                </c:pt>
                <c:pt idx="2792">
                  <c:v>2793</c:v>
                </c:pt>
                <c:pt idx="2793">
                  <c:v>2794</c:v>
                </c:pt>
                <c:pt idx="2794">
                  <c:v>2795</c:v>
                </c:pt>
                <c:pt idx="2795">
                  <c:v>2796</c:v>
                </c:pt>
                <c:pt idx="2796">
                  <c:v>2797</c:v>
                </c:pt>
                <c:pt idx="2797">
                  <c:v>2798</c:v>
                </c:pt>
                <c:pt idx="2798">
                  <c:v>2799</c:v>
                </c:pt>
                <c:pt idx="2799">
                  <c:v>2800</c:v>
                </c:pt>
                <c:pt idx="2800">
                  <c:v>2801</c:v>
                </c:pt>
                <c:pt idx="2801">
                  <c:v>2802</c:v>
                </c:pt>
                <c:pt idx="2802">
                  <c:v>2803</c:v>
                </c:pt>
                <c:pt idx="2803">
                  <c:v>2804</c:v>
                </c:pt>
                <c:pt idx="2804">
                  <c:v>2805</c:v>
                </c:pt>
                <c:pt idx="2805">
                  <c:v>2806</c:v>
                </c:pt>
                <c:pt idx="2806">
                  <c:v>2807</c:v>
                </c:pt>
                <c:pt idx="2807">
                  <c:v>2808</c:v>
                </c:pt>
                <c:pt idx="2808">
                  <c:v>2809</c:v>
                </c:pt>
                <c:pt idx="2809">
                  <c:v>2810</c:v>
                </c:pt>
                <c:pt idx="2810">
                  <c:v>2811</c:v>
                </c:pt>
                <c:pt idx="2811">
                  <c:v>2812</c:v>
                </c:pt>
                <c:pt idx="2812">
                  <c:v>2813</c:v>
                </c:pt>
                <c:pt idx="2813">
                  <c:v>2814</c:v>
                </c:pt>
                <c:pt idx="2814">
                  <c:v>2815</c:v>
                </c:pt>
                <c:pt idx="2815">
                  <c:v>2816</c:v>
                </c:pt>
                <c:pt idx="2816">
                  <c:v>2817</c:v>
                </c:pt>
                <c:pt idx="2817">
                  <c:v>2818</c:v>
                </c:pt>
                <c:pt idx="2818">
                  <c:v>2819</c:v>
                </c:pt>
                <c:pt idx="2819">
                  <c:v>2820</c:v>
                </c:pt>
                <c:pt idx="2820">
                  <c:v>2821</c:v>
                </c:pt>
                <c:pt idx="2821">
                  <c:v>2822</c:v>
                </c:pt>
                <c:pt idx="2822">
                  <c:v>2823</c:v>
                </c:pt>
                <c:pt idx="2823">
                  <c:v>2824</c:v>
                </c:pt>
                <c:pt idx="2824">
                  <c:v>2825</c:v>
                </c:pt>
                <c:pt idx="2825">
                  <c:v>2826</c:v>
                </c:pt>
                <c:pt idx="2826">
                  <c:v>2827</c:v>
                </c:pt>
                <c:pt idx="2827">
                  <c:v>2828</c:v>
                </c:pt>
                <c:pt idx="2828">
                  <c:v>2829</c:v>
                </c:pt>
                <c:pt idx="2829">
                  <c:v>2830</c:v>
                </c:pt>
                <c:pt idx="2830">
                  <c:v>2831</c:v>
                </c:pt>
                <c:pt idx="2831">
                  <c:v>2832</c:v>
                </c:pt>
                <c:pt idx="2832">
                  <c:v>2833</c:v>
                </c:pt>
                <c:pt idx="2833">
                  <c:v>2834</c:v>
                </c:pt>
                <c:pt idx="2834">
                  <c:v>2835</c:v>
                </c:pt>
                <c:pt idx="2835">
                  <c:v>2836</c:v>
                </c:pt>
                <c:pt idx="2836">
                  <c:v>2837</c:v>
                </c:pt>
                <c:pt idx="2837">
                  <c:v>2838</c:v>
                </c:pt>
                <c:pt idx="2838">
                  <c:v>2839</c:v>
                </c:pt>
                <c:pt idx="2839">
                  <c:v>2840</c:v>
                </c:pt>
                <c:pt idx="2840">
                  <c:v>2841</c:v>
                </c:pt>
                <c:pt idx="2841">
                  <c:v>2842</c:v>
                </c:pt>
                <c:pt idx="2842">
                  <c:v>2843</c:v>
                </c:pt>
                <c:pt idx="2843">
                  <c:v>2844</c:v>
                </c:pt>
                <c:pt idx="2844">
                  <c:v>2845</c:v>
                </c:pt>
                <c:pt idx="2845">
                  <c:v>2846</c:v>
                </c:pt>
                <c:pt idx="2846">
                  <c:v>2847</c:v>
                </c:pt>
                <c:pt idx="2847">
                  <c:v>2848</c:v>
                </c:pt>
                <c:pt idx="2848">
                  <c:v>2849</c:v>
                </c:pt>
                <c:pt idx="2849">
                  <c:v>2850</c:v>
                </c:pt>
                <c:pt idx="2850">
                  <c:v>2851</c:v>
                </c:pt>
                <c:pt idx="2851">
                  <c:v>2852</c:v>
                </c:pt>
                <c:pt idx="2852">
                  <c:v>2853</c:v>
                </c:pt>
                <c:pt idx="2853">
                  <c:v>2854</c:v>
                </c:pt>
                <c:pt idx="2854">
                  <c:v>2855</c:v>
                </c:pt>
                <c:pt idx="2855">
                  <c:v>2856</c:v>
                </c:pt>
                <c:pt idx="2856">
                  <c:v>2857</c:v>
                </c:pt>
                <c:pt idx="2857">
                  <c:v>2858</c:v>
                </c:pt>
                <c:pt idx="2858">
                  <c:v>2859</c:v>
                </c:pt>
                <c:pt idx="2859">
                  <c:v>2860</c:v>
                </c:pt>
                <c:pt idx="2860">
                  <c:v>2861</c:v>
                </c:pt>
                <c:pt idx="2861">
                  <c:v>2862</c:v>
                </c:pt>
                <c:pt idx="2862">
                  <c:v>2863</c:v>
                </c:pt>
                <c:pt idx="2863">
                  <c:v>2864</c:v>
                </c:pt>
                <c:pt idx="2864">
                  <c:v>2865</c:v>
                </c:pt>
                <c:pt idx="2865">
                  <c:v>2866</c:v>
                </c:pt>
                <c:pt idx="2866">
                  <c:v>2867</c:v>
                </c:pt>
                <c:pt idx="2867">
                  <c:v>2868</c:v>
                </c:pt>
                <c:pt idx="2868">
                  <c:v>2869</c:v>
                </c:pt>
                <c:pt idx="2869">
                  <c:v>2870</c:v>
                </c:pt>
                <c:pt idx="2870">
                  <c:v>2871</c:v>
                </c:pt>
                <c:pt idx="2871">
                  <c:v>2872</c:v>
                </c:pt>
                <c:pt idx="2872">
                  <c:v>2873</c:v>
                </c:pt>
                <c:pt idx="2873">
                  <c:v>2874</c:v>
                </c:pt>
                <c:pt idx="2874">
                  <c:v>2875</c:v>
                </c:pt>
                <c:pt idx="2875">
                  <c:v>2876</c:v>
                </c:pt>
                <c:pt idx="2876">
                  <c:v>2877</c:v>
                </c:pt>
                <c:pt idx="2877">
                  <c:v>2878</c:v>
                </c:pt>
                <c:pt idx="2878">
                  <c:v>2879</c:v>
                </c:pt>
                <c:pt idx="2879">
                  <c:v>2880</c:v>
                </c:pt>
                <c:pt idx="2880">
                  <c:v>2881</c:v>
                </c:pt>
                <c:pt idx="2881">
                  <c:v>2882</c:v>
                </c:pt>
                <c:pt idx="2882">
                  <c:v>2883</c:v>
                </c:pt>
                <c:pt idx="2883">
                  <c:v>2884</c:v>
                </c:pt>
                <c:pt idx="2884">
                  <c:v>2885</c:v>
                </c:pt>
                <c:pt idx="2885">
                  <c:v>2886</c:v>
                </c:pt>
                <c:pt idx="2886">
                  <c:v>2887</c:v>
                </c:pt>
                <c:pt idx="2887">
                  <c:v>2888</c:v>
                </c:pt>
                <c:pt idx="2888">
                  <c:v>2889</c:v>
                </c:pt>
                <c:pt idx="2889">
                  <c:v>2890</c:v>
                </c:pt>
                <c:pt idx="2890">
                  <c:v>2891</c:v>
                </c:pt>
                <c:pt idx="2891">
                  <c:v>2892</c:v>
                </c:pt>
                <c:pt idx="2892">
                  <c:v>2893</c:v>
                </c:pt>
                <c:pt idx="2893">
                  <c:v>2894</c:v>
                </c:pt>
                <c:pt idx="2894">
                  <c:v>2895</c:v>
                </c:pt>
                <c:pt idx="2895">
                  <c:v>2896</c:v>
                </c:pt>
                <c:pt idx="2896">
                  <c:v>2897</c:v>
                </c:pt>
                <c:pt idx="2897">
                  <c:v>2898</c:v>
                </c:pt>
                <c:pt idx="2898">
                  <c:v>2899</c:v>
                </c:pt>
                <c:pt idx="2899">
                  <c:v>2900</c:v>
                </c:pt>
                <c:pt idx="2900">
                  <c:v>2901</c:v>
                </c:pt>
                <c:pt idx="2901">
                  <c:v>2902</c:v>
                </c:pt>
                <c:pt idx="2902">
                  <c:v>2903</c:v>
                </c:pt>
                <c:pt idx="2903">
                  <c:v>2904</c:v>
                </c:pt>
                <c:pt idx="2904">
                  <c:v>2905</c:v>
                </c:pt>
                <c:pt idx="2905">
                  <c:v>2906</c:v>
                </c:pt>
                <c:pt idx="2906">
                  <c:v>2907</c:v>
                </c:pt>
                <c:pt idx="2907">
                  <c:v>2908</c:v>
                </c:pt>
                <c:pt idx="2908">
                  <c:v>2909</c:v>
                </c:pt>
                <c:pt idx="2909">
                  <c:v>2910</c:v>
                </c:pt>
                <c:pt idx="2910">
                  <c:v>2911</c:v>
                </c:pt>
                <c:pt idx="2911">
                  <c:v>2912</c:v>
                </c:pt>
                <c:pt idx="2912">
                  <c:v>2913</c:v>
                </c:pt>
                <c:pt idx="2913">
                  <c:v>2914</c:v>
                </c:pt>
                <c:pt idx="2914">
                  <c:v>2915</c:v>
                </c:pt>
                <c:pt idx="2915">
                  <c:v>2916</c:v>
                </c:pt>
                <c:pt idx="2916">
                  <c:v>2917</c:v>
                </c:pt>
                <c:pt idx="2917">
                  <c:v>2918</c:v>
                </c:pt>
                <c:pt idx="2918">
                  <c:v>2919</c:v>
                </c:pt>
                <c:pt idx="2919">
                  <c:v>2920</c:v>
                </c:pt>
                <c:pt idx="2920">
                  <c:v>2921</c:v>
                </c:pt>
                <c:pt idx="2921">
                  <c:v>2922</c:v>
                </c:pt>
                <c:pt idx="2922">
                  <c:v>2923</c:v>
                </c:pt>
                <c:pt idx="2923">
                  <c:v>2924</c:v>
                </c:pt>
                <c:pt idx="2924">
                  <c:v>2925</c:v>
                </c:pt>
                <c:pt idx="2925">
                  <c:v>2926</c:v>
                </c:pt>
                <c:pt idx="2926">
                  <c:v>2927</c:v>
                </c:pt>
                <c:pt idx="2927">
                  <c:v>2928</c:v>
                </c:pt>
                <c:pt idx="2928">
                  <c:v>2929</c:v>
                </c:pt>
                <c:pt idx="2929">
                  <c:v>2930</c:v>
                </c:pt>
                <c:pt idx="2930">
                  <c:v>2931</c:v>
                </c:pt>
                <c:pt idx="2931">
                  <c:v>2932</c:v>
                </c:pt>
                <c:pt idx="2932">
                  <c:v>2933</c:v>
                </c:pt>
                <c:pt idx="2933">
                  <c:v>2934</c:v>
                </c:pt>
                <c:pt idx="2934">
                  <c:v>2935</c:v>
                </c:pt>
                <c:pt idx="2935">
                  <c:v>2936</c:v>
                </c:pt>
                <c:pt idx="2936">
                  <c:v>2937</c:v>
                </c:pt>
                <c:pt idx="2937">
                  <c:v>2938</c:v>
                </c:pt>
                <c:pt idx="2938">
                  <c:v>2939</c:v>
                </c:pt>
                <c:pt idx="2939">
                  <c:v>2940</c:v>
                </c:pt>
                <c:pt idx="2940">
                  <c:v>2941</c:v>
                </c:pt>
                <c:pt idx="2941">
                  <c:v>2942</c:v>
                </c:pt>
                <c:pt idx="2942">
                  <c:v>2943</c:v>
                </c:pt>
                <c:pt idx="2943">
                  <c:v>2944</c:v>
                </c:pt>
                <c:pt idx="2944">
                  <c:v>2945</c:v>
                </c:pt>
                <c:pt idx="2945">
                  <c:v>2946</c:v>
                </c:pt>
                <c:pt idx="2946">
                  <c:v>2947</c:v>
                </c:pt>
                <c:pt idx="2947">
                  <c:v>2948</c:v>
                </c:pt>
                <c:pt idx="2948">
                  <c:v>2949</c:v>
                </c:pt>
                <c:pt idx="2949">
                  <c:v>2950</c:v>
                </c:pt>
                <c:pt idx="2950">
                  <c:v>2951</c:v>
                </c:pt>
                <c:pt idx="2951">
                  <c:v>2952</c:v>
                </c:pt>
                <c:pt idx="2952">
                  <c:v>2953</c:v>
                </c:pt>
                <c:pt idx="2953">
                  <c:v>2954</c:v>
                </c:pt>
                <c:pt idx="2954">
                  <c:v>2955</c:v>
                </c:pt>
                <c:pt idx="2955">
                  <c:v>2956</c:v>
                </c:pt>
                <c:pt idx="2956">
                  <c:v>2957</c:v>
                </c:pt>
                <c:pt idx="2957">
                  <c:v>2958</c:v>
                </c:pt>
                <c:pt idx="2958">
                  <c:v>2959</c:v>
                </c:pt>
                <c:pt idx="2959">
                  <c:v>2960</c:v>
                </c:pt>
                <c:pt idx="2960">
                  <c:v>2961</c:v>
                </c:pt>
                <c:pt idx="2961">
                  <c:v>2962</c:v>
                </c:pt>
                <c:pt idx="2962">
                  <c:v>2963</c:v>
                </c:pt>
                <c:pt idx="2963">
                  <c:v>2964</c:v>
                </c:pt>
                <c:pt idx="2964">
                  <c:v>2965</c:v>
                </c:pt>
                <c:pt idx="2965">
                  <c:v>2966</c:v>
                </c:pt>
                <c:pt idx="2966">
                  <c:v>2967</c:v>
                </c:pt>
                <c:pt idx="2967">
                  <c:v>2968</c:v>
                </c:pt>
                <c:pt idx="2968">
                  <c:v>2969</c:v>
                </c:pt>
                <c:pt idx="2969">
                  <c:v>2970</c:v>
                </c:pt>
                <c:pt idx="2970">
                  <c:v>2971</c:v>
                </c:pt>
                <c:pt idx="2971">
                  <c:v>2972</c:v>
                </c:pt>
                <c:pt idx="2972">
                  <c:v>2973</c:v>
                </c:pt>
                <c:pt idx="2973">
                  <c:v>2974</c:v>
                </c:pt>
                <c:pt idx="2974">
                  <c:v>2975</c:v>
                </c:pt>
                <c:pt idx="2975">
                  <c:v>2976</c:v>
                </c:pt>
                <c:pt idx="2976">
                  <c:v>2977</c:v>
                </c:pt>
                <c:pt idx="2977">
                  <c:v>2978</c:v>
                </c:pt>
                <c:pt idx="2978">
                  <c:v>2979</c:v>
                </c:pt>
                <c:pt idx="2979">
                  <c:v>2980</c:v>
                </c:pt>
                <c:pt idx="2980">
                  <c:v>2981</c:v>
                </c:pt>
                <c:pt idx="2981">
                  <c:v>2982</c:v>
                </c:pt>
                <c:pt idx="2982">
                  <c:v>2983</c:v>
                </c:pt>
                <c:pt idx="2983">
                  <c:v>2984</c:v>
                </c:pt>
                <c:pt idx="2984">
                  <c:v>2985</c:v>
                </c:pt>
                <c:pt idx="2985">
                  <c:v>2986</c:v>
                </c:pt>
                <c:pt idx="2986">
                  <c:v>2987</c:v>
                </c:pt>
                <c:pt idx="2987">
                  <c:v>2988</c:v>
                </c:pt>
                <c:pt idx="2988">
                  <c:v>2989</c:v>
                </c:pt>
                <c:pt idx="2989">
                  <c:v>2990</c:v>
                </c:pt>
                <c:pt idx="2990">
                  <c:v>2991</c:v>
                </c:pt>
                <c:pt idx="2991">
                  <c:v>2992</c:v>
                </c:pt>
                <c:pt idx="2992">
                  <c:v>2993</c:v>
                </c:pt>
                <c:pt idx="2993">
                  <c:v>2994</c:v>
                </c:pt>
                <c:pt idx="2994">
                  <c:v>2995</c:v>
                </c:pt>
                <c:pt idx="2995">
                  <c:v>2996</c:v>
                </c:pt>
                <c:pt idx="2996">
                  <c:v>2997</c:v>
                </c:pt>
                <c:pt idx="2997">
                  <c:v>2998</c:v>
                </c:pt>
                <c:pt idx="2998">
                  <c:v>2999</c:v>
                </c:pt>
                <c:pt idx="2999">
                  <c:v>3000</c:v>
                </c:pt>
                <c:pt idx="3000">
                  <c:v>3001</c:v>
                </c:pt>
                <c:pt idx="3001">
                  <c:v>3002</c:v>
                </c:pt>
                <c:pt idx="3002">
                  <c:v>3003</c:v>
                </c:pt>
                <c:pt idx="3003">
                  <c:v>3004</c:v>
                </c:pt>
                <c:pt idx="3004">
                  <c:v>3005</c:v>
                </c:pt>
                <c:pt idx="3005">
                  <c:v>3006</c:v>
                </c:pt>
                <c:pt idx="3006">
                  <c:v>3007</c:v>
                </c:pt>
                <c:pt idx="3007">
                  <c:v>3008</c:v>
                </c:pt>
                <c:pt idx="3008">
                  <c:v>3009</c:v>
                </c:pt>
                <c:pt idx="3009">
                  <c:v>3010</c:v>
                </c:pt>
                <c:pt idx="3010">
                  <c:v>3011</c:v>
                </c:pt>
                <c:pt idx="3011">
                  <c:v>3012</c:v>
                </c:pt>
                <c:pt idx="3012">
                  <c:v>3013</c:v>
                </c:pt>
                <c:pt idx="3013">
                  <c:v>3014</c:v>
                </c:pt>
                <c:pt idx="3014">
                  <c:v>3015</c:v>
                </c:pt>
                <c:pt idx="3015">
                  <c:v>3016</c:v>
                </c:pt>
                <c:pt idx="3016">
                  <c:v>3017</c:v>
                </c:pt>
                <c:pt idx="3017">
                  <c:v>3018</c:v>
                </c:pt>
                <c:pt idx="3018">
                  <c:v>3019</c:v>
                </c:pt>
                <c:pt idx="3019">
                  <c:v>3020</c:v>
                </c:pt>
                <c:pt idx="3020">
                  <c:v>3021</c:v>
                </c:pt>
                <c:pt idx="3021">
                  <c:v>3022</c:v>
                </c:pt>
                <c:pt idx="3022">
                  <c:v>3023</c:v>
                </c:pt>
                <c:pt idx="3023">
                  <c:v>3024</c:v>
                </c:pt>
                <c:pt idx="3024">
                  <c:v>3025</c:v>
                </c:pt>
                <c:pt idx="3025">
                  <c:v>3026</c:v>
                </c:pt>
                <c:pt idx="3026">
                  <c:v>3027</c:v>
                </c:pt>
                <c:pt idx="3027">
                  <c:v>3028</c:v>
                </c:pt>
                <c:pt idx="3028">
                  <c:v>3029</c:v>
                </c:pt>
                <c:pt idx="3029">
                  <c:v>3030</c:v>
                </c:pt>
                <c:pt idx="3030">
                  <c:v>3031</c:v>
                </c:pt>
                <c:pt idx="3031">
                  <c:v>3032</c:v>
                </c:pt>
                <c:pt idx="3032">
                  <c:v>3033</c:v>
                </c:pt>
                <c:pt idx="3033">
                  <c:v>3034</c:v>
                </c:pt>
                <c:pt idx="3034">
                  <c:v>3035</c:v>
                </c:pt>
                <c:pt idx="3035">
                  <c:v>3036</c:v>
                </c:pt>
                <c:pt idx="3036">
                  <c:v>3037</c:v>
                </c:pt>
                <c:pt idx="3037">
                  <c:v>3038</c:v>
                </c:pt>
                <c:pt idx="3038">
                  <c:v>3039</c:v>
                </c:pt>
                <c:pt idx="3039">
                  <c:v>3040</c:v>
                </c:pt>
                <c:pt idx="3040">
                  <c:v>3041</c:v>
                </c:pt>
                <c:pt idx="3041">
                  <c:v>3042</c:v>
                </c:pt>
                <c:pt idx="3042">
                  <c:v>3043</c:v>
                </c:pt>
                <c:pt idx="3043">
                  <c:v>3044</c:v>
                </c:pt>
                <c:pt idx="3044">
                  <c:v>3045</c:v>
                </c:pt>
                <c:pt idx="3045">
                  <c:v>3046</c:v>
                </c:pt>
                <c:pt idx="3046">
                  <c:v>3047</c:v>
                </c:pt>
                <c:pt idx="3047">
                  <c:v>3048</c:v>
                </c:pt>
                <c:pt idx="3048">
                  <c:v>3049</c:v>
                </c:pt>
                <c:pt idx="3049">
                  <c:v>3050</c:v>
                </c:pt>
                <c:pt idx="3050">
                  <c:v>3051</c:v>
                </c:pt>
                <c:pt idx="3051">
                  <c:v>3052</c:v>
                </c:pt>
                <c:pt idx="3052">
                  <c:v>3053</c:v>
                </c:pt>
                <c:pt idx="3053">
                  <c:v>3054</c:v>
                </c:pt>
                <c:pt idx="3054">
                  <c:v>3055</c:v>
                </c:pt>
                <c:pt idx="3055">
                  <c:v>3056</c:v>
                </c:pt>
                <c:pt idx="3056">
                  <c:v>3057</c:v>
                </c:pt>
                <c:pt idx="3057">
                  <c:v>3058</c:v>
                </c:pt>
                <c:pt idx="3058">
                  <c:v>3059</c:v>
                </c:pt>
                <c:pt idx="3059">
                  <c:v>3060</c:v>
                </c:pt>
                <c:pt idx="3060">
                  <c:v>3061</c:v>
                </c:pt>
                <c:pt idx="3061">
                  <c:v>3062</c:v>
                </c:pt>
                <c:pt idx="3062">
                  <c:v>3063</c:v>
                </c:pt>
                <c:pt idx="3063">
                  <c:v>3064</c:v>
                </c:pt>
                <c:pt idx="3064">
                  <c:v>3065</c:v>
                </c:pt>
                <c:pt idx="3065">
                  <c:v>3066</c:v>
                </c:pt>
                <c:pt idx="3066">
                  <c:v>3067</c:v>
                </c:pt>
                <c:pt idx="3067">
                  <c:v>3068</c:v>
                </c:pt>
                <c:pt idx="3068">
                  <c:v>3069</c:v>
                </c:pt>
                <c:pt idx="3069">
                  <c:v>3070</c:v>
                </c:pt>
                <c:pt idx="3070">
                  <c:v>3071</c:v>
                </c:pt>
                <c:pt idx="3071">
                  <c:v>3072</c:v>
                </c:pt>
                <c:pt idx="3072">
                  <c:v>3073</c:v>
                </c:pt>
                <c:pt idx="3073">
                  <c:v>3074</c:v>
                </c:pt>
                <c:pt idx="3074">
                  <c:v>3075</c:v>
                </c:pt>
                <c:pt idx="3075">
                  <c:v>3076</c:v>
                </c:pt>
                <c:pt idx="3076">
                  <c:v>3077</c:v>
                </c:pt>
                <c:pt idx="3077">
                  <c:v>3078</c:v>
                </c:pt>
                <c:pt idx="3078">
                  <c:v>3079</c:v>
                </c:pt>
                <c:pt idx="3079">
                  <c:v>3080</c:v>
                </c:pt>
                <c:pt idx="3080">
                  <c:v>3081</c:v>
                </c:pt>
                <c:pt idx="3081">
                  <c:v>3082</c:v>
                </c:pt>
                <c:pt idx="3082">
                  <c:v>3083</c:v>
                </c:pt>
                <c:pt idx="3083">
                  <c:v>3084</c:v>
                </c:pt>
                <c:pt idx="3084">
                  <c:v>3085</c:v>
                </c:pt>
                <c:pt idx="3085">
                  <c:v>3086</c:v>
                </c:pt>
                <c:pt idx="3086">
                  <c:v>3087</c:v>
                </c:pt>
                <c:pt idx="3087">
                  <c:v>3088</c:v>
                </c:pt>
                <c:pt idx="3088">
                  <c:v>3089</c:v>
                </c:pt>
                <c:pt idx="3089">
                  <c:v>3090</c:v>
                </c:pt>
                <c:pt idx="3090">
                  <c:v>3091</c:v>
                </c:pt>
                <c:pt idx="3091">
                  <c:v>3092</c:v>
                </c:pt>
                <c:pt idx="3092">
                  <c:v>3093</c:v>
                </c:pt>
                <c:pt idx="3093">
                  <c:v>3094</c:v>
                </c:pt>
                <c:pt idx="3094">
                  <c:v>3095</c:v>
                </c:pt>
                <c:pt idx="3095">
                  <c:v>3096</c:v>
                </c:pt>
                <c:pt idx="3096">
                  <c:v>3097</c:v>
                </c:pt>
                <c:pt idx="3097">
                  <c:v>3098</c:v>
                </c:pt>
                <c:pt idx="3098">
                  <c:v>3099</c:v>
                </c:pt>
                <c:pt idx="3099">
                  <c:v>3100</c:v>
                </c:pt>
                <c:pt idx="3100">
                  <c:v>3101</c:v>
                </c:pt>
                <c:pt idx="3101">
                  <c:v>3102</c:v>
                </c:pt>
                <c:pt idx="3102">
                  <c:v>3103</c:v>
                </c:pt>
                <c:pt idx="3103">
                  <c:v>3104</c:v>
                </c:pt>
                <c:pt idx="3104">
                  <c:v>3105</c:v>
                </c:pt>
                <c:pt idx="3105">
                  <c:v>3106</c:v>
                </c:pt>
                <c:pt idx="3106">
                  <c:v>3107</c:v>
                </c:pt>
                <c:pt idx="3107">
                  <c:v>3108</c:v>
                </c:pt>
                <c:pt idx="3108">
                  <c:v>3109</c:v>
                </c:pt>
                <c:pt idx="3109">
                  <c:v>3110</c:v>
                </c:pt>
                <c:pt idx="3110">
                  <c:v>3111</c:v>
                </c:pt>
                <c:pt idx="3111">
                  <c:v>3112</c:v>
                </c:pt>
                <c:pt idx="3112">
                  <c:v>3113</c:v>
                </c:pt>
                <c:pt idx="3113">
                  <c:v>3114</c:v>
                </c:pt>
                <c:pt idx="3114">
                  <c:v>3115</c:v>
                </c:pt>
                <c:pt idx="3115">
                  <c:v>3116</c:v>
                </c:pt>
                <c:pt idx="3116">
                  <c:v>3117</c:v>
                </c:pt>
                <c:pt idx="3117">
                  <c:v>3118</c:v>
                </c:pt>
                <c:pt idx="3118">
                  <c:v>3119</c:v>
                </c:pt>
                <c:pt idx="3119">
                  <c:v>3120</c:v>
                </c:pt>
                <c:pt idx="3120">
                  <c:v>3121</c:v>
                </c:pt>
                <c:pt idx="3121">
                  <c:v>3122</c:v>
                </c:pt>
                <c:pt idx="3122">
                  <c:v>3123</c:v>
                </c:pt>
                <c:pt idx="3123">
                  <c:v>3124</c:v>
                </c:pt>
                <c:pt idx="3124">
                  <c:v>3125</c:v>
                </c:pt>
                <c:pt idx="3125">
                  <c:v>3126</c:v>
                </c:pt>
                <c:pt idx="3126">
                  <c:v>3127</c:v>
                </c:pt>
                <c:pt idx="3127">
                  <c:v>3128</c:v>
                </c:pt>
                <c:pt idx="3128">
                  <c:v>3129</c:v>
                </c:pt>
                <c:pt idx="3129">
                  <c:v>3130</c:v>
                </c:pt>
                <c:pt idx="3130">
                  <c:v>3131</c:v>
                </c:pt>
                <c:pt idx="3131">
                  <c:v>3132</c:v>
                </c:pt>
                <c:pt idx="3132">
                  <c:v>3133</c:v>
                </c:pt>
                <c:pt idx="3133">
                  <c:v>3134</c:v>
                </c:pt>
                <c:pt idx="3134">
                  <c:v>3135</c:v>
                </c:pt>
                <c:pt idx="3135">
                  <c:v>3136</c:v>
                </c:pt>
                <c:pt idx="3136">
                  <c:v>3137</c:v>
                </c:pt>
                <c:pt idx="3137">
                  <c:v>3138</c:v>
                </c:pt>
                <c:pt idx="3138">
                  <c:v>3139</c:v>
                </c:pt>
                <c:pt idx="3139">
                  <c:v>3140</c:v>
                </c:pt>
                <c:pt idx="3140">
                  <c:v>3141</c:v>
                </c:pt>
                <c:pt idx="3141">
                  <c:v>3142</c:v>
                </c:pt>
                <c:pt idx="3142">
                  <c:v>3143</c:v>
                </c:pt>
                <c:pt idx="3143">
                  <c:v>3144</c:v>
                </c:pt>
                <c:pt idx="3144">
                  <c:v>3145</c:v>
                </c:pt>
                <c:pt idx="3145">
                  <c:v>3146</c:v>
                </c:pt>
                <c:pt idx="3146">
                  <c:v>3147</c:v>
                </c:pt>
                <c:pt idx="3147">
                  <c:v>3148</c:v>
                </c:pt>
                <c:pt idx="3148">
                  <c:v>3149</c:v>
                </c:pt>
                <c:pt idx="3149">
                  <c:v>3150</c:v>
                </c:pt>
                <c:pt idx="3150">
                  <c:v>3151</c:v>
                </c:pt>
                <c:pt idx="3151">
                  <c:v>3152</c:v>
                </c:pt>
                <c:pt idx="3152">
                  <c:v>3153</c:v>
                </c:pt>
                <c:pt idx="3153">
                  <c:v>3154</c:v>
                </c:pt>
                <c:pt idx="3154">
                  <c:v>3155</c:v>
                </c:pt>
                <c:pt idx="3155">
                  <c:v>3156</c:v>
                </c:pt>
                <c:pt idx="3156">
                  <c:v>3157</c:v>
                </c:pt>
                <c:pt idx="3157">
                  <c:v>3158</c:v>
                </c:pt>
                <c:pt idx="3158">
                  <c:v>3159</c:v>
                </c:pt>
                <c:pt idx="3159">
                  <c:v>3160</c:v>
                </c:pt>
                <c:pt idx="3160">
                  <c:v>3161</c:v>
                </c:pt>
                <c:pt idx="3161">
                  <c:v>3162</c:v>
                </c:pt>
                <c:pt idx="3162">
                  <c:v>3163</c:v>
                </c:pt>
                <c:pt idx="3163">
                  <c:v>3164</c:v>
                </c:pt>
                <c:pt idx="3164">
                  <c:v>3165</c:v>
                </c:pt>
                <c:pt idx="3165">
                  <c:v>3166</c:v>
                </c:pt>
                <c:pt idx="3166">
                  <c:v>3167</c:v>
                </c:pt>
                <c:pt idx="3167">
                  <c:v>3168</c:v>
                </c:pt>
                <c:pt idx="3168">
                  <c:v>3169</c:v>
                </c:pt>
                <c:pt idx="3169">
                  <c:v>3170</c:v>
                </c:pt>
                <c:pt idx="3170">
                  <c:v>3171</c:v>
                </c:pt>
                <c:pt idx="3171">
                  <c:v>3172</c:v>
                </c:pt>
                <c:pt idx="3172">
                  <c:v>3173</c:v>
                </c:pt>
                <c:pt idx="3173">
                  <c:v>3174</c:v>
                </c:pt>
                <c:pt idx="3174">
                  <c:v>3175</c:v>
                </c:pt>
                <c:pt idx="3175">
                  <c:v>3176</c:v>
                </c:pt>
                <c:pt idx="3176">
                  <c:v>3177</c:v>
                </c:pt>
                <c:pt idx="3177">
                  <c:v>3178</c:v>
                </c:pt>
                <c:pt idx="3178">
                  <c:v>3179</c:v>
                </c:pt>
                <c:pt idx="3179">
                  <c:v>3180</c:v>
                </c:pt>
                <c:pt idx="3180">
                  <c:v>3181</c:v>
                </c:pt>
                <c:pt idx="3181">
                  <c:v>3182</c:v>
                </c:pt>
                <c:pt idx="3182">
                  <c:v>3183</c:v>
                </c:pt>
                <c:pt idx="3183">
                  <c:v>3184</c:v>
                </c:pt>
                <c:pt idx="3184">
                  <c:v>3185</c:v>
                </c:pt>
                <c:pt idx="3185">
                  <c:v>3186</c:v>
                </c:pt>
                <c:pt idx="3186">
                  <c:v>3187</c:v>
                </c:pt>
                <c:pt idx="3187">
                  <c:v>3188</c:v>
                </c:pt>
                <c:pt idx="3188">
                  <c:v>3189</c:v>
                </c:pt>
                <c:pt idx="3189">
                  <c:v>3190</c:v>
                </c:pt>
                <c:pt idx="3190">
                  <c:v>3191</c:v>
                </c:pt>
                <c:pt idx="3191">
                  <c:v>3192</c:v>
                </c:pt>
                <c:pt idx="3192">
                  <c:v>3193</c:v>
                </c:pt>
                <c:pt idx="3193">
                  <c:v>3194</c:v>
                </c:pt>
                <c:pt idx="3194">
                  <c:v>3195</c:v>
                </c:pt>
                <c:pt idx="3195">
                  <c:v>3196</c:v>
                </c:pt>
                <c:pt idx="3196">
                  <c:v>3197</c:v>
                </c:pt>
                <c:pt idx="3197">
                  <c:v>3198</c:v>
                </c:pt>
                <c:pt idx="3198">
                  <c:v>3199</c:v>
                </c:pt>
                <c:pt idx="3199">
                  <c:v>3200</c:v>
                </c:pt>
                <c:pt idx="3200">
                  <c:v>3201</c:v>
                </c:pt>
                <c:pt idx="3201">
                  <c:v>3202</c:v>
                </c:pt>
                <c:pt idx="3202">
                  <c:v>3203</c:v>
                </c:pt>
                <c:pt idx="3203">
                  <c:v>3204</c:v>
                </c:pt>
                <c:pt idx="3204">
                  <c:v>3205</c:v>
                </c:pt>
                <c:pt idx="3205">
                  <c:v>3206</c:v>
                </c:pt>
                <c:pt idx="3206">
                  <c:v>3207</c:v>
                </c:pt>
                <c:pt idx="3207">
                  <c:v>3208</c:v>
                </c:pt>
                <c:pt idx="3208">
                  <c:v>3209</c:v>
                </c:pt>
                <c:pt idx="3209">
                  <c:v>3210</c:v>
                </c:pt>
                <c:pt idx="3210">
                  <c:v>3211</c:v>
                </c:pt>
                <c:pt idx="3211">
                  <c:v>3212</c:v>
                </c:pt>
                <c:pt idx="3212">
                  <c:v>3213</c:v>
                </c:pt>
                <c:pt idx="3213">
                  <c:v>3214</c:v>
                </c:pt>
                <c:pt idx="3214">
                  <c:v>3215</c:v>
                </c:pt>
                <c:pt idx="3215">
                  <c:v>3216</c:v>
                </c:pt>
                <c:pt idx="3216">
                  <c:v>3217</c:v>
                </c:pt>
                <c:pt idx="3217">
                  <c:v>3218</c:v>
                </c:pt>
                <c:pt idx="3218">
                  <c:v>3219</c:v>
                </c:pt>
                <c:pt idx="3219">
                  <c:v>3220</c:v>
                </c:pt>
                <c:pt idx="3220">
                  <c:v>3221</c:v>
                </c:pt>
                <c:pt idx="3221">
                  <c:v>3222</c:v>
                </c:pt>
                <c:pt idx="3222">
                  <c:v>3223</c:v>
                </c:pt>
                <c:pt idx="3223">
                  <c:v>3224</c:v>
                </c:pt>
                <c:pt idx="3224">
                  <c:v>3225</c:v>
                </c:pt>
                <c:pt idx="3225">
                  <c:v>3226</c:v>
                </c:pt>
                <c:pt idx="3226">
                  <c:v>3227</c:v>
                </c:pt>
                <c:pt idx="3227">
                  <c:v>3228</c:v>
                </c:pt>
                <c:pt idx="3228">
                  <c:v>3229</c:v>
                </c:pt>
                <c:pt idx="3229">
                  <c:v>3230</c:v>
                </c:pt>
                <c:pt idx="3230">
                  <c:v>3231</c:v>
                </c:pt>
                <c:pt idx="3231">
                  <c:v>3232</c:v>
                </c:pt>
                <c:pt idx="3232">
                  <c:v>3233</c:v>
                </c:pt>
                <c:pt idx="3233">
                  <c:v>3234</c:v>
                </c:pt>
                <c:pt idx="3234">
                  <c:v>3235</c:v>
                </c:pt>
                <c:pt idx="3235">
                  <c:v>3236</c:v>
                </c:pt>
                <c:pt idx="3236">
                  <c:v>3237</c:v>
                </c:pt>
                <c:pt idx="3237">
                  <c:v>3238</c:v>
                </c:pt>
                <c:pt idx="3238">
                  <c:v>3239</c:v>
                </c:pt>
                <c:pt idx="3239">
                  <c:v>3240</c:v>
                </c:pt>
                <c:pt idx="3240">
                  <c:v>3241</c:v>
                </c:pt>
                <c:pt idx="3241">
                  <c:v>3242</c:v>
                </c:pt>
                <c:pt idx="3242">
                  <c:v>3243</c:v>
                </c:pt>
                <c:pt idx="3243">
                  <c:v>3244</c:v>
                </c:pt>
                <c:pt idx="3244">
                  <c:v>3245</c:v>
                </c:pt>
                <c:pt idx="3245">
                  <c:v>3246</c:v>
                </c:pt>
                <c:pt idx="3246">
                  <c:v>3247</c:v>
                </c:pt>
                <c:pt idx="3247">
                  <c:v>3248</c:v>
                </c:pt>
                <c:pt idx="3248">
                  <c:v>3249</c:v>
                </c:pt>
                <c:pt idx="3249">
                  <c:v>3250</c:v>
                </c:pt>
                <c:pt idx="3250">
                  <c:v>3251</c:v>
                </c:pt>
                <c:pt idx="3251">
                  <c:v>3252</c:v>
                </c:pt>
                <c:pt idx="3252">
                  <c:v>3253</c:v>
                </c:pt>
                <c:pt idx="3253">
                  <c:v>3254</c:v>
                </c:pt>
                <c:pt idx="3254">
                  <c:v>3255</c:v>
                </c:pt>
                <c:pt idx="3255">
                  <c:v>3256</c:v>
                </c:pt>
                <c:pt idx="3256">
                  <c:v>3257</c:v>
                </c:pt>
                <c:pt idx="3257">
                  <c:v>3258</c:v>
                </c:pt>
                <c:pt idx="3258">
                  <c:v>3259</c:v>
                </c:pt>
                <c:pt idx="3259">
                  <c:v>3260</c:v>
                </c:pt>
                <c:pt idx="3260">
                  <c:v>3261</c:v>
                </c:pt>
                <c:pt idx="3261">
                  <c:v>3262</c:v>
                </c:pt>
                <c:pt idx="3262">
                  <c:v>3263</c:v>
                </c:pt>
                <c:pt idx="3263">
                  <c:v>3264</c:v>
                </c:pt>
                <c:pt idx="3264">
                  <c:v>3265</c:v>
                </c:pt>
                <c:pt idx="3265">
                  <c:v>3266</c:v>
                </c:pt>
                <c:pt idx="3266">
                  <c:v>3267</c:v>
                </c:pt>
                <c:pt idx="3267">
                  <c:v>3268</c:v>
                </c:pt>
                <c:pt idx="3268">
                  <c:v>3269</c:v>
                </c:pt>
                <c:pt idx="3269">
                  <c:v>3270</c:v>
                </c:pt>
                <c:pt idx="3270">
                  <c:v>3271</c:v>
                </c:pt>
                <c:pt idx="3271">
                  <c:v>3272</c:v>
                </c:pt>
                <c:pt idx="3272">
                  <c:v>3273</c:v>
                </c:pt>
                <c:pt idx="3273">
                  <c:v>3274</c:v>
                </c:pt>
                <c:pt idx="3274">
                  <c:v>3275</c:v>
                </c:pt>
                <c:pt idx="3275">
                  <c:v>3276</c:v>
                </c:pt>
                <c:pt idx="3276">
                  <c:v>3277</c:v>
                </c:pt>
                <c:pt idx="3277">
                  <c:v>3278</c:v>
                </c:pt>
                <c:pt idx="3278">
                  <c:v>3279</c:v>
                </c:pt>
                <c:pt idx="3279">
                  <c:v>3280</c:v>
                </c:pt>
                <c:pt idx="3280">
                  <c:v>3281</c:v>
                </c:pt>
                <c:pt idx="3281">
                  <c:v>3282</c:v>
                </c:pt>
                <c:pt idx="3282">
                  <c:v>3283</c:v>
                </c:pt>
                <c:pt idx="3283">
                  <c:v>3284</c:v>
                </c:pt>
                <c:pt idx="3284">
                  <c:v>3285</c:v>
                </c:pt>
                <c:pt idx="3285">
                  <c:v>3286</c:v>
                </c:pt>
                <c:pt idx="3286">
                  <c:v>3287</c:v>
                </c:pt>
                <c:pt idx="3287">
                  <c:v>3288</c:v>
                </c:pt>
                <c:pt idx="3288">
                  <c:v>3289</c:v>
                </c:pt>
                <c:pt idx="3289">
                  <c:v>3290</c:v>
                </c:pt>
                <c:pt idx="3290">
                  <c:v>3291</c:v>
                </c:pt>
                <c:pt idx="3291">
                  <c:v>3292</c:v>
                </c:pt>
                <c:pt idx="3292">
                  <c:v>3293</c:v>
                </c:pt>
                <c:pt idx="3293">
                  <c:v>3294</c:v>
                </c:pt>
                <c:pt idx="3294">
                  <c:v>3295</c:v>
                </c:pt>
                <c:pt idx="3295">
                  <c:v>3296</c:v>
                </c:pt>
                <c:pt idx="3296">
                  <c:v>3297</c:v>
                </c:pt>
                <c:pt idx="3297">
                  <c:v>3298</c:v>
                </c:pt>
                <c:pt idx="3298">
                  <c:v>3299</c:v>
                </c:pt>
                <c:pt idx="3299">
                  <c:v>3300</c:v>
                </c:pt>
                <c:pt idx="3300">
                  <c:v>3301</c:v>
                </c:pt>
                <c:pt idx="3301">
                  <c:v>3302</c:v>
                </c:pt>
                <c:pt idx="3302">
                  <c:v>3303</c:v>
                </c:pt>
                <c:pt idx="3303">
                  <c:v>3304</c:v>
                </c:pt>
                <c:pt idx="3304">
                  <c:v>3305</c:v>
                </c:pt>
                <c:pt idx="3305">
                  <c:v>3306</c:v>
                </c:pt>
                <c:pt idx="3306">
                  <c:v>3307</c:v>
                </c:pt>
                <c:pt idx="3307">
                  <c:v>3308</c:v>
                </c:pt>
                <c:pt idx="3308">
                  <c:v>3309</c:v>
                </c:pt>
                <c:pt idx="3309">
                  <c:v>3310</c:v>
                </c:pt>
                <c:pt idx="3310">
                  <c:v>3311</c:v>
                </c:pt>
                <c:pt idx="3311">
                  <c:v>3312</c:v>
                </c:pt>
                <c:pt idx="3312">
                  <c:v>3313</c:v>
                </c:pt>
                <c:pt idx="3313">
                  <c:v>3314</c:v>
                </c:pt>
                <c:pt idx="3314">
                  <c:v>3315</c:v>
                </c:pt>
                <c:pt idx="3315">
                  <c:v>3316</c:v>
                </c:pt>
                <c:pt idx="3316">
                  <c:v>3317</c:v>
                </c:pt>
                <c:pt idx="3317">
                  <c:v>3318</c:v>
                </c:pt>
                <c:pt idx="3318">
                  <c:v>3319</c:v>
                </c:pt>
                <c:pt idx="3319">
                  <c:v>3320</c:v>
                </c:pt>
                <c:pt idx="3320">
                  <c:v>3321</c:v>
                </c:pt>
                <c:pt idx="3321">
                  <c:v>3322</c:v>
                </c:pt>
                <c:pt idx="3322">
                  <c:v>3323</c:v>
                </c:pt>
                <c:pt idx="3323">
                  <c:v>3324</c:v>
                </c:pt>
                <c:pt idx="3324">
                  <c:v>3325</c:v>
                </c:pt>
                <c:pt idx="3325">
                  <c:v>3326</c:v>
                </c:pt>
                <c:pt idx="3326">
                  <c:v>3327</c:v>
                </c:pt>
                <c:pt idx="3327">
                  <c:v>3328</c:v>
                </c:pt>
                <c:pt idx="3328">
                  <c:v>3329</c:v>
                </c:pt>
                <c:pt idx="3329">
                  <c:v>3330</c:v>
                </c:pt>
                <c:pt idx="3330">
                  <c:v>3331</c:v>
                </c:pt>
                <c:pt idx="3331">
                  <c:v>3332</c:v>
                </c:pt>
                <c:pt idx="3332">
                  <c:v>3333</c:v>
                </c:pt>
                <c:pt idx="3333">
                  <c:v>3334</c:v>
                </c:pt>
                <c:pt idx="3334">
                  <c:v>3335</c:v>
                </c:pt>
                <c:pt idx="3335">
                  <c:v>3336</c:v>
                </c:pt>
                <c:pt idx="3336">
                  <c:v>3337</c:v>
                </c:pt>
                <c:pt idx="3337">
                  <c:v>3338</c:v>
                </c:pt>
                <c:pt idx="3338">
                  <c:v>3339</c:v>
                </c:pt>
                <c:pt idx="3339">
                  <c:v>3340</c:v>
                </c:pt>
                <c:pt idx="3340">
                  <c:v>3341</c:v>
                </c:pt>
                <c:pt idx="3341">
                  <c:v>3342</c:v>
                </c:pt>
                <c:pt idx="3342">
                  <c:v>3343</c:v>
                </c:pt>
                <c:pt idx="3343">
                  <c:v>3344</c:v>
                </c:pt>
                <c:pt idx="3344">
                  <c:v>3345</c:v>
                </c:pt>
                <c:pt idx="3345">
                  <c:v>3346</c:v>
                </c:pt>
                <c:pt idx="3346">
                  <c:v>3347</c:v>
                </c:pt>
                <c:pt idx="3347">
                  <c:v>3348</c:v>
                </c:pt>
                <c:pt idx="3348">
                  <c:v>3349</c:v>
                </c:pt>
                <c:pt idx="3349">
                  <c:v>3350</c:v>
                </c:pt>
                <c:pt idx="3350">
                  <c:v>3351</c:v>
                </c:pt>
                <c:pt idx="3351">
                  <c:v>3352</c:v>
                </c:pt>
                <c:pt idx="3352">
                  <c:v>3353</c:v>
                </c:pt>
                <c:pt idx="3353">
                  <c:v>3354</c:v>
                </c:pt>
                <c:pt idx="3354">
                  <c:v>3355</c:v>
                </c:pt>
                <c:pt idx="3355">
                  <c:v>3356</c:v>
                </c:pt>
                <c:pt idx="3356">
                  <c:v>3357</c:v>
                </c:pt>
                <c:pt idx="3357">
                  <c:v>3358</c:v>
                </c:pt>
                <c:pt idx="3358">
                  <c:v>3359</c:v>
                </c:pt>
                <c:pt idx="3359">
                  <c:v>3360</c:v>
                </c:pt>
                <c:pt idx="3360">
                  <c:v>3361</c:v>
                </c:pt>
                <c:pt idx="3361">
                  <c:v>3362</c:v>
                </c:pt>
                <c:pt idx="3362">
                  <c:v>3363</c:v>
                </c:pt>
                <c:pt idx="3363">
                  <c:v>3364</c:v>
                </c:pt>
                <c:pt idx="3364">
                  <c:v>3365</c:v>
                </c:pt>
                <c:pt idx="3365">
                  <c:v>3366</c:v>
                </c:pt>
                <c:pt idx="3366">
                  <c:v>3367</c:v>
                </c:pt>
                <c:pt idx="3367">
                  <c:v>3368</c:v>
                </c:pt>
                <c:pt idx="3368">
                  <c:v>3369</c:v>
                </c:pt>
                <c:pt idx="3369">
                  <c:v>3370</c:v>
                </c:pt>
                <c:pt idx="3370">
                  <c:v>3371</c:v>
                </c:pt>
                <c:pt idx="3371">
                  <c:v>3372</c:v>
                </c:pt>
                <c:pt idx="3372">
                  <c:v>3373</c:v>
                </c:pt>
                <c:pt idx="3373">
                  <c:v>3374</c:v>
                </c:pt>
                <c:pt idx="3374">
                  <c:v>3375</c:v>
                </c:pt>
                <c:pt idx="3375">
                  <c:v>3376</c:v>
                </c:pt>
                <c:pt idx="3376">
                  <c:v>3377</c:v>
                </c:pt>
                <c:pt idx="3377">
                  <c:v>3378</c:v>
                </c:pt>
                <c:pt idx="3378">
                  <c:v>3379</c:v>
                </c:pt>
                <c:pt idx="3379">
                  <c:v>3380</c:v>
                </c:pt>
                <c:pt idx="3380">
                  <c:v>3381</c:v>
                </c:pt>
                <c:pt idx="3381">
                  <c:v>3382</c:v>
                </c:pt>
                <c:pt idx="3382">
                  <c:v>3383</c:v>
                </c:pt>
                <c:pt idx="3383">
                  <c:v>3384</c:v>
                </c:pt>
                <c:pt idx="3384">
                  <c:v>3385</c:v>
                </c:pt>
                <c:pt idx="3385">
                  <c:v>3386</c:v>
                </c:pt>
                <c:pt idx="3386">
                  <c:v>3387</c:v>
                </c:pt>
                <c:pt idx="3387">
                  <c:v>3388</c:v>
                </c:pt>
                <c:pt idx="3388">
                  <c:v>3389</c:v>
                </c:pt>
                <c:pt idx="3389">
                  <c:v>3390</c:v>
                </c:pt>
                <c:pt idx="3390">
                  <c:v>3391</c:v>
                </c:pt>
                <c:pt idx="3391">
                  <c:v>3392</c:v>
                </c:pt>
                <c:pt idx="3392">
                  <c:v>3393</c:v>
                </c:pt>
                <c:pt idx="3393">
                  <c:v>3394</c:v>
                </c:pt>
                <c:pt idx="3394">
                  <c:v>3395</c:v>
                </c:pt>
                <c:pt idx="3395">
                  <c:v>3396</c:v>
                </c:pt>
                <c:pt idx="3396">
                  <c:v>3397</c:v>
                </c:pt>
                <c:pt idx="3397">
                  <c:v>3398</c:v>
                </c:pt>
                <c:pt idx="3398">
                  <c:v>3399</c:v>
                </c:pt>
                <c:pt idx="3399">
                  <c:v>3400</c:v>
                </c:pt>
                <c:pt idx="3400">
                  <c:v>3401</c:v>
                </c:pt>
                <c:pt idx="3401">
                  <c:v>3402</c:v>
                </c:pt>
                <c:pt idx="3402">
                  <c:v>3403</c:v>
                </c:pt>
                <c:pt idx="3403">
                  <c:v>3404</c:v>
                </c:pt>
                <c:pt idx="3404">
                  <c:v>3405</c:v>
                </c:pt>
                <c:pt idx="3405">
                  <c:v>3406</c:v>
                </c:pt>
                <c:pt idx="3406">
                  <c:v>3407</c:v>
                </c:pt>
                <c:pt idx="3407">
                  <c:v>3408</c:v>
                </c:pt>
                <c:pt idx="3408">
                  <c:v>3409</c:v>
                </c:pt>
                <c:pt idx="3409">
                  <c:v>3410</c:v>
                </c:pt>
                <c:pt idx="3410">
                  <c:v>3411</c:v>
                </c:pt>
                <c:pt idx="3411">
                  <c:v>3412</c:v>
                </c:pt>
                <c:pt idx="3412">
                  <c:v>3413</c:v>
                </c:pt>
                <c:pt idx="3413">
                  <c:v>3414</c:v>
                </c:pt>
                <c:pt idx="3414">
                  <c:v>3415</c:v>
                </c:pt>
                <c:pt idx="3415">
                  <c:v>3416</c:v>
                </c:pt>
                <c:pt idx="3416">
                  <c:v>3417</c:v>
                </c:pt>
                <c:pt idx="3417">
                  <c:v>3418</c:v>
                </c:pt>
                <c:pt idx="3418">
                  <c:v>3419</c:v>
                </c:pt>
                <c:pt idx="3419">
                  <c:v>3420</c:v>
                </c:pt>
                <c:pt idx="3420">
                  <c:v>3421</c:v>
                </c:pt>
                <c:pt idx="3421">
                  <c:v>3422</c:v>
                </c:pt>
                <c:pt idx="3422">
                  <c:v>3423</c:v>
                </c:pt>
                <c:pt idx="3423">
                  <c:v>3424</c:v>
                </c:pt>
                <c:pt idx="3424">
                  <c:v>3425</c:v>
                </c:pt>
                <c:pt idx="3425">
                  <c:v>3426</c:v>
                </c:pt>
                <c:pt idx="3426">
                  <c:v>3427</c:v>
                </c:pt>
                <c:pt idx="3427">
                  <c:v>3428</c:v>
                </c:pt>
                <c:pt idx="3428">
                  <c:v>3429</c:v>
                </c:pt>
                <c:pt idx="3429">
                  <c:v>3430</c:v>
                </c:pt>
                <c:pt idx="3430">
                  <c:v>3431</c:v>
                </c:pt>
                <c:pt idx="3431">
                  <c:v>3432</c:v>
                </c:pt>
                <c:pt idx="3432">
                  <c:v>3433</c:v>
                </c:pt>
                <c:pt idx="3433">
                  <c:v>3434</c:v>
                </c:pt>
                <c:pt idx="3434">
                  <c:v>3435</c:v>
                </c:pt>
                <c:pt idx="3435">
                  <c:v>3436</c:v>
                </c:pt>
                <c:pt idx="3436">
                  <c:v>3437</c:v>
                </c:pt>
                <c:pt idx="3437">
                  <c:v>3438</c:v>
                </c:pt>
                <c:pt idx="3438">
                  <c:v>3439</c:v>
                </c:pt>
                <c:pt idx="3439">
                  <c:v>3440</c:v>
                </c:pt>
                <c:pt idx="3440">
                  <c:v>3441</c:v>
                </c:pt>
                <c:pt idx="3441">
                  <c:v>3442</c:v>
                </c:pt>
                <c:pt idx="3442">
                  <c:v>3443</c:v>
                </c:pt>
                <c:pt idx="3443">
                  <c:v>3444</c:v>
                </c:pt>
                <c:pt idx="3444">
                  <c:v>3445</c:v>
                </c:pt>
                <c:pt idx="3445">
                  <c:v>3446</c:v>
                </c:pt>
                <c:pt idx="3446">
                  <c:v>3447</c:v>
                </c:pt>
                <c:pt idx="3447">
                  <c:v>3448</c:v>
                </c:pt>
                <c:pt idx="3448">
                  <c:v>3449</c:v>
                </c:pt>
                <c:pt idx="3449">
                  <c:v>3450</c:v>
                </c:pt>
                <c:pt idx="3450">
                  <c:v>3451</c:v>
                </c:pt>
                <c:pt idx="3451">
                  <c:v>3452</c:v>
                </c:pt>
                <c:pt idx="3452">
                  <c:v>3453</c:v>
                </c:pt>
                <c:pt idx="3453">
                  <c:v>3454</c:v>
                </c:pt>
                <c:pt idx="3454">
                  <c:v>3455</c:v>
                </c:pt>
                <c:pt idx="3455">
                  <c:v>3456</c:v>
                </c:pt>
                <c:pt idx="3456">
                  <c:v>3457</c:v>
                </c:pt>
                <c:pt idx="3457">
                  <c:v>3458</c:v>
                </c:pt>
                <c:pt idx="3458">
                  <c:v>3459</c:v>
                </c:pt>
                <c:pt idx="3459">
                  <c:v>3460</c:v>
                </c:pt>
                <c:pt idx="3460">
                  <c:v>3461</c:v>
                </c:pt>
                <c:pt idx="3461">
                  <c:v>3462</c:v>
                </c:pt>
                <c:pt idx="3462">
                  <c:v>3463</c:v>
                </c:pt>
                <c:pt idx="3463">
                  <c:v>3464</c:v>
                </c:pt>
                <c:pt idx="3464">
                  <c:v>3465</c:v>
                </c:pt>
                <c:pt idx="3465">
                  <c:v>3466</c:v>
                </c:pt>
                <c:pt idx="3466">
                  <c:v>3467</c:v>
                </c:pt>
                <c:pt idx="3467">
                  <c:v>3468</c:v>
                </c:pt>
                <c:pt idx="3468">
                  <c:v>3469</c:v>
                </c:pt>
                <c:pt idx="3469">
                  <c:v>3470</c:v>
                </c:pt>
                <c:pt idx="3470">
                  <c:v>3471</c:v>
                </c:pt>
                <c:pt idx="3471">
                  <c:v>3472</c:v>
                </c:pt>
                <c:pt idx="3472">
                  <c:v>3473</c:v>
                </c:pt>
                <c:pt idx="3473">
                  <c:v>3474</c:v>
                </c:pt>
                <c:pt idx="3474">
                  <c:v>3475</c:v>
                </c:pt>
                <c:pt idx="3475">
                  <c:v>3476</c:v>
                </c:pt>
                <c:pt idx="3476">
                  <c:v>3477</c:v>
                </c:pt>
                <c:pt idx="3477">
                  <c:v>3478</c:v>
                </c:pt>
                <c:pt idx="3478">
                  <c:v>3479</c:v>
                </c:pt>
                <c:pt idx="3479">
                  <c:v>3480</c:v>
                </c:pt>
                <c:pt idx="3480">
                  <c:v>3481</c:v>
                </c:pt>
                <c:pt idx="3481">
                  <c:v>3482</c:v>
                </c:pt>
                <c:pt idx="3482">
                  <c:v>3483</c:v>
                </c:pt>
                <c:pt idx="3483">
                  <c:v>3484</c:v>
                </c:pt>
                <c:pt idx="3484">
                  <c:v>3485</c:v>
                </c:pt>
                <c:pt idx="3485">
                  <c:v>3486</c:v>
                </c:pt>
                <c:pt idx="3486">
                  <c:v>3487</c:v>
                </c:pt>
                <c:pt idx="3487">
                  <c:v>3488</c:v>
                </c:pt>
                <c:pt idx="3488">
                  <c:v>3489</c:v>
                </c:pt>
                <c:pt idx="3489">
                  <c:v>3490</c:v>
                </c:pt>
                <c:pt idx="3490">
                  <c:v>3491</c:v>
                </c:pt>
                <c:pt idx="3491">
                  <c:v>3492</c:v>
                </c:pt>
                <c:pt idx="3492">
                  <c:v>3493</c:v>
                </c:pt>
                <c:pt idx="3493">
                  <c:v>3494</c:v>
                </c:pt>
                <c:pt idx="3494">
                  <c:v>3495</c:v>
                </c:pt>
                <c:pt idx="3495">
                  <c:v>3496</c:v>
                </c:pt>
                <c:pt idx="3496">
                  <c:v>3497</c:v>
                </c:pt>
                <c:pt idx="3497">
                  <c:v>3498</c:v>
                </c:pt>
                <c:pt idx="3498">
                  <c:v>3499</c:v>
                </c:pt>
                <c:pt idx="3499">
                  <c:v>3500</c:v>
                </c:pt>
                <c:pt idx="3500">
                  <c:v>3501</c:v>
                </c:pt>
                <c:pt idx="3501">
                  <c:v>3502</c:v>
                </c:pt>
                <c:pt idx="3502">
                  <c:v>3503</c:v>
                </c:pt>
                <c:pt idx="3503">
                  <c:v>3504</c:v>
                </c:pt>
                <c:pt idx="3504">
                  <c:v>3505</c:v>
                </c:pt>
                <c:pt idx="3505">
                  <c:v>3506</c:v>
                </c:pt>
                <c:pt idx="3506">
                  <c:v>3507</c:v>
                </c:pt>
                <c:pt idx="3507">
                  <c:v>3508</c:v>
                </c:pt>
                <c:pt idx="3508">
                  <c:v>3509</c:v>
                </c:pt>
                <c:pt idx="3509">
                  <c:v>3510</c:v>
                </c:pt>
                <c:pt idx="3510">
                  <c:v>3511</c:v>
                </c:pt>
                <c:pt idx="3511">
                  <c:v>3512</c:v>
                </c:pt>
                <c:pt idx="3512">
                  <c:v>3513</c:v>
                </c:pt>
                <c:pt idx="3513">
                  <c:v>3514</c:v>
                </c:pt>
                <c:pt idx="3514">
                  <c:v>3515</c:v>
                </c:pt>
                <c:pt idx="3515">
                  <c:v>3516</c:v>
                </c:pt>
                <c:pt idx="3516">
                  <c:v>3517</c:v>
                </c:pt>
                <c:pt idx="3517">
                  <c:v>3518</c:v>
                </c:pt>
                <c:pt idx="3518">
                  <c:v>3519</c:v>
                </c:pt>
                <c:pt idx="3519">
                  <c:v>3520</c:v>
                </c:pt>
                <c:pt idx="3520">
                  <c:v>3521</c:v>
                </c:pt>
                <c:pt idx="3521">
                  <c:v>3522</c:v>
                </c:pt>
                <c:pt idx="3522">
                  <c:v>3523</c:v>
                </c:pt>
                <c:pt idx="3523">
                  <c:v>3524</c:v>
                </c:pt>
                <c:pt idx="3524">
                  <c:v>3525</c:v>
                </c:pt>
                <c:pt idx="3525">
                  <c:v>3526</c:v>
                </c:pt>
                <c:pt idx="3526">
                  <c:v>3527</c:v>
                </c:pt>
                <c:pt idx="3527">
                  <c:v>3528</c:v>
                </c:pt>
                <c:pt idx="3528">
                  <c:v>3529</c:v>
                </c:pt>
                <c:pt idx="3529">
                  <c:v>3530</c:v>
                </c:pt>
                <c:pt idx="3530">
                  <c:v>3531</c:v>
                </c:pt>
                <c:pt idx="3531">
                  <c:v>3532</c:v>
                </c:pt>
                <c:pt idx="3532">
                  <c:v>3533</c:v>
                </c:pt>
                <c:pt idx="3533">
                  <c:v>3534</c:v>
                </c:pt>
                <c:pt idx="3534">
                  <c:v>3535</c:v>
                </c:pt>
                <c:pt idx="3535">
                  <c:v>3536</c:v>
                </c:pt>
                <c:pt idx="3536">
                  <c:v>3537</c:v>
                </c:pt>
                <c:pt idx="3537">
                  <c:v>3538</c:v>
                </c:pt>
                <c:pt idx="3538">
                  <c:v>3539</c:v>
                </c:pt>
                <c:pt idx="3539">
                  <c:v>3540</c:v>
                </c:pt>
                <c:pt idx="3540">
                  <c:v>3541</c:v>
                </c:pt>
                <c:pt idx="3541">
                  <c:v>3542</c:v>
                </c:pt>
                <c:pt idx="3542">
                  <c:v>3543</c:v>
                </c:pt>
                <c:pt idx="3543">
                  <c:v>3544</c:v>
                </c:pt>
                <c:pt idx="3544">
                  <c:v>3545</c:v>
                </c:pt>
                <c:pt idx="3545">
                  <c:v>3546</c:v>
                </c:pt>
                <c:pt idx="3546">
                  <c:v>3547</c:v>
                </c:pt>
                <c:pt idx="3547">
                  <c:v>3548</c:v>
                </c:pt>
                <c:pt idx="3548">
                  <c:v>3549</c:v>
                </c:pt>
                <c:pt idx="3549">
                  <c:v>3550</c:v>
                </c:pt>
                <c:pt idx="3550">
                  <c:v>3551</c:v>
                </c:pt>
                <c:pt idx="3551">
                  <c:v>3552</c:v>
                </c:pt>
                <c:pt idx="3552">
                  <c:v>3553</c:v>
                </c:pt>
                <c:pt idx="3553">
                  <c:v>3554</c:v>
                </c:pt>
                <c:pt idx="3554">
                  <c:v>3555</c:v>
                </c:pt>
                <c:pt idx="3555">
                  <c:v>3556</c:v>
                </c:pt>
                <c:pt idx="3556">
                  <c:v>3557</c:v>
                </c:pt>
                <c:pt idx="3557">
                  <c:v>3558</c:v>
                </c:pt>
                <c:pt idx="3558">
                  <c:v>3559</c:v>
                </c:pt>
                <c:pt idx="3559">
                  <c:v>3560</c:v>
                </c:pt>
                <c:pt idx="3560">
                  <c:v>3561</c:v>
                </c:pt>
                <c:pt idx="3561">
                  <c:v>3562</c:v>
                </c:pt>
                <c:pt idx="3562">
                  <c:v>3563</c:v>
                </c:pt>
                <c:pt idx="3563">
                  <c:v>3564</c:v>
                </c:pt>
                <c:pt idx="3564">
                  <c:v>3565</c:v>
                </c:pt>
                <c:pt idx="3565">
                  <c:v>3566</c:v>
                </c:pt>
                <c:pt idx="3566">
                  <c:v>3567</c:v>
                </c:pt>
                <c:pt idx="3567">
                  <c:v>3568</c:v>
                </c:pt>
                <c:pt idx="3568">
                  <c:v>3569</c:v>
                </c:pt>
                <c:pt idx="3569">
                  <c:v>3570</c:v>
                </c:pt>
                <c:pt idx="3570">
                  <c:v>3571</c:v>
                </c:pt>
                <c:pt idx="3571">
                  <c:v>3572</c:v>
                </c:pt>
                <c:pt idx="3572">
                  <c:v>3573</c:v>
                </c:pt>
                <c:pt idx="3573">
                  <c:v>3574</c:v>
                </c:pt>
                <c:pt idx="3574">
                  <c:v>3575</c:v>
                </c:pt>
                <c:pt idx="3575">
                  <c:v>3576</c:v>
                </c:pt>
                <c:pt idx="3576">
                  <c:v>3577</c:v>
                </c:pt>
                <c:pt idx="3577">
                  <c:v>3578</c:v>
                </c:pt>
                <c:pt idx="3578">
                  <c:v>3579</c:v>
                </c:pt>
                <c:pt idx="3579">
                  <c:v>3580</c:v>
                </c:pt>
                <c:pt idx="3580">
                  <c:v>3581</c:v>
                </c:pt>
                <c:pt idx="3581">
                  <c:v>3582</c:v>
                </c:pt>
                <c:pt idx="3582">
                  <c:v>3583</c:v>
                </c:pt>
                <c:pt idx="3583">
                  <c:v>3584</c:v>
                </c:pt>
                <c:pt idx="3584">
                  <c:v>3585</c:v>
                </c:pt>
                <c:pt idx="3585">
                  <c:v>3586</c:v>
                </c:pt>
                <c:pt idx="3586">
                  <c:v>3587</c:v>
                </c:pt>
                <c:pt idx="3587">
                  <c:v>3588</c:v>
                </c:pt>
                <c:pt idx="3588">
                  <c:v>3589</c:v>
                </c:pt>
                <c:pt idx="3589">
                  <c:v>3590</c:v>
                </c:pt>
                <c:pt idx="3590">
                  <c:v>3591</c:v>
                </c:pt>
                <c:pt idx="3591">
                  <c:v>3592</c:v>
                </c:pt>
                <c:pt idx="3592">
                  <c:v>3593</c:v>
                </c:pt>
                <c:pt idx="3593">
                  <c:v>3594</c:v>
                </c:pt>
                <c:pt idx="3594">
                  <c:v>3595</c:v>
                </c:pt>
                <c:pt idx="3595">
                  <c:v>3596</c:v>
                </c:pt>
                <c:pt idx="3596">
                  <c:v>3597</c:v>
                </c:pt>
                <c:pt idx="3597">
                  <c:v>3598</c:v>
                </c:pt>
                <c:pt idx="3598">
                  <c:v>3599</c:v>
                </c:pt>
                <c:pt idx="3599">
                  <c:v>3600</c:v>
                </c:pt>
                <c:pt idx="3600">
                  <c:v>3601</c:v>
                </c:pt>
                <c:pt idx="3601">
                  <c:v>3602</c:v>
                </c:pt>
                <c:pt idx="3602">
                  <c:v>3603</c:v>
                </c:pt>
                <c:pt idx="3603">
                  <c:v>3604</c:v>
                </c:pt>
                <c:pt idx="3604">
                  <c:v>3605</c:v>
                </c:pt>
                <c:pt idx="3605">
                  <c:v>3606</c:v>
                </c:pt>
                <c:pt idx="3606">
                  <c:v>3607</c:v>
                </c:pt>
                <c:pt idx="3607">
                  <c:v>3608</c:v>
                </c:pt>
                <c:pt idx="3608">
                  <c:v>3609</c:v>
                </c:pt>
                <c:pt idx="3609">
                  <c:v>3610</c:v>
                </c:pt>
                <c:pt idx="3610">
                  <c:v>3611</c:v>
                </c:pt>
                <c:pt idx="3611">
                  <c:v>3612</c:v>
                </c:pt>
                <c:pt idx="3612">
                  <c:v>3613</c:v>
                </c:pt>
                <c:pt idx="3613">
                  <c:v>3614</c:v>
                </c:pt>
                <c:pt idx="3614">
                  <c:v>3615</c:v>
                </c:pt>
                <c:pt idx="3615">
                  <c:v>3616</c:v>
                </c:pt>
                <c:pt idx="3616">
                  <c:v>3617</c:v>
                </c:pt>
                <c:pt idx="3617">
                  <c:v>3618</c:v>
                </c:pt>
                <c:pt idx="3618">
                  <c:v>3619</c:v>
                </c:pt>
                <c:pt idx="3619">
                  <c:v>3620</c:v>
                </c:pt>
                <c:pt idx="3620">
                  <c:v>3621</c:v>
                </c:pt>
                <c:pt idx="3621">
                  <c:v>3622</c:v>
                </c:pt>
                <c:pt idx="3622">
                  <c:v>3623</c:v>
                </c:pt>
                <c:pt idx="3623">
                  <c:v>3624</c:v>
                </c:pt>
                <c:pt idx="3624">
                  <c:v>3625</c:v>
                </c:pt>
                <c:pt idx="3625">
                  <c:v>3626</c:v>
                </c:pt>
                <c:pt idx="3626">
                  <c:v>3627</c:v>
                </c:pt>
                <c:pt idx="3627">
                  <c:v>3628</c:v>
                </c:pt>
                <c:pt idx="3628">
                  <c:v>3629</c:v>
                </c:pt>
                <c:pt idx="3629">
                  <c:v>3630</c:v>
                </c:pt>
                <c:pt idx="3630">
                  <c:v>3631</c:v>
                </c:pt>
                <c:pt idx="3631">
                  <c:v>3632</c:v>
                </c:pt>
                <c:pt idx="3632">
                  <c:v>3633</c:v>
                </c:pt>
                <c:pt idx="3633">
                  <c:v>3634</c:v>
                </c:pt>
                <c:pt idx="3634">
                  <c:v>3635</c:v>
                </c:pt>
                <c:pt idx="3635">
                  <c:v>3636</c:v>
                </c:pt>
                <c:pt idx="3636">
                  <c:v>3637</c:v>
                </c:pt>
                <c:pt idx="3637">
                  <c:v>3638</c:v>
                </c:pt>
                <c:pt idx="3638">
                  <c:v>3639</c:v>
                </c:pt>
                <c:pt idx="3639">
                  <c:v>3640</c:v>
                </c:pt>
                <c:pt idx="3640">
                  <c:v>3641</c:v>
                </c:pt>
                <c:pt idx="3641">
                  <c:v>3642</c:v>
                </c:pt>
                <c:pt idx="3642">
                  <c:v>3643</c:v>
                </c:pt>
                <c:pt idx="3643">
                  <c:v>3644</c:v>
                </c:pt>
                <c:pt idx="3644">
                  <c:v>3645</c:v>
                </c:pt>
                <c:pt idx="3645">
                  <c:v>3646</c:v>
                </c:pt>
                <c:pt idx="3646">
                  <c:v>3647</c:v>
                </c:pt>
                <c:pt idx="3647">
                  <c:v>3648</c:v>
                </c:pt>
                <c:pt idx="3648">
                  <c:v>3649</c:v>
                </c:pt>
                <c:pt idx="3649">
                  <c:v>3650</c:v>
                </c:pt>
                <c:pt idx="3650">
                  <c:v>3651</c:v>
                </c:pt>
                <c:pt idx="3651">
                  <c:v>3652</c:v>
                </c:pt>
                <c:pt idx="3652">
                  <c:v>3653</c:v>
                </c:pt>
                <c:pt idx="3653">
                  <c:v>3654</c:v>
                </c:pt>
                <c:pt idx="3654">
                  <c:v>3655</c:v>
                </c:pt>
                <c:pt idx="3655">
                  <c:v>3656</c:v>
                </c:pt>
                <c:pt idx="3656">
                  <c:v>3657</c:v>
                </c:pt>
                <c:pt idx="3657">
                  <c:v>3658</c:v>
                </c:pt>
                <c:pt idx="3658">
                  <c:v>3659</c:v>
                </c:pt>
                <c:pt idx="3659">
                  <c:v>3660</c:v>
                </c:pt>
                <c:pt idx="3660">
                  <c:v>3661</c:v>
                </c:pt>
                <c:pt idx="3661">
                  <c:v>3662</c:v>
                </c:pt>
                <c:pt idx="3662">
                  <c:v>3663</c:v>
                </c:pt>
                <c:pt idx="3663">
                  <c:v>3664</c:v>
                </c:pt>
                <c:pt idx="3664">
                  <c:v>3665</c:v>
                </c:pt>
                <c:pt idx="3665">
                  <c:v>3666</c:v>
                </c:pt>
                <c:pt idx="3666">
                  <c:v>3667</c:v>
                </c:pt>
                <c:pt idx="3667">
                  <c:v>3668</c:v>
                </c:pt>
                <c:pt idx="3668">
                  <c:v>3669</c:v>
                </c:pt>
                <c:pt idx="3669">
                  <c:v>3670</c:v>
                </c:pt>
                <c:pt idx="3670">
                  <c:v>3671</c:v>
                </c:pt>
                <c:pt idx="3671">
                  <c:v>3672</c:v>
                </c:pt>
                <c:pt idx="3672">
                  <c:v>3673</c:v>
                </c:pt>
                <c:pt idx="3673">
                  <c:v>3674</c:v>
                </c:pt>
                <c:pt idx="3674">
                  <c:v>3675</c:v>
                </c:pt>
                <c:pt idx="3675">
                  <c:v>3676</c:v>
                </c:pt>
                <c:pt idx="3676">
                  <c:v>3677</c:v>
                </c:pt>
                <c:pt idx="3677">
                  <c:v>3678</c:v>
                </c:pt>
                <c:pt idx="3678">
                  <c:v>3679</c:v>
                </c:pt>
                <c:pt idx="3679">
                  <c:v>3680</c:v>
                </c:pt>
                <c:pt idx="3680">
                  <c:v>3681</c:v>
                </c:pt>
                <c:pt idx="3681">
                  <c:v>3682</c:v>
                </c:pt>
                <c:pt idx="3682">
                  <c:v>3683</c:v>
                </c:pt>
                <c:pt idx="3683">
                  <c:v>3684</c:v>
                </c:pt>
                <c:pt idx="3684">
                  <c:v>3685</c:v>
                </c:pt>
                <c:pt idx="3685">
                  <c:v>3686</c:v>
                </c:pt>
                <c:pt idx="3686">
                  <c:v>3687</c:v>
                </c:pt>
                <c:pt idx="3687">
                  <c:v>3688</c:v>
                </c:pt>
                <c:pt idx="3688">
                  <c:v>3689</c:v>
                </c:pt>
                <c:pt idx="3689">
                  <c:v>3690</c:v>
                </c:pt>
                <c:pt idx="3690">
                  <c:v>3691</c:v>
                </c:pt>
                <c:pt idx="3691">
                  <c:v>3692</c:v>
                </c:pt>
                <c:pt idx="3692">
                  <c:v>3693</c:v>
                </c:pt>
                <c:pt idx="3693">
                  <c:v>3694</c:v>
                </c:pt>
                <c:pt idx="3694">
                  <c:v>3695</c:v>
                </c:pt>
                <c:pt idx="3695">
                  <c:v>3696</c:v>
                </c:pt>
                <c:pt idx="3696">
                  <c:v>3697</c:v>
                </c:pt>
                <c:pt idx="3697">
                  <c:v>3698</c:v>
                </c:pt>
                <c:pt idx="3698">
                  <c:v>3699</c:v>
                </c:pt>
                <c:pt idx="3699">
                  <c:v>3700</c:v>
                </c:pt>
                <c:pt idx="3700">
                  <c:v>3701</c:v>
                </c:pt>
                <c:pt idx="3701">
                  <c:v>3702</c:v>
                </c:pt>
                <c:pt idx="3702">
                  <c:v>3703</c:v>
                </c:pt>
                <c:pt idx="3703">
                  <c:v>3704</c:v>
                </c:pt>
                <c:pt idx="3704">
                  <c:v>3705</c:v>
                </c:pt>
                <c:pt idx="3705">
                  <c:v>3706</c:v>
                </c:pt>
                <c:pt idx="3706">
                  <c:v>3707</c:v>
                </c:pt>
                <c:pt idx="3707">
                  <c:v>3708</c:v>
                </c:pt>
                <c:pt idx="3708">
                  <c:v>3709</c:v>
                </c:pt>
                <c:pt idx="3709">
                  <c:v>3710</c:v>
                </c:pt>
                <c:pt idx="3710">
                  <c:v>3711</c:v>
                </c:pt>
                <c:pt idx="3711">
                  <c:v>3712</c:v>
                </c:pt>
                <c:pt idx="3712">
                  <c:v>3713</c:v>
                </c:pt>
                <c:pt idx="3713">
                  <c:v>3714</c:v>
                </c:pt>
                <c:pt idx="3714">
                  <c:v>3715</c:v>
                </c:pt>
                <c:pt idx="3715">
                  <c:v>3716</c:v>
                </c:pt>
                <c:pt idx="3716">
                  <c:v>3717</c:v>
                </c:pt>
                <c:pt idx="3717">
                  <c:v>3718</c:v>
                </c:pt>
                <c:pt idx="3718">
                  <c:v>3719</c:v>
                </c:pt>
                <c:pt idx="3719">
                  <c:v>3720</c:v>
                </c:pt>
                <c:pt idx="3720">
                  <c:v>3721</c:v>
                </c:pt>
                <c:pt idx="3721">
                  <c:v>3722</c:v>
                </c:pt>
                <c:pt idx="3722">
                  <c:v>3723</c:v>
                </c:pt>
                <c:pt idx="3723">
                  <c:v>3724</c:v>
                </c:pt>
                <c:pt idx="3724">
                  <c:v>3725</c:v>
                </c:pt>
                <c:pt idx="3725">
                  <c:v>3726</c:v>
                </c:pt>
                <c:pt idx="3726">
                  <c:v>3727</c:v>
                </c:pt>
                <c:pt idx="3727">
                  <c:v>3728</c:v>
                </c:pt>
                <c:pt idx="3728">
                  <c:v>3729</c:v>
                </c:pt>
                <c:pt idx="3729">
                  <c:v>3730</c:v>
                </c:pt>
                <c:pt idx="3730">
                  <c:v>3731</c:v>
                </c:pt>
                <c:pt idx="3731">
                  <c:v>3732</c:v>
                </c:pt>
                <c:pt idx="3732">
                  <c:v>3733</c:v>
                </c:pt>
                <c:pt idx="3733">
                  <c:v>3734</c:v>
                </c:pt>
                <c:pt idx="3734">
                  <c:v>3735</c:v>
                </c:pt>
                <c:pt idx="3735">
                  <c:v>3736</c:v>
                </c:pt>
                <c:pt idx="3736">
                  <c:v>3737</c:v>
                </c:pt>
                <c:pt idx="3737">
                  <c:v>3738</c:v>
                </c:pt>
                <c:pt idx="3738">
                  <c:v>3739</c:v>
                </c:pt>
                <c:pt idx="3739">
                  <c:v>3740</c:v>
                </c:pt>
                <c:pt idx="3740">
                  <c:v>3741</c:v>
                </c:pt>
                <c:pt idx="3741">
                  <c:v>3742</c:v>
                </c:pt>
                <c:pt idx="3742">
                  <c:v>3743</c:v>
                </c:pt>
                <c:pt idx="3743">
                  <c:v>3744</c:v>
                </c:pt>
                <c:pt idx="3744">
                  <c:v>3745</c:v>
                </c:pt>
                <c:pt idx="3745">
                  <c:v>3746</c:v>
                </c:pt>
                <c:pt idx="3746">
                  <c:v>3747</c:v>
                </c:pt>
                <c:pt idx="3747">
                  <c:v>3748</c:v>
                </c:pt>
                <c:pt idx="3748">
                  <c:v>3749</c:v>
                </c:pt>
                <c:pt idx="3749">
                  <c:v>3750</c:v>
                </c:pt>
                <c:pt idx="3750">
                  <c:v>3751</c:v>
                </c:pt>
                <c:pt idx="3751">
                  <c:v>3752</c:v>
                </c:pt>
                <c:pt idx="3752">
                  <c:v>3753</c:v>
                </c:pt>
                <c:pt idx="3753">
                  <c:v>3754</c:v>
                </c:pt>
                <c:pt idx="3754">
                  <c:v>3755</c:v>
                </c:pt>
                <c:pt idx="3755">
                  <c:v>3756</c:v>
                </c:pt>
                <c:pt idx="3756">
                  <c:v>3757</c:v>
                </c:pt>
                <c:pt idx="3757">
                  <c:v>3758</c:v>
                </c:pt>
                <c:pt idx="3758">
                  <c:v>3759</c:v>
                </c:pt>
                <c:pt idx="3759">
                  <c:v>3760</c:v>
                </c:pt>
                <c:pt idx="3760">
                  <c:v>3761</c:v>
                </c:pt>
                <c:pt idx="3761">
                  <c:v>3762</c:v>
                </c:pt>
                <c:pt idx="3762">
                  <c:v>3763</c:v>
                </c:pt>
                <c:pt idx="3763">
                  <c:v>3764</c:v>
                </c:pt>
                <c:pt idx="3764">
                  <c:v>3765</c:v>
                </c:pt>
                <c:pt idx="3765">
                  <c:v>3766</c:v>
                </c:pt>
                <c:pt idx="3766">
                  <c:v>3767</c:v>
                </c:pt>
                <c:pt idx="3767">
                  <c:v>3768</c:v>
                </c:pt>
                <c:pt idx="3768">
                  <c:v>3769</c:v>
                </c:pt>
                <c:pt idx="3769">
                  <c:v>3770</c:v>
                </c:pt>
                <c:pt idx="3770">
                  <c:v>3771</c:v>
                </c:pt>
                <c:pt idx="3771">
                  <c:v>3772</c:v>
                </c:pt>
                <c:pt idx="3772">
                  <c:v>3773</c:v>
                </c:pt>
                <c:pt idx="3773">
                  <c:v>3774</c:v>
                </c:pt>
                <c:pt idx="3774">
                  <c:v>3775</c:v>
                </c:pt>
                <c:pt idx="3775">
                  <c:v>3776</c:v>
                </c:pt>
                <c:pt idx="3776">
                  <c:v>3777</c:v>
                </c:pt>
                <c:pt idx="3777">
                  <c:v>3778</c:v>
                </c:pt>
                <c:pt idx="3778">
                  <c:v>3779</c:v>
                </c:pt>
                <c:pt idx="3779">
                  <c:v>3780</c:v>
                </c:pt>
                <c:pt idx="3780">
                  <c:v>3781</c:v>
                </c:pt>
                <c:pt idx="3781">
                  <c:v>3782</c:v>
                </c:pt>
                <c:pt idx="3782">
                  <c:v>3783</c:v>
                </c:pt>
                <c:pt idx="3783">
                  <c:v>3784</c:v>
                </c:pt>
                <c:pt idx="3784">
                  <c:v>3785</c:v>
                </c:pt>
                <c:pt idx="3785">
                  <c:v>3786</c:v>
                </c:pt>
                <c:pt idx="3786">
                  <c:v>3787</c:v>
                </c:pt>
                <c:pt idx="3787">
                  <c:v>3788</c:v>
                </c:pt>
                <c:pt idx="3788">
                  <c:v>3789</c:v>
                </c:pt>
                <c:pt idx="3789">
                  <c:v>3790</c:v>
                </c:pt>
                <c:pt idx="3790">
                  <c:v>3791</c:v>
                </c:pt>
                <c:pt idx="3791">
                  <c:v>3792</c:v>
                </c:pt>
                <c:pt idx="3792">
                  <c:v>3793</c:v>
                </c:pt>
                <c:pt idx="3793">
                  <c:v>3794</c:v>
                </c:pt>
                <c:pt idx="3794">
                  <c:v>3795</c:v>
                </c:pt>
                <c:pt idx="3795">
                  <c:v>3796</c:v>
                </c:pt>
                <c:pt idx="3796">
                  <c:v>3797</c:v>
                </c:pt>
                <c:pt idx="3797">
                  <c:v>3798</c:v>
                </c:pt>
                <c:pt idx="3798">
                  <c:v>3799</c:v>
                </c:pt>
                <c:pt idx="3799">
                  <c:v>3800</c:v>
                </c:pt>
                <c:pt idx="3800">
                  <c:v>3801</c:v>
                </c:pt>
                <c:pt idx="3801">
                  <c:v>3802</c:v>
                </c:pt>
                <c:pt idx="3802">
                  <c:v>3803</c:v>
                </c:pt>
                <c:pt idx="3803">
                  <c:v>3804</c:v>
                </c:pt>
                <c:pt idx="3804">
                  <c:v>3805</c:v>
                </c:pt>
                <c:pt idx="3805">
                  <c:v>3806</c:v>
                </c:pt>
                <c:pt idx="3806">
                  <c:v>3807</c:v>
                </c:pt>
                <c:pt idx="3807">
                  <c:v>3808</c:v>
                </c:pt>
                <c:pt idx="3808">
                  <c:v>3809</c:v>
                </c:pt>
                <c:pt idx="3809">
                  <c:v>3810</c:v>
                </c:pt>
                <c:pt idx="3810">
                  <c:v>3811</c:v>
                </c:pt>
                <c:pt idx="3811">
                  <c:v>3812</c:v>
                </c:pt>
                <c:pt idx="3812">
                  <c:v>3813</c:v>
                </c:pt>
                <c:pt idx="3813">
                  <c:v>3814</c:v>
                </c:pt>
                <c:pt idx="3814">
                  <c:v>3815</c:v>
                </c:pt>
                <c:pt idx="3815">
                  <c:v>3816</c:v>
                </c:pt>
                <c:pt idx="3816">
                  <c:v>3817</c:v>
                </c:pt>
                <c:pt idx="3817">
                  <c:v>3818</c:v>
                </c:pt>
                <c:pt idx="3818">
                  <c:v>3819</c:v>
                </c:pt>
                <c:pt idx="3819">
                  <c:v>3820</c:v>
                </c:pt>
                <c:pt idx="3820">
                  <c:v>3821</c:v>
                </c:pt>
                <c:pt idx="3821">
                  <c:v>3822</c:v>
                </c:pt>
                <c:pt idx="3822">
                  <c:v>3823</c:v>
                </c:pt>
                <c:pt idx="3823">
                  <c:v>3824</c:v>
                </c:pt>
                <c:pt idx="3824">
                  <c:v>3825</c:v>
                </c:pt>
                <c:pt idx="3825">
                  <c:v>3826</c:v>
                </c:pt>
                <c:pt idx="3826">
                  <c:v>3827</c:v>
                </c:pt>
                <c:pt idx="3827">
                  <c:v>3828</c:v>
                </c:pt>
                <c:pt idx="3828">
                  <c:v>3829</c:v>
                </c:pt>
                <c:pt idx="3829">
                  <c:v>3830</c:v>
                </c:pt>
                <c:pt idx="3830">
                  <c:v>3831</c:v>
                </c:pt>
                <c:pt idx="3831">
                  <c:v>3832</c:v>
                </c:pt>
                <c:pt idx="3832">
                  <c:v>3833</c:v>
                </c:pt>
                <c:pt idx="3833">
                  <c:v>3834</c:v>
                </c:pt>
                <c:pt idx="3834">
                  <c:v>3835</c:v>
                </c:pt>
                <c:pt idx="3835">
                  <c:v>3836</c:v>
                </c:pt>
                <c:pt idx="3836">
                  <c:v>3837</c:v>
                </c:pt>
                <c:pt idx="3837">
                  <c:v>3838</c:v>
                </c:pt>
                <c:pt idx="3838">
                  <c:v>3839</c:v>
                </c:pt>
                <c:pt idx="3839">
                  <c:v>3840</c:v>
                </c:pt>
                <c:pt idx="3840">
                  <c:v>3841</c:v>
                </c:pt>
                <c:pt idx="3841">
                  <c:v>3842</c:v>
                </c:pt>
                <c:pt idx="3842">
                  <c:v>3843</c:v>
                </c:pt>
                <c:pt idx="3843">
                  <c:v>3844</c:v>
                </c:pt>
                <c:pt idx="3844">
                  <c:v>3845</c:v>
                </c:pt>
                <c:pt idx="3845">
                  <c:v>3846</c:v>
                </c:pt>
                <c:pt idx="3846">
                  <c:v>3847</c:v>
                </c:pt>
                <c:pt idx="3847">
                  <c:v>3848</c:v>
                </c:pt>
                <c:pt idx="3848">
                  <c:v>3849</c:v>
                </c:pt>
                <c:pt idx="3849">
                  <c:v>3850</c:v>
                </c:pt>
                <c:pt idx="3850">
                  <c:v>3851</c:v>
                </c:pt>
                <c:pt idx="3851">
                  <c:v>3852</c:v>
                </c:pt>
                <c:pt idx="3852">
                  <c:v>3853</c:v>
                </c:pt>
                <c:pt idx="3853">
                  <c:v>3854</c:v>
                </c:pt>
                <c:pt idx="3854">
                  <c:v>3855</c:v>
                </c:pt>
                <c:pt idx="3855">
                  <c:v>3856</c:v>
                </c:pt>
                <c:pt idx="3856">
                  <c:v>3857</c:v>
                </c:pt>
                <c:pt idx="3857">
                  <c:v>3858</c:v>
                </c:pt>
                <c:pt idx="3858">
                  <c:v>3859</c:v>
                </c:pt>
                <c:pt idx="3859">
                  <c:v>3860</c:v>
                </c:pt>
                <c:pt idx="3860">
                  <c:v>3861</c:v>
                </c:pt>
                <c:pt idx="3861">
                  <c:v>3862</c:v>
                </c:pt>
                <c:pt idx="3862">
                  <c:v>3863</c:v>
                </c:pt>
                <c:pt idx="3863">
                  <c:v>3864</c:v>
                </c:pt>
                <c:pt idx="3864">
                  <c:v>3865</c:v>
                </c:pt>
                <c:pt idx="3865">
                  <c:v>3866</c:v>
                </c:pt>
                <c:pt idx="3866">
                  <c:v>3867</c:v>
                </c:pt>
                <c:pt idx="3867">
                  <c:v>3868</c:v>
                </c:pt>
                <c:pt idx="3868">
                  <c:v>3869</c:v>
                </c:pt>
                <c:pt idx="3869">
                  <c:v>3870</c:v>
                </c:pt>
                <c:pt idx="3870">
                  <c:v>3871</c:v>
                </c:pt>
                <c:pt idx="3871">
                  <c:v>3872</c:v>
                </c:pt>
                <c:pt idx="3872">
                  <c:v>3873</c:v>
                </c:pt>
                <c:pt idx="3873">
                  <c:v>3874</c:v>
                </c:pt>
                <c:pt idx="3874">
                  <c:v>3875</c:v>
                </c:pt>
                <c:pt idx="3875">
                  <c:v>3876</c:v>
                </c:pt>
                <c:pt idx="3876">
                  <c:v>3877</c:v>
                </c:pt>
                <c:pt idx="3877">
                  <c:v>3878</c:v>
                </c:pt>
                <c:pt idx="3878">
                  <c:v>3879</c:v>
                </c:pt>
                <c:pt idx="3879">
                  <c:v>3880</c:v>
                </c:pt>
                <c:pt idx="3880">
                  <c:v>3881</c:v>
                </c:pt>
                <c:pt idx="3881">
                  <c:v>3882</c:v>
                </c:pt>
                <c:pt idx="3882">
                  <c:v>3883</c:v>
                </c:pt>
                <c:pt idx="3883">
                  <c:v>3884</c:v>
                </c:pt>
                <c:pt idx="3884">
                  <c:v>3885</c:v>
                </c:pt>
                <c:pt idx="3885">
                  <c:v>3886</c:v>
                </c:pt>
                <c:pt idx="3886">
                  <c:v>3887</c:v>
                </c:pt>
                <c:pt idx="3887">
                  <c:v>3888</c:v>
                </c:pt>
                <c:pt idx="3888">
                  <c:v>3889</c:v>
                </c:pt>
                <c:pt idx="3889">
                  <c:v>3890</c:v>
                </c:pt>
                <c:pt idx="3890">
                  <c:v>3891</c:v>
                </c:pt>
                <c:pt idx="3891">
                  <c:v>3892</c:v>
                </c:pt>
                <c:pt idx="3892">
                  <c:v>3893</c:v>
                </c:pt>
                <c:pt idx="3893">
                  <c:v>3894</c:v>
                </c:pt>
                <c:pt idx="3894">
                  <c:v>3895</c:v>
                </c:pt>
                <c:pt idx="3895">
                  <c:v>3896</c:v>
                </c:pt>
                <c:pt idx="3896">
                  <c:v>3897</c:v>
                </c:pt>
                <c:pt idx="3897">
                  <c:v>3898</c:v>
                </c:pt>
                <c:pt idx="3898">
                  <c:v>3899</c:v>
                </c:pt>
                <c:pt idx="3899">
                  <c:v>3900</c:v>
                </c:pt>
                <c:pt idx="3900">
                  <c:v>3901</c:v>
                </c:pt>
                <c:pt idx="3901">
                  <c:v>3902</c:v>
                </c:pt>
                <c:pt idx="3902">
                  <c:v>3903</c:v>
                </c:pt>
                <c:pt idx="3903">
                  <c:v>3904</c:v>
                </c:pt>
                <c:pt idx="3904">
                  <c:v>3905</c:v>
                </c:pt>
                <c:pt idx="3905">
                  <c:v>3906</c:v>
                </c:pt>
                <c:pt idx="3906">
                  <c:v>3907</c:v>
                </c:pt>
                <c:pt idx="3907">
                  <c:v>3908</c:v>
                </c:pt>
                <c:pt idx="3908">
                  <c:v>3909</c:v>
                </c:pt>
                <c:pt idx="3909">
                  <c:v>3910</c:v>
                </c:pt>
                <c:pt idx="3910">
                  <c:v>3911</c:v>
                </c:pt>
                <c:pt idx="3911">
                  <c:v>3912</c:v>
                </c:pt>
                <c:pt idx="3912">
                  <c:v>3913</c:v>
                </c:pt>
                <c:pt idx="3913">
                  <c:v>3914</c:v>
                </c:pt>
                <c:pt idx="3914">
                  <c:v>3915</c:v>
                </c:pt>
                <c:pt idx="3915">
                  <c:v>3916</c:v>
                </c:pt>
                <c:pt idx="3916">
                  <c:v>3917</c:v>
                </c:pt>
                <c:pt idx="3917">
                  <c:v>3918</c:v>
                </c:pt>
                <c:pt idx="3918">
                  <c:v>3919</c:v>
                </c:pt>
                <c:pt idx="3919">
                  <c:v>3920</c:v>
                </c:pt>
                <c:pt idx="3920">
                  <c:v>3921</c:v>
                </c:pt>
                <c:pt idx="3921">
                  <c:v>3922</c:v>
                </c:pt>
                <c:pt idx="3922">
                  <c:v>3923</c:v>
                </c:pt>
                <c:pt idx="3923">
                  <c:v>3924</c:v>
                </c:pt>
                <c:pt idx="3924">
                  <c:v>3925</c:v>
                </c:pt>
                <c:pt idx="3925">
                  <c:v>3926</c:v>
                </c:pt>
                <c:pt idx="3926">
                  <c:v>3927</c:v>
                </c:pt>
                <c:pt idx="3927">
                  <c:v>3928</c:v>
                </c:pt>
                <c:pt idx="3928">
                  <c:v>3929</c:v>
                </c:pt>
                <c:pt idx="3929">
                  <c:v>3930</c:v>
                </c:pt>
                <c:pt idx="3930">
                  <c:v>3931</c:v>
                </c:pt>
                <c:pt idx="3931">
                  <c:v>3932</c:v>
                </c:pt>
                <c:pt idx="3932">
                  <c:v>3933</c:v>
                </c:pt>
                <c:pt idx="3933">
                  <c:v>3934</c:v>
                </c:pt>
                <c:pt idx="3934">
                  <c:v>3935</c:v>
                </c:pt>
                <c:pt idx="3935">
                  <c:v>3936</c:v>
                </c:pt>
                <c:pt idx="3936">
                  <c:v>3937</c:v>
                </c:pt>
                <c:pt idx="3937">
                  <c:v>3938</c:v>
                </c:pt>
                <c:pt idx="3938">
                  <c:v>3939</c:v>
                </c:pt>
                <c:pt idx="3939">
                  <c:v>3940</c:v>
                </c:pt>
                <c:pt idx="3940">
                  <c:v>3941</c:v>
                </c:pt>
                <c:pt idx="3941">
                  <c:v>3942</c:v>
                </c:pt>
                <c:pt idx="3942">
                  <c:v>3943</c:v>
                </c:pt>
                <c:pt idx="3943">
                  <c:v>3944</c:v>
                </c:pt>
                <c:pt idx="3944">
                  <c:v>3945</c:v>
                </c:pt>
                <c:pt idx="3945">
                  <c:v>3946</c:v>
                </c:pt>
                <c:pt idx="3946">
                  <c:v>3947</c:v>
                </c:pt>
                <c:pt idx="3947">
                  <c:v>3948</c:v>
                </c:pt>
                <c:pt idx="3948">
                  <c:v>3949</c:v>
                </c:pt>
                <c:pt idx="3949">
                  <c:v>3950</c:v>
                </c:pt>
                <c:pt idx="3950">
                  <c:v>3951</c:v>
                </c:pt>
                <c:pt idx="3951">
                  <c:v>3952</c:v>
                </c:pt>
                <c:pt idx="3952">
                  <c:v>3953</c:v>
                </c:pt>
                <c:pt idx="3953">
                  <c:v>3954</c:v>
                </c:pt>
                <c:pt idx="3954">
                  <c:v>3955</c:v>
                </c:pt>
                <c:pt idx="3955">
                  <c:v>3956</c:v>
                </c:pt>
                <c:pt idx="3956">
                  <c:v>3957</c:v>
                </c:pt>
                <c:pt idx="3957">
                  <c:v>3958</c:v>
                </c:pt>
                <c:pt idx="3958">
                  <c:v>3959</c:v>
                </c:pt>
                <c:pt idx="3959">
                  <c:v>3960</c:v>
                </c:pt>
                <c:pt idx="3960">
                  <c:v>3961</c:v>
                </c:pt>
                <c:pt idx="3961">
                  <c:v>3962</c:v>
                </c:pt>
                <c:pt idx="3962">
                  <c:v>3963</c:v>
                </c:pt>
                <c:pt idx="3963">
                  <c:v>3964</c:v>
                </c:pt>
                <c:pt idx="3964">
                  <c:v>3965</c:v>
                </c:pt>
                <c:pt idx="3965">
                  <c:v>3966</c:v>
                </c:pt>
                <c:pt idx="3966">
                  <c:v>3967</c:v>
                </c:pt>
                <c:pt idx="3967">
                  <c:v>3968</c:v>
                </c:pt>
                <c:pt idx="3968">
                  <c:v>3969</c:v>
                </c:pt>
                <c:pt idx="3969">
                  <c:v>3970</c:v>
                </c:pt>
                <c:pt idx="3970">
                  <c:v>3971</c:v>
                </c:pt>
                <c:pt idx="3971">
                  <c:v>3972</c:v>
                </c:pt>
                <c:pt idx="3972">
                  <c:v>3973</c:v>
                </c:pt>
                <c:pt idx="3973">
                  <c:v>3974</c:v>
                </c:pt>
                <c:pt idx="3974">
                  <c:v>3975</c:v>
                </c:pt>
                <c:pt idx="3975">
                  <c:v>3976</c:v>
                </c:pt>
                <c:pt idx="3976">
                  <c:v>3977</c:v>
                </c:pt>
                <c:pt idx="3977">
                  <c:v>3978</c:v>
                </c:pt>
                <c:pt idx="3978">
                  <c:v>3979</c:v>
                </c:pt>
                <c:pt idx="3979">
                  <c:v>3980</c:v>
                </c:pt>
                <c:pt idx="3980">
                  <c:v>3981</c:v>
                </c:pt>
                <c:pt idx="3981">
                  <c:v>3982</c:v>
                </c:pt>
                <c:pt idx="3982">
                  <c:v>3983</c:v>
                </c:pt>
                <c:pt idx="3983">
                  <c:v>3984</c:v>
                </c:pt>
                <c:pt idx="3984">
                  <c:v>3985</c:v>
                </c:pt>
                <c:pt idx="3985">
                  <c:v>3986</c:v>
                </c:pt>
                <c:pt idx="3986">
                  <c:v>3987</c:v>
                </c:pt>
                <c:pt idx="3987">
                  <c:v>3988</c:v>
                </c:pt>
                <c:pt idx="3988">
                  <c:v>3989</c:v>
                </c:pt>
                <c:pt idx="3989">
                  <c:v>3990</c:v>
                </c:pt>
                <c:pt idx="3990">
                  <c:v>3991</c:v>
                </c:pt>
                <c:pt idx="3991">
                  <c:v>3992</c:v>
                </c:pt>
                <c:pt idx="3992">
                  <c:v>3993</c:v>
                </c:pt>
                <c:pt idx="3993">
                  <c:v>3994</c:v>
                </c:pt>
                <c:pt idx="3994">
                  <c:v>3995</c:v>
                </c:pt>
                <c:pt idx="3995">
                  <c:v>3996</c:v>
                </c:pt>
                <c:pt idx="3996">
                  <c:v>3997</c:v>
                </c:pt>
                <c:pt idx="3997">
                  <c:v>3998</c:v>
                </c:pt>
                <c:pt idx="3998">
                  <c:v>3999</c:v>
                </c:pt>
                <c:pt idx="3999">
                  <c:v>4000</c:v>
                </c:pt>
                <c:pt idx="4000">
                  <c:v>4001</c:v>
                </c:pt>
                <c:pt idx="4001">
                  <c:v>4002</c:v>
                </c:pt>
                <c:pt idx="4002">
                  <c:v>4003</c:v>
                </c:pt>
                <c:pt idx="4003">
                  <c:v>4004</c:v>
                </c:pt>
                <c:pt idx="4004">
                  <c:v>4005</c:v>
                </c:pt>
                <c:pt idx="4005">
                  <c:v>4006</c:v>
                </c:pt>
                <c:pt idx="4006">
                  <c:v>4007</c:v>
                </c:pt>
                <c:pt idx="4007">
                  <c:v>4008</c:v>
                </c:pt>
                <c:pt idx="4008">
                  <c:v>4009</c:v>
                </c:pt>
                <c:pt idx="4009">
                  <c:v>4010</c:v>
                </c:pt>
                <c:pt idx="4010">
                  <c:v>4011</c:v>
                </c:pt>
                <c:pt idx="4011">
                  <c:v>4012</c:v>
                </c:pt>
                <c:pt idx="4012">
                  <c:v>4013</c:v>
                </c:pt>
                <c:pt idx="4013">
                  <c:v>4014</c:v>
                </c:pt>
                <c:pt idx="4014">
                  <c:v>4015</c:v>
                </c:pt>
                <c:pt idx="4015">
                  <c:v>4016</c:v>
                </c:pt>
                <c:pt idx="4016">
                  <c:v>4017</c:v>
                </c:pt>
                <c:pt idx="4017">
                  <c:v>4018</c:v>
                </c:pt>
                <c:pt idx="4018">
                  <c:v>4019</c:v>
                </c:pt>
                <c:pt idx="4019">
                  <c:v>4020</c:v>
                </c:pt>
                <c:pt idx="4020">
                  <c:v>4021</c:v>
                </c:pt>
                <c:pt idx="4021">
                  <c:v>4022</c:v>
                </c:pt>
                <c:pt idx="4022">
                  <c:v>4023</c:v>
                </c:pt>
                <c:pt idx="4023">
                  <c:v>4024</c:v>
                </c:pt>
                <c:pt idx="4024">
                  <c:v>4025</c:v>
                </c:pt>
                <c:pt idx="4025">
                  <c:v>4026</c:v>
                </c:pt>
                <c:pt idx="4026">
                  <c:v>4027</c:v>
                </c:pt>
                <c:pt idx="4027">
                  <c:v>4028</c:v>
                </c:pt>
                <c:pt idx="4028">
                  <c:v>4029</c:v>
                </c:pt>
                <c:pt idx="4029">
                  <c:v>4030</c:v>
                </c:pt>
                <c:pt idx="4030">
                  <c:v>4031</c:v>
                </c:pt>
                <c:pt idx="4031">
                  <c:v>4032</c:v>
                </c:pt>
                <c:pt idx="4032">
                  <c:v>4033</c:v>
                </c:pt>
                <c:pt idx="4033">
                  <c:v>4034</c:v>
                </c:pt>
                <c:pt idx="4034">
                  <c:v>4035</c:v>
                </c:pt>
                <c:pt idx="4035">
                  <c:v>4036</c:v>
                </c:pt>
                <c:pt idx="4036">
                  <c:v>4037</c:v>
                </c:pt>
                <c:pt idx="4037">
                  <c:v>4038</c:v>
                </c:pt>
                <c:pt idx="4038">
                  <c:v>4039</c:v>
                </c:pt>
                <c:pt idx="4039">
                  <c:v>4040</c:v>
                </c:pt>
                <c:pt idx="4040">
                  <c:v>4041</c:v>
                </c:pt>
                <c:pt idx="4041">
                  <c:v>4042</c:v>
                </c:pt>
                <c:pt idx="4042">
                  <c:v>4043</c:v>
                </c:pt>
                <c:pt idx="4043">
                  <c:v>4044</c:v>
                </c:pt>
                <c:pt idx="4044">
                  <c:v>4045</c:v>
                </c:pt>
                <c:pt idx="4045">
                  <c:v>4046</c:v>
                </c:pt>
                <c:pt idx="4046">
                  <c:v>4047</c:v>
                </c:pt>
                <c:pt idx="4047">
                  <c:v>4048</c:v>
                </c:pt>
                <c:pt idx="4048">
                  <c:v>4049</c:v>
                </c:pt>
                <c:pt idx="4049">
                  <c:v>4050</c:v>
                </c:pt>
                <c:pt idx="4050">
                  <c:v>4051</c:v>
                </c:pt>
                <c:pt idx="4051">
                  <c:v>4052</c:v>
                </c:pt>
                <c:pt idx="4052">
                  <c:v>4053</c:v>
                </c:pt>
                <c:pt idx="4053">
                  <c:v>4054</c:v>
                </c:pt>
                <c:pt idx="4054">
                  <c:v>4055</c:v>
                </c:pt>
                <c:pt idx="4055">
                  <c:v>4056</c:v>
                </c:pt>
                <c:pt idx="4056">
                  <c:v>4057</c:v>
                </c:pt>
                <c:pt idx="4057">
                  <c:v>4058</c:v>
                </c:pt>
                <c:pt idx="4058">
                  <c:v>4059</c:v>
                </c:pt>
                <c:pt idx="4059">
                  <c:v>4060</c:v>
                </c:pt>
                <c:pt idx="4060">
                  <c:v>4061</c:v>
                </c:pt>
                <c:pt idx="4061">
                  <c:v>4062</c:v>
                </c:pt>
                <c:pt idx="4062">
                  <c:v>4063</c:v>
                </c:pt>
                <c:pt idx="4063">
                  <c:v>4064</c:v>
                </c:pt>
                <c:pt idx="4064">
                  <c:v>4065</c:v>
                </c:pt>
                <c:pt idx="4065">
                  <c:v>4066</c:v>
                </c:pt>
                <c:pt idx="4066">
                  <c:v>4067</c:v>
                </c:pt>
                <c:pt idx="4067">
                  <c:v>4068</c:v>
                </c:pt>
                <c:pt idx="4068">
                  <c:v>4069</c:v>
                </c:pt>
                <c:pt idx="4069">
                  <c:v>4070</c:v>
                </c:pt>
                <c:pt idx="4070">
                  <c:v>4071</c:v>
                </c:pt>
                <c:pt idx="4071">
                  <c:v>4072</c:v>
                </c:pt>
                <c:pt idx="4072">
                  <c:v>4073</c:v>
                </c:pt>
                <c:pt idx="4073">
                  <c:v>4074</c:v>
                </c:pt>
                <c:pt idx="4074">
                  <c:v>4075</c:v>
                </c:pt>
                <c:pt idx="4075">
                  <c:v>4076</c:v>
                </c:pt>
                <c:pt idx="4076">
                  <c:v>4077</c:v>
                </c:pt>
                <c:pt idx="4077">
                  <c:v>4078</c:v>
                </c:pt>
                <c:pt idx="4078">
                  <c:v>4079</c:v>
                </c:pt>
                <c:pt idx="4079">
                  <c:v>4080</c:v>
                </c:pt>
                <c:pt idx="4080">
                  <c:v>4081</c:v>
                </c:pt>
                <c:pt idx="4081">
                  <c:v>4082</c:v>
                </c:pt>
                <c:pt idx="4082">
                  <c:v>4083</c:v>
                </c:pt>
                <c:pt idx="4083">
                  <c:v>4084</c:v>
                </c:pt>
                <c:pt idx="4084">
                  <c:v>4085</c:v>
                </c:pt>
                <c:pt idx="4085">
                  <c:v>4086</c:v>
                </c:pt>
                <c:pt idx="4086">
                  <c:v>4087</c:v>
                </c:pt>
                <c:pt idx="4087">
                  <c:v>4088</c:v>
                </c:pt>
                <c:pt idx="4088">
                  <c:v>4089</c:v>
                </c:pt>
                <c:pt idx="4089">
                  <c:v>4090</c:v>
                </c:pt>
                <c:pt idx="4090">
                  <c:v>4091</c:v>
                </c:pt>
                <c:pt idx="4091">
                  <c:v>4092</c:v>
                </c:pt>
                <c:pt idx="4092">
                  <c:v>4093</c:v>
                </c:pt>
                <c:pt idx="4093">
                  <c:v>4094</c:v>
                </c:pt>
                <c:pt idx="4094">
                  <c:v>4095</c:v>
                </c:pt>
                <c:pt idx="4095">
                  <c:v>4096</c:v>
                </c:pt>
                <c:pt idx="4096">
                  <c:v>4097</c:v>
                </c:pt>
                <c:pt idx="4097">
                  <c:v>4098</c:v>
                </c:pt>
                <c:pt idx="4098">
                  <c:v>4099</c:v>
                </c:pt>
                <c:pt idx="4099">
                  <c:v>4100</c:v>
                </c:pt>
                <c:pt idx="4100">
                  <c:v>4101</c:v>
                </c:pt>
                <c:pt idx="4101">
                  <c:v>4102</c:v>
                </c:pt>
                <c:pt idx="4102">
                  <c:v>4103</c:v>
                </c:pt>
                <c:pt idx="4103">
                  <c:v>4104</c:v>
                </c:pt>
                <c:pt idx="4104">
                  <c:v>4105</c:v>
                </c:pt>
                <c:pt idx="4105">
                  <c:v>4106</c:v>
                </c:pt>
                <c:pt idx="4106">
                  <c:v>4107</c:v>
                </c:pt>
                <c:pt idx="4107">
                  <c:v>4108</c:v>
                </c:pt>
                <c:pt idx="4108">
                  <c:v>4109</c:v>
                </c:pt>
                <c:pt idx="4109">
                  <c:v>4110</c:v>
                </c:pt>
                <c:pt idx="4110">
                  <c:v>4111</c:v>
                </c:pt>
                <c:pt idx="4111">
                  <c:v>4112</c:v>
                </c:pt>
                <c:pt idx="4112">
                  <c:v>4113</c:v>
                </c:pt>
                <c:pt idx="4113">
                  <c:v>4114</c:v>
                </c:pt>
                <c:pt idx="4114">
                  <c:v>4115</c:v>
                </c:pt>
                <c:pt idx="4115">
                  <c:v>4116</c:v>
                </c:pt>
                <c:pt idx="4116">
                  <c:v>4117</c:v>
                </c:pt>
                <c:pt idx="4117">
                  <c:v>4118</c:v>
                </c:pt>
                <c:pt idx="4118">
                  <c:v>4119</c:v>
                </c:pt>
                <c:pt idx="4119">
                  <c:v>4120</c:v>
                </c:pt>
                <c:pt idx="4120">
                  <c:v>4121</c:v>
                </c:pt>
                <c:pt idx="4121">
                  <c:v>4122</c:v>
                </c:pt>
                <c:pt idx="4122">
                  <c:v>4123</c:v>
                </c:pt>
                <c:pt idx="4123">
                  <c:v>4124</c:v>
                </c:pt>
                <c:pt idx="4124">
                  <c:v>4125</c:v>
                </c:pt>
                <c:pt idx="4125">
                  <c:v>4126</c:v>
                </c:pt>
                <c:pt idx="4126">
                  <c:v>4127</c:v>
                </c:pt>
                <c:pt idx="4127">
                  <c:v>4128</c:v>
                </c:pt>
                <c:pt idx="4128">
                  <c:v>4129</c:v>
                </c:pt>
                <c:pt idx="4129">
                  <c:v>4130</c:v>
                </c:pt>
                <c:pt idx="4130">
                  <c:v>4131</c:v>
                </c:pt>
                <c:pt idx="4131">
                  <c:v>4132</c:v>
                </c:pt>
                <c:pt idx="4132">
                  <c:v>4133</c:v>
                </c:pt>
                <c:pt idx="4133">
                  <c:v>4134</c:v>
                </c:pt>
                <c:pt idx="4134">
                  <c:v>4135</c:v>
                </c:pt>
                <c:pt idx="4135">
                  <c:v>4136</c:v>
                </c:pt>
                <c:pt idx="4136">
                  <c:v>4137</c:v>
                </c:pt>
                <c:pt idx="4137">
                  <c:v>4138</c:v>
                </c:pt>
                <c:pt idx="4138">
                  <c:v>4139</c:v>
                </c:pt>
                <c:pt idx="4139">
                  <c:v>4140</c:v>
                </c:pt>
                <c:pt idx="4140">
                  <c:v>4141</c:v>
                </c:pt>
                <c:pt idx="4141">
                  <c:v>4142</c:v>
                </c:pt>
                <c:pt idx="4142">
                  <c:v>4143</c:v>
                </c:pt>
                <c:pt idx="4143">
                  <c:v>4144</c:v>
                </c:pt>
                <c:pt idx="4144">
                  <c:v>4145</c:v>
                </c:pt>
                <c:pt idx="4145">
                  <c:v>4146</c:v>
                </c:pt>
                <c:pt idx="4146">
                  <c:v>4147</c:v>
                </c:pt>
                <c:pt idx="4147">
                  <c:v>4148</c:v>
                </c:pt>
                <c:pt idx="4148">
                  <c:v>4149</c:v>
                </c:pt>
                <c:pt idx="4149">
                  <c:v>4150</c:v>
                </c:pt>
                <c:pt idx="4150">
                  <c:v>4151</c:v>
                </c:pt>
                <c:pt idx="4151">
                  <c:v>4152</c:v>
                </c:pt>
                <c:pt idx="4152">
                  <c:v>4153</c:v>
                </c:pt>
                <c:pt idx="4153">
                  <c:v>4154</c:v>
                </c:pt>
                <c:pt idx="4154">
                  <c:v>4155</c:v>
                </c:pt>
                <c:pt idx="4155">
                  <c:v>4156</c:v>
                </c:pt>
                <c:pt idx="4156">
                  <c:v>4157</c:v>
                </c:pt>
                <c:pt idx="4157">
                  <c:v>4158</c:v>
                </c:pt>
                <c:pt idx="4158">
                  <c:v>4159</c:v>
                </c:pt>
                <c:pt idx="4159">
                  <c:v>4160</c:v>
                </c:pt>
                <c:pt idx="4160">
                  <c:v>4161</c:v>
                </c:pt>
                <c:pt idx="4161">
                  <c:v>4162</c:v>
                </c:pt>
                <c:pt idx="4162">
                  <c:v>4163</c:v>
                </c:pt>
                <c:pt idx="4163">
                  <c:v>4164</c:v>
                </c:pt>
                <c:pt idx="4164">
                  <c:v>4165</c:v>
                </c:pt>
                <c:pt idx="4165">
                  <c:v>4166</c:v>
                </c:pt>
                <c:pt idx="4166">
                  <c:v>4167</c:v>
                </c:pt>
                <c:pt idx="4167">
                  <c:v>4168</c:v>
                </c:pt>
                <c:pt idx="4168">
                  <c:v>4169</c:v>
                </c:pt>
                <c:pt idx="4169">
                  <c:v>4170</c:v>
                </c:pt>
                <c:pt idx="4170">
                  <c:v>4171</c:v>
                </c:pt>
                <c:pt idx="4171">
                  <c:v>4172</c:v>
                </c:pt>
                <c:pt idx="4172">
                  <c:v>4173</c:v>
                </c:pt>
                <c:pt idx="4173">
                  <c:v>4174</c:v>
                </c:pt>
                <c:pt idx="4174">
                  <c:v>4175</c:v>
                </c:pt>
                <c:pt idx="4175">
                  <c:v>4176</c:v>
                </c:pt>
                <c:pt idx="4176">
                  <c:v>4177</c:v>
                </c:pt>
                <c:pt idx="4177">
                  <c:v>4178</c:v>
                </c:pt>
                <c:pt idx="4178">
                  <c:v>4179</c:v>
                </c:pt>
                <c:pt idx="4179">
                  <c:v>4180</c:v>
                </c:pt>
                <c:pt idx="4180">
                  <c:v>4181</c:v>
                </c:pt>
                <c:pt idx="4181">
                  <c:v>4182</c:v>
                </c:pt>
                <c:pt idx="4182">
                  <c:v>4183</c:v>
                </c:pt>
                <c:pt idx="4183">
                  <c:v>4184</c:v>
                </c:pt>
                <c:pt idx="4184">
                  <c:v>4185</c:v>
                </c:pt>
                <c:pt idx="4185">
                  <c:v>4186</c:v>
                </c:pt>
                <c:pt idx="4186">
                  <c:v>4187</c:v>
                </c:pt>
                <c:pt idx="4187">
                  <c:v>4188</c:v>
                </c:pt>
                <c:pt idx="4188">
                  <c:v>4189</c:v>
                </c:pt>
                <c:pt idx="4189">
                  <c:v>4190</c:v>
                </c:pt>
                <c:pt idx="4190">
                  <c:v>4191</c:v>
                </c:pt>
                <c:pt idx="4191">
                  <c:v>4192</c:v>
                </c:pt>
                <c:pt idx="4192">
                  <c:v>4193</c:v>
                </c:pt>
                <c:pt idx="4193">
                  <c:v>4194</c:v>
                </c:pt>
                <c:pt idx="4194">
                  <c:v>4195</c:v>
                </c:pt>
                <c:pt idx="4195">
                  <c:v>4196</c:v>
                </c:pt>
                <c:pt idx="4196">
                  <c:v>4197</c:v>
                </c:pt>
                <c:pt idx="4197">
                  <c:v>4198</c:v>
                </c:pt>
                <c:pt idx="4198">
                  <c:v>4199</c:v>
                </c:pt>
                <c:pt idx="4199">
                  <c:v>4200</c:v>
                </c:pt>
                <c:pt idx="4200">
                  <c:v>4201</c:v>
                </c:pt>
                <c:pt idx="4201">
                  <c:v>4202</c:v>
                </c:pt>
                <c:pt idx="4202">
                  <c:v>4203</c:v>
                </c:pt>
                <c:pt idx="4203">
                  <c:v>4204</c:v>
                </c:pt>
                <c:pt idx="4204">
                  <c:v>4205</c:v>
                </c:pt>
                <c:pt idx="4205">
                  <c:v>4206</c:v>
                </c:pt>
                <c:pt idx="4206">
                  <c:v>4207</c:v>
                </c:pt>
                <c:pt idx="4207">
                  <c:v>4208</c:v>
                </c:pt>
                <c:pt idx="4208">
                  <c:v>4209</c:v>
                </c:pt>
                <c:pt idx="4209">
                  <c:v>4210</c:v>
                </c:pt>
                <c:pt idx="4210">
                  <c:v>4211</c:v>
                </c:pt>
                <c:pt idx="4211">
                  <c:v>4212</c:v>
                </c:pt>
                <c:pt idx="4212">
                  <c:v>4213</c:v>
                </c:pt>
                <c:pt idx="4213">
                  <c:v>4214</c:v>
                </c:pt>
                <c:pt idx="4214">
                  <c:v>4215</c:v>
                </c:pt>
                <c:pt idx="4215">
                  <c:v>4216</c:v>
                </c:pt>
                <c:pt idx="4216">
                  <c:v>4217</c:v>
                </c:pt>
                <c:pt idx="4217">
                  <c:v>4218</c:v>
                </c:pt>
                <c:pt idx="4218">
                  <c:v>4219</c:v>
                </c:pt>
                <c:pt idx="4219">
                  <c:v>4220</c:v>
                </c:pt>
                <c:pt idx="4220">
                  <c:v>4221</c:v>
                </c:pt>
                <c:pt idx="4221">
                  <c:v>4222</c:v>
                </c:pt>
                <c:pt idx="4222">
                  <c:v>4223</c:v>
                </c:pt>
                <c:pt idx="4223">
                  <c:v>4224</c:v>
                </c:pt>
                <c:pt idx="4224">
                  <c:v>4225</c:v>
                </c:pt>
                <c:pt idx="4225">
                  <c:v>4226</c:v>
                </c:pt>
                <c:pt idx="4226">
                  <c:v>4227</c:v>
                </c:pt>
                <c:pt idx="4227">
                  <c:v>4228</c:v>
                </c:pt>
                <c:pt idx="4228">
                  <c:v>4229</c:v>
                </c:pt>
                <c:pt idx="4229">
                  <c:v>4230</c:v>
                </c:pt>
                <c:pt idx="4230">
                  <c:v>4231</c:v>
                </c:pt>
                <c:pt idx="4231">
                  <c:v>4232</c:v>
                </c:pt>
                <c:pt idx="4232">
                  <c:v>4233</c:v>
                </c:pt>
                <c:pt idx="4233">
                  <c:v>4234</c:v>
                </c:pt>
                <c:pt idx="4234">
                  <c:v>4235</c:v>
                </c:pt>
                <c:pt idx="4235">
                  <c:v>4236</c:v>
                </c:pt>
                <c:pt idx="4236">
                  <c:v>4237</c:v>
                </c:pt>
                <c:pt idx="4237">
                  <c:v>4238</c:v>
                </c:pt>
                <c:pt idx="4238">
                  <c:v>4239</c:v>
                </c:pt>
                <c:pt idx="4239">
                  <c:v>4240</c:v>
                </c:pt>
                <c:pt idx="4240">
                  <c:v>4241</c:v>
                </c:pt>
                <c:pt idx="4241">
                  <c:v>4242</c:v>
                </c:pt>
                <c:pt idx="4242">
                  <c:v>4243</c:v>
                </c:pt>
                <c:pt idx="4243">
                  <c:v>4244</c:v>
                </c:pt>
                <c:pt idx="4244">
                  <c:v>4245</c:v>
                </c:pt>
                <c:pt idx="4245">
                  <c:v>4246</c:v>
                </c:pt>
                <c:pt idx="4246">
                  <c:v>4247</c:v>
                </c:pt>
                <c:pt idx="4247">
                  <c:v>4248</c:v>
                </c:pt>
                <c:pt idx="4248">
                  <c:v>4249</c:v>
                </c:pt>
                <c:pt idx="4249">
                  <c:v>4250</c:v>
                </c:pt>
                <c:pt idx="4250">
                  <c:v>4251</c:v>
                </c:pt>
                <c:pt idx="4251">
                  <c:v>4252</c:v>
                </c:pt>
                <c:pt idx="4252">
                  <c:v>4253</c:v>
                </c:pt>
                <c:pt idx="4253">
                  <c:v>4254</c:v>
                </c:pt>
                <c:pt idx="4254">
                  <c:v>4255</c:v>
                </c:pt>
                <c:pt idx="4255">
                  <c:v>4256</c:v>
                </c:pt>
                <c:pt idx="4256">
                  <c:v>4257</c:v>
                </c:pt>
                <c:pt idx="4257">
                  <c:v>4258</c:v>
                </c:pt>
                <c:pt idx="4258">
                  <c:v>4259</c:v>
                </c:pt>
                <c:pt idx="4259">
                  <c:v>4260</c:v>
                </c:pt>
                <c:pt idx="4260">
                  <c:v>4261</c:v>
                </c:pt>
                <c:pt idx="4261">
                  <c:v>4262</c:v>
                </c:pt>
                <c:pt idx="4262">
                  <c:v>4263</c:v>
                </c:pt>
                <c:pt idx="4263">
                  <c:v>4264</c:v>
                </c:pt>
                <c:pt idx="4264">
                  <c:v>4265</c:v>
                </c:pt>
                <c:pt idx="4265">
                  <c:v>4266</c:v>
                </c:pt>
                <c:pt idx="4266">
                  <c:v>4267</c:v>
                </c:pt>
                <c:pt idx="4267">
                  <c:v>4268</c:v>
                </c:pt>
                <c:pt idx="4268">
                  <c:v>4269</c:v>
                </c:pt>
                <c:pt idx="4269">
                  <c:v>4270</c:v>
                </c:pt>
                <c:pt idx="4270">
                  <c:v>4271</c:v>
                </c:pt>
                <c:pt idx="4271">
                  <c:v>4272</c:v>
                </c:pt>
                <c:pt idx="4272">
                  <c:v>4273</c:v>
                </c:pt>
                <c:pt idx="4273">
                  <c:v>4274</c:v>
                </c:pt>
                <c:pt idx="4274">
                  <c:v>4275</c:v>
                </c:pt>
                <c:pt idx="4275">
                  <c:v>4276</c:v>
                </c:pt>
                <c:pt idx="4276">
                  <c:v>4277</c:v>
                </c:pt>
                <c:pt idx="4277">
                  <c:v>4278</c:v>
                </c:pt>
                <c:pt idx="4278">
                  <c:v>4279</c:v>
                </c:pt>
                <c:pt idx="4279">
                  <c:v>4280</c:v>
                </c:pt>
                <c:pt idx="4280">
                  <c:v>4281</c:v>
                </c:pt>
                <c:pt idx="4281">
                  <c:v>4282</c:v>
                </c:pt>
                <c:pt idx="4282">
                  <c:v>4283</c:v>
                </c:pt>
                <c:pt idx="4283">
                  <c:v>4284</c:v>
                </c:pt>
                <c:pt idx="4284">
                  <c:v>4285</c:v>
                </c:pt>
                <c:pt idx="4285">
                  <c:v>4286</c:v>
                </c:pt>
                <c:pt idx="4286">
                  <c:v>4287</c:v>
                </c:pt>
                <c:pt idx="4287">
                  <c:v>4288</c:v>
                </c:pt>
                <c:pt idx="4288">
                  <c:v>4289</c:v>
                </c:pt>
                <c:pt idx="4289">
                  <c:v>4290</c:v>
                </c:pt>
                <c:pt idx="4290">
                  <c:v>4291</c:v>
                </c:pt>
                <c:pt idx="4291">
                  <c:v>4292</c:v>
                </c:pt>
                <c:pt idx="4292">
                  <c:v>4293</c:v>
                </c:pt>
                <c:pt idx="4293">
                  <c:v>4294</c:v>
                </c:pt>
                <c:pt idx="4294">
                  <c:v>4295</c:v>
                </c:pt>
                <c:pt idx="4295">
                  <c:v>4296</c:v>
                </c:pt>
                <c:pt idx="4296">
                  <c:v>4297</c:v>
                </c:pt>
                <c:pt idx="4297">
                  <c:v>4298</c:v>
                </c:pt>
                <c:pt idx="4298">
                  <c:v>4299</c:v>
                </c:pt>
                <c:pt idx="4299">
                  <c:v>4300</c:v>
                </c:pt>
                <c:pt idx="4300">
                  <c:v>4301</c:v>
                </c:pt>
                <c:pt idx="4301">
                  <c:v>4302</c:v>
                </c:pt>
                <c:pt idx="4302">
                  <c:v>4303</c:v>
                </c:pt>
                <c:pt idx="4303">
                  <c:v>4304</c:v>
                </c:pt>
                <c:pt idx="4304">
                  <c:v>4305</c:v>
                </c:pt>
                <c:pt idx="4305">
                  <c:v>4306</c:v>
                </c:pt>
                <c:pt idx="4306">
                  <c:v>4307</c:v>
                </c:pt>
                <c:pt idx="4307">
                  <c:v>4308</c:v>
                </c:pt>
                <c:pt idx="4308">
                  <c:v>4309</c:v>
                </c:pt>
                <c:pt idx="4309">
                  <c:v>4310</c:v>
                </c:pt>
                <c:pt idx="4310">
                  <c:v>4311</c:v>
                </c:pt>
                <c:pt idx="4311">
                  <c:v>4312</c:v>
                </c:pt>
                <c:pt idx="4312">
                  <c:v>4313</c:v>
                </c:pt>
                <c:pt idx="4313">
                  <c:v>4314</c:v>
                </c:pt>
                <c:pt idx="4314">
                  <c:v>4315</c:v>
                </c:pt>
                <c:pt idx="4315">
                  <c:v>4316</c:v>
                </c:pt>
                <c:pt idx="4316">
                  <c:v>4317</c:v>
                </c:pt>
                <c:pt idx="4317">
                  <c:v>4318</c:v>
                </c:pt>
                <c:pt idx="4318">
                  <c:v>4319</c:v>
                </c:pt>
                <c:pt idx="4319">
                  <c:v>4320</c:v>
                </c:pt>
                <c:pt idx="4320">
                  <c:v>4321</c:v>
                </c:pt>
                <c:pt idx="4321">
                  <c:v>4322</c:v>
                </c:pt>
                <c:pt idx="4322">
                  <c:v>4323</c:v>
                </c:pt>
                <c:pt idx="4323">
                  <c:v>4324</c:v>
                </c:pt>
                <c:pt idx="4324">
                  <c:v>4325</c:v>
                </c:pt>
                <c:pt idx="4325">
                  <c:v>4326</c:v>
                </c:pt>
                <c:pt idx="4326">
                  <c:v>4327</c:v>
                </c:pt>
                <c:pt idx="4327">
                  <c:v>4328</c:v>
                </c:pt>
                <c:pt idx="4328">
                  <c:v>4329</c:v>
                </c:pt>
                <c:pt idx="4329">
                  <c:v>4330</c:v>
                </c:pt>
                <c:pt idx="4330">
                  <c:v>4331</c:v>
                </c:pt>
                <c:pt idx="4331">
                  <c:v>4332</c:v>
                </c:pt>
                <c:pt idx="4332">
                  <c:v>4333</c:v>
                </c:pt>
                <c:pt idx="4333">
                  <c:v>4334</c:v>
                </c:pt>
                <c:pt idx="4334">
                  <c:v>4335</c:v>
                </c:pt>
                <c:pt idx="4335">
                  <c:v>4336</c:v>
                </c:pt>
                <c:pt idx="4336">
                  <c:v>4337</c:v>
                </c:pt>
                <c:pt idx="4337">
                  <c:v>4338</c:v>
                </c:pt>
                <c:pt idx="4338">
                  <c:v>4339</c:v>
                </c:pt>
                <c:pt idx="4339">
                  <c:v>4340</c:v>
                </c:pt>
                <c:pt idx="4340">
                  <c:v>4341</c:v>
                </c:pt>
                <c:pt idx="4341">
                  <c:v>4342</c:v>
                </c:pt>
                <c:pt idx="4342">
                  <c:v>4343</c:v>
                </c:pt>
                <c:pt idx="4343">
                  <c:v>4344</c:v>
                </c:pt>
                <c:pt idx="4344">
                  <c:v>4345</c:v>
                </c:pt>
                <c:pt idx="4345">
                  <c:v>4346</c:v>
                </c:pt>
                <c:pt idx="4346">
                  <c:v>4347</c:v>
                </c:pt>
                <c:pt idx="4347">
                  <c:v>4348</c:v>
                </c:pt>
                <c:pt idx="4348">
                  <c:v>4349</c:v>
                </c:pt>
                <c:pt idx="4349">
                  <c:v>4350</c:v>
                </c:pt>
                <c:pt idx="4350">
                  <c:v>4351</c:v>
                </c:pt>
                <c:pt idx="4351">
                  <c:v>4352</c:v>
                </c:pt>
                <c:pt idx="4352">
                  <c:v>4353</c:v>
                </c:pt>
                <c:pt idx="4353">
                  <c:v>4354</c:v>
                </c:pt>
                <c:pt idx="4354">
                  <c:v>4355</c:v>
                </c:pt>
                <c:pt idx="4355">
                  <c:v>4356</c:v>
                </c:pt>
                <c:pt idx="4356">
                  <c:v>4357</c:v>
                </c:pt>
                <c:pt idx="4357">
                  <c:v>4358</c:v>
                </c:pt>
                <c:pt idx="4358">
                  <c:v>4359</c:v>
                </c:pt>
                <c:pt idx="4359">
                  <c:v>4360</c:v>
                </c:pt>
                <c:pt idx="4360">
                  <c:v>4361</c:v>
                </c:pt>
                <c:pt idx="4361">
                  <c:v>4362</c:v>
                </c:pt>
                <c:pt idx="4362">
                  <c:v>4363</c:v>
                </c:pt>
                <c:pt idx="4363">
                  <c:v>4364</c:v>
                </c:pt>
                <c:pt idx="4364">
                  <c:v>4365</c:v>
                </c:pt>
                <c:pt idx="4365">
                  <c:v>4366</c:v>
                </c:pt>
                <c:pt idx="4366">
                  <c:v>4367</c:v>
                </c:pt>
                <c:pt idx="4367">
                  <c:v>4368</c:v>
                </c:pt>
                <c:pt idx="4368">
                  <c:v>4369</c:v>
                </c:pt>
                <c:pt idx="4369">
                  <c:v>4370</c:v>
                </c:pt>
                <c:pt idx="4370">
                  <c:v>4371</c:v>
                </c:pt>
                <c:pt idx="4371">
                  <c:v>4372</c:v>
                </c:pt>
                <c:pt idx="4372">
                  <c:v>4373</c:v>
                </c:pt>
                <c:pt idx="4373">
                  <c:v>4374</c:v>
                </c:pt>
                <c:pt idx="4374">
                  <c:v>4375</c:v>
                </c:pt>
                <c:pt idx="4375">
                  <c:v>4376</c:v>
                </c:pt>
                <c:pt idx="4376">
                  <c:v>4377</c:v>
                </c:pt>
                <c:pt idx="4377">
                  <c:v>4378</c:v>
                </c:pt>
                <c:pt idx="4378">
                  <c:v>4379</c:v>
                </c:pt>
                <c:pt idx="4379">
                  <c:v>4380</c:v>
                </c:pt>
                <c:pt idx="4380">
                  <c:v>4381</c:v>
                </c:pt>
                <c:pt idx="4381">
                  <c:v>4382</c:v>
                </c:pt>
                <c:pt idx="4382">
                  <c:v>4383</c:v>
                </c:pt>
                <c:pt idx="4383">
                  <c:v>4384</c:v>
                </c:pt>
                <c:pt idx="4384">
                  <c:v>4385</c:v>
                </c:pt>
                <c:pt idx="4385">
                  <c:v>4386</c:v>
                </c:pt>
                <c:pt idx="4386">
                  <c:v>4387</c:v>
                </c:pt>
                <c:pt idx="4387">
                  <c:v>4388</c:v>
                </c:pt>
                <c:pt idx="4388">
                  <c:v>4389</c:v>
                </c:pt>
                <c:pt idx="4389">
                  <c:v>4390</c:v>
                </c:pt>
                <c:pt idx="4390">
                  <c:v>4391</c:v>
                </c:pt>
                <c:pt idx="4391">
                  <c:v>4392</c:v>
                </c:pt>
                <c:pt idx="4392">
                  <c:v>4393</c:v>
                </c:pt>
                <c:pt idx="4393">
                  <c:v>4394</c:v>
                </c:pt>
                <c:pt idx="4394">
                  <c:v>4395</c:v>
                </c:pt>
                <c:pt idx="4395">
                  <c:v>4396</c:v>
                </c:pt>
                <c:pt idx="4396">
                  <c:v>4397</c:v>
                </c:pt>
                <c:pt idx="4397">
                  <c:v>4398</c:v>
                </c:pt>
                <c:pt idx="4398">
                  <c:v>4399</c:v>
                </c:pt>
                <c:pt idx="4399">
                  <c:v>4400</c:v>
                </c:pt>
                <c:pt idx="4400">
                  <c:v>4401</c:v>
                </c:pt>
                <c:pt idx="4401">
                  <c:v>4402</c:v>
                </c:pt>
                <c:pt idx="4402">
                  <c:v>4403</c:v>
                </c:pt>
                <c:pt idx="4403">
                  <c:v>4404</c:v>
                </c:pt>
                <c:pt idx="4404">
                  <c:v>4405</c:v>
                </c:pt>
                <c:pt idx="4405">
                  <c:v>4406</c:v>
                </c:pt>
                <c:pt idx="4406">
                  <c:v>4407</c:v>
                </c:pt>
                <c:pt idx="4407">
                  <c:v>4408</c:v>
                </c:pt>
                <c:pt idx="4408">
                  <c:v>4409</c:v>
                </c:pt>
                <c:pt idx="4409">
                  <c:v>4410</c:v>
                </c:pt>
                <c:pt idx="4410">
                  <c:v>4411</c:v>
                </c:pt>
                <c:pt idx="4411">
                  <c:v>4412</c:v>
                </c:pt>
                <c:pt idx="4412">
                  <c:v>4413</c:v>
                </c:pt>
                <c:pt idx="4413">
                  <c:v>4414</c:v>
                </c:pt>
                <c:pt idx="4414">
                  <c:v>4415</c:v>
                </c:pt>
                <c:pt idx="4415">
                  <c:v>4416</c:v>
                </c:pt>
                <c:pt idx="4416">
                  <c:v>4417</c:v>
                </c:pt>
                <c:pt idx="4417">
                  <c:v>4418</c:v>
                </c:pt>
                <c:pt idx="4418">
                  <c:v>4419</c:v>
                </c:pt>
                <c:pt idx="4419">
                  <c:v>4420</c:v>
                </c:pt>
                <c:pt idx="4420">
                  <c:v>4421</c:v>
                </c:pt>
                <c:pt idx="4421">
                  <c:v>4422</c:v>
                </c:pt>
                <c:pt idx="4422">
                  <c:v>4423</c:v>
                </c:pt>
                <c:pt idx="4423">
                  <c:v>4424</c:v>
                </c:pt>
                <c:pt idx="4424">
                  <c:v>4425</c:v>
                </c:pt>
                <c:pt idx="4425">
                  <c:v>4426</c:v>
                </c:pt>
                <c:pt idx="4426">
                  <c:v>4427</c:v>
                </c:pt>
                <c:pt idx="4427">
                  <c:v>4428</c:v>
                </c:pt>
                <c:pt idx="4428">
                  <c:v>4429</c:v>
                </c:pt>
                <c:pt idx="4429">
                  <c:v>4430</c:v>
                </c:pt>
                <c:pt idx="4430">
                  <c:v>4431</c:v>
                </c:pt>
                <c:pt idx="4431">
                  <c:v>4432</c:v>
                </c:pt>
                <c:pt idx="4432">
                  <c:v>4433</c:v>
                </c:pt>
                <c:pt idx="4433">
                  <c:v>4434</c:v>
                </c:pt>
                <c:pt idx="4434">
                  <c:v>4435</c:v>
                </c:pt>
                <c:pt idx="4435">
                  <c:v>4436</c:v>
                </c:pt>
                <c:pt idx="4436">
                  <c:v>4437</c:v>
                </c:pt>
                <c:pt idx="4437">
                  <c:v>4438</c:v>
                </c:pt>
                <c:pt idx="4438">
                  <c:v>4439</c:v>
                </c:pt>
                <c:pt idx="4439">
                  <c:v>4440</c:v>
                </c:pt>
                <c:pt idx="4440">
                  <c:v>4441</c:v>
                </c:pt>
                <c:pt idx="4441">
                  <c:v>4442</c:v>
                </c:pt>
                <c:pt idx="4442">
                  <c:v>4443</c:v>
                </c:pt>
                <c:pt idx="4443">
                  <c:v>4444</c:v>
                </c:pt>
                <c:pt idx="4444">
                  <c:v>4445</c:v>
                </c:pt>
                <c:pt idx="4445">
                  <c:v>4446</c:v>
                </c:pt>
                <c:pt idx="4446">
                  <c:v>4447</c:v>
                </c:pt>
                <c:pt idx="4447">
                  <c:v>4448</c:v>
                </c:pt>
                <c:pt idx="4448">
                  <c:v>4449</c:v>
                </c:pt>
                <c:pt idx="4449">
                  <c:v>4450</c:v>
                </c:pt>
                <c:pt idx="4450">
                  <c:v>4451</c:v>
                </c:pt>
                <c:pt idx="4451">
                  <c:v>4452</c:v>
                </c:pt>
                <c:pt idx="4452">
                  <c:v>4453</c:v>
                </c:pt>
                <c:pt idx="4453">
                  <c:v>4454</c:v>
                </c:pt>
                <c:pt idx="4454">
                  <c:v>4455</c:v>
                </c:pt>
                <c:pt idx="4455">
                  <c:v>4456</c:v>
                </c:pt>
                <c:pt idx="4456">
                  <c:v>4457</c:v>
                </c:pt>
                <c:pt idx="4457">
                  <c:v>4458</c:v>
                </c:pt>
                <c:pt idx="4458">
                  <c:v>4459</c:v>
                </c:pt>
                <c:pt idx="4459">
                  <c:v>4460</c:v>
                </c:pt>
                <c:pt idx="4460">
                  <c:v>4461</c:v>
                </c:pt>
                <c:pt idx="4461">
                  <c:v>4462</c:v>
                </c:pt>
                <c:pt idx="4462">
                  <c:v>4463</c:v>
                </c:pt>
                <c:pt idx="4463">
                  <c:v>4464</c:v>
                </c:pt>
                <c:pt idx="4464">
                  <c:v>4465</c:v>
                </c:pt>
                <c:pt idx="4465">
                  <c:v>4466</c:v>
                </c:pt>
                <c:pt idx="4466">
                  <c:v>4467</c:v>
                </c:pt>
                <c:pt idx="4467">
                  <c:v>4468</c:v>
                </c:pt>
                <c:pt idx="4468">
                  <c:v>4469</c:v>
                </c:pt>
                <c:pt idx="4469">
                  <c:v>4470</c:v>
                </c:pt>
                <c:pt idx="4470">
                  <c:v>4471</c:v>
                </c:pt>
                <c:pt idx="4471">
                  <c:v>4472</c:v>
                </c:pt>
                <c:pt idx="4472">
                  <c:v>4473</c:v>
                </c:pt>
                <c:pt idx="4473">
                  <c:v>4474</c:v>
                </c:pt>
                <c:pt idx="4474">
                  <c:v>4475</c:v>
                </c:pt>
                <c:pt idx="4475">
                  <c:v>4476</c:v>
                </c:pt>
                <c:pt idx="4476">
                  <c:v>4477</c:v>
                </c:pt>
                <c:pt idx="4477">
                  <c:v>4478</c:v>
                </c:pt>
                <c:pt idx="4478">
                  <c:v>4479</c:v>
                </c:pt>
                <c:pt idx="4479">
                  <c:v>4480</c:v>
                </c:pt>
                <c:pt idx="4480">
                  <c:v>4481</c:v>
                </c:pt>
                <c:pt idx="4481">
                  <c:v>4482</c:v>
                </c:pt>
                <c:pt idx="4482">
                  <c:v>4483</c:v>
                </c:pt>
                <c:pt idx="4483">
                  <c:v>4484</c:v>
                </c:pt>
                <c:pt idx="4484">
                  <c:v>4485</c:v>
                </c:pt>
                <c:pt idx="4485">
                  <c:v>4486</c:v>
                </c:pt>
                <c:pt idx="4486">
                  <c:v>4487</c:v>
                </c:pt>
                <c:pt idx="4487">
                  <c:v>4488</c:v>
                </c:pt>
                <c:pt idx="4488">
                  <c:v>4489</c:v>
                </c:pt>
                <c:pt idx="4489">
                  <c:v>4490</c:v>
                </c:pt>
                <c:pt idx="4490">
                  <c:v>4491</c:v>
                </c:pt>
                <c:pt idx="4491">
                  <c:v>4492</c:v>
                </c:pt>
                <c:pt idx="4492">
                  <c:v>4493</c:v>
                </c:pt>
                <c:pt idx="4493">
                  <c:v>4494</c:v>
                </c:pt>
                <c:pt idx="4494">
                  <c:v>4495</c:v>
                </c:pt>
                <c:pt idx="4495">
                  <c:v>4496</c:v>
                </c:pt>
                <c:pt idx="4496">
                  <c:v>4497</c:v>
                </c:pt>
                <c:pt idx="4497">
                  <c:v>4498</c:v>
                </c:pt>
                <c:pt idx="4498">
                  <c:v>4499</c:v>
                </c:pt>
                <c:pt idx="4499">
                  <c:v>4500</c:v>
                </c:pt>
                <c:pt idx="4500">
                  <c:v>4501</c:v>
                </c:pt>
                <c:pt idx="4501">
                  <c:v>4502</c:v>
                </c:pt>
                <c:pt idx="4502">
                  <c:v>4503</c:v>
                </c:pt>
                <c:pt idx="4503">
                  <c:v>4504</c:v>
                </c:pt>
                <c:pt idx="4504">
                  <c:v>4505</c:v>
                </c:pt>
                <c:pt idx="4505">
                  <c:v>4506</c:v>
                </c:pt>
                <c:pt idx="4506">
                  <c:v>4507</c:v>
                </c:pt>
                <c:pt idx="4507">
                  <c:v>4508</c:v>
                </c:pt>
                <c:pt idx="4508">
                  <c:v>4509</c:v>
                </c:pt>
                <c:pt idx="4509">
                  <c:v>4510</c:v>
                </c:pt>
                <c:pt idx="4510">
                  <c:v>4511</c:v>
                </c:pt>
                <c:pt idx="4511">
                  <c:v>4512</c:v>
                </c:pt>
                <c:pt idx="4512">
                  <c:v>4513</c:v>
                </c:pt>
                <c:pt idx="4513">
                  <c:v>4514</c:v>
                </c:pt>
                <c:pt idx="4514">
                  <c:v>4515</c:v>
                </c:pt>
                <c:pt idx="4515">
                  <c:v>4516</c:v>
                </c:pt>
                <c:pt idx="4516">
                  <c:v>4517</c:v>
                </c:pt>
                <c:pt idx="4517">
                  <c:v>4518</c:v>
                </c:pt>
                <c:pt idx="4518">
                  <c:v>4519</c:v>
                </c:pt>
                <c:pt idx="4519">
                  <c:v>4520</c:v>
                </c:pt>
                <c:pt idx="4520">
                  <c:v>4521</c:v>
                </c:pt>
                <c:pt idx="4521">
                  <c:v>4522</c:v>
                </c:pt>
                <c:pt idx="4522">
                  <c:v>4523</c:v>
                </c:pt>
                <c:pt idx="4523">
                  <c:v>4524</c:v>
                </c:pt>
                <c:pt idx="4524">
                  <c:v>4525</c:v>
                </c:pt>
                <c:pt idx="4525">
                  <c:v>4526</c:v>
                </c:pt>
                <c:pt idx="4526">
                  <c:v>4527</c:v>
                </c:pt>
                <c:pt idx="4527">
                  <c:v>4528</c:v>
                </c:pt>
                <c:pt idx="4528">
                  <c:v>4529</c:v>
                </c:pt>
                <c:pt idx="4529">
                  <c:v>4530</c:v>
                </c:pt>
                <c:pt idx="4530">
                  <c:v>4531</c:v>
                </c:pt>
                <c:pt idx="4531">
                  <c:v>4532</c:v>
                </c:pt>
                <c:pt idx="4532">
                  <c:v>4533</c:v>
                </c:pt>
                <c:pt idx="4533">
                  <c:v>4534</c:v>
                </c:pt>
                <c:pt idx="4534">
                  <c:v>4535</c:v>
                </c:pt>
                <c:pt idx="4535">
                  <c:v>4536</c:v>
                </c:pt>
                <c:pt idx="4536">
                  <c:v>4537</c:v>
                </c:pt>
                <c:pt idx="4537">
                  <c:v>4538</c:v>
                </c:pt>
                <c:pt idx="4538">
                  <c:v>4539</c:v>
                </c:pt>
                <c:pt idx="4539">
                  <c:v>4540</c:v>
                </c:pt>
                <c:pt idx="4540">
                  <c:v>4541</c:v>
                </c:pt>
                <c:pt idx="4541">
                  <c:v>4542</c:v>
                </c:pt>
                <c:pt idx="4542">
                  <c:v>4543</c:v>
                </c:pt>
                <c:pt idx="4543">
                  <c:v>4544</c:v>
                </c:pt>
                <c:pt idx="4544">
                  <c:v>4545</c:v>
                </c:pt>
                <c:pt idx="4545">
                  <c:v>4546</c:v>
                </c:pt>
                <c:pt idx="4546">
                  <c:v>4547</c:v>
                </c:pt>
                <c:pt idx="4547">
                  <c:v>4548</c:v>
                </c:pt>
                <c:pt idx="4548">
                  <c:v>4549</c:v>
                </c:pt>
                <c:pt idx="4549">
                  <c:v>4550</c:v>
                </c:pt>
                <c:pt idx="4550">
                  <c:v>4551</c:v>
                </c:pt>
                <c:pt idx="4551">
                  <c:v>4552</c:v>
                </c:pt>
                <c:pt idx="4552">
                  <c:v>4553</c:v>
                </c:pt>
                <c:pt idx="4553">
                  <c:v>4554</c:v>
                </c:pt>
                <c:pt idx="4554">
                  <c:v>4555</c:v>
                </c:pt>
                <c:pt idx="4555">
                  <c:v>4556</c:v>
                </c:pt>
                <c:pt idx="4556">
                  <c:v>4557</c:v>
                </c:pt>
                <c:pt idx="4557">
                  <c:v>4558</c:v>
                </c:pt>
                <c:pt idx="4558">
                  <c:v>4559</c:v>
                </c:pt>
                <c:pt idx="4559">
                  <c:v>4560</c:v>
                </c:pt>
                <c:pt idx="4560">
                  <c:v>4561</c:v>
                </c:pt>
                <c:pt idx="4561">
                  <c:v>4562</c:v>
                </c:pt>
                <c:pt idx="4562">
                  <c:v>4563</c:v>
                </c:pt>
                <c:pt idx="4563">
                  <c:v>4564</c:v>
                </c:pt>
                <c:pt idx="4564">
                  <c:v>4565</c:v>
                </c:pt>
                <c:pt idx="4565">
                  <c:v>4566</c:v>
                </c:pt>
                <c:pt idx="4566">
                  <c:v>4567</c:v>
                </c:pt>
                <c:pt idx="4567">
                  <c:v>4568</c:v>
                </c:pt>
                <c:pt idx="4568">
                  <c:v>4569</c:v>
                </c:pt>
                <c:pt idx="4569">
                  <c:v>4570</c:v>
                </c:pt>
                <c:pt idx="4570">
                  <c:v>4571</c:v>
                </c:pt>
                <c:pt idx="4571">
                  <c:v>4572</c:v>
                </c:pt>
                <c:pt idx="4572">
                  <c:v>4573</c:v>
                </c:pt>
                <c:pt idx="4573">
                  <c:v>4574</c:v>
                </c:pt>
                <c:pt idx="4574">
                  <c:v>4575</c:v>
                </c:pt>
                <c:pt idx="4575">
                  <c:v>4576</c:v>
                </c:pt>
                <c:pt idx="4576">
                  <c:v>4577</c:v>
                </c:pt>
                <c:pt idx="4577">
                  <c:v>4578</c:v>
                </c:pt>
                <c:pt idx="4578">
                  <c:v>4579</c:v>
                </c:pt>
                <c:pt idx="4579">
                  <c:v>4580</c:v>
                </c:pt>
                <c:pt idx="4580">
                  <c:v>4581</c:v>
                </c:pt>
                <c:pt idx="4581">
                  <c:v>4582</c:v>
                </c:pt>
                <c:pt idx="4582">
                  <c:v>4583</c:v>
                </c:pt>
                <c:pt idx="4583">
                  <c:v>4584</c:v>
                </c:pt>
                <c:pt idx="4584">
                  <c:v>4585</c:v>
                </c:pt>
                <c:pt idx="4585">
                  <c:v>4586</c:v>
                </c:pt>
                <c:pt idx="4586">
                  <c:v>4587</c:v>
                </c:pt>
                <c:pt idx="4587">
                  <c:v>4588</c:v>
                </c:pt>
                <c:pt idx="4588">
                  <c:v>4589</c:v>
                </c:pt>
                <c:pt idx="4589">
                  <c:v>4590</c:v>
                </c:pt>
                <c:pt idx="4590">
                  <c:v>4591</c:v>
                </c:pt>
                <c:pt idx="4591">
                  <c:v>4592</c:v>
                </c:pt>
                <c:pt idx="4592">
                  <c:v>4593</c:v>
                </c:pt>
                <c:pt idx="4593">
                  <c:v>4594</c:v>
                </c:pt>
                <c:pt idx="4594">
                  <c:v>4595</c:v>
                </c:pt>
                <c:pt idx="4595">
                  <c:v>4596</c:v>
                </c:pt>
                <c:pt idx="4596">
                  <c:v>4597</c:v>
                </c:pt>
                <c:pt idx="4597">
                  <c:v>4598</c:v>
                </c:pt>
                <c:pt idx="4598">
                  <c:v>4599</c:v>
                </c:pt>
                <c:pt idx="4599">
                  <c:v>4600</c:v>
                </c:pt>
                <c:pt idx="4600">
                  <c:v>4601</c:v>
                </c:pt>
                <c:pt idx="4601">
                  <c:v>4602</c:v>
                </c:pt>
                <c:pt idx="4602">
                  <c:v>4603</c:v>
                </c:pt>
                <c:pt idx="4603">
                  <c:v>4604</c:v>
                </c:pt>
                <c:pt idx="4604">
                  <c:v>4605</c:v>
                </c:pt>
                <c:pt idx="4605">
                  <c:v>4606</c:v>
                </c:pt>
                <c:pt idx="4606">
                  <c:v>4607</c:v>
                </c:pt>
                <c:pt idx="4607">
                  <c:v>4608</c:v>
                </c:pt>
                <c:pt idx="4608">
                  <c:v>4609</c:v>
                </c:pt>
                <c:pt idx="4609">
                  <c:v>4610</c:v>
                </c:pt>
                <c:pt idx="4610">
                  <c:v>4611</c:v>
                </c:pt>
                <c:pt idx="4611">
                  <c:v>4612</c:v>
                </c:pt>
                <c:pt idx="4612">
                  <c:v>4613</c:v>
                </c:pt>
                <c:pt idx="4613">
                  <c:v>4614</c:v>
                </c:pt>
                <c:pt idx="4614">
                  <c:v>4615</c:v>
                </c:pt>
                <c:pt idx="4615">
                  <c:v>4616</c:v>
                </c:pt>
                <c:pt idx="4616">
                  <c:v>4617</c:v>
                </c:pt>
                <c:pt idx="4617">
                  <c:v>4618</c:v>
                </c:pt>
                <c:pt idx="4618">
                  <c:v>4619</c:v>
                </c:pt>
                <c:pt idx="4619">
                  <c:v>4620</c:v>
                </c:pt>
                <c:pt idx="4620">
                  <c:v>4621</c:v>
                </c:pt>
                <c:pt idx="4621">
                  <c:v>4622</c:v>
                </c:pt>
                <c:pt idx="4622">
                  <c:v>4623</c:v>
                </c:pt>
                <c:pt idx="4623">
                  <c:v>4624</c:v>
                </c:pt>
                <c:pt idx="4624">
                  <c:v>4625</c:v>
                </c:pt>
                <c:pt idx="4625">
                  <c:v>4626</c:v>
                </c:pt>
                <c:pt idx="4626">
                  <c:v>4627</c:v>
                </c:pt>
                <c:pt idx="4627">
                  <c:v>4628</c:v>
                </c:pt>
                <c:pt idx="4628">
                  <c:v>4629</c:v>
                </c:pt>
                <c:pt idx="4629">
                  <c:v>4630</c:v>
                </c:pt>
                <c:pt idx="4630">
                  <c:v>4631</c:v>
                </c:pt>
                <c:pt idx="4631">
                  <c:v>4632</c:v>
                </c:pt>
                <c:pt idx="4632">
                  <c:v>4633</c:v>
                </c:pt>
                <c:pt idx="4633">
                  <c:v>4634</c:v>
                </c:pt>
                <c:pt idx="4634">
                  <c:v>4635</c:v>
                </c:pt>
                <c:pt idx="4635">
                  <c:v>4636</c:v>
                </c:pt>
                <c:pt idx="4636">
                  <c:v>4637</c:v>
                </c:pt>
                <c:pt idx="4637">
                  <c:v>4638</c:v>
                </c:pt>
                <c:pt idx="4638">
                  <c:v>4639</c:v>
                </c:pt>
                <c:pt idx="4639">
                  <c:v>4640</c:v>
                </c:pt>
                <c:pt idx="4640">
                  <c:v>4641</c:v>
                </c:pt>
                <c:pt idx="4641">
                  <c:v>4642</c:v>
                </c:pt>
                <c:pt idx="4642">
                  <c:v>4643</c:v>
                </c:pt>
                <c:pt idx="4643">
                  <c:v>4644</c:v>
                </c:pt>
                <c:pt idx="4644">
                  <c:v>4645</c:v>
                </c:pt>
                <c:pt idx="4645">
                  <c:v>4646</c:v>
                </c:pt>
                <c:pt idx="4646">
                  <c:v>4647</c:v>
                </c:pt>
                <c:pt idx="4647">
                  <c:v>4648</c:v>
                </c:pt>
                <c:pt idx="4648">
                  <c:v>4649</c:v>
                </c:pt>
                <c:pt idx="4649">
                  <c:v>4650</c:v>
                </c:pt>
                <c:pt idx="4650">
                  <c:v>4651</c:v>
                </c:pt>
                <c:pt idx="4651">
                  <c:v>4652</c:v>
                </c:pt>
                <c:pt idx="4652">
                  <c:v>4653</c:v>
                </c:pt>
                <c:pt idx="4653">
                  <c:v>4654</c:v>
                </c:pt>
                <c:pt idx="4654">
                  <c:v>4655</c:v>
                </c:pt>
                <c:pt idx="4655">
                  <c:v>4656</c:v>
                </c:pt>
                <c:pt idx="4656">
                  <c:v>4657</c:v>
                </c:pt>
                <c:pt idx="4657">
                  <c:v>4658</c:v>
                </c:pt>
                <c:pt idx="4658">
                  <c:v>4659</c:v>
                </c:pt>
                <c:pt idx="4659">
                  <c:v>4660</c:v>
                </c:pt>
                <c:pt idx="4660">
                  <c:v>4661</c:v>
                </c:pt>
                <c:pt idx="4661">
                  <c:v>4662</c:v>
                </c:pt>
                <c:pt idx="4662">
                  <c:v>4663</c:v>
                </c:pt>
                <c:pt idx="4663">
                  <c:v>4664</c:v>
                </c:pt>
                <c:pt idx="4664">
                  <c:v>4665</c:v>
                </c:pt>
                <c:pt idx="4665">
                  <c:v>4666</c:v>
                </c:pt>
                <c:pt idx="4666">
                  <c:v>4667</c:v>
                </c:pt>
                <c:pt idx="4667">
                  <c:v>4668</c:v>
                </c:pt>
                <c:pt idx="4668">
                  <c:v>4669</c:v>
                </c:pt>
                <c:pt idx="4669">
                  <c:v>4670</c:v>
                </c:pt>
                <c:pt idx="4670">
                  <c:v>4671</c:v>
                </c:pt>
                <c:pt idx="4671">
                  <c:v>4672</c:v>
                </c:pt>
                <c:pt idx="4672">
                  <c:v>4673</c:v>
                </c:pt>
                <c:pt idx="4673">
                  <c:v>4674</c:v>
                </c:pt>
                <c:pt idx="4674">
                  <c:v>4675</c:v>
                </c:pt>
                <c:pt idx="4675">
                  <c:v>4676</c:v>
                </c:pt>
                <c:pt idx="4676">
                  <c:v>4677</c:v>
                </c:pt>
                <c:pt idx="4677">
                  <c:v>4678</c:v>
                </c:pt>
                <c:pt idx="4678">
                  <c:v>4679</c:v>
                </c:pt>
                <c:pt idx="4679">
                  <c:v>4680</c:v>
                </c:pt>
                <c:pt idx="4680">
                  <c:v>4681</c:v>
                </c:pt>
                <c:pt idx="4681">
                  <c:v>4682</c:v>
                </c:pt>
                <c:pt idx="4682">
                  <c:v>4683</c:v>
                </c:pt>
                <c:pt idx="4683">
                  <c:v>4684</c:v>
                </c:pt>
                <c:pt idx="4684">
                  <c:v>4685</c:v>
                </c:pt>
                <c:pt idx="4685">
                  <c:v>4686</c:v>
                </c:pt>
                <c:pt idx="4686">
                  <c:v>4687</c:v>
                </c:pt>
                <c:pt idx="4687">
                  <c:v>4688</c:v>
                </c:pt>
                <c:pt idx="4688">
                  <c:v>4689</c:v>
                </c:pt>
                <c:pt idx="4689">
                  <c:v>4690</c:v>
                </c:pt>
                <c:pt idx="4690">
                  <c:v>4691</c:v>
                </c:pt>
                <c:pt idx="4691">
                  <c:v>4692</c:v>
                </c:pt>
                <c:pt idx="4692">
                  <c:v>4693</c:v>
                </c:pt>
                <c:pt idx="4693">
                  <c:v>4694</c:v>
                </c:pt>
                <c:pt idx="4694">
                  <c:v>4695</c:v>
                </c:pt>
                <c:pt idx="4695">
                  <c:v>4696</c:v>
                </c:pt>
                <c:pt idx="4696">
                  <c:v>4697</c:v>
                </c:pt>
                <c:pt idx="4697">
                  <c:v>4698</c:v>
                </c:pt>
                <c:pt idx="4698">
                  <c:v>4699</c:v>
                </c:pt>
                <c:pt idx="4699">
                  <c:v>4700</c:v>
                </c:pt>
                <c:pt idx="4700">
                  <c:v>4701</c:v>
                </c:pt>
                <c:pt idx="4701">
                  <c:v>4702</c:v>
                </c:pt>
                <c:pt idx="4702">
                  <c:v>4703</c:v>
                </c:pt>
                <c:pt idx="4703">
                  <c:v>4704</c:v>
                </c:pt>
                <c:pt idx="4704">
                  <c:v>4705</c:v>
                </c:pt>
                <c:pt idx="4705">
                  <c:v>4706</c:v>
                </c:pt>
                <c:pt idx="4706">
                  <c:v>4707</c:v>
                </c:pt>
                <c:pt idx="4707">
                  <c:v>4708</c:v>
                </c:pt>
                <c:pt idx="4708">
                  <c:v>4709</c:v>
                </c:pt>
                <c:pt idx="4709">
                  <c:v>4710</c:v>
                </c:pt>
                <c:pt idx="4710">
                  <c:v>4711</c:v>
                </c:pt>
                <c:pt idx="4711">
                  <c:v>4712</c:v>
                </c:pt>
                <c:pt idx="4712">
                  <c:v>4713</c:v>
                </c:pt>
                <c:pt idx="4713">
                  <c:v>4714</c:v>
                </c:pt>
                <c:pt idx="4714">
                  <c:v>4715</c:v>
                </c:pt>
                <c:pt idx="4715">
                  <c:v>4716</c:v>
                </c:pt>
                <c:pt idx="4716">
                  <c:v>4717</c:v>
                </c:pt>
                <c:pt idx="4717">
                  <c:v>4718</c:v>
                </c:pt>
                <c:pt idx="4718">
                  <c:v>4719</c:v>
                </c:pt>
                <c:pt idx="4719">
                  <c:v>4720</c:v>
                </c:pt>
                <c:pt idx="4720">
                  <c:v>4721</c:v>
                </c:pt>
                <c:pt idx="4721">
                  <c:v>4722</c:v>
                </c:pt>
                <c:pt idx="4722">
                  <c:v>4723</c:v>
                </c:pt>
                <c:pt idx="4723">
                  <c:v>4724</c:v>
                </c:pt>
                <c:pt idx="4724">
                  <c:v>4725</c:v>
                </c:pt>
                <c:pt idx="4725">
                  <c:v>4726</c:v>
                </c:pt>
                <c:pt idx="4726">
                  <c:v>4727</c:v>
                </c:pt>
                <c:pt idx="4727">
                  <c:v>4728</c:v>
                </c:pt>
                <c:pt idx="4728">
                  <c:v>4729</c:v>
                </c:pt>
                <c:pt idx="4729">
                  <c:v>4730</c:v>
                </c:pt>
                <c:pt idx="4730">
                  <c:v>4731</c:v>
                </c:pt>
                <c:pt idx="4731">
                  <c:v>4732</c:v>
                </c:pt>
                <c:pt idx="4732">
                  <c:v>4733</c:v>
                </c:pt>
                <c:pt idx="4733">
                  <c:v>4734</c:v>
                </c:pt>
                <c:pt idx="4734">
                  <c:v>4735</c:v>
                </c:pt>
                <c:pt idx="4735">
                  <c:v>4736</c:v>
                </c:pt>
                <c:pt idx="4736">
                  <c:v>4737</c:v>
                </c:pt>
                <c:pt idx="4737">
                  <c:v>4738</c:v>
                </c:pt>
                <c:pt idx="4738">
                  <c:v>4739</c:v>
                </c:pt>
                <c:pt idx="4739">
                  <c:v>4740</c:v>
                </c:pt>
                <c:pt idx="4740">
                  <c:v>4741</c:v>
                </c:pt>
                <c:pt idx="4741">
                  <c:v>4742</c:v>
                </c:pt>
                <c:pt idx="4742">
                  <c:v>4743</c:v>
                </c:pt>
                <c:pt idx="4743">
                  <c:v>4744</c:v>
                </c:pt>
                <c:pt idx="4744">
                  <c:v>4745</c:v>
                </c:pt>
                <c:pt idx="4745">
                  <c:v>4746</c:v>
                </c:pt>
                <c:pt idx="4746">
                  <c:v>4747</c:v>
                </c:pt>
                <c:pt idx="4747">
                  <c:v>4748</c:v>
                </c:pt>
                <c:pt idx="4748">
                  <c:v>4749</c:v>
                </c:pt>
                <c:pt idx="4749">
                  <c:v>4750</c:v>
                </c:pt>
                <c:pt idx="4750">
                  <c:v>4751</c:v>
                </c:pt>
                <c:pt idx="4751">
                  <c:v>4752</c:v>
                </c:pt>
                <c:pt idx="4752">
                  <c:v>4753</c:v>
                </c:pt>
                <c:pt idx="4753">
                  <c:v>4754</c:v>
                </c:pt>
                <c:pt idx="4754">
                  <c:v>4755</c:v>
                </c:pt>
                <c:pt idx="4755">
                  <c:v>4756</c:v>
                </c:pt>
                <c:pt idx="4756">
                  <c:v>4757</c:v>
                </c:pt>
                <c:pt idx="4757">
                  <c:v>4758</c:v>
                </c:pt>
                <c:pt idx="4758">
                  <c:v>4759</c:v>
                </c:pt>
                <c:pt idx="4759">
                  <c:v>4760</c:v>
                </c:pt>
                <c:pt idx="4760">
                  <c:v>4761</c:v>
                </c:pt>
                <c:pt idx="4761">
                  <c:v>4762</c:v>
                </c:pt>
                <c:pt idx="4762">
                  <c:v>4763</c:v>
                </c:pt>
                <c:pt idx="4763">
                  <c:v>4764</c:v>
                </c:pt>
                <c:pt idx="4764">
                  <c:v>4765</c:v>
                </c:pt>
                <c:pt idx="4765">
                  <c:v>4766</c:v>
                </c:pt>
                <c:pt idx="4766">
                  <c:v>4767</c:v>
                </c:pt>
                <c:pt idx="4767">
                  <c:v>4768</c:v>
                </c:pt>
                <c:pt idx="4768">
                  <c:v>4769</c:v>
                </c:pt>
                <c:pt idx="4769">
                  <c:v>4770</c:v>
                </c:pt>
                <c:pt idx="4770">
                  <c:v>4771</c:v>
                </c:pt>
                <c:pt idx="4771">
                  <c:v>4772</c:v>
                </c:pt>
                <c:pt idx="4772">
                  <c:v>4773</c:v>
                </c:pt>
                <c:pt idx="4773">
                  <c:v>4774</c:v>
                </c:pt>
                <c:pt idx="4774">
                  <c:v>4775</c:v>
                </c:pt>
                <c:pt idx="4775">
                  <c:v>4776</c:v>
                </c:pt>
                <c:pt idx="4776">
                  <c:v>4777</c:v>
                </c:pt>
                <c:pt idx="4777">
                  <c:v>4778</c:v>
                </c:pt>
                <c:pt idx="4778">
                  <c:v>4779</c:v>
                </c:pt>
                <c:pt idx="4779">
                  <c:v>4780</c:v>
                </c:pt>
                <c:pt idx="4780">
                  <c:v>4781</c:v>
                </c:pt>
                <c:pt idx="4781">
                  <c:v>4782</c:v>
                </c:pt>
                <c:pt idx="4782">
                  <c:v>4783</c:v>
                </c:pt>
                <c:pt idx="4783">
                  <c:v>4784</c:v>
                </c:pt>
                <c:pt idx="4784">
                  <c:v>4785</c:v>
                </c:pt>
                <c:pt idx="4785">
                  <c:v>4786</c:v>
                </c:pt>
                <c:pt idx="4786">
                  <c:v>4787</c:v>
                </c:pt>
                <c:pt idx="4787">
                  <c:v>4788</c:v>
                </c:pt>
                <c:pt idx="4788">
                  <c:v>4789</c:v>
                </c:pt>
                <c:pt idx="4789">
                  <c:v>4790</c:v>
                </c:pt>
                <c:pt idx="4790">
                  <c:v>4791</c:v>
                </c:pt>
                <c:pt idx="4791">
                  <c:v>4792</c:v>
                </c:pt>
                <c:pt idx="4792">
                  <c:v>4793</c:v>
                </c:pt>
                <c:pt idx="4793">
                  <c:v>4794</c:v>
                </c:pt>
                <c:pt idx="4794">
                  <c:v>4795</c:v>
                </c:pt>
                <c:pt idx="4795">
                  <c:v>4796</c:v>
                </c:pt>
                <c:pt idx="4796">
                  <c:v>4797</c:v>
                </c:pt>
                <c:pt idx="4797">
                  <c:v>4798</c:v>
                </c:pt>
                <c:pt idx="4798">
                  <c:v>4799</c:v>
                </c:pt>
                <c:pt idx="4799">
                  <c:v>4800</c:v>
                </c:pt>
                <c:pt idx="4800">
                  <c:v>4801</c:v>
                </c:pt>
                <c:pt idx="4801">
                  <c:v>4802</c:v>
                </c:pt>
                <c:pt idx="4802">
                  <c:v>4803</c:v>
                </c:pt>
                <c:pt idx="4803">
                  <c:v>4804</c:v>
                </c:pt>
                <c:pt idx="4804">
                  <c:v>4805</c:v>
                </c:pt>
                <c:pt idx="4805">
                  <c:v>4806</c:v>
                </c:pt>
                <c:pt idx="4806">
                  <c:v>4807</c:v>
                </c:pt>
                <c:pt idx="4807">
                  <c:v>4808</c:v>
                </c:pt>
                <c:pt idx="4808">
                  <c:v>4809</c:v>
                </c:pt>
                <c:pt idx="4809">
                  <c:v>4810</c:v>
                </c:pt>
                <c:pt idx="4810">
                  <c:v>4811</c:v>
                </c:pt>
                <c:pt idx="4811">
                  <c:v>4812</c:v>
                </c:pt>
                <c:pt idx="4812">
                  <c:v>4813</c:v>
                </c:pt>
                <c:pt idx="4813">
                  <c:v>4814</c:v>
                </c:pt>
                <c:pt idx="4814">
                  <c:v>4815</c:v>
                </c:pt>
                <c:pt idx="4815">
                  <c:v>4816</c:v>
                </c:pt>
                <c:pt idx="4816">
                  <c:v>4817</c:v>
                </c:pt>
                <c:pt idx="4817">
                  <c:v>4818</c:v>
                </c:pt>
                <c:pt idx="4818">
                  <c:v>4819</c:v>
                </c:pt>
                <c:pt idx="4819">
                  <c:v>4820</c:v>
                </c:pt>
                <c:pt idx="4820">
                  <c:v>4821</c:v>
                </c:pt>
                <c:pt idx="4821">
                  <c:v>4822</c:v>
                </c:pt>
                <c:pt idx="4822">
                  <c:v>4823</c:v>
                </c:pt>
                <c:pt idx="4823">
                  <c:v>4824</c:v>
                </c:pt>
                <c:pt idx="4824">
                  <c:v>4825</c:v>
                </c:pt>
                <c:pt idx="4825">
                  <c:v>4826</c:v>
                </c:pt>
                <c:pt idx="4826">
                  <c:v>4827</c:v>
                </c:pt>
                <c:pt idx="4827">
                  <c:v>4828</c:v>
                </c:pt>
                <c:pt idx="4828">
                  <c:v>4829</c:v>
                </c:pt>
                <c:pt idx="4829">
                  <c:v>4830</c:v>
                </c:pt>
                <c:pt idx="4830">
                  <c:v>4831</c:v>
                </c:pt>
                <c:pt idx="4831">
                  <c:v>4832</c:v>
                </c:pt>
                <c:pt idx="4832">
                  <c:v>4833</c:v>
                </c:pt>
                <c:pt idx="4833">
                  <c:v>4834</c:v>
                </c:pt>
                <c:pt idx="4834">
                  <c:v>4835</c:v>
                </c:pt>
                <c:pt idx="4835">
                  <c:v>4836</c:v>
                </c:pt>
                <c:pt idx="4836">
                  <c:v>4837</c:v>
                </c:pt>
                <c:pt idx="4837">
                  <c:v>4838</c:v>
                </c:pt>
                <c:pt idx="4838">
                  <c:v>4839</c:v>
                </c:pt>
                <c:pt idx="4839">
                  <c:v>4840</c:v>
                </c:pt>
                <c:pt idx="4840">
                  <c:v>4841</c:v>
                </c:pt>
                <c:pt idx="4841">
                  <c:v>4842</c:v>
                </c:pt>
                <c:pt idx="4842">
                  <c:v>4843</c:v>
                </c:pt>
                <c:pt idx="4843">
                  <c:v>4844</c:v>
                </c:pt>
                <c:pt idx="4844">
                  <c:v>4845</c:v>
                </c:pt>
                <c:pt idx="4845">
                  <c:v>4846</c:v>
                </c:pt>
                <c:pt idx="4846">
                  <c:v>4847</c:v>
                </c:pt>
                <c:pt idx="4847">
                  <c:v>4848</c:v>
                </c:pt>
                <c:pt idx="4848">
                  <c:v>4849</c:v>
                </c:pt>
                <c:pt idx="4849">
                  <c:v>4850</c:v>
                </c:pt>
                <c:pt idx="4850">
                  <c:v>4851</c:v>
                </c:pt>
                <c:pt idx="4851">
                  <c:v>4852</c:v>
                </c:pt>
                <c:pt idx="4852">
                  <c:v>4853</c:v>
                </c:pt>
                <c:pt idx="4853">
                  <c:v>4854</c:v>
                </c:pt>
                <c:pt idx="4854">
                  <c:v>4855</c:v>
                </c:pt>
                <c:pt idx="4855">
                  <c:v>4856</c:v>
                </c:pt>
                <c:pt idx="4856">
                  <c:v>4857</c:v>
                </c:pt>
                <c:pt idx="4857">
                  <c:v>4858</c:v>
                </c:pt>
                <c:pt idx="4858">
                  <c:v>4859</c:v>
                </c:pt>
                <c:pt idx="4859">
                  <c:v>4860</c:v>
                </c:pt>
                <c:pt idx="4860">
                  <c:v>4861</c:v>
                </c:pt>
                <c:pt idx="4861">
                  <c:v>4862</c:v>
                </c:pt>
                <c:pt idx="4862">
                  <c:v>4863</c:v>
                </c:pt>
                <c:pt idx="4863">
                  <c:v>4864</c:v>
                </c:pt>
                <c:pt idx="4864">
                  <c:v>4865</c:v>
                </c:pt>
                <c:pt idx="4865">
                  <c:v>4866</c:v>
                </c:pt>
                <c:pt idx="4866">
                  <c:v>4867</c:v>
                </c:pt>
                <c:pt idx="4867">
                  <c:v>4868</c:v>
                </c:pt>
                <c:pt idx="4868">
                  <c:v>4869</c:v>
                </c:pt>
                <c:pt idx="4869">
                  <c:v>4870</c:v>
                </c:pt>
                <c:pt idx="4870">
                  <c:v>4871</c:v>
                </c:pt>
                <c:pt idx="4871">
                  <c:v>4872</c:v>
                </c:pt>
                <c:pt idx="4872">
                  <c:v>4873</c:v>
                </c:pt>
                <c:pt idx="4873">
                  <c:v>4874</c:v>
                </c:pt>
                <c:pt idx="4874">
                  <c:v>4875</c:v>
                </c:pt>
                <c:pt idx="4875">
                  <c:v>4876</c:v>
                </c:pt>
                <c:pt idx="4876">
                  <c:v>4877</c:v>
                </c:pt>
                <c:pt idx="4877">
                  <c:v>4878</c:v>
                </c:pt>
                <c:pt idx="4878">
                  <c:v>4879</c:v>
                </c:pt>
                <c:pt idx="4879">
                  <c:v>4880</c:v>
                </c:pt>
                <c:pt idx="4880">
                  <c:v>4881</c:v>
                </c:pt>
                <c:pt idx="4881">
                  <c:v>4882</c:v>
                </c:pt>
                <c:pt idx="4882">
                  <c:v>4883</c:v>
                </c:pt>
                <c:pt idx="4883">
                  <c:v>4884</c:v>
                </c:pt>
                <c:pt idx="4884">
                  <c:v>4885</c:v>
                </c:pt>
                <c:pt idx="4885">
                  <c:v>4886</c:v>
                </c:pt>
                <c:pt idx="4886">
                  <c:v>4887</c:v>
                </c:pt>
                <c:pt idx="4887">
                  <c:v>4888</c:v>
                </c:pt>
                <c:pt idx="4888">
                  <c:v>4889</c:v>
                </c:pt>
                <c:pt idx="4889">
                  <c:v>4890</c:v>
                </c:pt>
                <c:pt idx="4890">
                  <c:v>4891</c:v>
                </c:pt>
                <c:pt idx="4891">
                  <c:v>4892</c:v>
                </c:pt>
                <c:pt idx="4892">
                  <c:v>4893</c:v>
                </c:pt>
                <c:pt idx="4893">
                  <c:v>4894</c:v>
                </c:pt>
                <c:pt idx="4894">
                  <c:v>4895</c:v>
                </c:pt>
                <c:pt idx="4895">
                  <c:v>4896</c:v>
                </c:pt>
                <c:pt idx="4896">
                  <c:v>4897</c:v>
                </c:pt>
                <c:pt idx="4897">
                  <c:v>4898</c:v>
                </c:pt>
                <c:pt idx="4898">
                  <c:v>4899</c:v>
                </c:pt>
                <c:pt idx="4899">
                  <c:v>4900</c:v>
                </c:pt>
                <c:pt idx="4900">
                  <c:v>4901</c:v>
                </c:pt>
                <c:pt idx="4901">
                  <c:v>4902</c:v>
                </c:pt>
                <c:pt idx="4902">
                  <c:v>4903</c:v>
                </c:pt>
                <c:pt idx="4903">
                  <c:v>4904</c:v>
                </c:pt>
                <c:pt idx="4904">
                  <c:v>4905</c:v>
                </c:pt>
                <c:pt idx="4905">
                  <c:v>4906</c:v>
                </c:pt>
                <c:pt idx="4906">
                  <c:v>4907</c:v>
                </c:pt>
                <c:pt idx="4907">
                  <c:v>4908</c:v>
                </c:pt>
                <c:pt idx="4908">
                  <c:v>4909</c:v>
                </c:pt>
                <c:pt idx="4909">
                  <c:v>4910</c:v>
                </c:pt>
                <c:pt idx="4910">
                  <c:v>4911</c:v>
                </c:pt>
                <c:pt idx="4911">
                  <c:v>4912</c:v>
                </c:pt>
                <c:pt idx="4912">
                  <c:v>4913</c:v>
                </c:pt>
                <c:pt idx="4913">
                  <c:v>4914</c:v>
                </c:pt>
                <c:pt idx="4914">
                  <c:v>4915</c:v>
                </c:pt>
                <c:pt idx="4915">
                  <c:v>4916</c:v>
                </c:pt>
                <c:pt idx="4916">
                  <c:v>4917</c:v>
                </c:pt>
                <c:pt idx="4917">
                  <c:v>4918</c:v>
                </c:pt>
                <c:pt idx="4918">
                  <c:v>4919</c:v>
                </c:pt>
                <c:pt idx="4919">
                  <c:v>4920</c:v>
                </c:pt>
                <c:pt idx="4920">
                  <c:v>4921</c:v>
                </c:pt>
                <c:pt idx="4921">
                  <c:v>4922</c:v>
                </c:pt>
                <c:pt idx="4922">
                  <c:v>4923</c:v>
                </c:pt>
                <c:pt idx="4923">
                  <c:v>4924</c:v>
                </c:pt>
                <c:pt idx="4924">
                  <c:v>4925</c:v>
                </c:pt>
                <c:pt idx="4925">
                  <c:v>4926</c:v>
                </c:pt>
                <c:pt idx="4926">
                  <c:v>4927</c:v>
                </c:pt>
                <c:pt idx="4927">
                  <c:v>4928</c:v>
                </c:pt>
                <c:pt idx="4928">
                  <c:v>4929</c:v>
                </c:pt>
                <c:pt idx="4929">
                  <c:v>4930</c:v>
                </c:pt>
                <c:pt idx="4930">
                  <c:v>4931</c:v>
                </c:pt>
                <c:pt idx="4931">
                  <c:v>4932</c:v>
                </c:pt>
                <c:pt idx="4932">
                  <c:v>4933</c:v>
                </c:pt>
                <c:pt idx="4933">
                  <c:v>4934</c:v>
                </c:pt>
                <c:pt idx="4934">
                  <c:v>4935</c:v>
                </c:pt>
                <c:pt idx="4935">
                  <c:v>4936</c:v>
                </c:pt>
                <c:pt idx="4936">
                  <c:v>4937</c:v>
                </c:pt>
                <c:pt idx="4937">
                  <c:v>4938</c:v>
                </c:pt>
                <c:pt idx="4938">
                  <c:v>4939</c:v>
                </c:pt>
                <c:pt idx="4939">
                  <c:v>4940</c:v>
                </c:pt>
                <c:pt idx="4940">
                  <c:v>4941</c:v>
                </c:pt>
                <c:pt idx="4941">
                  <c:v>4942</c:v>
                </c:pt>
                <c:pt idx="4942">
                  <c:v>4943</c:v>
                </c:pt>
                <c:pt idx="4943">
                  <c:v>4944</c:v>
                </c:pt>
                <c:pt idx="4944">
                  <c:v>4945</c:v>
                </c:pt>
                <c:pt idx="4945">
                  <c:v>4946</c:v>
                </c:pt>
                <c:pt idx="4946">
                  <c:v>4947</c:v>
                </c:pt>
                <c:pt idx="4947">
                  <c:v>4948</c:v>
                </c:pt>
                <c:pt idx="4948">
                  <c:v>4949</c:v>
                </c:pt>
                <c:pt idx="4949">
                  <c:v>4950</c:v>
                </c:pt>
                <c:pt idx="4950">
                  <c:v>4951</c:v>
                </c:pt>
                <c:pt idx="4951">
                  <c:v>4952</c:v>
                </c:pt>
                <c:pt idx="4952">
                  <c:v>4953</c:v>
                </c:pt>
                <c:pt idx="4953">
                  <c:v>4954</c:v>
                </c:pt>
                <c:pt idx="4954">
                  <c:v>4955</c:v>
                </c:pt>
                <c:pt idx="4955">
                  <c:v>4956</c:v>
                </c:pt>
                <c:pt idx="4956">
                  <c:v>4957</c:v>
                </c:pt>
                <c:pt idx="4957">
                  <c:v>4958</c:v>
                </c:pt>
                <c:pt idx="4958">
                  <c:v>4959</c:v>
                </c:pt>
                <c:pt idx="4959">
                  <c:v>4960</c:v>
                </c:pt>
                <c:pt idx="4960">
                  <c:v>4961</c:v>
                </c:pt>
                <c:pt idx="4961">
                  <c:v>4962</c:v>
                </c:pt>
                <c:pt idx="4962">
                  <c:v>4963</c:v>
                </c:pt>
                <c:pt idx="4963">
                  <c:v>4964</c:v>
                </c:pt>
                <c:pt idx="4964">
                  <c:v>4965</c:v>
                </c:pt>
                <c:pt idx="4965">
                  <c:v>4966</c:v>
                </c:pt>
                <c:pt idx="4966">
                  <c:v>4967</c:v>
                </c:pt>
                <c:pt idx="4967">
                  <c:v>4968</c:v>
                </c:pt>
                <c:pt idx="4968">
                  <c:v>4969</c:v>
                </c:pt>
                <c:pt idx="4969">
                  <c:v>4970</c:v>
                </c:pt>
                <c:pt idx="4970">
                  <c:v>4971</c:v>
                </c:pt>
                <c:pt idx="4971">
                  <c:v>4972</c:v>
                </c:pt>
                <c:pt idx="4972">
                  <c:v>4973</c:v>
                </c:pt>
                <c:pt idx="4973">
                  <c:v>4974</c:v>
                </c:pt>
                <c:pt idx="4974">
                  <c:v>4975</c:v>
                </c:pt>
                <c:pt idx="4975">
                  <c:v>4976</c:v>
                </c:pt>
                <c:pt idx="4976">
                  <c:v>4977</c:v>
                </c:pt>
                <c:pt idx="4977">
                  <c:v>4978</c:v>
                </c:pt>
                <c:pt idx="4978">
                  <c:v>4979</c:v>
                </c:pt>
                <c:pt idx="4979">
                  <c:v>4980</c:v>
                </c:pt>
                <c:pt idx="4980">
                  <c:v>4981</c:v>
                </c:pt>
                <c:pt idx="4981">
                  <c:v>4982</c:v>
                </c:pt>
                <c:pt idx="4982">
                  <c:v>4983</c:v>
                </c:pt>
                <c:pt idx="4983">
                  <c:v>4984</c:v>
                </c:pt>
                <c:pt idx="4984">
                  <c:v>4985</c:v>
                </c:pt>
                <c:pt idx="4985">
                  <c:v>4986</c:v>
                </c:pt>
                <c:pt idx="4986">
                  <c:v>4987</c:v>
                </c:pt>
                <c:pt idx="4987">
                  <c:v>4988</c:v>
                </c:pt>
                <c:pt idx="4988">
                  <c:v>4989</c:v>
                </c:pt>
                <c:pt idx="4989">
                  <c:v>4990</c:v>
                </c:pt>
                <c:pt idx="4990">
                  <c:v>4991</c:v>
                </c:pt>
                <c:pt idx="4991">
                  <c:v>4992</c:v>
                </c:pt>
                <c:pt idx="4992">
                  <c:v>4993</c:v>
                </c:pt>
                <c:pt idx="4993">
                  <c:v>4994</c:v>
                </c:pt>
                <c:pt idx="4994">
                  <c:v>4995</c:v>
                </c:pt>
                <c:pt idx="4995">
                  <c:v>4996</c:v>
                </c:pt>
                <c:pt idx="4996">
                  <c:v>4997</c:v>
                </c:pt>
                <c:pt idx="4997">
                  <c:v>4998</c:v>
                </c:pt>
                <c:pt idx="4998">
                  <c:v>4999</c:v>
                </c:pt>
                <c:pt idx="4999">
                  <c:v>5000</c:v>
                </c:pt>
                <c:pt idx="5000">
                  <c:v>5001</c:v>
                </c:pt>
                <c:pt idx="5001">
                  <c:v>5002</c:v>
                </c:pt>
                <c:pt idx="5002">
                  <c:v>5003</c:v>
                </c:pt>
                <c:pt idx="5003">
                  <c:v>5004</c:v>
                </c:pt>
                <c:pt idx="5004">
                  <c:v>5005</c:v>
                </c:pt>
                <c:pt idx="5005">
                  <c:v>5006</c:v>
                </c:pt>
                <c:pt idx="5006">
                  <c:v>5007</c:v>
                </c:pt>
                <c:pt idx="5007">
                  <c:v>5008</c:v>
                </c:pt>
                <c:pt idx="5008">
                  <c:v>5009</c:v>
                </c:pt>
                <c:pt idx="5009">
                  <c:v>5010</c:v>
                </c:pt>
                <c:pt idx="5010">
                  <c:v>5011</c:v>
                </c:pt>
                <c:pt idx="5011">
                  <c:v>5012</c:v>
                </c:pt>
                <c:pt idx="5012">
                  <c:v>5013</c:v>
                </c:pt>
                <c:pt idx="5013">
                  <c:v>5014</c:v>
                </c:pt>
                <c:pt idx="5014">
                  <c:v>5015</c:v>
                </c:pt>
                <c:pt idx="5015">
                  <c:v>5016</c:v>
                </c:pt>
                <c:pt idx="5016">
                  <c:v>5017</c:v>
                </c:pt>
                <c:pt idx="5017">
                  <c:v>5018</c:v>
                </c:pt>
                <c:pt idx="5018">
                  <c:v>5019</c:v>
                </c:pt>
                <c:pt idx="5019">
                  <c:v>5020</c:v>
                </c:pt>
                <c:pt idx="5020">
                  <c:v>5021</c:v>
                </c:pt>
                <c:pt idx="5021">
                  <c:v>5022</c:v>
                </c:pt>
                <c:pt idx="5022">
                  <c:v>5023</c:v>
                </c:pt>
                <c:pt idx="5023">
                  <c:v>5024</c:v>
                </c:pt>
                <c:pt idx="5024">
                  <c:v>5025</c:v>
                </c:pt>
                <c:pt idx="5025">
                  <c:v>5026</c:v>
                </c:pt>
                <c:pt idx="5026">
                  <c:v>5027</c:v>
                </c:pt>
                <c:pt idx="5027">
                  <c:v>5028</c:v>
                </c:pt>
                <c:pt idx="5028">
                  <c:v>5029</c:v>
                </c:pt>
                <c:pt idx="5029">
                  <c:v>5030</c:v>
                </c:pt>
                <c:pt idx="5030">
                  <c:v>5031</c:v>
                </c:pt>
                <c:pt idx="5031">
                  <c:v>5032</c:v>
                </c:pt>
                <c:pt idx="5032">
                  <c:v>5033</c:v>
                </c:pt>
                <c:pt idx="5033">
                  <c:v>5034</c:v>
                </c:pt>
                <c:pt idx="5034">
                  <c:v>5035</c:v>
                </c:pt>
                <c:pt idx="5035">
                  <c:v>5036</c:v>
                </c:pt>
                <c:pt idx="5036">
                  <c:v>5037</c:v>
                </c:pt>
                <c:pt idx="5037">
                  <c:v>5038</c:v>
                </c:pt>
                <c:pt idx="5038">
                  <c:v>5039</c:v>
                </c:pt>
                <c:pt idx="5039">
                  <c:v>5040</c:v>
                </c:pt>
                <c:pt idx="5040">
                  <c:v>5041</c:v>
                </c:pt>
                <c:pt idx="5041">
                  <c:v>5042</c:v>
                </c:pt>
                <c:pt idx="5042">
                  <c:v>5043</c:v>
                </c:pt>
                <c:pt idx="5043">
                  <c:v>5044</c:v>
                </c:pt>
                <c:pt idx="5044">
                  <c:v>5045</c:v>
                </c:pt>
                <c:pt idx="5045">
                  <c:v>5046</c:v>
                </c:pt>
                <c:pt idx="5046">
                  <c:v>5047</c:v>
                </c:pt>
                <c:pt idx="5047">
                  <c:v>5048</c:v>
                </c:pt>
                <c:pt idx="5048">
                  <c:v>5049</c:v>
                </c:pt>
                <c:pt idx="5049">
                  <c:v>5050</c:v>
                </c:pt>
                <c:pt idx="5050">
                  <c:v>5051</c:v>
                </c:pt>
                <c:pt idx="5051">
                  <c:v>5052</c:v>
                </c:pt>
                <c:pt idx="5052">
                  <c:v>5053</c:v>
                </c:pt>
                <c:pt idx="5053">
                  <c:v>5054</c:v>
                </c:pt>
                <c:pt idx="5054">
                  <c:v>5055</c:v>
                </c:pt>
                <c:pt idx="5055">
                  <c:v>5056</c:v>
                </c:pt>
                <c:pt idx="5056">
                  <c:v>5057</c:v>
                </c:pt>
                <c:pt idx="5057">
                  <c:v>5058</c:v>
                </c:pt>
                <c:pt idx="5058">
                  <c:v>5059</c:v>
                </c:pt>
                <c:pt idx="5059">
                  <c:v>5060</c:v>
                </c:pt>
                <c:pt idx="5060">
                  <c:v>5061</c:v>
                </c:pt>
                <c:pt idx="5061">
                  <c:v>5062</c:v>
                </c:pt>
                <c:pt idx="5062">
                  <c:v>5063</c:v>
                </c:pt>
                <c:pt idx="5063">
                  <c:v>5064</c:v>
                </c:pt>
                <c:pt idx="5064">
                  <c:v>5065</c:v>
                </c:pt>
                <c:pt idx="5065">
                  <c:v>5066</c:v>
                </c:pt>
                <c:pt idx="5066">
                  <c:v>5067</c:v>
                </c:pt>
                <c:pt idx="5067">
                  <c:v>5068</c:v>
                </c:pt>
                <c:pt idx="5068">
                  <c:v>5069</c:v>
                </c:pt>
                <c:pt idx="5069">
                  <c:v>5070</c:v>
                </c:pt>
                <c:pt idx="5070">
                  <c:v>5071</c:v>
                </c:pt>
                <c:pt idx="5071">
                  <c:v>5072</c:v>
                </c:pt>
                <c:pt idx="5072">
                  <c:v>5073</c:v>
                </c:pt>
                <c:pt idx="5073">
                  <c:v>5074</c:v>
                </c:pt>
                <c:pt idx="5074">
                  <c:v>5075</c:v>
                </c:pt>
                <c:pt idx="5075">
                  <c:v>5076</c:v>
                </c:pt>
                <c:pt idx="5076">
                  <c:v>5077</c:v>
                </c:pt>
                <c:pt idx="5077">
                  <c:v>5078</c:v>
                </c:pt>
                <c:pt idx="5078">
                  <c:v>5079</c:v>
                </c:pt>
                <c:pt idx="5079">
                  <c:v>5080</c:v>
                </c:pt>
                <c:pt idx="5080">
                  <c:v>5081</c:v>
                </c:pt>
                <c:pt idx="5081">
                  <c:v>5082</c:v>
                </c:pt>
                <c:pt idx="5082">
                  <c:v>5083</c:v>
                </c:pt>
                <c:pt idx="5083">
                  <c:v>5084</c:v>
                </c:pt>
                <c:pt idx="5084">
                  <c:v>5085</c:v>
                </c:pt>
                <c:pt idx="5085">
                  <c:v>5086</c:v>
                </c:pt>
                <c:pt idx="5086">
                  <c:v>5087</c:v>
                </c:pt>
                <c:pt idx="5087">
                  <c:v>5088</c:v>
                </c:pt>
                <c:pt idx="5088">
                  <c:v>5089</c:v>
                </c:pt>
                <c:pt idx="5089">
                  <c:v>5090</c:v>
                </c:pt>
                <c:pt idx="5090">
                  <c:v>5091</c:v>
                </c:pt>
                <c:pt idx="5091">
                  <c:v>5092</c:v>
                </c:pt>
                <c:pt idx="5092">
                  <c:v>5093</c:v>
                </c:pt>
                <c:pt idx="5093">
                  <c:v>5094</c:v>
                </c:pt>
                <c:pt idx="5094">
                  <c:v>5095</c:v>
                </c:pt>
                <c:pt idx="5095">
                  <c:v>5096</c:v>
                </c:pt>
                <c:pt idx="5096">
                  <c:v>5097</c:v>
                </c:pt>
                <c:pt idx="5097">
                  <c:v>5098</c:v>
                </c:pt>
                <c:pt idx="5098">
                  <c:v>5099</c:v>
                </c:pt>
                <c:pt idx="5099">
                  <c:v>5100</c:v>
                </c:pt>
                <c:pt idx="5100">
                  <c:v>5101</c:v>
                </c:pt>
                <c:pt idx="5101">
                  <c:v>5102</c:v>
                </c:pt>
                <c:pt idx="5102">
                  <c:v>5103</c:v>
                </c:pt>
                <c:pt idx="5103">
                  <c:v>5104</c:v>
                </c:pt>
                <c:pt idx="5104">
                  <c:v>5105</c:v>
                </c:pt>
                <c:pt idx="5105">
                  <c:v>5106</c:v>
                </c:pt>
                <c:pt idx="5106">
                  <c:v>5107</c:v>
                </c:pt>
                <c:pt idx="5107">
                  <c:v>5108</c:v>
                </c:pt>
                <c:pt idx="5108">
                  <c:v>5109</c:v>
                </c:pt>
                <c:pt idx="5109">
                  <c:v>5110</c:v>
                </c:pt>
                <c:pt idx="5110">
                  <c:v>5111</c:v>
                </c:pt>
                <c:pt idx="5111">
                  <c:v>5112</c:v>
                </c:pt>
                <c:pt idx="5112">
                  <c:v>5113</c:v>
                </c:pt>
                <c:pt idx="5113">
                  <c:v>5114</c:v>
                </c:pt>
                <c:pt idx="5114">
                  <c:v>5115</c:v>
                </c:pt>
                <c:pt idx="5115">
                  <c:v>5116</c:v>
                </c:pt>
                <c:pt idx="5116">
                  <c:v>5117</c:v>
                </c:pt>
                <c:pt idx="5117">
                  <c:v>5118</c:v>
                </c:pt>
                <c:pt idx="5118">
                  <c:v>5119</c:v>
                </c:pt>
                <c:pt idx="5119">
                  <c:v>5120</c:v>
                </c:pt>
                <c:pt idx="5120">
                  <c:v>5121</c:v>
                </c:pt>
                <c:pt idx="5121">
                  <c:v>5122</c:v>
                </c:pt>
                <c:pt idx="5122">
                  <c:v>5123</c:v>
                </c:pt>
                <c:pt idx="5123">
                  <c:v>5124</c:v>
                </c:pt>
                <c:pt idx="5124">
                  <c:v>5125</c:v>
                </c:pt>
                <c:pt idx="5125">
                  <c:v>5126</c:v>
                </c:pt>
                <c:pt idx="5126">
                  <c:v>5127</c:v>
                </c:pt>
                <c:pt idx="5127">
                  <c:v>5128</c:v>
                </c:pt>
                <c:pt idx="5128">
                  <c:v>5129</c:v>
                </c:pt>
                <c:pt idx="5129">
                  <c:v>5130</c:v>
                </c:pt>
                <c:pt idx="5130">
                  <c:v>5131</c:v>
                </c:pt>
                <c:pt idx="5131">
                  <c:v>5132</c:v>
                </c:pt>
                <c:pt idx="5132">
                  <c:v>5133</c:v>
                </c:pt>
                <c:pt idx="5133">
                  <c:v>5134</c:v>
                </c:pt>
                <c:pt idx="5134">
                  <c:v>5135</c:v>
                </c:pt>
                <c:pt idx="5135">
                  <c:v>5136</c:v>
                </c:pt>
                <c:pt idx="5136">
                  <c:v>5137</c:v>
                </c:pt>
                <c:pt idx="5137">
                  <c:v>5138</c:v>
                </c:pt>
                <c:pt idx="5138">
                  <c:v>5139</c:v>
                </c:pt>
                <c:pt idx="5139">
                  <c:v>5140</c:v>
                </c:pt>
                <c:pt idx="5140">
                  <c:v>5141</c:v>
                </c:pt>
                <c:pt idx="5141">
                  <c:v>5142</c:v>
                </c:pt>
                <c:pt idx="5142">
                  <c:v>5143</c:v>
                </c:pt>
                <c:pt idx="5143">
                  <c:v>5144</c:v>
                </c:pt>
                <c:pt idx="5144">
                  <c:v>5145</c:v>
                </c:pt>
                <c:pt idx="5145">
                  <c:v>5146</c:v>
                </c:pt>
                <c:pt idx="5146">
                  <c:v>5147</c:v>
                </c:pt>
                <c:pt idx="5147">
                  <c:v>5148</c:v>
                </c:pt>
                <c:pt idx="5148">
                  <c:v>5149</c:v>
                </c:pt>
                <c:pt idx="5149">
                  <c:v>5150</c:v>
                </c:pt>
                <c:pt idx="5150">
                  <c:v>5151</c:v>
                </c:pt>
                <c:pt idx="5151">
                  <c:v>5152</c:v>
                </c:pt>
                <c:pt idx="5152">
                  <c:v>5153</c:v>
                </c:pt>
                <c:pt idx="5153">
                  <c:v>5154</c:v>
                </c:pt>
                <c:pt idx="5154">
                  <c:v>5155</c:v>
                </c:pt>
                <c:pt idx="5155">
                  <c:v>5156</c:v>
                </c:pt>
                <c:pt idx="5156">
                  <c:v>5157</c:v>
                </c:pt>
                <c:pt idx="5157">
                  <c:v>5158</c:v>
                </c:pt>
                <c:pt idx="5158">
                  <c:v>5159</c:v>
                </c:pt>
                <c:pt idx="5159">
                  <c:v>5160</c:v>
                </c:pt>
                <c:pt idx="5160">
                  <c:v>5161</c:v>
                </c:pt>
                <c:pt idx="5161">
                  <c:v>5162</c:v>
                </c:pt>
                <c:pt idx="5162">
                  <c:v>5163</c:v>
                </c:pt>
                <c:pt idx="5163">
                  <c:v>5164</c:v>
                </c:pt>
                <c:pt idx="5164">
                  <c:v>5165</c:v>
                </c:pt>
                <c:pt idx="5165">
                  <c:v>5166</c:v>
                </c:pt>
                <c:pt idx="5166">
                  <c:v>5167</c:v>
                </c:pt>
                <c:pt idx="5167">
                  <c:v>5168</c:v>
                </c:pt>
                <c:pt idx="5168">
                  <c:v>5169</c:v>
                </c:pt>
                <c:pt idx="5169">
                  <c:v>5170</c:v>
                </c:pt>
                <c:pt idx="5170">
                  <c:v>5171</c:v>
                </c:pt>
                <c:pt idx="5171">
                  <c:v>5172</c:v>
                </c:pt>
                <c:pt idx="5172">
                  <c:v>5173</c:v>
                </c:pt>
                <c:pt idx="5173">
                  <c:v>5174</c:v>
                </c:pt>
                <c:pt idx="5174">
                  <c:v>5175</c:v>
                </c:pt>
                <c:pt idx="5175">
                  <c:v>5176</c:v>
                </c:pt>
                <c:pt idx="5176">
                  <c:v>5177</c:v>
                </c:pt>
                <c:pt idx="5177">
                  <c:v>5178</c:v>
                </c:pt>
                <c:pt idx="5178">
                  <c:v>5179</c:v>
                </c:pt>
                <c:pt idx="5179">
                  <c:v>5180</c:v>
                </c:pt>
                <c:pt idx="5180">
                  <c:v>5181</c:v>
                </c:pt>
                <c:pt idx="5181">
                  <c:v>5182</c:v>
                </c:pt>
                <c:pt idx="5182">
                  <c:v>5183</c:v>
                </c:pt>
                <c:pt idx="5183">
                  <c:v>5184</c:v>
                </c:pt>
                <c:pt idx="5184">
                  <c:v>5185</c:v>
                </c:pt>
                <c:pt idx="5185">
                  <c:v>5186</c:v>
                </c:pt>
                <c:pt idx="5186">
                  <c:v>5187</c:v>
                </c:pt>
                <c:pt idx="5187">
                  <c:v>5188</c:v>
                </c:pt>
                <c:pt idx="5188">
                  <c:v>5189</c:v>
                </c:pt>
                <c:pt idx="5189">
                  <c:v>5190</c:v>
                </c:pt>
                <c:pt idx="5190">
                  <c:v>5191</c:v>
                </c:pt>
                <c:pt idx="5191">
                  <c:v>5192</c:v>
                </c:pt>
                <c:pt idx="5192">
                  <c:v>5193</c:v>
                </c:pt>
                <c:pt idx="5193">
                  <c:v>5194</c:v>
                </c:pt>
                <c:pt idx="5194">
                  <c:v>5195</c:v>
                </c:pt>
                <c:pt idx="5195">
                  <c:v>5196</c:v>
                </c:pt>
                <c:pt idx="5196">
                  <c:v>5197</c:v>
                </c:pt>
                <c:pt idx="5197">
                  <c:v>5198</c:v>
                </c:pt>
                <c:pt idx="5198">
                  <c:v>5199</c:v>
                </c:pt>
                <c:pt idx="5199">
                  <c:v>5200</c:v>
                </c:pt>
                <c:pt idx="5200">
                  <c:v>5201</c:v>
                </c:pt>
                <c:pt idx="5201">
                  <c:v>5202</c:v>
                </c:pt>
                <c:pt idx="5202">
                  <c:v>5203</c:v>
                </c:pt>
                <c:pt idx="5203">
                  <c:v>5204</c:v>
                </c:pt>
                <c:pt idx="5204">
                  <c:v>5205</c:v>
                </c:pt>
                <c:pt idx="5205">
                  <c:v>5206</c:v>
                </c:pt>
                <c:pt idx="5206">
                  <c:v>5207</c:v>
                </c:pt>
                <c:pt idx="5207">
                  <c:v>5208</c:v>
                </c:pt>
                <c:pt idx="5208">
                  <c:v>5209</c:v>
                </c:pt>
                <c:pt idx="5209">
                  <c:v>5210</c:v>
                </c:pt>
                <c:pt idx="5210">
                  <c:v>5211</c:v>
                </c:pt>
                <c:pt idx="5211">
                  <c:v>5212</c:v>
                </c:pt>
                <c:pt idx="5212">
                  <c:v>5213</c:v>
                </c:pt>
                <c:pt idx="5213">
                  <c:v>5214</c:v>
                </c:pt>
                <c:pt idx="5214">
                  <c:v>5215</c:v>
                </c:pt>
                <c:pt idx="5215">
                  <c:v>5216</c:v>
                </c:pt>
                <c:pt idx="5216">
                  <c:v>5217</c:v>
                </c:pt>
                <c:pt idx="5217">
                  <c:v>5218</c:v>
                </c:pt>
                <c:pt idx="5218">
                  <c:v>5219</c:v>
                </c:pt>
                <c:pt idx="5219">
                  <c:v>5220</c:v>
                </c:pt>
                <c:pt idx="5220">
                  <c:v>5221</c:v>
                </c:pt>
                <c:pt idx="5221">
                  <c:v>5222</c:v>
                </c:pt>
                <c:pt idx="5222">
                  <c:v>5223</c:v>
                </c:pt>
                <c:pt idx="5223">
                  <c:v>5224</c:v>
                </c:pt>
                <c:pt idx="5224">
                  <c:v>5225</c:v>
                </c:pt>
                <c:pt idx="5225">
                  <c:v>5226</c:v>
                </c:pt>
                <c:pt idx="5226">
                  <c:v>5227</c:v>
                </c:pt>
                <c:pt idx="5227">
                  <c:v>5228</c:v>
                </c:pt>
                <c:pt idx="5228">
                  <c:v>5229</c:v>
                </c:pt>
                <c:pt idx="5229">
                  <c:v>5230</c:v>
                </c:pt>
                <c:pt idx="5230">
                  <c:v>5231</c:v>
                </c:pt>
                <c:pt idx="5231">
                  <c:v>5232</c:v>
                </c:pt>
                <c:pt idx="5232">
                  <c:v>5233</c:v>
                </c:pt>
                <c:pt idx="5233">
                  <c:v>5234</c:v>
                </c:pt>
                <c:pt idx="5234">
                  <c:v>5235</c:v>
                </c:pt>
                <c:pt idx="5235">
                  <c:v>5236</c:v>
                </c:pt>
                <c:pt idx="5236">
                  <c:v>5237</c:v>
                </c:pt>
                <c:pt idx="5237">
                  <c:v>5238</c:v>
                </c:pt>
                <c:pt idx="5238">
                  <c:v>5239</c:v>
                </c:pt>
                <c:pt idx="5239">
                  <c:v>5240</c:v>
                </c:pt>
                <c:pt idx="5240">
                  <c:v>5241</c:v>
                </c:pt>
                <c:pt idx="5241">
                  <c:v>5242</c:v>
                </c:pt>
                <c:pt idx="5242">
                  <c:v>5243</c:v>
                </c:pt>
                <c:pt idx="5243">
                  <c:v>5244</c:v>
                </c:pt>
                <c:pt idx="5244">
                  <c:v>5245</c:v>
                </c:pt>
                <c:pt idx="5245">
                  <c:v>5246</c:v>
                </c:pt>
                <c:pt idx="5246">
                  <c:v>5247</c:v>
                </c:pt>
                <c:pt idx="5247">
                  <c:v>5248</c:v>
                </c:pt>
                <c:pt idx="5248">
                  <c:v>5249</c:v>
                </c:pt>
                <c:pt idx="5249">
                  <c:v>5250</c:v>
                </c:pt>
                <c:pt idx="5250">
                  <c:v>5251</c:v>
                </c:pt>
                <c:pt idx="5251">
                  <c:v>5252</c:v>
                </c:pt>
                <c:pt idx="5252">
                  <c:v>5253</c:v>
                </c:pt>
                <c:pt idx="5253">
                  <c:v>5254</c:v>
                </c:pt>
                <c:pt idx="5254">
                  <c:v>5255</c:v>
                </c:pt>
                <c:pt idx="5255">
                  <c:v>5256</c:v>
                </c:pt>
                <c:pt idx="5256">
                  <c:v>5257</c:v>
                </c:pt>
                <c:pt idx="5257">
                  <c:v>5258</c:v>
                </c:pt>
                <c:pt idx="5258">
                  <c:v>5259</c:v>
                </c:pt>
                <c:pt idx="5259">
                  <c:v>5260</c:v>
                </c:pt>
                <c:pt idx="5260">
                  <c:v>5261</c:v>
                </c:pt>
                <c:pt idx="5261">
                  <c:v>5262</c:v>
                </c:pt>
                <c:pt idx="5262">
                  <c:v>5263</c:v>
                </c:pt>
                <c:pt idx="5263">
                  <c:v>5264</c:v>
                </c:pt>
                <c:pt idx="5264">
                  <c:v>5265</c:v>
                </c:pt>
                <c:pt idx="5265">
                  <c:v>5266</c:v>
                </c:pt>
                <c:pt idx="5266">
                  <c:v>5267</c:v>
                </c:pt>
                <c:pt idx="5267">
                  <c:v>5268</c:v>
                </c:pt>
                <c:pt idx="5268">
                  <c:v>5269</c:v>
                </c:pt>
                <c:pt idx="5269">
                  <c:v>5270</c:v>
                </c:pt>
                <c:pt idx="5270">
                  <c:v>5271</c:v>
                </c:pt>
                <c:pt idx="5271">
                  <c:v>5272</c:v>
                </c:pt>
                <c:pt idx="5272">
                  <c:v>5273</c:v>
                </c:pt>
                <c:pt idx="5273">
                  <c:v>5274</c:v>
                </c:pt>
                <c:pt idx="5274">
                  <c:v>5275</c:v>
                </c:pt>
                <c:pt idx="5275">
                  <c:v>5276</c:v>
                </c:pt>
                <c:pt idx="5276">
                  <c:v>5277</c:v>
                </c:pt>
                <c:pt idx="5277">
                  <c:v>5278</c:v>
                </c:pt>
                <c:pt idx="5278">
                  <c:v>5279</c:v>
                </c:pt>
                <c:pt idx="5279">
                  <c:v>5280</c:v>
                </c:pt>
                <c:pt idx="5280">
                  <c:v>5281</c:v>
                </c:pt>
                <c:pt idx="5281">
                  <c:v>5282</c:v>
                </c:pt>
                <c:pt idx="5282">
                  <c:v>5283</c:v>
                </c:pt>
                <c:pt idx="5283">
                  <c:v>5284</c:v>
                </c:pt>
                <c:pt idx="5284">
                  <c:v>5285</c:v>
                </c:pt>
                <c:pt idx="5285">
                  <c:v>5286</c:v>
                </c:pt>
                <c:pt idx="5286">
                  <c:v>5287</c:v>
                </c:pt>
                <c:pt idx="5287">
                  <c:v>5288</c:v>
                </c:pt>
                <c:pt idx="5288">
                  <c:v>5289</c:v>
                </c:pt>
                <c:pt idx="5289">
                  <c:v>5290</c:v>
                </c:pt>
                <c:pt idx="5290">
                  <c:v>5291</c:v>
                </c:pt>
                <c:pt idx="5291">
                  <c:v>5292</c:v>
                </c:pt>
                <c:pt idx="5292">
                  <c:v>5293</c:v>
                </c:pt>
                <c:pt idx="5293">
                  <c:v>5294</c:v>
                </c:pt>
                <c:pt idx="5294">
                  <c:v>5295</c:v>
                </c:pt>
                <c:pt idx="5295">
                  <c:v>5296</c:v>
                </c:pt>
                <c:pt idx="5296">
                  <c:v>5297</c:v>
                </c:pt>
                <c:pt idx="5297">
                  <c:v>5298</c:v>
                </c:pt>
                <c:pt idx="5298">
                  <c:v>5299</c:v>
                </c:pt>
                <c:pt idx="5299">
                  <c:v>5300</c:v>
                </c:pt>
                <c:pt idx="5300">
                  <c:v>5301</c:v>
                </c:pt>
                <c:pt idx="5301">
                  <c:v>5302</c:v>
                </c:pt>
                <c:pt idx="5302">
                  <c:v>5303</c:v>
                </c:pt>
                <c:pt idx="5303">
                  <c:v>5304</c:v>
                </c:pt>
                <c:pt idx="5304">
                  <c:v>5305</c:v>
                </c:pt>
                <c:pt idx="5305">
                  <c:v>5306</c:v>
                </c:pt>
                <c:pt idx="5306">
                  <c:v>5307</c:v>
                </c:pt>
                <c:pt idx="5307">
                  <c:v>5308</c:v>
                </c:pt>
                <c:pt idx="5308">
                  <c:v>5309</c:v>
                </c:pt>
                <c:pt idx="5309">
                  <c:v>5310</c:v>
                </c:pt>
                <c:pt idx="5310">
                  <c:v>5311</c:v>
                </c:pt>
                <c:pt idx="5311">
                  <c:v>5312</c:v>
                </c:pt>
                <c:pt idx="5312">
                  <c:v>5313</c:v>
                </c:pt>
                <c:pt idx="5313">
                  <c:v>5314</c:v>
                </c:pt>
                <c:pt idx="5314">
                  <c:v>5315</c:v>
                </c:pt>
                <c:pt idx="5315">
                  <c:v>5316</c:v>
                </c:pt>
                <c:pt idx="5316">
                  <c:v>5317</c:v>
                </c:pt>
                <c:pt idx="5317">
                  <c:v>5318</c:v>
                </c:pt>
                <c:pt idx="5318">
                  <c:v>5319</c:v>
                </c:pt>
                <c:pt idx="5319">
                  <c:v>5320</c:v>
                </c:pt>
                <c:pt idx="5320">
                  <c:v>5321</c:v>
                </c:pt>
                <c:pt idx="5321">
                  <c:v>5322</c:v>
                </c:pt>
                <c:pt idx="5322">
                  <c:v>5323</c:v>
                </c:pt>
                <c:pt idx="5323">
                  <c:v>5324</c:v>
                </c:pt>
                <c:pt idx="5324">
                  <c:v>5325</c:v>
                </c:pt>
                <c:pt idx="5325">
                  <c:v>5326</c:v>
                </c:pt>
                <c:pt idx="5326">
                  <c:v>5327</c:v>
                </c:pt>
                <c:pt idx="5327">
                  <c:v>5328</c:v>
                </c:pt>
                <c:pt idx="5328">
                  <c:v>5329</c:v>
                </c:pt>
                <c:pt idx="5329">
                  <c:v>5330</c:v>
                </c:pt>
                <c:pt idx="5330">
                  <c:v>5331</c:v>
                </c:pt>
                <c:pt idx="5331">
                  <c:v>5332</c:v>
                </c:pt>
                <c:pt idx="5332">
                  <c:v>5333</c:v>
                </c:pt>
                <c:pt idx="5333">
                  <c:v>5334</c:v>
                </c:pt>
                <c:pt idx="5334">
                  <c:v>5335</c:v>
                </c:pt>
                <c:pt idx="5335">
                  <c:v>5336</c:v>
                </c:pt>
                <c:pt idx="5336">
                  <c:v>5337</c:v>
                </c:pt>
                <c:pt idx="5337">
                  <c:v>5338</c:v>
                </c:pt>
                <c:pt idx="5338">
                  <c:v>5339</c:v>
                </c:pt>
                <c:pt idx="5339">
                  <c:v>5340</c:v>
                </c:pt>
                <c:pt idx="5340">
                  <c:v>5341</c:v>
                </c:pt>
                <c:pt idx="5341">
                  <c:v>5342</c:v>
                </c:pt>
                <c:pt idx="5342">
                  <c:v>5343</c:v>
                </c:pt>
                <c:pt idx="5343">
                  <c:v>5344</c:v>
                </c:pt>
                <c:pt idx="5344">
                  <c:v>5345</c:v>
                </c:pt>
                <c:pt idx="5345">
                  <c:v>5346</c:v>
                </c:pt>
                <c:pt idx="5346">
                  <c:v>5347</c:v>
                </c:pt>
                <c:pt idx="5347">
                  <c:v>5348</c:v>
                </c:pt>
                <c:pt idx="5348">
                  <c:v>5349</c:v>
                </c:pt>
                <c:pt idx="5349">
                  <c:v>5350</c:v>
                </c:pt>
                <c:pt idx="5350">
                  <c:v>5351</c:v>
                </c:pt>
                <c:pt idx="5351">
                  <c:v>5352</c:v>
                </c:pt>
                <c:pt idx="5352">
                  <c:v>5353</c:v>
                </c:pt>
                <c:pt idx="5353">
                  <c:v>5354</c:v>
                </c:pt>
                <c:pt idx="5354">
                  <c:v>5355</c:v>
                </c:pt>
                <c:pt idx="5355">
                  <c:v>5356</c:v>
                </c:pt>
                <c:pt idx="5356">
                  <c:v>5357</c:v>
                </c:pt>
                <c:pt idx="5357">
                  <c:v>5358</c:v>
                </c:pt>
                <c:pt idx="5358">
                  <c:v>5359</c:v>
                </c:pt>
                <c:pt idx="5359">
                  <c:v>5360</c:v>
                </c:pt>
                <c:pt idx="5360">
                  <c:v>5361</c:v>
                </c:pt>
                <c:pt idx="5361">
                  <c:v>5362</c:v>
                </c:pt>
                <c:pt idx="5362">
                  <c:v>5363</c:v>
                </c:pt>
                <c:pt idx="5363">
                  <c:v>5364</c:v>
                </c:pt>
                <c:pt idx="5364">
                  <c:v>5365</c:v>
                </c:pt>
                <c:pt idx="5365">
                  <c:v>5366</c:v>
                </c:pt>
                <c:pt idx="5366">
                  <c:v>5367</c:v>
                </c:pt>
                <c:pt idx="5367">
                  <c:v>5368</c:v>
                </c:pt>
                <c:pt idx="5368">
                  <c:v>5369</c:v>
                </c:pt>
                <c:pt idx="5369">
                  <c:v>5370</c:v>
                </c:pt>
                <c:pt idx="5370">
                  <c:v>5371</c:v>
                </c:pt>
                <c:pt idx="5371">
                  <c:v>5372</c:v>
                </c:pt>
                <c:pt idx="5372">
                  <c:v>5373</c:v>
                </c:pt>
                <c:pt idx="5373">
                  <c:v>5374</c:v>
                </c:pt>
                <c:pt idx="5374">
                  <c:v>5375</c:v>
                </c:pt>
                <c:pt idx="5375">
                  <c:v>5376</c:v>
                </c:pt>
                <c:pt idx="5376">
                  <c:v>5377</c:v>
                </c:pt>
                <c:pt idx="5377">
                  <c:v>5378</c:v>
                </c:pt>
                <c:pt idx="5378">
                  <c:v>5379</c:v>
                </c:pt>
                <c:pt idx="5379">
                  <c:v>5380</c:v>
                </c:pt>
                <c:pt idx="5380">
                  <c:v>5381</c:v>
                </c:pt>
                <c:pt idx="5381">
                  <c:v>5382</c:v>
                </c:pt>
                <c:pt idx="5382">
                  <c:v>5383</c:v>
                </c:pt>
                <c:pt idx="5383">
                  <c:v>5384</c:v>
                </c:pt>
                <c:pt idx="5384">
                  <c:v>5385</c:v>
                </c:pt>
                <c:pt idx="5385">
                  <c:v>5386</c:v>
                </c:pt>
                <c:pt idx="5386">
                  <c:v>5387</c:v>
                </c:pt>
                <c:pt idx="5387">
                  <c:v>5388</c:v>
                </c:pt>
                <c:pt idx="5388">
                  <c:v>5389</c:v>
                </c:pt>
                <c:pt idx="5389">
                  <c:v>5390</c:v>
                </c:pt>
                <c:pt idx="5390">
                  <c:v>5391</c:v>
                </c:pt>
                <c:pt idx="5391">
                  <c:v>5392</c:v>
                </c:pt>
                <c:pt idx="5392">
                  <c:v>5393</c:v>
                </c:pt>
                <c:pt idx="5393">
                  <c:v>5394</c:v>
                </c:pt>
                <c:pt idx="5394">
                  <c:v>5395</c:v>
                </c:pt>
                <c:pt idx="5395">
                  <c:v>5396</c:v>
                </c:pt>
                <c:pt idx="5396">
                  <c:v>5397</c:v>
                </c:pt>
                <c:pt idx="5397">
                  <c:v>5398</c:v>
                </c:pt>
                <c:pt idx="5398">
                  <c:v>5399</c:v>
                </c:pt>
                <c:pt idx="5399">
                  <c:v>5400</c:v>
                </c:pt>
                <c:pt idx="5400">
                  <c:v>5401</c:v>
                </c:pt>
                <c:pt idx="5401">
                  <c:v>5402</c:v>
                </c:pt>
                <c:pt idx="5402">
                  <c:v>5403</c:v>
                </c:pt>
                <c:pt idx="5403">
                  <c:v>5404</c:v>
                </c:pt>
                <c:pt idx="5404">
                  <c:v>5405</c:v>
                </c:pt>
                <c:pt idx="5405">
                  <c:v>5406</c:v>
                </c:pt>
                <c:pt idx="5406">
                  <c:v>5407</c:v>
                </c:pt>
                <c:pt idx="5407">
                  <c:v>5408</c:v>
                </c:pt>
                <c:pt idx="5408">
                  <c:v>5409</c:v>
                </c:pt>
                <c:pt idx="5409">
                  <c:v>5410</c:v>
                </c:pt>
                <c:pt idx="5410">
                  <c:v>5411</c:v>
                </c:pt>
                <c:pt idx="5411">
                  <c:v>5412</c:v>
                </c:pt>
                <c:pt idx="5412">
                  <c:v>5413</c:v>
                </c:pt>
                <c:pt idx="5413">
                  <c:v>5414</c:v>
                </c:pt>
                <c:pt idx="5414">
                  <c:v>5415</c:v>
                </c:pt>
                <c:pt idx="5415">
                  <c:v>5416</c:v>
                </c:pt>
                <c:pt idx="5416">
                  <c:v>5417</c:v>
                </c:pt>
                <c:pt idx="5417">
                  <c:v>5418</c:v>
                </c:pt>
                <c:pt idx="5418">
                  <c:v>5419</c:v>
                </c:pt>
                <c:pt idx="5419">
                  <c:v>5420</c:v>
                </c:pt>
                <c:pt idx="5420">
                  <c:v>5421</c:v>
                </c:pt>
                <c:pt idx="5421">
                  <c:v>5422</c:v>
                </c:pt>
                <c:pt idx="5422">
                  <c:v>5423</c:v>
                </c:pt>
                <c:pt idx="5423">
                  <c:v>5424</c:v>
                </c:pt>
                <c:pt idx="5424">
                  <c:v>5425</c:v>
                </c:pt>
                <c:pt idx="5425">
                  <c:v>5426</c:v>
                </c:pt>
                <c:pt idx="5426">
                  <c:v>5427</c:v>
                </c:pt>
                <c:pt idx="5427">
                  <c:v>5428</c:v>
                </c:pt>
                <c:pt idx="5428">
                  <c:v>5429</c:v>
                </c:pt>
                <c:pt idx="5429">
                  <c:v>5430</c:v>
                </c:pt>
                <c:pt idx="5430">
                  <c:v>5431</c:v>
                </c:pt>
                <c:pt idx="5431">
                  <c:v>5432</c:v>
                </c:pt>
                <c:pt idx="5432">
                  <c:v>5433</c:v>
                </c:pt>
                <c:pt idx="5433">
                  <c:v>5434</c:v>
                </c:pt>
                <c:pt idx="5434">
                  <c:v>5435</c:v>
                </c:pt>
                <c:pt idx="5435">
                  <c:v>5436</c:v>
                </c:pt>
                <c:pt idx="5436">
                  <c:v>5437</c:v>
                </c:pt>
                <c:pt idx="5437">
                  <c:v>5438</c:v>
                </c:pt>
                <c:pt idx="5438">
                  <c:v>5439</c:v>
                </c:pt>
                <c:pt idx="5439">
                  <c:v>5440</c:v>
                </c:pt>
                <c:pt idx="5440">
                  <c:v>5441</c:v>
                </c:pt>
                <c:pt idx="5441">
                  <c:v>5442</c:v>
                </c:pt>
                <c:pt idx="5442">
                  <c:v>5443</c:v>
                </c:pt>
                <c:pt idx="5443">
                  <c:v>5444</c:v>
                </c:pt>
                <c:pt idx="5444">
                  <c:v>5445</c:v>
                </c:pt>
                <c:pt idx="5445">
                  <c:v>5446</c:v>
                </c:pt>
                <c:pt idx="5446">
                  <c:v>5447</c:v>
                </c:pt>
                <c:pt idx="5447">
                  <c:v>5448</c:v>
                </c:pt>
                <c:pt idx="5448">
                  <c:v>5449</c:v>
                </c:pt>
                <c:pt idx="5449">
                  <c:v>5450</c:v>
                </c:pt>
                <c:pt idx="5450">
                  <c:v>5451</c:v>
                </c:pt>
                <c:pt idx="5451">
                  <c:v>5452</c:v>
                </c:pt>
                <c:pt idx="5452">
                  <c:v>5453</c:v>
                </c:pt>
                <c:pt idx="5453">
                  <c:v>5454</c:v>
                </c:pt>
                <c:pt idx="5454">
                  <c:v>5455</c:v>
                </c:pt>
                <c:pt idx="5455">
                  <c:v>5456</c:v>
                </c:pt>
                <c:pt idx="5456">
                  <c:v>5457</c:v>
                </c:pt>
                <c:pt idx="5457">
                  <c:v>5458</c:v>
                </c:pt>
                <c:pt idx="5458">
                  <c:v>5459</c:v>
                </c:pt>
                <c:pt idx="5459">
                  <c:v>5460</c:v>
                </c:pt>
                <c:pt idx="5460">
                  <c:v>5461</c:v>
                </c:pt>
                <c:pt idx="5461">
                  <c:v>5462</c:v>
                </c:pt>
                <c:pt idx="5462">
                  <c:v>5463</c:v>
                </c:pt>
                <c:pt idx="5463">
                  <c:v>5464</c:v>
                </c:pt>
                <c:pt idx="5464">
                  <c:v>5465</c:v>
                </c:pt>
                <c:pt idx="5465">
                  <c:v>5466</c:v>
                </c:pt>
                <c:pt idx="5466">
                  <c:v>5467</c:v>
                </c:pt>
                <c:pt idx="5467">
                  <c:v>5468</c:v>
                </c:pt>
                <c:pt idx="5468">
                  <c:v>5469</c:v>
                </c:pt>
                <c:pt idx="5469">
                  <c:v>5470</c:v>
                </c:pt>
                <c:pt idx="5470">
                  <c:v>5471</c:v>
                </c:pt>
                <c:pt idx="5471">
                  <c:v>5472</c:v>
                </c:pt>
                <c:pt idx="5472">
                  <c:v>5473</c:v>
                </c:pt>
                <c:pt idx="5473">
                  <c:v>5474</c:v>
                </c:pt>
                <c:pt idx="5474">
                  <c:v>5475</c:v>
                </c:pt>
                <c:pt idx="5475">
                  <c:v>5476</c:v>
                </c:pt>
                <c:pt idx="5476">
                  <c:v>5477</c:v>
                </c:pt>
                <c:pt idx="5477">
                  <c:v>5478</c:v>
                </c:pt>
                <c:pt idx="5478">
                  <c:v>5479</c:v>
                </c:pt>
                <c:pt idx="5479">
                  <c:v>5480</c:v>
                </c:pt>
                <c:pt idx="5480">
                  <c:v>5481</c:v>
                </c:pt>
                <c:pt idx="5481">
                  <c:v>5482</c:v>
                </c:pt>
                <c:pt idx="5482">
                  <c:v>5483</c:v>
                </c:pt>
                <c:pt idx="5483">
                  <c:v>5484</c:v>
                </c:pt>
                <c:pt idx="5484">
                  <c:v>5485</c:v>
                </c:pt>
                <c:pt idx="5485">
                  <c:v>5486</c:v>
                </c:pt>
                <c:pt idx="5486">
                  <c:v>5487</c:v>
                </c:pt>
                <c:pt idx="5487">
                  <c:v>5488</c:v>
                </c:pt>
                <c:pt idx="5488">
                  <c:v>5489</c:v>
                </c:pt>
                <c:pt idx="5489">
                  <c:v>5490</c:v>
                </c:pt>
                <c:pt idx="5490">
                  <c:v>5491</c:v>
                </c:pt>
                <c:pt idx="5491">
                  <c:v>5492</c:v>
                </c:pt>
                <c:pt idx="5492">
                  <c:v>5493</c:v>
                </c:pt>
                <c:pt idx="5493">
                  <c:v>5494</c:v>
                </c:pt>
                <c:pt idx="5494">
                  <c:v>5495</c:v>
                </c:pt>
                <c:pt idx="5495">
                  <c:v>5496</c:v>
                </c:pt>
                <c:pt idx="5496">
                  <c:v>5497</c:v>
                </c:pt>
                <c:pt idx="5497">
                  <c:v>5498</c:v>
                </c:pt>
                <c:pt idx="5498">
                  <c:v>5499</c:v>
                </c:pt>
                <c:pt idx="5499">
                  <c:v>5500</c:v>
                </c:pt>
                <c:pt idx="5500">
                  <c:v>5501</c:v>
                </c:pt>
                <c:pt idx="5501">
                  <c:v>5502</c:v>
                </c:pt>
                <c:pt idx="5502">
                  <c:v>5503</c:v>
                </c:pt>
                <c:pt idx="5503">
                  <c:v>5504</c:v>
                </c:pt>
                <c:pt idx="5504">
                  <c:v>5505</c:v>
                </c:pt>
                <c:pt idx="5505">
                  <c:v>5506</c:v>
                </c:pt>
                <c:pt idx="5506">
                  <c:v>5507</c:v>
                </c:pt>
                <c:pt idx="5507">
                  <c:v>5508</c:v>
                </c:pt>
                <c:pt idx="5508">
                  <c:v>5509</c:v>
                </c:pt>
                <c:pt idx="5509">
                  <c:v>5510</c:v>
                </c:pt>
                <c:pt idx="5510">
                  <c:v>5511</c:v>
                </c:pt>
                <c:pt idx="5511">
                  <c:v>5512</c:v>
                </c:pt>
                <c:pt idx="5512">
                  <c:v>5513</c:v>
                </c:pt>
                <c:pt idx="5513">
                  <c:v>5514</c:v>
                </c:pt>
                <c:pt idx="5514">
                  <c:v>5515</c:v>
                </c:pt>
                <c:pt idx="5515">
                  <c:v>5516</c:v>
                </c:pt>
                <c:pt idx="5516">
                  <c:v>5517</c:v>
                </c:pt>
                <c:pt idx="5517">
                  <c:v>5518</c:v>
                </c:pt>
                <c:pt idx="5518">
                  <c:v>5519</c:v>
                </c:pt>
                <c:pt idx="5519">
                  <c:v>5520</c:v>
                </c:pt>
                <c:pt idx="5520">
                  <c:v>5521</c:v>
                </c:pt>
                <c:pt idx="5521">
                  <c:v>5522</c:v>
                </c:pt>
                <c:pt idx="5522">
                  <c:v>5523</c:v>
                </c:pt>
                <c:pt idx="5523">
                  <c:v>5524</c:v>
                </c:pt>
                <c:pt idx="5524">
                  <c:v>5525</c:v>
                </c:pt>
                <c:pt idx="5525">
                  <c:v>5526</c:v>
                </c:pt>
                <c:pt idx="5526">
                  <c:v>5527</c:v>
                </c:pt>
                <c:pt idx="5527">
                  <c:v>5528</c:v>
                </c:pt>
                <c:pt idx="5528">
                  <c:v>5529</c:v>
                </c:pt>
                <c:pt idx="5529">
                  <c:v>5530</c:v>
                </c:pt>
                <c:pt idx="5530">
                  <c:v>5531</c:v>
                </c:pt>
                <c:pt idx="5531">
                  <c:v>5532</c:v>
                </c:pt>
                <c:pt idx="5532">
                  <c:v>5533</c:v>
                </c:pt>
                <c:pt idx="5533">
                  <c:v>5534</c:v>
                </c:pt>
                <c:pt idx="5534">
                  <c:v>5535</c:v>
                </c:pt>
                <c:pt idx="5535">
                  <c:v>5536</c:v>
                </c:pt>
                <c:pt idx="5536">
                  <c:v>5537</c:v>
                </c:pt>
                <c:pt idx="5537">
                  <c:v>5538</c:v>
                </c:pt>
                <c:pt idx="5538">
                  <c:v>5539</c:v>
                </c:pt>
                <c:pt idx="5539">
                  <c:v>5540</c:v>
                </c:pt>
                <c:pt idx="5540">
                  <c:v>5541</c:v>
                </c:pt>
                <c:pt idx="5541">
                  <c:v>5542</c:v>
                </c:pt>
                <c:pt idx="5542">
                  <c:v>5543</c:v>
                </c:pt>
                <c:pt idx="5543">
                  <c:v>5544</c:v>
                </c:pt>
                <c:pt idx="5544">
                  <c:v>5545</c:v>
                </c:pt>
                <c:pt idx="5545">
                  <c:v>5546</c:v>
                </c:pt>
                <c:pt idx="5546">
                  <c:v>5547</c:v>
                </c:pt>
                <c:pt idx="5547">
                  <c:v>5548</c:v>
                </c:pt>
                <c:pt idx="5548">
                  <c:v>5549</c:v>
                </c:pt>
                <c:pt idx="5549">
                  <c:v>5550</c:v>
                </c:pt>
                <c:pt idx="5550">
                  <c:v>5551</c:v>
                </c:pt>
                <c:pt idx="5551">
                  <c:v>5552</c:v>
                </c:pt>
                <c:pt idx="5552">
                  <c:v>5553</c:v>
                </c:pt>
                <c:pt idx="5553">
                  <c:v>5554</c:v>
                </c:pt>
                <c:pt idx="5554">
                  <c:v>5555</c:v>
                </c:pt>
                <c:pt idx="5555">
                  <c:v>5556</c:v>
                </c:pt>
                <c:pt idx="5556">
                  <c:v>5557</c:v>
                </c:pt>
                <c:pt idx="5557">
                  <c:v>5558</c:v>
                </c:pt>
                <c:pt idx="5558">
                  <c:v>5559</c:v>
                </c:pt>
                <c:pt idx="5559">
                  <c:v>5560</c:v>
                </c:pt>
                <c:pt idx="5560">
                  <c:v>5561</c:v>
                </c:pt>
                <c:pt idx="5561">
                  <c:v>5562</c:v>
                </c:pt>
                <c:pt idx="5562">
                  <c:v>5563</c:v>
                </c:pt>
                <c:pt idx="5563">
                  <c:v>5564</c:v>
                </c:pt>
                <c:pt idx="5564">
                  <c:v>5565</c:v>
                </c:pt>
                <c:pt idx="5565">
                  <c:v>5566</c:v>
                </c:pt>
                <c:pt idx="5566">
                  <c:v>5567</c:v>
                </c:pt>
                <c:pt idx="5567">
                  <c:v>5568</c:v>
                </c:pt>
                <c:pt idx="5568">
                  <c:v>5569</c:v>
                </c:pt>
                <c:pt idx="5569">
                  <c:v>5570</c:v>
                </c:pt>
                <c:pt idx="5570">
                  <c:v>5571</c:v>
                </c:pt>
                <c:pt idx="5571">
                  <c:v>5572</c:v>
                </c:pt>
                <c:pt idx="5572">
                  <c:v>5573</c:v>
                </c:pt>
                <c:pt idx="5573">
                  <c:v>5574</c:v>
                </c:pt>
                <c:pt idx="5574">
                  <c:v>5575</c:v>
                </c:pt>
                <c:pt idx="5575">
                  <c:v>5576</c:v>
                </c:pt>
                <c:pt idx="5576">
                  <c:v>5577</c:v>
                </c:pt>
                <c:pt idx="5577">
                  <c:v>5578</c:v>
                </c:pt>
                <c:pt idx="5578">
                  <c:v>5579</c:v>
                </c:pt>
                <c:pt idx="5579">
                  <c:v>5580</c:v>
                </c:pt>
                <c:pt idx="5580">
                  <c:v>5581</c:v>
                </c:pt>
                <c:pt idx="5581">
                  <c:v>5582</c:v>
                </c:pt>
                <c:pt idx="5582">
                  <c:v>5583</c:v>
                </c:pt>
                <c:pt idx="5583">
                  <c:v>5584</c:v>
                </c:pt>
                <c:pt idx="5584">
                  <c:v>5585</c:v>
                </c:pt>
                <c:pt idx="5585">
                  <c:v>5586</c:v>
                </c:pt>
                <c:pt idx="5586">
                  <c:v>5587</c:v>
                </c:pt>
                <c:pt idx="5587">
                  <c:v>5588</c:v>
                </c:pt>
                <c:pt idx="5588">
                  <c:v>5589</c:v>
                </c:pt>
                <c:pt idx="5589">
                  <c:v>5590</c:v>
                </c:pt>
                <c:pt idx="5590">
                  <c:v>5591</c:v>
                </c:pt>
                <c:pt idx="5591">
                  <c:v>5592</c:v>
                </c:pt>
                <c:pt idx="5592">
                  <c:v>5593</c:v>
                </c:pt>
                <c:pt idx="5593">
                  <c:v>5594</c:v>
                </c:pt>
                <c:pt idx="5594">
                  <c:v>5595</c:v>
                </c:pt>
                <c:pt idx="5595">
                  <c:v>5596</c:v>
                </c:pt>
                <c:pt idx="5596">
                  <c:v>5597</c:v>
                </c:pt>
                <c:pt idx="5597">
                  <c:v>5598</c:v>
                </c:pt>
                <c:pt idx="5598">
                  <c:v>5599</c:v>
                </c:pt>
                <c:pt idx="5599">
                  <c:v>5600</c:v>
                </c:pt>
                <c:pt idx="5600">
                  <c:v>5601</c:v>
                </c:pt>
                <c:pt idx="5601">
                  <c:v>5602</c:v>
                </c:pt>
                <c:pt idx="5602">
                  <c:v>5603</c:v>
                </c:pt>
                <c:pt idx="5603">
                  <c:v>5604</c:v>
                </c:pt>
                <c:pt idx="5604">
                  <c:v>5605</c:v>
                </c:pt>
                <c:pt idx="5605">
                  <c:v>5606</c:v>
                </c:pt>
                <c:pt idx="5606">
                  <c:v>5607</c:v>
                </c:pt>
                <c:pt idx="5607">
                  <c:v>5608</c:v>
                </c:pt>
                <c:pt idx="5608">
                  <c:v>5609</c:v>
                </c:pt>
                <c:pt idx="5609">
                  <c:v>5610</c:v>
                </c:pt>
                <c:pt idx="5610">
                  <c:v>5611</c:v>
                </c:pt>
                <c:pt idx="5611">
                  <c:v>5612</c:v>
                </c:pt>
                <c:pt idx="5612">
                  <c:v>5613</c:v>
                </c:pt>
                <c:pt idx="5613">
                  <c:v>5614</c:v>
                </c:pt>
                <c:pt idx="5614">
                  <c:v>5615</c:v>
                </c:pt>
                <c:pt idx="5615">
                  <c:v>5616</c:v>
                </c:pt>
                <c:pt idx="5616">
                  <c:v>5617</c:v>
                </c:pt>
                <c:pt idx="5617">
                  <c:v>5618</c:v>
                </c:pt>
                <c:pt idx="5618">
                  <c:v>5619</c:v>
                </c:pt>
                <c:pt idx="5619">
                  <c:v>5620</c:v>
                </c:pt>
                <c:pt idx="5620">
                  <c:v>5621</c:v>
                </c:pt>
                <c:pt idx="5621">
                  <c:v>5622</c:v>
                </c:pt>
                <c:pt idx="5622">
                  <c:v>5623</c:v>
                </c:pt>
                <c:pt idx="5623">
                  <c:v>5624</c:v>
                </c:pt>
                <c:pt idx="5624">
                  <c:v>5625</c:v>
                </c:pt>
                <c:pt idx="5625">
                  <c:v>5626</c:v>
                </c:pt>
                <c:pt idx="5626">
                  <c:v>5627</c:v>
                </c:pt>
                <c:pt idx="5627">
                  <c:v>5628</c:v>
                </c:pt>
                <c:pt idx="5628">
                  <c:v>5629</c:v>
                </c:pt>
                <c:pt idx="5629">
                  <c:v>5630</c:v>
                </c:pt>
                <c:pt idx="5630">
                  <c:v>5631</c:v>
                </c:pt>
                <c:pt idx="5631">
                  <c:v>5632</c:v>
                </c:pt>
                <c:pt idx="5632">
                  <c:v>5633</c:v>
                </c:pt>
                <c:pt idx="5633">
                  <c:v>5634</c:v>
                </c:pt>
                <c:pt idx="5634">
                  <c:v>5635</c:v>
                </c:pt>
                <c:pt idx="5635">
                  <c:v>5636</c:v>
                </c:pt>
                <c:pt idx="5636">
                  <c:v>5637</c:v>
                </c:pt>
                <c:pt idx="5637">
                  <c:v>5638</c:v>
                </c:pt>
                <c:pt idx="5638">
                  <c:v>5639</c:v>
                </c:pt>
                <c:pt idx="5639">
                  <c:v>5640</c:v>
                </c:pt>
                <c:pt idx="5640">
                  <c:v>5641</c:v>
                </c:pt>
                <c:pt idx="5641">
                  <c:v>5642</c:v>
                </c:pt>
                <c:pt idx="5642">
                  <c:v>5643</c:v>
                </c:pt>
                <c:pt idx="5643">
                  <c:v>5644</c:v>
                </c:pt>
                <c:pt idx="5644">
                  <c:v>5645</c:v>
                </c:pt>
                <c:pt idx="5645">
                  <c:v>5646</c:v>
                </c:pt>
                <c:pt idx="5646">
                  <c:v>5647</c:v>
                </c:pt>
                <c:pt idx="5647">
                  <c:v>5648</c:v>
                </c:pt>
                <c:pt idx="5648">
                  <c:v>5649</c:v>
                </c:pt>
                <c:pt idx="5649">
                  <c:v>5650</c:v>
                </c:pt>
                <c:pt idx="5650">
                  <c:v>5651</c:v>
                </c:pt>
                <c:pt idx="5651">
                  <c:v>5652</c:v>
                </c:pt>
                <c:pt idx="5652">
                  <c:v>5653</c:v>
                </c:pt>
                <c:pt idx="5653">
                  <c:v>5654</c:v>
                </c:pt>
                <c:pt idx="5654">
                  <c:v>5655</c:v>
                </c:pt>
                <c:pt idx="5655">
                  <c:v>5656</c:v>
                </c:pt>
                <c:pt idx="5656">
                  <c:v>5657</c:v>
                </c:pt>
                <c:pt idx="5657">
                  <c:v>5658</c:v>
                </c:pt>
                <c:pt idx="5658">
                  <c:v>5659</c:v>
                </c:pt>
                <c:pt idx="5659">
                  <c:v>5660</c:v>
                </c:pt>
                <c:pt idx="5660">
                  <c:v>5661</c:v>
                </c:pt>
                <c:pt idx="5661">
                  <c:v>5662</c:v>
                </c:pt>
                <c:pt idx="5662">
                  <c:v>5663</c:v>
                </c:pt>
                <c:pt idx="5663">
                  <c:v>5664</c:v>
                </c:pt>
                <c:pt idx="5664">
                  <c:v>5665</c:v>
                </c:pt>
                <c:pt idx="5665">
                  <c:v>5666</c:v>
                </c:pt>
                <c:pt idx="5666">
                  <c:v>5667</c:v>
                </c:pt>
                <c:pt idx="5667">
                  <c:v>5668</c:v>
                </c:pt>
                <c:pt idx="5668">
                  <c:v>5669</c:v>
                </c:pt>
                <c:pt idx="5669">
                  <c:v>5670</c:v>
                </c:pt>
                <c:pt idx="5670">
                  <c:v>5671</c:v>
                </c:pt>
                <c:pt idx="5671">
                  <c:v>5672</c:v>
                </c:pt>
                <c:pt idx="5672">
                  <c:v>5673</c:v>
                </c:pt>
                <c:pt idx="5673">
                  <c:v>5674</c:v>
                </c:pt>
                <c:pt idx="5674">
                  <c:v>5675</c:v>
                </c:pt>
                <c:pt idx="5675">
                  <c:v>5676</c:v>
                </c:pt>
                <c:pt idx="5676">
                  <c:v>5677</c:v>
                </c:pt>
                <c:pt idx="5677">
                  <c:v>5678</c:v>
                </c:pt>
                <c:pt idx="5678">
                  <c:v>5679</c:v>
                </c:pt>
                <c:pt idx="5679">
                  <c:v>5680</c:v>
                </c:pt>
                <c:pt idx="5680">
                  <c:v>5681</c:v>
                </c:pt>
                <c:pt idx="5681">
                  <c:v>5682</c:v>
                </c:pt>
                <c:pt idx="5682">
                  <c:v>5683</c:v>
                </c:pt>
                <c:pt idx="5683">
                  <c:v>5684</c:v>
                </c:pt>
                <c:pt idx="5684">
                  <c:v>5685</c:v>
                </c:pt>
                <c:pt idx="5685">
                  <c:v>5686</c:v>
                </c:pt>
                <c:pt idx="5686">
                  <c:v>5687</c:v>
                </c:pt>
                <c:pt idx="5687">
                  <c:v>5688</c:v>
                </c:pt>
                <c:pt idx="5688">
                  <c:v>5689</c:v>
                </c:pt>
                <c:pt idx="5689">
                  <c:v>5690</c:v>
                </c:pt>
                <c:pt idx="5690">
                  <c:v>5691</c:v>
                </c:pt>
                <c:pt idx="5691">
                  <c:v>5692</c:v>
                </c:pt>
                <c:pt idx="5692">
                  <c:v>5693</c:v>
                </c:pt>
                <c:pt idx="5693">
                  <c:v>5694</c:v>
                </c:pt>
                <c:pt idx="5694">
                  <c:v>5695</c:v>
                </c:pt>
                <c:pt idx="5695">
                  <c:v>5696</c:v>
                </c:pt>
                <c:pt idx="5696">
                  <c:v>5697</c:v>
                </c:pt>
                <c:pt idx="5697">
                  <c:v>5698</c:v>
                </c:pt>
                <c:pt idx="5698">
                  <c:v>5699</c:v>
                </c:pt>
                <c:pt idx="5699">
                  <c:v>5700</c:v>
                </c:pt>
                <c:pt idx="5700">
                  <c:v>5701</c:v>
                </c:pt>
                <c:pt idx="5701">
                  <c:v>5702</c:v>
                </c:pt>
                <c:pt idx="5702">
                  <c:v>5703</c:v>
                </c:pt>
                <c:pt idx="5703">
                  <c:v>5704</c:v>
                </c:pt>
                <c:pt idx="5704">
                  <c:v>5705</c:v>
                </c:pt>
                <c:pt idx="5705">
                  <c:v>5706</c:v>
                </c:pt>
                <c:pt idx="5706">
                  <c:v>5707</c:v>
                </c:pt>
                <c:pt idx="5707">
                  <c:v>5708</c:v>
                </c:pt>
                <c:pt idx="5708">
                  <c:v>5709</c:v>
                </c:pt>
                <c:pt idx="5709">
                  <c:v>5710</c:v>
                </c:pt>
                <c:pt idx="5710">
                  <c:v>5711</c:v>
                </c:pt>
                <c:pt idx="5711">
                  <c:v>5712</c:v>
                </c:pt>
                <c:pt idx="5712">
                  <c:v>5713</c:v>
                </c:pt>
                <c:pt idx="5713">
                  <c:v>5714</c:v>
                </c:pt>
                <c:pt idx="5714">
                  <c:v>5715</c:v>
                </c:pt>
                <c:pt idx="5715">
                  <c:v>5716</c:v>
                </c:pt>
                <c:pt idx="5716">
                  <c:v>5717</c:v>
                </c:pt>
                <c:pt idx="5717">
                  <c:v>5718</c:v>
                </c:pt>
                <c:pt idx="5718">
                  <c:v>5719</c:v>
                </c:pt>
                <c:pt idx="5719">
                  <c:v>5720</c:v>
                </c:pt>
                <c:pt idx="5720">
                  <c:v>5721</c:v>
                </c:pt>
                <c:pt idx="5721">
                  <c:v>5722</c:v>
                </c:pt>
                <c:pt idx="5722">
                  <c:v>5723</c:v>
                </c:pt>
                <c:pt idx="5723">
                  <c:v>5724</c:v>
                </c:pt>
                <c:pt idx="5724">
                  <c:v>5725</c:v>
                </c:pt>
                <c:pt idx="5725">
                  <c:v>5726</c:v>
                </c:pt>
                <c:pt idx="5726">
                  <c:v>5727</c:v>
                </c:pt>
                <c:pt idx="5727">
                  <c:v>5728</c:v>
                </c:pt>
                <c:pt idx="5728">
                  <c:v>5729</c:v>
                </c:pt>
                <c:pt idx="5729">
                  <c:v>5730</c:v>
                </c:pt>
                <c:pt idx="5730">
                  <c:v>5731</c:v>
                </c:pt>
                <c:pt idx="5731">
                  <c:v>5732</c:v>
                </c:pt>
                <c:pt idx="5732">
                  <c:v>5733</c:v>
                </c:pt>
                <c:pt idx="5733">
                  <c:v>5734</c:v>
                </c:pt>
                <c:pt idx="5734">
                  <c:v>5735</c:v>
                </c:pt>
                <c:pt idx="5735">
                  <c:v>5736</c:v>
                </c:pt>
                <c:pt idx="5736">
                  <c:v>5737</c:v>
                </c:pt>
                <c:pt idx="5737">
                  <c:v>5738</c:v>
                </c:pt>
                <c:pt idx="5738">
                  <c:v>5739</c:v>
                </c:pt>
                <c:pt idx="5739">
                  <c:v>5740</c:v>
                </c:pt>
                <c:pt idx="5740">
                  <c:v>5741</c:v>
                </c:pt>
                <c:pt idx="5741">
                  <c:v>5742</c:v>
                </c:pt>
                <c:pt idx="5742">
                  <c:v>5743</c:v>
                </c:pt>
                <c:pt idx="5743">
                  <c:v>5744</c:v>
                </c:pt>
                <c:pt idx="5744">
                  <c:v>5745</c:v>
                </c:pt>
                <c:pt idx="5745">
                  <c:v>5746</c:v>
                </c:pt>
                <c:pt idx="5746">
                  <c:v>5747</c:v>
                </c:pt>
                <c:pt idx="5747">
                  <c:v>5748</c:v>
                </c:pt>
                <c:pt idx="5748">
                  <c:v>5749</c:v>
                </c:pt>
                <c:pt idx="5749">
                  <c:v>5750</c:v>
                </c:pt>
                <c:pt idx="5750">
                  <c:v>5751</c:v>
                </c:pt>
                <c:pt idx="5751">
                  <c:v>5752</c:v>
                </c:pt>
                <c:pt idx="5752">
                  <c:v>5753</c:v>
                </c:pt>
                <c:pt idx="5753">
                  <c:v>5754</c:v>
                </c:pt>
                <c:pt idx="5754">
                  <c:v>5755</c:v>
                </c:pt>
                <c:pt idx="5755">
                  <c:v>5756</c:v>
                </c:pt>
                <c:pt idx="5756">
                  <c:v>5757</c:v>
                </c:pt>
                <c:pt idx="5757">
                  <c:v>5758</c:v>
                </c:pt>
                <c:pt idx="5758">
                  <c:v>5759</c:v>
                </c:pt>
                <c:pt idx="5759">
                  <c:v>5760</c:v>
                </c:pt>
                <c:pt idx="5760">
                  <c:v>5761</c:v>
                </c:pt>
                <c:pt idx="5761">
                  <c:v>5762</c:v>
                </c:pt>
                <c:pt idx="5762">
                  <c:v>5763</c:v>
                </c:pt>
                <c:pt idx="5763">
                  <c:v>5764</c:v>
                </c:pt>
                <c:pt idx="5764">
                  <c:v>5765</c:v>
                </c:pt>
                <c:pt idx="5765">
                  <c:v>5766</c:v>
                </c:pt>
                <c:pt idx="5766">
                  <c:v>5767</c:v>
                </c:pt>
                <c:pt idx="5767">
                  <c:v>5768</c:v>
                </c:pt>
                <c:pt idx="5768">
                  <c:v>5769</c:v>
                </c:pt>
                <c:pt idx="5769">
                  <c:v>5770</c:v>
                </c:pt>
                <c:pt idx="5770">
                  <c:v>5771</c:v>
                </c:pt>
                <c:pt idx="5771">
                  <c:v>5772</c:v>
                </c:pt>
                <c:pt idx="5772">
                  <c:v>5773</c:v>
                </c:pt>
                <c:pt idx="5773">
                  <c:v>5774</c:v>
                </c:pt>
                <c:pt idx="5774">
                  <c:v>5775</c:v>
                </c:pt>
                <c:pt idx="5775">
                  <c:v>5776</c:v>
                </c:pt>
                <c:pt idx="5776">
                  <c:v>5777</c:v>
                </c:pt>
                <c:pt idx="5777">
                  <c:v>5778</c:v>
                </c:pt>
                <c:pt idx="5778">
                  <c:v>5779</c:v>
                </c:pt>
                <c:pt idx="5779">
                  <c:v>5780</c:v>
                </c:pt>
                <c:pt idx="5780">
                  <c:v>5781</c:v>
                </c:pt>
                <c:pt idx="5781">
                  <c:v>5782</c:v>
                </c:pt>
                <c:pt idx="5782">
                  <c:v>5783</c:v>
                </c:pt>
                <c:pt idx="5783">
                  <c:v>5784</c:v>
                </c:pt>
                <c:pt idx="5784">
                  <c:v>5785</c:v>
                </c:pt>
                <c:pt idx="5785">
                  <c:v>5786</c:v>
                </c:pt>
                <c:pt idx="5786">
                  <c:v>5787</c:v>
                </c:pt>
                <c:pt idx="5787">
                  <c:v>5788</c:v>
                </c:pt>
                <c:pt idx="5788">
                  <c:v>5789</c:v>
                </c:pt>
                <c:pt idx="5789">
                  <c:v>5790</c:v>
                </c:pt>
                <c:pt idx="5790">
                  <c:v>5791</c:v>
                </c:pt>
                <c:pt idx="5791">
                  <c:v>5792</c:v>
                </c:pt>
                <c:pt idx="5792">
                  <c:v>5793</c:v>
                </c:pt>
                <c:pt idx="5793">
                  <c:v>5794</c:v>
                </c:pt>
                <c:pt idx="5794">
                  <c:v>5795</c:v>
                </c:pt>
                <c:pt idx="5795">
                  <c:v>5796</c:v>
                </c:pt>
                <c:pt idx="5796">
                  <c:v>5797</c:v>
                </c:pt>
                <c:pt idx="5797">
                  <c:v>5798</c:v>
                </c:pt>
                <c:pt idx="5798">
                  <c:v>5799</c:v>
                </c:pt>
                <c:pt idx="5799">
                  <c:v>5800</c:v>
                </c:pt>
                <c:pt idx="5800">
                  <c:v>5801</c:v>
                </c:pt>
                <c:pt idx="5801">
                  <c:v>5802</c:v>
                </c:pt>
                <c:pt idx="5802">
                  <c:v>5803</c:v>
                </c:pt>
                <c:pt idx="5803">
                  <c:v>5804</c:v>
                </c:pt>
                <c:pt idx="5804">
                  <c:v>5805</c:v>
                </c:pt>
                <c:pt idx="5805">
                  <c:v>5806</c:v>
                </c:pt>
                <c:pt idx="5806">
                  <c:v>5807</c:v>
                </c:pt>
                <c:pt idx="5807">
                  <c:v>5808</c:v>
                </c:pt>
                <c:pt idx="5808">
                  <c:v>5809</c:v>
                </c:pt>
                <c:pt idx="5809">
                  <c:v>5810</c:v>
                </c:pt>
                <c:pt idx="5810">
                  <c:v>5811</c:v>
                </c:pt>
                <c:pt idx="5811">
                  <c:v>5812</c:v>
                </c:pt>
                <c:pt idx="5812">
                  <c:v>5813</c:v>
                </c:pt>
                <c:pt idx="5813">
                  <c:v>5814</c:v>
                </c:pt>
                <c:pt idx="5814">
                  <c:v>5815</c:v>
                </c:pt>
                <c:pt idx="5815">
                  <c:v>5816</c:v>
                </c:pt>
                <c:pt idx="5816">
                  <c:v>5817</c:v>
                </c:pt>
                <c:pt idx="5817">
                  <c:v>5818</c:v>
                </c:pt>
                <c:pt idx="5818">
                  <c:v>5819</c:v>
                </c:pt>
                <c:pt idx="5819">
                  <c:v>5820</c:v>
                </c:pt>
                <c:pt idx="5820">
                  <c:v>5821</c:v>
                </c:pt>
                <c:pt idx="5821">
                  <c:v>5822</c:v>
                </c:pt>
                <c:pt idx="5822">
                  <c:v>5823</c:v>
                </c:pt>
                <c:pt idx="5823">
                  <c:v>5824</c:v>
                </c:pt>
                <c:pt idx="5824">
                  <c:v>5825</c:v>
                </c:pt>
                <c:pt idx="5825">
                  <c:v>5826</c:v>
                </c:pt>
                <c:pt idx="5826">
                  <c:v>5827</c:v>
                </c:pt>
                <c:pt idx="5827">
                  <c:v>5828</c:v>
                </c:pt>
                <c:pt idx="5828">
                  <c:v>5829</c:v>
                </c:pt>
                <c:pt idx="5829">
                  <c:v>5830</c:v>
                </c:pt>
                <c:pt idx="5830">
                  <c:v>5831</c:v>
                </c:pt>
                <c:pt idx="5831">
                  <c:v>5832</c:v>
                </c:pt>
                <c:pt idx="5832">
                  <c:v>5833</c:v>
                </c:pt>
                <c:pt idx="5833">
                  <c:v>5834</c:v>
                </c:pt>
                <c:pt idx="5834">
                  <c:v>5835</c:v>
                </c:pt>
                <c:pt idx="5835">
                  <c:v>5836</c:v>
                </c:pt>
                <c:pt idx="5836">
                  <c:v>5837</c:v>
                </c:pt>
                <c:pt idx="5837">
                  <c:v>5838</c:v>
                </c:pt>
                <c:pt idx="5838">
                  <c:v>5839</c:v>
                </c:pt>
                <c:pt idx="5839">
                  <c:v>5840</c:v>
                </c:pt>
                <c:pt idx="5840">
                  <c:v>5841</c:v>
                </c:pt>
                <c:pt idx="5841">
                  <c:v>5842</c:v>
                </c:pt>
                <c:pt idx="5842">
                  <c:v>5843</c:v>
                </c:pt>
                <c:pt idx="5843">
                  <c:v>5844</c:v>
                </c:pt>
                <c:pt idx="5844">
                  <c:v>5845</c:v>
                </c:pt>
                <c:pt idx="5845">
                  <c:v>5846</c:v>
                </c:pt>
                <c:pt idx="5846">
                  <c:v>5847</c:v>
                </c:pt>
                <c:pt idx="5847">
                  <c:v>5848</c:v>
                </c:pt>
                <c:pt idx="5848">
                  <c:v>5849</c:v>
                </c:pt>
                <c:pt idx="5849">
                  <c:v>5850</c:v>
                </c:pt>
                <c:pt idx="5850">
                  <c:v>5851</c:v>
                </c:pt>
                <c:pt idx="5851">
                  <c:v>5852</c:v>
                </c:pt>
                <c:pt idx="5852">
                  <c:v>5853</c:v>
                </c:pt>
                <c:pt idx="5853">
                  <c:v>5854</c:v>
                </c:pt>
                <c:pt idx="5854">
                  <c:v>5855</c:v>
                </c:pt>
                <c:pt idx="5855">
                  <c:v>5856</c:v>
                </c:pt>
                <c:pt idx="5856">
                  <c:v>5857</c:v>
                </c:pt>
                <c:pt idx="5857">
                  <c:v>5858</c:v>
                </c:pt>
                <c:pt idx="5858">
                  <c:v>5859</c:v>
                </c:pt>
                <c:pt idx="5859">
                  <c:v>5860</c:v>
                </c:pt>
                <c:pt idx="5860">
                  <c:v>5861</c:v>
                </c:pt>
                <c:pt idx="5861">
                  <c:v>5862</c:v>
                </c:pt>
                <c:pt idx="5862">
                  <c:v>5863</c:v>
                </c:pt>
                <c:pt idx="5863">
                  <c:v>5864</c:v>
                </c:pt>
                <c:pt idx="5864">
                  <c:v>5865</c:v>
                </c:pt>
                <c:pt idx="5865">
                  <c:v>5866</c:v>
                </c:pt>
                <c:pt idx="5866">
                  <c:v>5867</c:v>
                </c:pt>
                <c:pt idx="5867">
                  <c:v>5868</c:v>
                </c:pt>
                <c:pt idx="5868">
                  <c:v>5869</c:v>
                </c:pt>
                <c:pt idx="5869">
                  <c:v>5870</c:v>
                </c:pt>
                <c:pt idx="5870">
                  <c:v>5871</c:v>
                </c:pt>
                <c:pt idx="5871">
                  <c:v>5872</c:v>
                </c:pt>
                <c:pt idx="5872">
                  <c:v>5873</c:v>
                </c:pt>
                <c:pt idx="5873">
                  <c:v>5874</c:v>
                </c:pt>
                <c:pt idx="5874">
                  <c:v>5875</c:v>
                </c:pt>
                <c:pt idx="5875">
                  <c:v>5876</c:v>
                </c:pt>
                <c:pt idx="5876">
                  <c:v>5877</c:v>
                </c:pt>
                <c:pt idx="5877">
                  <c:v>5878</c:v>
                </c:pt>
                <c:pt idx="5878">
                  <c:v>5879</c:v>
                </c:pt>
                <c:pt idx="5879">
                  <c:v>5880</c:v>
                </c:pt>
                <c:pt idx="5880">
                  <c:v>5881</c:v>
                </c:pt>
                <c:pt idx="5881">
                  <c:v>5882</c:v>
                </c:pt>
                <c:pt idx="5882">
                  <c:v>5883</c:v>
                </c:pt>
                <c:pt idx="5883">
                  <c:v>5884</c:v>
                </c:pt>
                <c:pt idx="5884">
                  <c:v>5885</c:v>
                </c:pt>
                <c:pt idx="5885">
                  <c:v>5886</c:v>
                </c:pt>
                <c:pt idx="5886">
                  <c:v>5887</c:v>
                </c:pt>
                <c:pt idx="5887">
                  <c:v>5888</c:v>
                </c:pt>
                <c:pt idx="5888">
                  <c:v>5889</c:v>
                </c:pt>
                <c:pt idx="5889">
                  <c:v>5890</c:v>
                </c:pt>
                <c:pt idx="5890">
                  <c:v>5891</c:v>
                </c:pt>
                <c:pt idx="5891">
                  <c:v>5892</c:v>
                </c:pt>
                <c:pt idx="5892">
                  <c:v>5893</c:v>
                </c:pt>
                <c:pt idx="5893">
                  <c:v>5894</c:v>
                </c:pt>
                <c:pt idx="5894">
                  <c:v>5895</c:v>
                </c:pt>
                <c:pt idx="5895">
                  <c:v>5896</c:v>
                </c:pt>
                <c:pt idx="5896">
                  <c:v>5897</c:v>
                </c:pt>
                <c:pt idx="5897">
                  <c:v>5898</c:v>
                </c:pt>
                <c:pt idx="5898">
                  <c:v>5899</c:v>
                </c:pt>
                <c:pt idx="5899">
                  <c:v>5900</c:v>
                </c:pt>
                <c:pt idx="5900">
                  <c:v>5901</c:v>
                </c:pt>
                <c:pt idx="5901">
                  <c:v>5902</c:v>
                </c:pt>
                <c:pt idx="5902">
                  <c:v>5903</c:v>
                </c:pt>
                <c:pt idx="5903">
                  <c:v>5904</c:v>
                </c:pt>
                <c:pt idx="5904">
                  <c:v>5905</c:v>
                </c:pt>
                <c:pt idx="5905">
                  <c:v>5906</c:v>
                </c:pt>
                <c:pt idx="5906">
                  <c:v>5907</c:v>
                </c:pt>
                <c:pt idx="5907">
                  <c:v>5908</c:v>
                </c:pt>
                <c:pt idx="5908">
                  <c:v>5909</c:v>
                </c:pt>
                <c:pt idx="5909">
                  <c:v>5910</c:v>
                </c:pt>
                <c:pt idx="5910">
                  <c:v>5911</c:v>
                </c:pt>
                <c:pt idx="5911">
                  <c:v>5912</c:v>
                </c:pt>
                <c:pt idx="5912">
                  <c:v>5913</c:v>
                </c:pt>
                <c:pt idx="5913">
                  <c:v>5914</c:v>
                </c:pt>
                <c:pt idx="5914">
                  <c:v>5915</c:v>
                </c:pt>
                <c:pt idx="5915">
                  <c:v>5916</c:v>
                </c:pt>
                <c:pt idx="5916">
                  <c:v>5917</c:v>
                </c:pt>
                <c:pt idx="5917">
                  <c:v>5918</c:v>
                </c:pt>
                <c:pt idx="5918">
                  <c:v>5919</c:v>
                </c:pt>
                <c:pt idx="5919">
                  <c:v>5920</c:v>
                </c:pt>
                <c:pt idx="5920">
                  <c:v>5921</c:v>
                </c:pt>
                <c:pt idx="5921">
                  <c:v>5922</c:v>
                </c:pt>
                <c:pt idx="5922">
                  <c:v>5923</c:v>
                </c:pt>
                <c:pt idx="5923">
                  <c:v>5924</c:v>
                </c:pt>
                <c:pt idx="5924">
                  <c:v>5925</c:v>
                </c:pt>
                <c:pt idx="5925">
                  <c:v>5926</c:v>
                </c:pt>
                <c:pt idx="5926">
                  <c:v>5927</c:v>
                </c:pt>
                <c:pt idx="5927">
                  <c:v>5928</c:v>
                </c:pt>
                <c:pt idx="5928">
                  <c:v>5929</c:v>
                </c:pt>
                <c:pt idx="5929">
                  <c:v>5930</c:v>
                </c:pt>
                <c:pt idx="5930">
                  <c:v>5931</c:v>
                </c:pt>
                <c:pt idx="5931">
                  <c:v>5932</c:v>
                </c:pt>
                <c:pt idx="5932">
                  <c:v>5933</c:v>
                </c:pt>
                <c:pt idx="5933">
                  <c:v>5934</c:v>
                </c:pt>
                <c:pt idx="5934">
                  <c:v>5935</c:v>
                </c:pt>
                <c:pt idx="5935">
                  <c:v>5936</c:v>
                </c:pt>
                <c:pt idx="5936">
                  <c:v>5937</c:v>
                </c:pt>
                <c:pt idx="5937">
                  <c:v>5938</c:v>
                </c:pt>
                <c:pt idx="5938">
                  <c:v>5939</c:v>
                </c:pt>
                <c:pt idx="5939">
                  <c:v>5940</c:v>
                </c:pt>
                <c:pt idx="5940">
                  <c:v>5941</c:v>
                </c:pt>
                <c:pt idx="5941">
                  <c:v>5942</c:v>
                </c:pt>
                <c:pt idx="5942">
                  <c:v>5943</c:v>
                </c:pt>
                <c:pt idx="5943">
                  <c:v>5944</c:v>
                </c:pt>
                <c:pt idx="5944">
                  <c:v>5945</c:v>
                </c:pt>
                <c:pt idx="5945">
                  <c:v>5946</c:v>
                </c:pt>
                <c:pt idx="5946">
                  <c:v>5947</c:v>
                </c:pt>
                <c:pt idx="5947">
                  <c:v>5948</c:v>
                </c:pt>
                <c:pt idx="5948">
                  <c:v>5949</c:v>
                </c:pt>
                <c:pt idx="5949">
                  <c:v>5950</c:v>
                </c:pt>
                <c:pt idx="5950">
                  <c:v>5951</c:v>
                </c:pt>
                <c:pt idx="5951">
                  <c:v>5952</c:v>
                </c:pt>
                <c:pt idx="5952">
                  <c:v>5953</c:v>
                </c:pt>
                <c:pt idx="5953">
                  <c:v>5954</c:v>
                </c:pt>
                <c:pt idx="5954">
                  <c:v>5955</c:v>
                </c:pt>
                <c:pt idx="5955">
                  <c:v>5956</c:v>
                </c:pt>
                <c:pt idx="5956">
                  <c:v>5957</c:v>
                </c:pt>
                <c:pt idx="5957">
                  <c:v>5958</c:v>
                </c:pt>
                <c:pt idx="5958">
                  <c:v>5959</c:v>
                </c:pt>
                <c:pt idx="5959">
                  <c:v>5960</c:v>
                </c:pt>
                <c:pt idx="5960">
                  <c:v>5961</c:v>
                </c:pt>
                <c:pt idx="5961">
                  <c:v>5962</c:v>
                </c:pt>
                <c:pt idx="5962">
                  <c:v>5963</c:v>
                </c:pt>
                <c:pt idx="5963">
                  <c:v>5964</c:v>
                </c:pt>
                <c:pt idx="5964">
                  <c:v>5965</c:v>
                </c:pt>
                <c:pt idx="5965">
                  <c:v>5966</c:v>
                </c:pt>
                <c:pt idx="5966">
                  <c:v>5967</c:v>
                </c:pt>
                <c:pt idx="5967">
                  <c:v>5968</c:v>
                </c:pt>
                <c:pt idx="5968">
                  <c:v>5969</c:v>
                </c:pt>
                <c:pt idx="5969">
                  <c:v>5970</c:v>
                </c:pt>
                <c:pt idx="5970">
                  <c:v>5971</c:v>
                </c:pt>
                <c:pt idx="5971">
                  <c:v>5972</c:v>
                </c:pt>
                <c:pt idx="5972">
                  <c:v>5973</c:v>
                </c:pt>
                <c:pt idx="5973">
                  <c:v>5974</c:v>
                </c:pt>
                <c:pt idx="5974">
                  <c:v>5975</c:v>
                </c:pt>
                <c:pt idx="5975">
                  <c:v>5976</c:v>
                </c:pt>
                <c:pt idx="5976">
                  <c:v>5977</c:v>
                </c:pt>
                <c:pt idx="5977">
                  <c:v>5978</c:v>
                </c:pt>
                <c:pt idx="5978">
                  <c:v>5979</c:v>
                </c:pt>
                <c:pt idx="5979">
                  <c:v>5980</c:v>
                </c:pt>
                <c:pt idx="5980">
                  <c:v>5981</c:v>
                </c:pt>
                <c:pt idx="5981">
                  <c:v>5982</c:v>
                </c:pt>
                <c:pt idx="5982">
                  <c:v>5983</c:v>
                </c:pt>
                <c:pt idx="5983">
                  <c:v>5984</c:v>
                </c:pt>
                <c:pt idx="5984">
                  <c:v>5985</c:v>
                </c:pt>
                <c:pt idx="5985">
                  <c:v>5986</c:v>
                </c:pt>
                <c:pt idx="5986">
                  <c:v>5987</c:v>
                </c:pt>
                <c:pt idx="5987">
                  <c:v>5988</c:v>
                </c:pt>
                <c:pt idx="5988">
                  <c:v>5989</c:v>
                </c:pt>
                <c:pt idx="5989">
                  <c:v>5990</c:v>
                </c:pt>
                <c:pt idx="5990">
                  <c:v>5991</c:v>
                </c:pt>
                <c:pt idx="5991">
                  <c:v>5992</c:v>
                </c:pt>
                <c:pt idx="5992">
                  <c:v>5993</c:v>
                </c:pt>
                <c:pt idx="5993">
                  <c:v>5994</c:v>
                </c:pt>
                <c:pt idx="5994">
                  <c:v>5995</c:v>
                </c:pt>
                <c:pt idx="5995">
                  <c:v>5996</c:v>
                </c:pt>
                <c:pt idx="5996">
                  <c:v>5997</c:v>
                </c:pt>
                <c:pt idx="5997">
                  <c:v>5998</c:v>
                </c:pt>
                <c:pt idx="5998">
                  <c:v>5999</c:v>
                </c:pt>
                <c:pt idx="5999">
                  <c:v>6000</c:v>
                </c:pt>
                <c:pt idx="6000">
                  <c:v>6001</c:v>
                </c:pt>
                <c:pt idx="6001">
                  <c:v>6002</c:v>
                </c:pt>
                <c:pt idx="6002">
                  <c:v>6003</c:v>
                </c:pt>
                <c:pt idx="6003">
                  <c:v>6004</c:v>
                </c:pt>
                <c:pt idx="6004">
                  <c:v>6005</c:v>
                </c:pt>
                <c:pt idx="6005">
                  <c:v>6006</c:v>
                </c:pt>
                <c:pt idx="6006">
                  <c:v>6007</c:v>
                </c:pt>
                <c:pt idx="6007">
                  <c:v>6008</c:v>
                </c:pt>
                <c:pt idx="6008">
                  <c:v>6009</c:v>
                </c:pt>
                <c:pt idx="6009">
                  <c:v>6010</c:v>
                </c:pt>
                <c:pt idx="6010">
                  <c:v>6011</c:v>
                </c:pt>
                <c:pt idx="6011">
                  <c:v>6012</c:v>
                </c:pt>
                <c:pt idx="6012">
                  <c:v>6013</c:v>
                </c:pt>
                <c:pt idx="6013">
                  <c:v>6014</c:v>
                </c:pt>
                <c:pt idx="6014">
                  <c:v>6015</c:v>
                </c:pt>
                <c:pt idx="6015">
                  <c:v>6016</c:v>
                </c:pt>
                <c:pt idx="6016">
                  <c:v>6017</c:v>
                </c:pt>
                <c:pt idx="6017">
                  <c:v>6018</c:v>
                </c:pt>
                <c:pt idx="6018">
                  <c:v>6019</c:v>
                </c:pt>
                <c:pt idx="6019">
                  <c:v>6020</c:v>
                </c:pt>
                <c:pt idx="6020">
                  <c:v>6021</c:v>
                </c:pt>
                <c:pt idx="6021">
                  <c:v>6022</c:v>
                </c:pt>
                <c:pt idx="6022">
                  <c:v>6023</c:v>
                </c:pt>
                <c:pt idx="6023">
                  <c:v>6024</c:v>
                </c:pt>
                <c:pt idx="6024">
                  <c:v>6025</c:v>
                </c:pt>
                <c:pt idx="6025">
                  <c:v>6026</c:v>
                </c:pt>
                <c:pt idx="6026">
                  <c:v>6027</c:v>
                </c:pt>
                <c:pt idx="6027">
                  <c:v>6028</c:v>
                </c:pt>
                <c:pt idx="6028">
                  <c:v>6029</c:v>
                </c:pt>
                <c:pt idx="6029">
                  <c:v>6030</c:v>
                </c:pt>
                <c:pt idx="6030">
                  <c:v>6031</c:v>
                </c:pt>
                <c:pt idx="6031">
                  <c:v>6032</c:v>
                </c:pt>
                <c:pt idx="6032">
                  <c:v>6033</c:v>
                </c:pt>
                <c:pt idx="6033">
                  <c:v>6034</c:v>
                </c:pt>
                <c:pt idx="6034">
                  <c:v>6035</c:v>
                </c:pt>
                <c:pt idx="6035">
                  <c:v>6036</c:v>
                </c:pt>
                <c:pt idx="6036">
                  <c:v>6037</c:v>
                </c:pt>
                <c:pt idx="6037">
                  <c:v>6038</c:v>
                </c:pt>
                <c:pt idx="6038">
                  <c:v>6039</c:v>
                </c:pt>
                <c:pt idx="6039">
                  <c:v>6040</c:v>
                </c:pt>
                <c:pt idx="6040">
                  <c:v>6041</c:v>
                </c:pt>
                <c:pt idx="6041">
                  <c:v>6042</c:v>
                </c:pt>
                <c:pt idx="6042">
                  <c:v>6043</c:v>
                </c:pt>
                <c:pt idx="6043">
                  <c:v>6044</c:v>
                </c:pt>
                <c:pt idx="6044">
                  <c:v>6045</c:v>
                </c:pt>
                <c:pt idx="6045">
                  <c:v>6046</c:v>
                </c:pt>
                <c:pt idx="6046">
                  <c:v>6047</c:v>
                </c:pt>
                <c:pt idx="6047">
                  <c:v>6048</c:v>
                </c:pt>
                <c:pt idx="6048">
                  <c:v>6049</c:v>
                </c:pt>
                <c:pt idx="6049">
                  <c:v>6050</c:v>
                </c:pt>
                <c:pt idx="6050">
                  <c:v>6051</c:v>
                </c:pt>
                <c:pt idx="6051">
                  <c:v>6052</c:v>
                </c:pt>
                <c:pt idx="6052">
                  <c:v>6053</c:v>
                </c:pt>
                <c:pt idx="6053">
                  <c:v>6054</c:v>
                </c:pt>
                <c:pt idx="6054">
                  <c:v>6055</c:v>
                </c:pt>
                <c:pt idx="6055">
                  <c:v>6056</c:v>
                </c:pt>
                <c:pt idx="6056">
                  <c:v>6057</c:v>
                </c:pt>
                <c:pt idx="6057">
                  <c:v>6058</c:v>
                </c:pt>
                <c:pt idx="6058">
                  <c:v>6059</c:v>
                </c:pt>
                <c:pt idx="6059">
                  <c:v>6060</c:v>
                </c:pt>
                <c:pt idx="6060">
                  <c:v>6061</c:v>
                </c:pt>
                <c:pt idx="6061">
                  <c:v>6062</c:v>
                </c:pt>
                <c:pt idx="6062">
                  <c:v>6063</c:v>
                </c:pt>
                <c:pt idx="6063">
                  <c:v>6064</c:v>
                </c:pt>
                <c:pt idx="6064">
                  <c:v>6065</c:v>
                </c:pt>
                <c:pt idx="6065">
                  <c:v>6066</c:v>
                </c:pt>
                <c:pt idx="6066">
                  <c:v>6067</c:v>
                </c:pt>
                <c:pt idx="6067">
                  <c:v>6068</c:v>
                </c:pt>
                <c:pt idx="6068">
                  <c:v>6069</c:v>
                </c:pt>
                <c:pt idx="6069">
                  <c:v>6070</c:v>
                </c:pt>
                <c:pt idx="6070">
                  <c:v>6071</c:v>
                </c:pt>
                <c:pt idx="6071">
                  <c:v>6072</c:v>
                </c:pt>
                <c:pt idx="6072">
                  <c:v>6073</c:v>
                </c:pt>
                <c:pt idx="6073">
                  <c:v>6074</c:v>
                </c:pt>
                <c:pt idx="6074">
                  <c:v>6075</c:v>
                </c:pt>
                <c:pt idx="6075">
                  <c:v>6076</c:v>
                </c:pt>
                <c:pt idx="6076">
                  <c:v>6077</c:v>
                </c:pt>
                <c:pt idx="6077">
                  <c:v>6078</c:v>
                </c:pt>
                <c:pt idx="6078">
                  <c:v>6079</c:v>
                </c:pt>
                <c:pt idx="6079">
                  <c:v>6080</c:v>
                </c:pt>
                <c:pt idx="6080">
                  <c:v>6081</c:v>
                </c:pt>
                <c:pt idx="6081">
                  <c:v>6082</c:v>
                </c:pt>
                <c:pt idx="6082">
                  <c:v>6083</c:v>
                </c:pt>
                <c:pt idx="6083">
                  <c:v>6084</c:v>
                </c:pt>
                <c:pt idx="6084">
                  <c:v>6085</c:v>
                </c:pt>
                <c:pt idx="6085">
                  <c:v>6086</c:v>
                </c:pt>
                <c:pt idx="6086">
                  <c:v>6087</c:v>
                </c:pt>
                <c:pt idx="6087">
                  <c:v>6088</c:v>
                </c:pt>
                <c:pt idx="6088">
                  <c:v>6089</c:v>
                </c:pt>
                <c:pt idx="6089">
                  <c:v>6090</c:v>
                </c:pt>
                <c:pt idx="6090">
                  <c:v>6091</c:v>
                </c:pt>
                <c:pt idx="6091">
                  <c:v>6092</c:v>
                </c:pt>
                <c:pt idx="6092">
                  <c:v>6093</c:v>
                </c:pt>
                <c:pt idx="6093">
                  <c:v>6094</c:v>
                </c:pt>
                <c:pt idx="6094">
                  <c:v>6095</c:v>
                </c:pt>
                <c:pt idx="6095">
                  <c:v>6096</c:v>
                </c:pt>
                <c:pt idx="6096">
                  <c:v>6097</c:v>
                </c:pt>
                <c:pt idx="6097">
                  <c:v>6098</c:v>
                </c:pt>
                <c:pt idx="6098">
                  <c:v>6099</c:v>
                </c:pt>
                <c:pt idx="6099">
                  <c:v>6100</c:v>
                </c:pt>
                <c:pt idx="6100">
                  <c:v>6101</c:v>
                </c:pt>
                <c:pt idx="6101">
                  <c:v>6102</c:v>
                </c:pt>
                <c:pt idx="6102">
                  <c:v>6103</c:v>
                </c:pt>
                <c:pt idx="6103">
                  <c:v>6104</c:v>
                </c:pt>
                <c:pt idx="6104">
                  <c:v>6105</c:v>
                </c:pt>
                <c:pt idx="6105">
                  <c:v>6106</c:v>
                </c:pt>
                <c:pt idx="6106">
                  <c:v>6107</c:v>
                </c:pt>
                <c:pt idx="6107">
                  <c:v>6108</c:v>
                </c:pt>
                <c:pt idx="6108">
                  <c:v>6109</c:v>
                </c:pt>
                <c:pt idx="6109">
                  <c:v>6110</c:v>
                </c:pt>
                <c:pt idx="6110">
                  <c:v>6111</c:v>
                </c:pt>
                <c:pt idx="6111">
                  <c:v>6112</c:v>
                </c:pt>
                <c:pt idx="6112">
                  <c:v>6113</c:v>
                </c:pt>
                <c:pt idx="6113">
                  <c:v>6114</c:v>
                </c:pt>
                <c:pt idx="6114">
                  <c:v>6115</c:v>
                </c:pt>
                <c:pt idx="6115">
                  <c:v>6116</c:v>
                </c:pt>
                <c:pt idx="6116">
                  <c:v>6117</c:v>
                </c:pt>
                <c:pt idx="6117">
                  <c:v>6118</c:v>
                </c:pt>
                <c:pt idx="6118">
                  <c:v>6119</c:v>
                </c:pt>
                <c:pt idx="6119">
                  <c:v>6120</c:v>
                </c:pt>
                <c:pt idx="6120">
                  <c:v>6121</c:v>
                </c:pt>
                <c:pt idx="6121">
                  <c:v>6122</c:v>
                </c:pt>
                <c:pt idx="6122">
                  <c:v>6123</c:v>
                </c:pt>
                <c:pt idx="6123">
                  <c:v>6124</c:v>
                </c:pt>
                <c:pt idx="6124">
                  <c:v>6125</c:v>
                </c:pt>
                <c:pt idx="6125">
                  <c:v>6126</c:v>
                </c:pt>
                <c:pt idx="6126">
                  <c:v>6127</c:v>
                </c:pt>
                <c:pt idx="6127">
                  <c:v>6128</c:v>
                </c:pt>
                <c:pt idx="6128">
                  <c:v>6129</c:v>
                </c:pt>
                <c:pt idx="6129">
                  <c:v>6130</c:v>
                </c:pt>
                <c:pt idx="6130">
                  <c:v>6131</c:v>
                </c:pt>
                <c:pt idx="6131">
                  <c:v>6132</c:v>
                </c:pt>
                <c:pt idx="6132">
                  <c:v>6133</c:v>
                </c:pt>
                <c:pt idx="6133">
                  <c:v>6134</c:v>
                </c:pt>
                <c:pt idx="6134">
                  <c:v>6135</c:v>
                </c:pt>
                <c:pt idx="6135">
                  <c:v>6136</c:v>
                </c:pt>
                <c:pt idx="6136">
                  <c:v>6137</c:v>
                </c:pt>
                <c:pt idx="6137">
                  <c:v>6138</c:v>
                </c:pt>
                <c:pt idx="6138">
                  <c:v>6139</c:v>
                </c:pt>
                <c:pt idx="6139">
                  <c:v>6140</c:v>
                </c:pt>
                <c:pt idx="6140">
                  <c:v>6141</c:v>
                </c:pt>
                <c:pt idx="6141">
                  <c:v>6142</c:v>
                </c:pt>
                <c:pt idx="6142">
                  <c:v>6143</c:v>
                </c:pt>
                <c:pt idx="6143">
                  <c:v>6144</c:v>
                </c:pt>
                <c:pt idx="6144">
                  <c:v>6145</c:v>
                </c:pt>
                <c:pt idx="6145">
                  <c:v>6146</c:v>
                </c:pt>
                <c:pt idx="6146">
                  <c:v>6147</c:v>
                </c:pt>
                <c:pt idx="6147">
                  <c:v>6148</c:v>
                </c:pt>
                <c:pt idx="6148">
                  <c:v>6149</c:v>
                </c:pt>
                <c:pt idx="6149">
                  <c:v>6150</c:v>
                </c:pt>
                <c:pt idx="6150">
                  <c:v>6151</c:v>
                </c:pt>
                <c:pt idx="6151">
                  <c:v>6152</c:v>
                </c:pt>
                <c:pt idx="6152">
                  <c:v>6153</c:v>
                </c:pt>
                <c:pt idx="6153">
                  <c:v>6154</c:v>
                </c:pt>
                <c:pt idx="6154">
                  <c:v>6155</c:v>
                </c:pt>
                <c:pt idx="6155">
                  <c:v>6156</c:v>
                </c:pt>
                <c:pt idx="6156">
                  <c:v>6157</c:v>
                </c:pt>
                <c:pt idx="6157">
                  <c:v>6158</c:v>
                </c:pt>
                <c:pt idx="6158">
                  <c:v>6159</c:v>
                </c:pt>
                <c:pt idx="6159">
                  <c:v>6160</c:v>
                </c:pt>
                <c:pt idx="6160">
                  <c:v>6161</c:v>
                </c:pt>
                <c:pt idx="6161">
                  <c:v>6162</c:v>
                </c:pt>
                <c:pt idx="6162">
                  <c:v>6163</c:v>
                </c:pt>
                <c:pt idx="6163">
                  <c:v>6164</c:v>
                </c:pt>
                <c:pt idx="6164">
                  <c:v>6165</c:v>
                </c:pt>
                <c:pt idx="6165">
                  <c:v>6166</c:v>
                </c:pt>
                <c:pt idx="6166">
                  <c:v>6167</c:v>
                </c:pt>
                <c:pt idx="6167">
                  <c:v>6168</c:v>
                </c:pt>
                <c:pt idx="6168">
                  <c:v>6169</c:v>
                </c:pt>
                <c:pt idx="6169">
                  <c:v>6170</c:v>
                </c:pt>
                <c:pt idx="6170">
                  <c:v>6171</c:v>
                </c:pt>
                <c:pt idx="6171">
                  <c:v>6172</c:v>
                </c:pt>
                <c:pt idx="6172">
                  <c:v>6173</c:v>
                </c:pt>
                <c:pt idx="6173">
                  <c:v>6174</c:v>
                </c:pt>
                <c:pt idx="6174">
                  <c:v>6175</c:v>
                </c:pt>
                <c:pt idx="6175">
                  <c:v>6176</c:v>
                </c:pt>
                <c:pt idx="6176">
                  <c:v>6177</c:v>
                </c:pt>
                <c:pt idx="6177">
                  <c:v>6178</c:v>
                </c:pt>
                <c:pt idx="6178">
                  <c:v>6179</c:v>
                </c:pt>
                <c:pt idx="6179">
                  <c:v>6180</c:v>
                </c:pt>
                <c:pt idx="6180">
                  <c:v>6181</c:v>
                </c:pt>
                <c:pt idx="6181">
                  <c:v>6182</c:v>
                </c:pt>
                <c:pt idx="6182">
                  <c:v>6183</c:v>
                </c:pt>
                <c:pt idx="6183">
                  <c:v>6184</c:v>
                </c:pt>
                <c:pt idx="6184">
                  <c:v>6185</c:v>
                </c:pt>
                <c:pt idx="6185">
                  <c:v>6186</c:v>
                </c:pt>
                <c:pt idx="6186">
                  <c:v>6187</c:v>
                </c:pt>
                <c:pt idx="6187">
                  <c:v>6188</c:v>
                </c:pt>
                <c:pt idx="6188">
                  <c:v>6189</c:v>
                </c:pt>
                <c:pt idx="6189">
                  <c:v>6190</c:v>
                </c:pt>
                <c:pt idx="6190">
                  <c:v>6191</c:v>
                </c:pt>
                <c:pt idx="6191">
                  <c:v>6192</c:v>
                </c:pt>
                <c:pt idx="6192">
                  <c:v>6193</c:v>
                </c:pt>
                <c:pt idx="6193">
                  <c:v>6194</c:v>
                </c:pt>
                <c:pt idx="6194">
                  <c:v>6195</c:v>
                </c:pt>
                <c:pt idx="6195">
                  <c:v>6196</c:v>
                </c:pt>
                <c:pt idx="6196">
                  <c:v>6197</c:v>
                </c:pt>
                <c:pt idx="6197">
                  <c:v>6198</c:v>
                </c:pt>
                <c:pt idx="6198">
                  <c:v>6199</c:v>
                </c:pt>
                <c:pt idx="6199">
                  <c:v>6200</c:v>
                </c:pt>
                <c:pt idx="6200">
                  <c:v>6201</c:v>
                </c:pt>
                <c:pt idx="6201">
                  <c:v>6202</c:v>
                </c:pt>
                <c:pt idx="6202">
                  <c:v>6203</c:v>
                </c:pt>
                <c:pt idx="6203">
                  <c:v>6204</c:v>
                </c:pt>
                <c:pt idx="6204">
                  <c:v>6205</c:v>
                </c:pt>
                <c:pt idx="6205">
                  <c:v>6206</c:v>
                </c:pt>
                <c:pt idx="6206">
                  <c:v>6207</c:v>
                </c:pt>
                <c:pt idx="6207">
                  <c:v>6208</c:v>
                </c:pt>
                <c:pt idx="6208">
                  <c:v>6209</c:v>
                </c:pt>
                <c:pt idx="6209">
                  <c:v>6210</c:v>
                </c:pt>
                <c:pt idx="6210">
                  <c:v>6211</c:v>
                </c:pt>
                <c:pt idx="6211">
                  <c:v>6212</c:v>
                </c:pt>
                <c:pt idx="6212">
                  <c:v>6213</c:v>
                </c:pt>
                <c:pt idx="6213">
                  <c:v>6214</c:v>
                </c:pt>
                <c:pt idx="6214">
                  <c:v>6215</c:v>
                </c:pt>
                <c:pt idx="6215">
                  <c:v>6216</c:v>
                </c:pt>
                <c:pt idx="6216">
                  <c:v>6217</c:v>
                </c:pt>
                <c:pt idx="6217">
                  <c:v>6218</c:v>
                </c:pt>
                <c:pt idx="6218">
                  <c:v>6219</c:v>
                </c:pt>
                <c:pt idx="6219">
                  <c:v>6220</c:v>
                </c:pt>
                <c:pt idx="6220">
                  <c:v>6221</c:v>
                </c:pt>
                <c:pt idx="6221">
                  <c:v>6222</c:v>
                </c:pt>
                <c:pt idx="6222">
                  <c:v>6223</c:v>
                </c:pt>
                <c:pt idx="6223">
                  <c:v>6224</c:v>
                </c:pt>
                <c:pt idx="6224">
                  <c:v>6225</c:v>
                </c:pt>
                <c:pt idx="6225">
                  <c:v>6226</c:v>
                </c:pt>
                <c:pt idx="6226">
                  <c:v>6227</c:v>
                </c:pt>
                <c:pt idx="6227">
                  <c:v>6228</c:v>
                </c:pt>
                <c:pt idx="6228">
                  <c:v>6229</c:v>
                </c:pt>
                <c:pt idx="6229">
                  <c:v>6230</c:v>
                </c:pt>
                <c:pt idx="6230">
                  <c:v>6231</c:v>
                </c:pt>
                <c:pt idx="6231">
                  <c:v>6232</c:v>
                </c:pt>
                <c:pt idx="6232">
                  <c:v>6233</c:v>
                </c:pt>
                <c:pt idx="6233">
                  <c:v>6234</c:v>
                </c:pt>
                <c:pt idx="6234">
                  <c:v>6235</c:v>
                </c:pt>
                <c:pt idx="6235">
                  <c:v>6236</c:v>
                </c:pt>
                <c:pt idx="6236">
                  <c:v>6237</c:v>
                </c:pt>
                <c:pt idx="6237">
                  <c:v>6238</c:v>
                </c:pt>
                <c:pt idx="6238">
                  <c:v>6239</c:v>
                </c:pt>
                <c:pt idx="6239">
                  <c:v>6240</c:v>
                </c:pt>
                <c:pt idx="6240">
                  <c:v>6241</c:v>
                </c:pt>
                <c:pt idx="6241">
                  <c:v>6242</c:v>
                </c:pt>
                <c:pt idx="6242">
                  <c:v>6243</c:v>
                </c:pt>
                <c:pt idx="6243">
                  <c:v>6244</c:v>
                </c:pt>
                <c:pt idx="6244">
                  <c:v>6245</c:v>
                </c:pt>
                <c:pt idx="6245">
                  <c:v>6246</c:v>
                </c:pt>
                <c:pt idx="6246">
                  <c:v>6247</c:v>
                </c:pt>
                <c:pt idx="6247">
                  <c:v>6248</c:v>
                </c:pt>
                <c:pt idx="6248">
                  <c:v>6249</c:v>
                </c:pt>
                <c:pt idx="6249">
                  <c:v>6250</c:v>
                </c:pt>
                <c:pt idx="6250">
                  <c:v>6251</c:v>
                </c:pt>
                <c:pt idx="6251">
                  <c:v>6252</c:v>
                </c:pt>
                <c:pt idx="6252">
                  <c:v>6253</c:v>
                </c:pt>
                <c:pt idx="6253">
                  <c:v>6254</c:v>
                </c:pt>
                <c:pt idx="6254">
                  <c:v>6255</c:v>
                </c:pt>
                <c:pt idx="6255">
                  <c:v>6256</c:v>
                </c:pt>
                <c:pt idx="6256">
                  <c:v>6257</c:v>
                </c:pt>
                <c:pt idx="6257">
                  <c:v>6258</c:v>
                </c:pt>
                <c:pt idx="6258">
                  <c:v>6259</c:v>
                </c:pt>
                <c:pt idx="6259">
                  <c:v>6260</c:v>
                </c:pt>
                <c:pt idx="6260">
                  <c:v>6261</c:v>
                </c:pt>
                <c:pt idx="6261">
                  <c:v>6262</c:v>
                </c:pt>
                <c:pt idx="6262">
                  <c:v>6263</c:v>
                </c:pt>
                <c:pt idx="6263">
                  <c:v>6264</c:v>
                </c:pt>
                <c:pt idx="6264">
                  <c:v>6265</c:v>
                </c:pt>
                <c:pt idx="6265">
                  <c:v>6266</c:v>
                </c:pt>
                <c:pt idx="6266">
                  <c:v>6267</c:v>
                </c:pt>
                <c:pt idx="6267">
                  <c:v>6268</c:v>
                </c:pt>
                <c:pt idx="6268">
                  <c:v>6269</c:v>
                </c:pt>
                <c:pt idx="6269">
                  <c:v>6270</c:v>
                </c:pt>
                <c:pt idx="6270">
                  <c:v>6271</c:v>
                </c:pt>
                <c:pt idx="6271">
                  <c:v>6272</c:v>
                </c:pt>
                <c:pt idx="6272">
                  <c:v>6273</c:v>
                </c:pt>
                <c:pt idx="6273">
                  <c:v>6274</c:v>
                </c:pt>
                <c:pt idx="6274">
                  <c:v>6275</c:v>
                </c:pt>
                <c:pt idx="6275">
                  <c:v>6276</c:v>
                </c:pt>
                <c:pt idx="6276">
                  <c:v>6277</c:v>
                </c:pt>
                <c:pt idx="6277">
                  <c:v>6278</c:v>
                </c:pt>
                <c:pt idx="6278">
                  <c:v>6279</c:v>
                </c:pt>
                <c:pt idx="6279">
                  <c:v>6280</c:v>
                </c:pt>
                <c:pt idx="6280">
                  <c:v>6281</c:v>
                </c:pt>
                <c:pt idx="6281">
                  <c:v>6282</c:v>
                </c:pt>
                <c:pt idx="6282">
                  <c:v>6283</c:v>
                </c:pt>
                <c:pt idx="6283">
                  <c:v>6284</c:v>
                </c:pt>
                <c:pt idx="6284">
                  <c:v>6285</c:v>
                </c:pt>
                <c:pt idx="6285">
                  <c:v>6286</c:v>
                </c:pt>
                <c:pt idx="6286">
                  <c:v>6287</c:v>
                </c:pt>
                <c:pt idx="6287">
                  <c:v>6288</c:v>
                </c:pt>
                <c:pt idx="6288">
                  <c:v>6289</c:v>
                </c:pt>
                <c:pt idx="6289">
                  <c:v>6290</c:v>
                </c:pt>
                <c:pt idx="6290">
                  <c:v>6291</c:v>
                </c:pt>
                <c:pt idx="6291">
                  <c:v>6292</c:v>
                </c:pt>
                <c:pt idx="6292">
                  <c:v>6293</c:v>
                </c:pt>
                <c:pt idx="6293">
                  <c:v>6294</c:v>
                </c:pt>
                <c:pt idx="6294">
                  <c:v>6295</c:v>
                </c:pt>
                <c:pt idx="6295">
                  <c:v>6296</c:v>
                </c:pt>
                <c:pt idx="6296">
                  <c:v>6297</c:v>
                </c:pt>
                <c:pt idx="6297">
                  <c:v>6298</c:v>
                </c:pt>
                <c:pt idx="6298">
                  <c:v>6299</c:v>
                </c:pt>
                <c:pt idx="6299">
                  <c:v>6300</c:v>
                </c:pt>
                <c:pt idx="6300">
                  <c:v>6301</c:v>
                </c:pt>
                <c:pt idx="6301">
                  <c:v>6302</c:v>
                </c:pt>
                <c:pt idx="6302">
                  <c:v>6303</c:v>
                </c:pt>
                <c:pt idx="6303">
                  <c:v>6304</c:v>
                </c:pt>
                <c:pt idx="6304">
                  <c:v>6305</c:v>
                </c:pt>
                <c:pt idx="6305">
                  <c:v>6306</c:v>
                </c:pt>
                <c:pt idx="6306">
                  <c:v>6307</c:v>
                </c:pt>
                <c:pt idx="6307">
                  <c:v>6308</c:v>
                </c:pt>
                <c:pt idx="6308">
                  <c:v>6309</c:v>
                </c:pt>
                <c:pt idx="6309">
                  <c:v>6310</c:v>
                </c:pt>
                <c:pt idx="6310">
                  <c:v>6311</c:v>
                </c:pt>
                <c:pt idx="6311">
                  <c:v>6312</c:v>
                </c:pt>
                <c:pt idx="6312">
                  <c:v>6313</c:v>
                </c:pt>
                <c:pt idx="6313">
                  <c:v>6314</c:v>
                </c:pt>
                <c:pt idx="6314">
                  <c:v>6315</c:v>
                </c:pt>
                <c:pt idx="6315">
                  <c:v>6316</c:v>
                </c:pt>
                <c:pt idx="6316">
                  <c:v>6317</c:v>
                </c:pt>
                <c:pt idx="6317">
                  <c:v>6318</c:v>
                </c:pt>
                <c:pt idx="6318">
                  <c:v>6319</c:v>
                </c:pt>
                <c:pt idx="6319">
                  <c:v>6320</c:v>
                </c:pt>
                <c:pt idx="6320">
                  <c:v>6321</c:v>
                </c:pt>
                <c:pt idx="6321">
                  <c:v>6322</c:v>
                </c:pt>
                <c:pt idx="6322">
                  <c:v>6323</c:v>
                </c:pt>
                <c:pt idx="6323">
                  <c:v>6324</c:v>
                </c:pt>
                <c:pt idx="6324">
                  <c:v>6325</c:v>
                </c:pt>
                <c:pt idx="6325">
                  <c:v>6326</c:v>
                </c:pt>
                <c:pt idx="6326">
                  <c:v>6327</c:v>
                </c:pt>
                <c:pt idx="6327">
                  <c:v>6328</c:v>
                </c:pt>
                <c:pt idx="6328">
                  <c:v>6329</c:v>
                </c:pt>
                <c:pt idx="6329">
                  <c:v>6330</c:v>
                </c:pt>
                <c:pt idx="6330">
                  <c:v>6331</c:v>
                </c:pt>
                <c:pt idx="6331">
                  <c:v>6332</c:v>
                </c:pt>
                <c:pt idx="6332">
                  <c:v>6333</c:v>
                </c:pt>
                <c:pt idx="6333">
                  <c:v>6334</c:v>
                </c:pt>
                <c:pt idx="6334">
                  <c:v>6335</c:v>
                </c:pt>
                <c:pt idx="6335">
                  <c:v>6336</c:v>
                </c:pt>
                <c:pt idx="6336">
                  <c:v>6337</c:v>
                </c:pt>
                <c:pt idx="6337">
                  <c:v>6338</c:v>
                </c:pt>
                <c:pt idx="6338">
                  <c:v>6339</c:v>
                </c:pt>
                <c:pt idx="6339">
                  <c:v>6340</c:v>
                </c:pt>
                <c:pt idx="6340">
                  <c:v>6341</c:v>
                </c:pt>
                <c:pt idx="6341">
                  <c:v>6342</c:v>
                </c:pt>
                <c:pt idx="6342">
                  <c:v>6343</c:v>
                </c:pt>
                <c:pt idx="6343">
                  <c:v>6344</c:v>
                </c:pt>
                <c:pt idx="6344">
                  <c:v>6345</c:v>
                </c:pt>
                <c:pt idx="6345">
                  <c:v>6346</c:v>
                </c:pt>
                <c:pt idx="6346">
                  <c:v>6347</c:v>
                </c:pt>
                <c:pt idx="6347">
                  <c:v>6348</c:v>
                </c:pt>
                <c:pt idx="6348">
                  <c:v>6349</c:v>
                </c:pt>
                <c:pt idx="6349">
                  <c:v>6350</c:v>
                </c:pt>
                <c:pt idx="6350">
                  <c:v>6351</c:v>
                </c:pt>
                <c:pt idx="6351">
                  <c:v>6352</c:v>
                </c:pt>
                <c:pt idx="6352">
                  <c:v>6353</c:v>
                </c:pt>
                <c:pt idx="6353">
                  <c:v>6354</c:v>
                </c:pt>
                <c:pt idx="6354">
                  <c:v>6355</c:v>
                </c:pt>
                <c:pt idx="6355">
                  <c:v>6356</c:v>
                </c:pt>
                <c:pt idx="6356">
                  <c:v>6357</c:v>
                </c:pt>
                <c:pt idx="6357">
                  <c:v>6358</c:v>
                </c:pt>
                <c:pt idx="6358">
                  <c:v>6359</c:v>
                </c:pt>
                <c:pt idx="6359">
                  <c:v>6360</c:v>
                </c:pt>
                <c:pt idx="6360">
                  <c:v>6361</c:v>
                </c:pt>
                <c:pt idx="6361">
                  <c:v>6362</c:v>
                </c:pt>
                <c:pt idx="6362">
                  <c:v>6363</c:v>
                </c:pt>
                <c:pt idx="6363">
                  <c:v>6364</c:v>
                </c:pt>
                <c:pt idx="6364">
                  <c:v>6365</c:v>
                </c:pt>
                <c:pt idx="6365">
                  <c:v>6366</c:v>
                </c:pt>
                <c:pt idx="6366">
                  <c:v>6367</c:v>
                </c:pt>
                <c:pt idx="6367">
                  <c:v>6368</c:v>
                </c:pt>
                <c:pt idx="6368">
                  <c:v>6369</c:v>
                </c:pt>
                <c:pt idx="6369">
                  <c:v>6370</c:v>
                </c:pt>
                <c:pt idx="6370">
                  <c:v>6371</c:v>
                </c:pt>
                <c:pt idx="6371">
                  <c:v>6372</c:v>
                </c:pt>
                <c:pt idx="6372">
                  <c:v>6373</c:v>
                </c:pt>
                <c:pt idx="6373">
                  <c:v>6374</c:v>
                </c:pt>
                <c:pt idx="6374">
                  <c:v>6375</c:v>
                </c:pt>
                <c:pt idx="6375">
                  <c:v>6376</c:v>
                </c:pt>
                <c:pt idx="6376">
                  <c:v>6377</c:v>
                </c:pt>
                <c:pt idx="6377">
                  <c:v>6378</c:v>
                </c:pt>
                <c:pt idx="6378">
                  <c:v>6379</c:v>
                </c:pt>
                <c:pt idx="6379">
                  <c:v>6380</c:v>
                </c:pt>
                <c:pt idx="6380">
                  <c:v>6381</c:v>
                </c:pt>
                <c:pt idx="6381">
                  <c:v>6382</c:v>
                </c:pt>
                <c:pt idx="6382">
                  <c:v>6383</c:v>
                </c:pt>
                <c:pt idx="6383">
                  <c:v>6384</c:v>
                </c:pt>
                <c:pt idx="6384">
                  <c:v>6385</c:v>
                </c:pt>
                <c:pt idx="6385">
                  <c:v>6386</c:v>
                </c:pt>
                <c:pt idx="6386">
                  <c:v>6387</c:v>
                </c:pt>
                <c:pt idx="6387">
                  <c:v>6388</c:v>
                </c:pt>
                <c:pt idx="6388">
                  <c:v>6389</c:v>
                </c:pt>
                <c:pt idx="6389">
                  <c:v>6390</c:v>
                </c:pt>
                <c:pt idx="6390">
                  <c:v>6391</c:v>
                </c:pt>
                <c:pt idx="6391">
                  <c:v>6392</c:v>
                </c:pt>
                <c:pt idx="6392">
                  <c:v>6393</c:v>
                </c:pt>
                <c:pt idx="6393">
                  <c:v>6394</c:v>
                </c:pt>
                <c:pt idx="6394">
                  <c:v>6395</c:v>
                </c:pt>
                <c:pt idx="6395">
                  <c:v>6396</c:v>
                </c:pt>
                <c:pt idx="6396">
                  <c:v>6397</c:v>
                </c:pt>
                <c:pt idx="6397">
                  <c:v>6398</c:v>
                </c:pt>
                <c:pt idx="6398">
                  <c:v>6399</c:v>
                </c:pt>
                <c:pt idx="6399">
                  <c:v>6400</c:v>
                </c:pt>
                <c:pt idx="6400">
                  <c:v>6401</c:v>
                </c:pt>
                <c:pt idx="6401">
                  <c:v>6402</c:v>
                </c:pt>
                <c:pt idx="6402">
                  <c:v>6403</c:v>
                </c:pt>
                <c:pt idx="6403">
                  <c:v>6404</c:v>
                </c:pt>
                <c:pt idx="6404">
                  <c:v>6405</c:v>
                </c:pt>
                <c:pt idx="6405">
                  <c:v>6406</c:v>
                </c:pt>
                <c:pt idx="6406">
                  <c:v>6407</c:v>
                </c:pt>
                <c:pt idx="6407">
                  <c:v>6408</c:v>
                </c:pt>
                <c:pt idx="6408">
                  <c:v>6409</c:v>
                </c:pt>
                <c:pt idx="6409">
                  <c:v>6410</c:v>
                </c:pt>
                <c:pt idx="6410">
                  <c:v>6411</c:v>
                </c:pt>
                <c:pt idx="6411">
                  <c:v>6412</c:v>
                </c:pt>
                <c:pt idx="6412">
                  <c:v>6413</c:v>
                </c:pt>
                <c:pt idx="6413">
                  <c:v>6414</c:v>
                </c:pt>
                <c:pt idx="6414">
                  <c:v>6415</c:v>
                </c:pt>
                <c:pt idx="6415">
                  <c:v>6416</c:v>
                </c:pt>
                <c:pt idx="6416">
                  <c:v>6417</c:v>
                </c:pt>
                <c:pt idx="6417">
                  <c:v>6418</c:v>
                </c:pt>
                <c:pt idx="6418">
                  <c:v>6419</c:v>
                </c:pt>
                <c:pt idx="6419">
                  <c:v>6420</c:v>
                </c:pt>
                <c:pt idx="6420">
                  <c:v>6421</c:v>
                </c:pt>
                <c:pt idx="6421">
                  <c:v>6422</c:v>
                </c:pt>
                <c:pt idx="6422">
                  <c:v>6423</c:v>
                </c:pt>
                <c:pt idx="6423">
                  <c:v>6424</c:v>
                </c:pt>
                <c:pt idx="6424">
                  <c:v>6425</c:v>
                </c:pt>
                <c:pt idx="6425">
                  <c:v>6426</c:v>
                </c:pt>
                <c:pt idx="6426">
                  <c:v>6427</c:v>
                </c:pt>
                <c:pt idx="6427">
                  <c:v>6428</c:v>
                </c:pt>
                <c:pt idx="6428">
                  <c:v>6429</c:v>
                </c:pt>
                <c:pt idx="6429">
                  <c:v>6430</c:v>
                </c:pt>
                <c:pt idx="6430">
                  <c:v>6431</c:v>
                </c:pt>
                <c:pt idx="6431">
                  <c:v>6432</c:v>
                </c:pt>
                <c:pt idx="6432">
                  <c:v>6433</c:v>
                </c:pt>
                <c:pt idx="6433">
                  <c:v>6434</c:v>
                </c:pt>
                <c:pt idx="6434">
                  <c:v>6435</c:v>
                </c:pt>
                <c:pt idx="6435">
                  <c:v>6436</c:v>
                </c:pt>
                <c:pt idx="6436">
                  <c:v>6437</c:v>
                </c:pt>
                <c:pt idx="6437">
                  <c:v>6438</c:v>
                </c:pt>
                <c:pt idx="6438">
                  <c:v>6439</c:v>
                </c:pt>
                <c:pt idx="6439">
                  <c:v>6440</c:v>
                </c:pt>
                <c:pt idx="6440">
                  <c:v>6441</c:v>
                </c:pt>
                <c:pt idx="6441">
                  <c:v>6442</c:v>
                </c:pt>
                <c:pt idx="6442">
                  <c:v>6443</c:v>
                </c:pt>
                <c:pt idx="6443">
                  <c:v>6444</c:v>
                </c:pt>
                <c:pt idx="6444">
                  <c:v>6445</c:v>
                </c:pt>
                <c:pt idx="6445">
                  <c:v>6446</c:v>
                </c:pt>
                <c:pt idx="6446">
                  <c:v>6447</c:v>
                </c:pt>
                <c:pt idx="6447">
                  <c:v>6448</c:v>
                </c:pt>
                <c:pt idx="6448">
                  <c:v>6449</c:v>
                </c:pt>
                <c:pt idx="6449">
                  <c:v>6450</c:v>
                </c:pt>
                <c:pt idx="6450">
                  <c:v>6451</c:v>
                </c:pt>
                <c:pt idx="6451">
                  <c:v>6452</c:v>
                </c:pt>
                <c:pt idx="6452">
                  <c:v>6453</c:v>
                </c:pt>
                <c:pt idx="6453">
                  <c:v>6454</c:v>
                </c:pt>
                <c:pt idx="6454">
                  <c:v>6455</c:v>
                </c:pt>
                <c:pt idx="6455">
                  <c:v>6456</c:v>
                </c:pt>
                <c:pt idx="6456">
                  <c:v>6457</c:v>
                </c:pt>
                <c:pt idx="6457">
                  <c:v>6458</c:v>
                </c:pt>
                <c:pt idx="6458">
                  <c:v>6459</c:v>
                </c:pt>
                <c:pt idx="6459">
                  <c:v>6460</c:v>
                </c:pt>
                <c:pt idx="6460">
                  <c:v>6461</c:v>
                </c:pt>
                <c:pt idx="6461">
                  <c:v>6462</c:v>
                </c:pt>
                <c:pt idx="6462">
                  <c:v>6463</c:v>
                </c:pt>
                <c:pt idx="6463">
                  <c:v>6464</c:v>
                </c:pt>
                <c:pt idx="6464">
                  <c:v>6465</c:v>
                </c:pt>
                <c:pt idx="6465">
                  <c:v>6466</c:v>
                </c:pt>
                <c:pt idx="6466">
                  <c:v>6467</c:v>
                </c:pt>
                <c:pt idx="6467">
                  <c:v>6468</c:v>
                </c:pt>
                <c:pt idx="6468">
                  <c:v>6469</c:v>
                </c:pt>
                <c:pt idx="6469">
                  <c:v>6470</c:v>
                </c:pt>
                <c:pt idx="6470">
                  <c:v>6471</c:v>
                </c:pt>
                <c:pt idx="6471">
                  <c:v>6472</c:v>
                </c:pt>
                <c:pt idx="6472">
                  <c:v>6473</c:v>
                </c:pt>
                <c:pt idx="6473">
                  <c:v>6474</c:v>
                </c:pt>
                <c:pt idx="6474">
                  <c:v>6475</c:v>
                </c:pt>
                <c:pt idx="6475">
                  <c:v>6476</c:v>
                </c:pt>
                <c:pt idx="6476">
                  <c:v>6477</c:v>
                </c:pt>
                <c:pt idx="6477">
                  <c:v>6478</c:v>
                </c:pt>
                <c:pt idx="6478">
                  <c:v>6479</c:v>
                </c:pt>
                <c:pt idx="6479">
                  <c:v>6480</c:v>
                </c:pt>
                <c:pt idx="6480">
                  <c:v>6481</c:v>
                </c:pt>
                <c:pt idx="6481">
                  <c:v>6482</c:v>
                </c:pt>
                <c:pt idx="6482">
                  <c:v>6483</c:v>
                </c:pt>
                <c:pt idx="6483">
                  <c:v>6484</c:v>
                </c:pt>
                <c:pt idx="6484">
                  <c:v>6485</c:v>
                </c:pt>
                <c:pt idx="6485">
                  <c:v>6486</c:v>
                </c:pt>
                <c:pt idx="6486">
                  <c:v>6487</c:v>
                </c:pt>
                <c:pt idx="6487">
                  <c:v>6488</c:v>
                </c:pt>
                <c:pt idx="6488">
                  <c:v>6489</c:v>
                </c:pt>
                <c:pt idx="6489">
                  <c:v>6490</c:v>
                </c:pt>
                <c:pt idx="6490">
                  <c:v>6491</c:v>
                </c:pt>
                <c:pt idx="6491">
                  <c:v>6492</c:v>
                </c:pt>
                <c:pt idx="6492">
                  <c:v>6493</c:v>
                </c:pt>
                <c:pt idx="6493">
                  <c:v>6494</c:v>
                </c:pt>
                <c:pt idx="6494">
                  <c:v>6495</c:v>
                </c:pt>
                <c:pt idx="6495">
                  <c:v>6496</c:v>
                </c:pt>
                <c:pt idx="6496">
                  <c:v>6497</c:v>
                </c:pt>
                <c:pt idx="6497">
                  <c:v>6498</c:v>
                </c:pt>
                <c:pt idx="6498">
                  <c:v>6499</c:v>
                </c:pt>
                <c:pt idx="6499">
                  <c:v>6500</c:v>
                </c:pt>
                <c:pt idx="6500">
                  <c:v>6501</c:v>
                </c:pt>
                <c:pt idx="6501">
                  <c:v>6502</c:v>
                </c:pt>
                <c:pt idx="6502">
                  <c:v>6503</c:v>
                </c:pt>
                <c:pt idx="6503">
                  <c:v>6504</c:v>
                </c:pt>
                <c:pt idx="6504">
                  <c:v>6505</c:v>
                </c:pt>
                <c:pt idx="6505">
                  <c:v>6506</c:v>
                </c:pt>
                <c:pt idx="6506">
                  <c:v>6507</c:v>
                </c:pt>
                <c:pt idx="6507">
                  <c:v>6508</c:v>
                </c:pt>
                <c:pt idx="6508">
                  <c:v>6509</c:v>
                </c:pt>
                <c:pt idx="6509">
                  <c:v>6510</c:v>
                </c:pt>
                <c:pt idx="6510">
                  <c:v>6511</c:v>
                </c:pt>
                <c:pt idx="6511">
                  <c:v>6512</c:v>
                </c:pt>
                <c:pt idx="6512">
                  <c:v>6513</c:v>
                </c:pt>
                <c:pt idx="6513">
                  <c:v>6514</c:v>
                </c:pt>
                <c:pt idx="6514">
                  <c:v>6515</c:v>
                </c:pt>
                <c:pt idx="6515">
                  <c:v>6516</c:v>
                </c:pt>
                <c:pt idx="6516">
                  <c:v>6517</c:v>
                </c:pt>
                <c:pt idx="6517">
                  <c:v>6518</c:v>
                </c:pt>
                <c:pt idx="6518">
                  <c:v>6519</c:v>
                </c:pt>
                <c:pt idx="6519">
                  <c:v>6520</c:v>
                </c:pt>
                <c:pt idx="6520">
                  <c:v>6521</c:v>
                </c:pt>
                <c:pt idx="6521">
                  <c:v>6522</c:v>
                </c:pt>
                <c:pt idx="6522">
                  <c:v>6523</c:v>
                </c:pt>
                <c:pt idx="6523">
                  <c:v>6524</c:v>
                </c:pt>
                <c:pt idx="6524">
                  <c:v>6525</c:v>
                </c:pt>
                <c:pt idx="6525">
                  <c:v>6526</c:v>
                </c:pt>
                <c:pt idx="6526">
                  <c:v>6527</c:v>
                </c:pt>
                <c:pt idx="6527">
                  <c:v>6528</c:v>
                </c:pt>
                <c:pt idx="6528">
                  <c:v>6529</c:v>
                </c:pt>
                <c:pt idx="6529">
                  <c:v>6530</c:v>
                </c:pt>
                <c:pt idx="6530">
                  <c:v>6531</c:v>
                </c:pt>
                <c:pt idx="6531">
                  <c:v>6532</c:v>
                </c:pt>
                <c:pt idx="6532">
                  <c:v>6533</c:v>
                </c:pt>
                <c:pt idx="6533">
                  <c:v>6534</c:v>
                </c:pt>
                <c:pt idx="6534">
                  <c:v>6535</c:v>
                </c:pt>
                <c:pt idx="6535">
                  <c:v>6536</c:v>
                </c:pt>
                <c:pt idx="6536">
                  <c:v>6537</c:v>
                </c:pt>
                <c:pt idx="6537">
                  <c:v>6538</c:v>
                </c:pt>
                <c:pt idx="6538">
                  <c:v>6539</c:v>
                </c:pt>
                <c:pt idx="6539">
                  <c:v>6540</c:v>
                </c:pt>
                <c:pt idx="6540">
                  <c:v>6541</c:v>
                </c:pt>
                <c:pt idx="6541">
                  <c:v>6542</c:v>
                </c:pt>
                <c:pt idx="6542">
                  <c:v>6543</c:v>
                </c:pt>
                <c:pt idx="6543">
                  <c:v>6544</c:v>
                </c:pt>
                <c:pt idx="6544">
                  <c:v>6545</c:v>
                </c:pt>
                <c:pt idx="6545">
                  <c:v>6546</c:v>
                </c:pt>
                <c:pt idx="6546">
                  <c:v>6547</c:v>
                </c:pt>
                <c:pt idx="6547">
                  <c:v>6548</c:v>
                </c:pt>
                <c:pt idx="6548">
                  <c:v>6549</c:v>
                </c:pt>
                <c:pt idx="6549">
                  <c:v>6550</c:v>
                </c:pt>
                <c:pt idx="6550">
                  <c:v>6551</c:v>
                </c:pt>
                <c:pt idx="6551">
                  <c:v>6552</c:v>
                </c:pt>
                <c:pt idx="6552">
                  <c:v>6553</c:v>
                </c:pt>
                <c:pt idx="6553">
                  <c:v>6554</c:v>
                </c:pt>
                <c:pt idx="6554">
                  <c:v>6555</c:v>
                </c:pt>
                <c:pt idx="6555">
                  <c:v>6556</c:v>
                </c:pt>
                <c:pt idx="6556">
                  <c:v>6557</c:v>
                </c:pt>
                <c:pt idx="6557">
                  <c:v>6558</c:v>
                </c:pt>
                <c:pt idx="6558">
                  <c:v>6559</c:v>
                </c:pt>
                <c:pt idx="6559">
                  <c:v>6560</c:v>
                </c:pt>
                <c:pt idx="6560">
                  <c:v>6561</c:v>
                </c:pt>
                <c:pt idx="6561">
                  <c:v>6562</c:v>
                </c:pt>
                <c:pt idx="6562">
                  <c:v>6563</c:v>
                </c:pt>
                <c:pt idx="6563">
                  <c:v>6564</c:v>
                </c:pt>
                <c:pt idx="6564">
                  <c:v>6565</c:v>
                </c:pt>
                <c:pt idx="6565">
                  <c:v>6566</c:v>
                </c:pt>
                <c:pt idx="6566">
                  <c:v>6567</c:v>
                </c:pt>
                <c:pt idx="6567">
                  <c:v>6568</c:v>
                </c:pt>
                <c:pt idx="6568">
                  <c:v>6569</c:v>
                </c:pt>
                <c:pt idx="6569">
                  <c:v>6570</c:v>
                </c:pt>
                <c:pt idx="6570">
                  <c:v>6571</c:v>
                </c:pt>
                <c:pt idx="6571">
                  <c:v>6572</c:v>
                </c:pt>
                <c:pt idx="6572">
                  <c:v>6573</c:v>
                </c:pt>
                <c:pt idx="6573">
                  <c:v>6574</c:v>
                </c:pt>
                <c:pt idx="6574">
                  <c:v>6575</c:v>
                </c:pt>
                <c:pt idx="6575">
                  <c:v>6576</c:v>
                </c:pt>
                <c:pt idx="6576">
                  <c:v>6577</c:v>
                </c:pt>
                <c:pt idx="6577">
                  <c:v>6578</c:v>
                </c:pt>
                <c:pt idx="6578">
                  <c:v>6579</c:v>
                </c:pt>
                <c:pt idx="6579">
                  <c:v>6580</c:v>
                </c:pt>
                <c:pt idx="6580">
                  <c:v>6581</c:v>
                </c:pt>
                <c:pt idx="6581">
                  <c:v>6582</c:v>
                </c:pt>
                <c:pt idx="6582">
                  <c:v>6583</c:v>
                </c:pt>
                <c:pt idx="6583">
                  <c:v>6584</c:v>
                </c:pt>
                <c:pt idx="6584">
                  <c:v>6585</c:v>
                </c:pt>
                <c:pt idx="6585">
                  <c:v>6586</c:v>
                </c:pt>
                <c:pt idx="6586">
                  <c:v>6587</c:v>
                </c:pt>
                <c:pt idx="6587">
                  <c:v>6588</c:v>
                </c:pt>
                <c:pt idx="6588">
                  <c:v>6589</c:v>
                </c:pt>
                <c:pt idx="6589">
                  <c:v>6590</c:v>
                </c:pt>
                <c:pt idx="6590">
                  <c:v>6591</c:v>
                </c:pt>
                <c:pt idx="6591">
                  <c:v>6592</c:v>
                </c:pt>
                <c:pt idx="6592">
                  <c:v>6593</c:v>
                </c:pt>
                <c:pt idx="6593">
                  <c:v>6594</c:v>
                </c:pt>
                <c:pt idx="6594">
                  <c:v>6595</c:v>
                </c:pt>
                <c:pt idx="6595">
                  <c:v>6596</c:v>
                </c:pt>
                <c:pt idx="6596">
                  <c:v>6597</c:v>
                </c:pt>
                <c:pt idx="6597">
                  <c:v>6598</c:v>
                </c:pt>
                <c:pt idx="6598">
                  <c:v>6599</c:v>
                </c:pt>
                <c:pt idx="6599">
                  <c:v>6600</c:v>
                </c:pt>
                <c:pt idx="6600">
                  <c:v>6601</c:v>
                </c:pt>
                <c:pt idx="6601">
                  <c:v>6602</c:v>
                </c:pt>
                <c:pt idx="6602">
                  <c:v>6603</c:v>
                </c:pt>
                <c:pt idx="6603">
                  <c:v>6604</c:v>
                </c:pt>
                <c:pt idx="6604">
                  <c:v>6605</c:v>
                </c:pt>
                <c:pt idx="6605">
                  <c:v>6606</c:v>
                </c:pt>
                <c:pt idx="6606">
                  <c:v>6607</c:v>
                </c:pt>
                <c:pt idx="6607">
                  <c:v>6608</c:v>
                </c:pt>
                <c:pt idx="6608">
                  <c:v>6609</c:v>
                </c:pt>
                <c:pt idx="6609">
                  <c:v>6610</c:v>
                </c:pt>
                <c:pt idx="6610">
                  <c:v>6611</c:v>
                </c:pt>
                <c:pt idx="6611">
                  <c:v>6612</c:v>
                </c:pt>
                <c:pt idx="6612">
                  <c:v>6613</c:v>
                </c:pt>
                <c:pt idx="6613">
                  <c:v>6614</c:v>
                </c:pt>
                <c:pt idx="6614">
                  <c:v>6615</c:v>
                </c:pt>
                <c:pt idx="6615">
                  <c:v>6616</c:v>
                </c:pt>
                <c:pt idx="6616">
                  <c:v>6617</c:v>
                </c:pt>
                <c:pt idx="6617">
                  <c:v>6618</c:v>
                </c:pt>
                <c:pt idx="6618">
                  <c:v>6619</c:v>
                </c:pt>
                <c:pt idx="6619">
                  <c:v>6620</c:v>
                </c:pt>
                <c:pt idx="6620">
                  <c:v>6621</c:v>
                </c:pt>
                <c:pt idx="6621">
                  <c:v>6622</c:v>
                </c:pt>
                <c:pt idx="6622">
                  <c:v>6623</c:v>
                </c:pt>
                <c:pt idx="6623">
                  <c:v>6624</c:v>
                </c:pt>
                <c:pt idx="6624">
                  <c:v>6625</c:v>
                </c:pt>
                <c:pt idx="6625">
                  <c:v>6626</c:v>
                </c:pt>
                <c:pt idx="6626">
                  <c:v>6627</c:v>
                </c:pt>
                <c:pt idx="6627">
                  <c:v>6628</c:v>
                </c:pt>
                <c:pt idx="6628">
                  <c:v>6629</c:v>
                </c:pt>
                <c:pt idx="6629">
                  <c:v>6630</c:v>
                </c:pt>
                <c:pt idx="6630">
                  <c:v>6631</c:v>
                </c:pt>
                <c:pt idx="6631">
                  <c:v>6632</c:v>
                </c:pt>
                <c:pt idx="6632">
                  <c:v>6633</c:v>
                </c:pt>
                <c:pt idx="6633">
                  <c:v>6634</c:v>
                </c:pt>
                <c:pt idx="6634">
                  <c:v>6635</c:v>
                </c:pt>
                <c:pt idx="6635">
                  <c:v>6636</c:v>
                </c:pt>
                <c:pt idx="6636">
                  <c:v>6637</c:v>
                </c:pt>
                <c:pt idx="6637">
                  <c:v>6638</c:v>
                </c:pt>
                <c:pt idx="6638">
                  <c:v>6639</c:v>
                </c:pt>
                <c:pt idx="6639">
                  <c:v>6640</c:v>
                </c:pt>
                <c:pt idx="6640">
                  <c:v>6641</c:v>
                </c:pt>
                <c:pt idx="6641">
                  <c:v>6642</c:v>
                </c:pt>
                <c:pt idx="6642">
                  <c:v>6643</c:v>
                </c:pt>
                <c:pt idx="6643">
                  <c:v>6644</c:v>
                </c:pt>
                <c:pt idx="6644">
                  <c:v>6645</c:v>
                </c:pt>
                <c:pt idx="6645">
                  <c:v>6646</c:v>
                </c:pt>
                <c:pt idx="6646">
                  <c:v>6647</c:v>
                </c:pt>
                <c:pt idx="6647">
                  <c:v>6648</c:v>
                </c:pt>
                <c:pt idx="6648">
                  <c:v>6649</c:v>
                </c:pt>
                <c:pt idx="6649">
                  <c:v>6650</c:v>
                </c:pt>
                <c:pt idx="6650">
                  <c:v>6651</c:v>
                </c:pt>
                <c:pt idx="6651">
                  <c:v>6652</c:v>
                </c:pt>
                <c:pt idx="6652">
                  <c:v>6653</c:v>
                </c:pt>
                <c:pt idx="6653">
                  <c:v>6654</c:v>
                </c:pt>
                <c:pt idx="6654">
                  <c:v>6655</c:v>
                </c:pt>
                <c:pt idx="6655">
                  <c:v>6656</c:v>
                </c:pt>
                <c:pt idx="6656">
                  <c:v>6657</c:v>
                </c:pt>
                <c:pt idx="6657">
                  <c:v>6658</c:v>
                </c:pt>
                <c:pt idx="6658">
                  <c:v>6659</c:v>
                </c:pt>
                <c:pt idx="6659">
                  <c:v>6660</c:v>
                </c:pt>
                <c:pt idx="6660">
                  <c:v>6661</c:v>
                </c:pt>
                <c:pt idx="6661">
                  <c:v>6662</c:v>
                </c:pt>
                <c:pt idx="6662">
                  <c:v>6663</c:v>
                </c:pt>
                <c:pt idx="6663">
                  <c:v>6664</c:v>
                </c:pt>
                <c:pt idx="6664">
                  <c:v>6665</c:v>
                </c:pt>
                <c:pt idx="6665">
                  <c:v>6666</c:v>
                </c:pt>
                <c:pt idx="6666">
                  <c:v>6667</c:v>
                </c:pt>
                <c:pt idx="6667">
                  <c:v>6668</c:v>
                </c:pt>
                <c:pt idx="6668">
                  <c:v>6669</c:v>
                </c:pt>
                <c:pt idx="6669">
                  <c:v>6670</c:v>
                </c:pt>
                <c:pt idx="6670">
                  <c:v>6671</c:v>
                </c:pt>
                <c:pt idx="6671">
                  <c:v>6672</c:v>
                </c:pt>
                <c:pt idx="6672">
                  <c:v>6673</c:v>
                </c:pt>
                <c:pt idx="6673">
                  <c:v>6674</c:v>
                </c:pt>
                <c:pt idx="6674">
                  <c:v>6675</c:v>
                </c:pt>
                <c:pt idx="6675">
                  <c:v>6676</c:v>
                </c:pt>
                <c:pt idx="6676">
                  <c:v>6677</c:v>
                </c:pt>
                <c:pt idx="6677">
                  <c:v>6678</c:v>
                </c:pt>
                <c:pt idx="6678">
                  <c:v>6679</c:v>
                </c:pt>
                <c:pt idx="6679">
                  <c:v>6680</c:v>
                </c:pt>
                <c:pt idx="6680">
                  <c:v>6681</c:v>
                </c:pt>
                <c:pt idx="6681">
                  <c:v>6682</c:v>
                </c:pt>
                <c:pt idx="6682">
                  <c:v>6683</c:v>
                </c:pt>
                <c:pt idx="6683">
                  <c:v>6684</c:v>
                </c:pt>
                <c:pt idx="6684">
                  <c:v>6685</c:v>
                </c:pt>
                <c:pt idx="6685">
                  <c:v>6686</c:v>
                </c:pt>
                <c:pt idx="6686">
                  <c:v>6687</c:v>
                </c:pt>
                <c:pt idx="6687">
                  <c:v>6688</c:v>
                </c:pt>
                <c:pt idx="6688">
                  <c:v>6689</c:v>
                </c:pt>
                <c:pt idx="6689">
                  <c:v>6690</c:v>
                </c:pt>
                <c:pt idx="6690">
                  <c:v>6691</c:v>
                </c:pt>
                <c:pt idx="6691">
                  <c:v>6692</c:v>
                </c:pt>
                <c:pt idx="6692">
                  <c:v>6693</c:v>
                </c:pt>
                <c:pt idx="6693">
                  <c:v>6694</c:v>
                </c:pt>
                <c:pt idx="6694">
                  <c:v>6695</c:v>
                </c:pt>
                <c:pt idx="6695">
                  <c:v>6696</c:v>
                </c:pt>
                <c:pt idx="6696">
                  <c:v>6697</c:v>
                </c:pt>
                <c:pt idx="6697">
                  <c:v>6698</c:v>
                </c:pt>
                <c:pt idx="6698">
                  <c:v>6699</c:v>
                </c:pt>
                <c:pt idx="6699">
                  <c:v>6700</c:v>
                </c:pt>
                <c:pt idx="6700">
                  <c:v>6701</c:v>
                </c:pt>
                <c:pt idx="6701">
                  <c:v>6702</c:v>
                </c:pt>
                <c:pt idx="6702">
                  <c:v>6703</c:v>
                </c:pt>
                <c:pt idx="6703">
                  <c:v>6704</c:v>
                </c:pt>
                <c:pt idx="6704">
                  <c:v>6705</c:v>
                </c:pt>
                <c:pt idx="6705">
                  <c:v>6706</c:v>
                </c:pt>
                <c:pt idx="6706">
                  <c:v>6707</c:v>
                </c:pt>
                <c:pt idx="6707">
                  <c:v>6708</c:v>
                </c:pt>
                <c:pt idx="6708">
                  <c:v>6709</c:v>
                </c:pt>
                <c:pt idx="6709">
                  <c:v>6710</c:v>
                </c:pt>
                <c:pt idx="6710">
                  <c:v>6711</c:v>
                </c:pt>
                <c:pt idx="6711">
                  <c:v>6712</c:v>
                </c:pt>
                <c:pt idx="6712">
                  <c:v>6713</c:v>
                </c:pt>
                <c:pt idx="6713">
                  <c:v>6714</c:v>
                </c:pt>
                <c:pt idx="6714">
                  <c:v>6715</c:v>
                </c:pt>
                <c:pt idx="6715">
                  <c:v>6716</c:v>
                </c:pt>
                <c:pt idx="6716">
                  <c:v>6717</c:v>
                </c:pt>
                <c:pt idx="6717">
                  <c:v>6718</c:v>
                </c:pt>
                <c:pt idx="6718">
                  <c:v>6719</c:v>
                </c:pt>
                <c:pt idx="6719">
                  <c:v>6720</c:v>
                </c:pt>
                <c:pt idx="6720">
                  <c:v>6721</c:v>
                </c:pt>
                <c:pt idx="6721">
                  <c:v>6722</c:v>
                </c:pt>
                <c:pt idx="6722">
                  <c:v>6723</c:v>
                </c:pt>
                <c:pt idx="6723">
                  <c:v>6724</c:v>
                </c:pt>
                <c:pt idx="6724">
                  <c:v>6725</c:v>
                </c:pt>
                <c:pt idx="6725">
                  <c:v>6726</c:v>
                </c:pt>
                <c:pt idx="6726">
                  <c:v>6727</c:v>
                </c:pt>
                <c:pt idx="6727">
                  <c:v>6728</c:v>
                </c:pt>
                <c:pt idx="6728">
                  <c:v>6729</c:v>
                </c:pt>
                <c:pt idx="6729">
                  <c:v>6730</c:v>
                </c:pt>
                <c:pt idx="6730">
                  <c:v>6731</c:v>
                </c:pt>
                <c:pt idx="6731">
                  <c:v>6732</c:v>
                </c:pt>
                <c:pt idx="6732">
                  <c:v>6733</c:v>
                </c:pt>
                <c:pt idx="6733">
                  <c:v>6734</c:v>
                </c:pt>
                <c:pt idx="6734">
                  <c:v>6735</c:v>
                </c:pt>
                <c:pt idx="6735">
                  <c:v>6736</c:v>
                </c:pt>
                <c:pt idx="6736">
                  <c:v>6737</c:v>
                </c:pt>
                <c:pt idx="6737">
                  <c:v>6738</c:v>
                </c:pt>
                <c:pt idx="6738">
                  <c:v>6739</c:v>
                </c:pt>
                <c:pt idx="6739">
                  <c:v>6740</c:v>
                </c:pt>
                <c:pt idx="6740">
                  <c:v>6741</c:v>
                </c:pt>
                <c:pt idx="6741">
                  <c:v>6742</c:v>
                </c:pt>
                <c:pt idx="6742">
                  <c:v>6743</c:v>
                </c:pt>
                <c:pt idx="6743">
                  <c:v>6744</c:v>
                </c:pt>
                <c:pt idx="6744">
                  <c:v>6745</c:v>
                </c:pt>
                <c:pt idx="6745">
                  <c:v>6746</c:v>
                </c:pt>
                <c:pt idx="6746">
                  <c:v>6747</c:v>
                </c:pt>
                <c:pt idx="6747">
                  <c:v>6748</c:v>
                </c:pt>
                <c:pt idx="6748">
                  <c:v>6749</c:v>
                </c:pt>
                <c:pt idx="6749">
                  <c:v>6750</c:v>
                </c:pt>
                <c:pt idx="6750">
                  <c:v>6751</c:v>
                </c:pt>
                <c:pt idx="6751">
                  <c:v>6752</c:v>
                </c:pt>
                <c:pt idx="6752">
                  <c:v>6753</c:v>
                </c:pt>
                <c:pt idx="6753">
                  <c:v>6754</c:v>
                </c:pt>
                <c:pt idx="6754">
                  <c:v>6755</c:v>
                </c:pt>
                <c:pt idx="6755">
                  <c:v>6756</c:v>
                </c:pt>
                <c:pt idx="6756">
                  <c:v>6757</c:v>
                </c:pt>
                <c:pt idx="6757">
                  <c:v>6758</c:v>
                </c:pt>
                <c:pt idx="6758">
                  <c:v>6759</c:v>
                </c:pt>
                <c:pt idx="6759">
                  <c:v>6760</c:v>
                </c:pt>
                <c:pt idx="6760">
                  <c:v>6761</c:v>
                </c:pt>
                <c:pt idx="6761">
                  <c:v>6762</c:v>
                </c:pt>
                <c:pt idx="6762">
                  <c:v>6763</c:v>
                </c:pt>
                <c:pt idx="6763">
                  <c:v>6764</c:v>
                </c:pt>
                <c:pt idx="6764">
                  <c:v>6765</c:v>
                </c:pt>
                <c:pt idx="6765">
                  <c:v>6766</c:v>
                </c:pt>
                <c:pt idx="6766">
                  <c:v>6767</c:v>
                </c:pt>
                <c:pt idx="6767">
                  <c:v>6768</c:v>
                </c:pt>
                <c:pt idx="6768">
                  <c:v>6769</c:v>
                </c:pt>
                <c:pt idx="6769">
                  <c:v>6770</c:v>
                </c:pt>
                <c:pt idx="6770">
                  <c:v>6771</c:v>
                </c:pt>
                <c:pt idx="6771">
                  <c:v>6772</c:v>
                </c:pt>
                <c:pt idx="6772">
                  <c:v>6773</c:v>
                </c:pt>
                <c:pt idx="6773">
                  <c:v>6774</c:v>
                </c:pt>
                <c:pt idx="6774">
                  <c:v>6775</c:v>
                </c:pt>
                <c:pt idx="6775">
                  <c:v>6776</c:v>
                </c:pt>
                <c:pt idx="6776">
                  <c:v>6777</c:v>
                </c:pt>
                <c:pt idx="6777">
                  <c:v>6778</c:v>
                </c:pt>
                <c:pt idx="6778">
                  <c:v>6779</c:v>
                </c:pt>
                <c:pt idx="6779">
                  <c:v>6780</c:v>
                </c:pt>
                <c:pt idx="6780">
                  <c:v>6781</c:v>
                </c:pt>
                <c:pt idx="6781">
                  <c:v>6782</c:v>
                </c:pt>
                <c:pt idx="6782">
                  <c:v>6783</c:v>
                </c:pt>
                <c:pt idx="6783">
                  <c:v>6784</c:v>
                </c:pt>
                <c:pt idx="6784">
                  <c:v>6785</c:v>
                </c:pt>
                <c:pt idx="6785">
                  <c:v>6786</c:v>
                </c:pt>
                <c:pt idx="6786">
                  <c:v>6787</c:v>
                </c:pt>
                <c:pt idx="6787">
                  <c:v>6788</c:v>
                </c:pt>
                <c:pt idx="6788">
                  <c:v>6789</c:v>
                </c:pt>
                <c:pt idx="6789">
                  <c:v>6790</c:v>
                </c:pt>
                <c:pt idx="6790">
                  <c:v>6791</c:v>
                </c:pt>
                <c:pt idx="6791">
                  <c:v>6792</c:v>
                </c:pt>
                <c:pt idx="6792">
                  <c:v>6793</c:v>
                </c:pt>
                <c:pt idx="6793">
                  <c:v>6794</c:v>
                </c:pt>
                <c:pt idx="6794">
                  <c:v>6795</c:v>
                </c:pt>
                <c:pt idx="6795">
                  <c:v>6796</c:v>
                </c:pt>
                <c:pt idx="6796">
                  <c:v>6797</c:v>
                </c:pt>
                <c:pt idx="6797">
                  <c:v>6798</c:v>
                </c:pt>
                <c:pt idx="6798">
                  <c:v>6799</c:v>
                </c:pt>
                <c:pt idx="6799">
                  <c:v>6800</c:v>
                </c:pt>
                <c:pt idx="6800">
                  <c:v>6801</c:v>
                </c:pt>
                <c:pt idx="6801">
                  <c:v>6802</c:v>
                </c:pt>
                <c:pt idx="6802">
                  <c:v>6803</c:v>
                </c:pt>
                <c:pt idx="6803">
                  <c:v>6804</c:v>
                </c:pt>
                <c:pt idx="6804">
                  <c:v>6805</c:v>
                </c:pt>
                <c:pt idx="6805">
                  <c:v>6806</c:v>
                </c:pt>
                <c:pt idx="6806">
                  <c:v>6807</c:v>
                </c:pt>
                <c:pt idx="6807">
                  <c:v>6808</c:v>
                </c:pt>
                <c:pt idx="6808">
                  <c:v>6809</c:v>
                </c:pt>
                <c:pt idx="6809">
                  <c:v>6810</c:v>
                </c:pt>
                <c:pt idx="6810">
                  <c:v>6811</c:v>
                </c:pt>
                <c:pt idx="6811">
                  <c:v>6812</c:v>
                </c:pt>
                <c:pt idx="6812">
                  <c:v>6813</c:v>
                </c:pt>
                <c:pt idx="6813">
                  <c:v>6814</c:v>
                </c:pt>
                <c:pt idx="6814">
                  <c:v>6815</c:v>
                </c:pt>
                <c:pt idx="6815">
                  <c:v>6816</c:v>
                </c:pt>
                <c:pt idx="6816">
                  <c:v>6817</c:v>
                </c:pt>
                <c:pt idx="6817">
                  <c:v>6818</c:v>
                </c:pt>
                <c:pt idx="6818">
                  <c:v>6819</c:v>
                </c:pt>
                <c:pt idx="6819">
                  <c:v>6820</c:v>
                </c:pt>
                <c:pt idx="6820">
                  <c:v>6821</c:v>
                </c:pt>
                <c:pt idx="6821">
                  <c:v>6822</c:v>
                </c:pt>
                <c:pt idx="6822">
                  <c:v>6823</c:v>
                </c:pt>
                <c:pt idx="6823">
                  <c:v>6824</c:v>
                </c:pt>
                <c:pt idx="6824">
                  <c:v>6825</c:v>
                </c:pt>
                <c:pt idx="6825">
                  <c:v>6826</c:v>
                </c:pt>
                <c:pt idx="6826">
                  <c:v>6827</c:v>
                </c:pt>
                <c:pt idx="6827">
                  <c:v>6828</c:v>
                </c:pt>
                <c:pt idx="6828">
                  <c:v>6829</c:v>
                </c:pt>
                <c:pt idx="6829">
                  <c:v>6830</c:v>
                </c:pt>
                <c:pt idx="6830">
                  <c:v>6831</c:v>
                </c:pt>
                <c:pt idx="6831">
                  <c:v>6832</c:v>
                </c:pt>
                <c:pt idx="6832">
                  <c:v>6833</c:v>
                </c:pt>
                <c:pt idx="6833">
                  <c:v>6834</c:v>
                </c:pt>
                <c:pt idx="6834">
                  <c:v>6835</c:v>
                </c:pt>
                <c:pt idx="6835">
                  <c:v>6836</c:v>
                </c:pt>
                <c:pt idx="6836">
                  <c:v>6837</c:v>
                </c:pt>
                <c:pt idx="6837">
                  <c:v>6838</c:v>
                </c:pt>
                <c:pt idx="6838">
                  <c:v>6839</c:v>
                </c:pt>
                <c:pt idx="6839">
                  <c:v>6840</c:v>
                </c:pt>
                <c:pt idx="6840">
                  <c:v>6841</c:v>
                </c:pt>
                <c:pt idx="6841">
                  <c:v>6842</c:v>
                </c:pt>
                <c:pt idx="6842">
                  <c:v>6843</c:v>
                </c:pt>
                <c:pt idx="6843">
                  <c:v>6844</c:v>
                </c:pt>
                <c:pt idx="6844">
                  <c:v>6845</c:v>
                </c:pt>
                <c:pt idx="6845">
                  <c:v>6846</c:v>
                </c:pt>
                <c:pt idx="6846">
                  <c:v>6847</c:v>
                </c:pt>
                <c:pt idx="6847">
                  <c:v>6848</c:v>
                </c:pt>
                <c:pt idx="6848">
                  <c:v>6849</c:v>
                </c:pt>
                <c:pt idx="6849">
                  <c:v>6850</c:v>
                </c:pt>
                <c:pt idx="6850">
                  <c:v>6851</c:v>
                </c:pt>
                <c:pt idx="6851">
                  <c:v>6852</c:v>
                </c:pt>
                <c:pt idx="6852">
                  <c:v>6853</c:v>
                </c:pt>
                <c:pt idx="6853">
                  <c:v>6854</c:v>
                </c:pt>
                <c:pt idx="6854">
                  <c:v>6855</c:v>
                </c:pt>
                <c:pt idx="6855">
                  <c:v>6856</c:v>
                </c:pt>
                <c:pt idx="6856">
                  <c:v>6857</c:v>
                </c:pt>
                <c:pt idx="6857">
                  <c:v>6858</c:v>
                </c:pt>
                <c:pt idx="6858">
                  <c:v>6859</c:v>
                </c:pt>
                <c:pt idx="6859">
                  <c:v>6860</c:v>
                </c:pt>
                <c:pt idx="6860">
                  <c:v>6861</c:v>
                </c:pt>
                <c:pt idx="6861">
                  <c:v>6862</c:v>
                </c:pt>
                <c:pt idx="6862">
                  <c:v>6863</c:v>
                </c:pt>
                <c:pt idx="6863">
                  <c:v>6864</c:v>
                </c:pt>
                <c:pt idx="6864">
                  <c:v>6865</c:v>
                </c:pt>
                <c:pt idx="6865">
                  <c:v>6866</c:v>
                </c:pt>
                <c:pt idx="6866">
                  <c:v>6867</c:v>
                </c:pt>
                <c:pt idx="6867">
                  <c:v>6868</c:v>
                </c:pt>
                <c:pt idx="6868">
                  <c:v>6869</c:v>
                </c:pt>
                <c:pt idx="6869">
                  <c:v>6870</c:v>
                </c:pt>
                <c:pt idx="6870">
                  <c:v>6871</c:v>
                </c:pt>
                <c:pt idx="6871">
                  <c:v>6872</c:v>
                </c:pt>
                <c:pt idx="6872">
                  <c:v>6873</c:v>
                </c:pt>
                <c:pt idx="6873">
                  <c:v>6874</c:v>
                </c:pt>
                <c:pt idx="6874">
                  <c:v>6875</c:v>
                </c:pt>
                <c:pt idx="6875">
                  <c:v>6876</c:v>
                </c:pt>
                <c:pt idx="6876">
                  <c:v>6877</c:v>
                </c:pt>
                <c:pt idx="6877">
                  <c:v>6878</c:v>
                </c:pt>
                <c:pt idx="6878">
                  <c:v>6879</c:v>
                </c:pt>
                <c:pt idx="6879">
                  <c:v>6880</c:v>
                </c:pt>
                <c:pt idx="6880">
                  <c:v>6881</c:v>
                </c:pt>
                <c:pt idx="6881">
                  <c:v>6882</c:v>
                </c:pt>
                <c:pt idx="6882">
                  <c:v>6883</c:v>
                </c:pt>
                <c:pt idx="6883">
                  <c:v>6884</c:v>
                </c:pt>
                <c:pt idx="6884">
                  <c:v>6885</c:v>
                </c:pt>
                <c:pt idx="6885">
                  <c:v>6886</c:v>
                </c:pt>
                <c:pt idx="6886">
                  <c:v>6887</c:v>
                </c:pt>
                <c:pt idx="6887">
                  <c:v>6888</c:v>
                </c:pt>
                <c:pt idx="6888">
                  <c:v>6889</c:v>
                </c:pt>
                <c:pt idx="6889">
                  <c:v>6890</c:v>
                </c:pt>
                <c:pt idx="6890">
                  <c:v>6891</c:v>
                </c:pt>
                <c:pt idx="6891">
                  <c:v>6892</c:v>
                </c:pt>
                <c:pt idx="6892">
                  <c:v>6893</c:v>
                </c:pt>
                <c:pt idx="6893">
                  <c:v>6894</c:v>
                </c:pt>
                <c:pt idx="6894">
                  <c:v>6895</c:v>
                </c:pt>
                <c:pt idx="6895">
                  <c:v>6896</c:v>
                </c:pt>
                <c:pt idx="6896">
                  <c:v>6897</c:v>
                </c:pt>
                <c:pt idx="6897">
                  <c:v>6898</c:v>
                </c:pt>
                <c:pt idx="6898">
                  <c:v>6899</c:v>
                </c:pt>
                <c:pt idx="6899">
                  <c:v>6900</c:v>
                </c:pt>
                <c:pt idx="6900">
                  <c:v>6901</c:v>
                </c:pt>
                <c:pt idx="6901">
                  <c:v>6902</c:v>
                </c:pt>
                <c:pt idx="6902">
                  <c:v>6903</c:v>
                </c:pt>
                <c:pt idx="6903">
                  <c:v>6904</c:v>
                </c:pt>
                <c:pt idx="6904">
                  <c:v>6905</c:v>
                </c:pt>
                <c:pt idx="6905">
                  <c:v>6906</c:v>
                </c:pt>
                <c:pt idx="6906">
                  <c:v>6907</c:v>
                </c:pt>
                <c:pt idx="6907">
                  <c:v>6908</c:v>
                </c:pt>
                <c:pt idx="6908">
                  <c:v>6909</c:v>
                </c:pt>
                <c:pt idx="6909">
                  <c:v>6910</c:v>
                </c:pt>
                <c:pt idx="6910">
                  <c:v>6911</c:v>
                </c:pt>
                <c:pt idx="6911">
                  <c:v>6912</c:v>
                </c:pt>
                <c:pt idx="6912">
                  <c:v>6913</c:v>
                </c:pt>
                <c:pt idx="6913">
                  <c:v>6914</c:v>
                </c:pt>
                <c:pt idx="6914">
                  <c:v>6915</c:v>
                </c:pt>
                <c:pt idx="6915">
                  <c:v>6916</c:v>
                </c:pt>
                <c:pt idx="6916">
                  <c:v>6917</c:v>
                </c:pt>
                <c:pt idx="6917">
                  <c:v>6918</c:v>
                </c:pt>
                <c:pt idx="6918">
                  <c:v>6919</c:v>
                </c:pt>
                <c:pt idx="6919">
                  <c:v>6920</c:v>
                </c:pt>
                <c:pt idx="6920">
                  <c:v>6921</c:v>
                </c:pt>
                <c:pt idx="6921">
                  <c:v>6922</c:v>
                </c:pt>
                <c:pt idx="6922">
                  <c:v>6923</c:v>
                </c:pt>
                <c:pt idx="6923">
                  <c:v>6924</c:v>
                </c:pt>
                <c:pt idx="6924">
                  <c:v>6925</c:v>
                </c:pt>
                <c:pt idx="6925">
                  <c:v>6926</c:v>
                </c:pt>
                <c:pt idx="6926">
                  <c:v>6927</c:v>
                </c:pt>
                <c:pt idx="6927">
                  <c:v>6928</c:v>
                </c:pt>
                <c:pt idx="6928">
                  <c:v>6929</c:v>
                </c:pt>
                <c:pt idx="6929">
                  <c:v>6930</c:v>
                </c:pt>
                <c:pt idx="6930">
                  <c:v>6931</c:v>
                </c:pt>
                <c:pt idx="6931">
                  <c:v>6932</c:v>
                </c:pt>
                <c:pt idx="6932">
                  <c:v>6933</c:v>
                </c:pt>
                <c:pt idx="6933">
                  <c:v>6934</c:v>
                </c:pt>
                <c:pt idx="6934">
                  <c:v>6935</c:v>
                </c:pt>
                <c:pt idx="6935">
                  <c:v>6936</c:v>
                </c:pt>
                <c:pt idx="6936">
                  <c:v>6937</c:v>
                </c:pt>
                <c:pt idx="6937">
                  <c:v>6938</c:v>
                </c:pt>
                <c:pt idx="6938">
                  <c:v>6939</c:v>
                </c:pt>
                <c:pt idx="6939">
                  <c:v>6940</c:v>
                </c:pt>
                <c:pt idx="6940">
                  <c:v>6941</c:v>
                </c:pt>
                <c:pt idx="6941">
                  <c:v>6942</c:v>
                </c:pt>
                <c:pt idx="6942">
                  <c:v>6943</c:v>
                </c:pt>
                <c:pt idx="6943">
                  <c:v>6944</c:v>
                </c:pt>
                <c:pt idx="6944">
                  <c:v>6945</c:v>
                </c:pt>
                <c:pt idx="6945">
                  <c:v>6946</c:v>
                </c:pt>
                <c:pt idx="6946">
                  <c:v>6947</c:v>
                </c:pt>
                <c:pt idx="6947">
                  <c:v>6948</c:v>
                </c:pt>
                <c:pt idx="6948">
                  <c:v>6949</c:v>
                </c:pt>
                <c:pt idx="6949">
                  <c:v>6950</c:v>
                </c:pt>
                <c:pt idx="6950">
                  <c:v>6951</c:v>
                </c:pt>
                <c:pt idx="6951">
                  <c:v>6952</c:v>
                </c:pt>
                <c:pt idx="6952">
                  <c:v>6953</c:v>
                </c:pt>
                <c:pt idx="6953">
                  <c:v>6954</c:v>
                </c:pt>
                <c:pt idx="6954">
                  <c:v>6955</c:v>
                </c:pt>
                <c:pt idx="6955">
                  <c:v>6956</c:v>
                </c:pt>
                <c:pt idx="6956">
                  <c:v>6957</c:v>
                </c:pt>
                <c:pt idx="6957">
                  <c:v>6958</c:v>
                </c:pt>
                <c:pt idx="6958">
                  <c:v>6959</c:v>
                </c:pt>
                <c:pt idx="6959">
                  <c:v>6960</c:v>
                </c:pt>
                <c:pt idx="6960">
                  <c:v>6961</c:v>
                </c:pt>
                <c:pt idx="6961">
                  <c:v>6962</c:v>
                </c:pt>
                <c:pt idx="6962">
                  <c:v>6963</c:v>
                </c:pt>
                <c:pt idx="6963">
                  <c:v>6964</c:v>
                </c:pt>
                <c:pt idx="6964">
                  <c:v>6965</c:v>
                </c:pt>
                <c:pt idx="6965">
                  <c:v>6966</c:v>
                </c:pt>
                <c:pt idx="6966">
                  <c:v>6967</c:v>
                </c:pt>
                <c:pt idx="6967">
                  <c:v>6968</c:v>
                </c:pt>
                <c:pt idx="6968">
                  <c:v>6969</c:v>
                </c:pt>
                <c:pt idx="6969">
                  <c:v>6970</c:v>
                </c:pt>
                <c:pt idx="6970">
                  <c:v>6971</c:v>
                </c:pt>
                <c:pt idx="6971">
                  <c:v>6972</c:v>
                </c:pt>
                <c:pt idx="6972">
                  <c:v>6973</c:v>
                </c:pt>
                <c:pt idx="6973">
                  <c:v>6974</c:v>
                </c:pt>
                <c:pt idx="6974">
                  <c:v>6975</c:v>
                </c:pt>
                <c:pt idx="6975">
                  <c:v>6976</c:v>
                </c:pt>
                <c:pt idx="6976">
                  <c:v>6977</c:v>
                </c:pt>
                <c:pt idx="6977">
                  <c:v>6978</c:v>
                </c:pt>
                <c:pt idx="6978">
                  <c:v>6979</c:v>
                </c:pt>
                <c:pt idx="6979">
                  <c:v>6980</c:v>
                </c:pt>
                <c:pt idx="6980">
                  <c:v>6981</c:v>
                </c:pt>
                <c:pt idx="6981">
                  <c:v>6982</c:v>
                </c:pt>
                <c:pt idx="6982">
                  <c:v>6983</c:v>
                </c:pt>
                <c:pt idx="6983">
                  <c:v>6984</c:v>
                </c:pt>
                <c:pt idx="6984">
                  <c:v>6985</c:v>
                </c:pt>
                <c:pt idx="6985">
                  <c:v>6986</c:v>
                </c:pt>
                <c:pt idx="6986">
                  <c:v>6987</c:v>
                </c:pt>
                <c:pt idx="6987">
                  <c:v>6988</c:v>
                </c:pt>
                <c:pt idx="6988">
                  <c:v>6989</c:v>
                </c:pt>
                <c:pt idx="6989">
                  <c:v>6990</c:v>
                </c:pt>
                <c:pt idx="6990">
                  <c:v>6991</c:v>
                </c:pt>
                <c:pt idx="6991">
                  <c:v>6992</c:v>
                </c:pt>
                <c:pt idx="6992">
                  <c:v>6993</c:v>
                </c:pt>
                <c:pt idx="6993">
                  <c:v>6994</c:v>
                </c:pt>
                <c:pt idx="6994">
                  <c:v>6995</c:v>
                </c:pt>
                <c:pt idx="6995">
                  <c:v>6996</c:v>
                </c:pt>
                <c:pt idx="6996">
                  <c:v>6997</c:v>
                </c:pt>
                <c:pt idx="6997">
                  <c:v>6998</c:v>
                </c:pt>
                <c:pt idx="6998">
                  <c:v>6999</c:v>
                </c:pt>
                <c:pt idx="6999">
                  <c:v>7000</c:v>
                </c:pt>
                <c:pt idx="7000">
                  <c:v>7001</c:v>
                </c:pt>
                <c:pt idx="7001">
                  <c:v>7002</c:v>
                </c:pt>
                <c:pt idx="7002">
                  <c:v>7003</c:v>
                </c:pt>
                <c:pt idx="7003">
                  <c:v>7004</c:v>
                </c:pt>
                <c:pt idx="7004">
                  <c:v>7005</c:v>
                </c:pt>
                <c:pt idx="7005">
                  <c:v>7006</c:v>
                </c:pt>
                <c:pt idx="7006">
                  <c:v>7007</c:v>
                </c:pt>
                <c:pt idx="7007">
                  <c:v>7008</c:v>
                </c:pt>
                <c:pt idx="7008">
                  <c:v>7009</c:v>
                </c:pt>
                <c:pt idx="7009">
                  <c:v>7010</c:v>
                </c:pt>
                <c:pt idx="7010">
                  <c:v>7011</c:v>
                </c:pt>
                <c:pt idx="7011">
                  <c:v>7012</c:v>
                </c:pt>
                <c:pt idx="7012">
                  <c:v>7013</c:v>
                </c:pt>
                <c:pt idx="7013">
                  <c:v>7014</c:v>
                </c:pt>
                <c:pt idx="7014">
                  <c:v>7015</c:v>
                </c:pt>
                <c:pt idx="7015">
                  <c:v>7016</c:v>
                </c:pt>
                <c:pt idx="7016">
                  <c:v>7017</c:v>
                </c:pt>
                <c:pt idx="7017">
                  <c:v>7018</c:v>
                </c:pt>
                <c:pt idx="7018">
                  <c:v>7019</c:v>
                </c:pt>
                <c:pt idx="7019">
                  <c:v>7020</c:v>
                </c:pt>
                <c:pt idx="7020">
                  <c:v>7021</c:v>
                </c:pt>
                <c:pt idx="7021">
                  <c:v>7022</c:v>
                </c:pt>
                <c:pt idx="7022">
                  <c:v>7023</c:v>
                </c:pt>
                <c:pt idx="7023">
                  <c:v>7024</c:v>
                </c:pt>
                <c:pt idx="7024">
                  <c:v>7025</c:v>
                </c:pt>
                <c:pt idx="7025">
                  <c:v>7026</c:v>
                </c:pt>
                <c:pt idx="7026">
                  <c:v>7027</c:v>
                </c:pt>
                <c:pt idx="7027">
                  <c:v>7028</c:v>
                </c:pt>
                <c:pt idx="7028">
                  <c:v>7029</c:v>
                </c:pt>
                <c:pt idx="7029">
                  <c:v>7030</c:v>
                </c:pt>
                <c:pt idx="7030">
                  <c:v>7031</c:v>
                </c:pt>
                <c:pt idx="7031">
                  <c:v>7032</c:v>
                </c:pt>
                <c:pt idx="7032">
                  <c:v>7033</c:v>
                </c:pt>
                <c:pt idx="7033">
                  <c:v>7034</c:v>
                </c:pt>
                <c:pt idx="7034">
                  <c:v>7035</c:v>
                </c:pt>
                <c:pt idx="7035">
                  <c:v>7036</c:v>
                </c:pt>
                <c:pt idx="7036">
                  <c:v>7037</c:v>
                </c:pt>
                <c:pt idx="7037">
                  <c:v>7038</c:v>
                </c:pt>
                <c:pt idx="7038">
                  <c:v>7039</c:v>
                </c:pt>
                <c:pt idx="7039">
                  <c:v>7040</c:v>
                </c:pt>
                <c:pt idx="7040">
                  <c:v>7041</c:v>
                </c:pt>
                <c:pt idx="7041">
                  <c:v>7042</c:v>
                </c:pt>
                <c:pt idx="7042">
                  <c:v>7043</c:v>
                </c:pt>
                <c:pt idx="7043">
                  <c:v>7044</c:v>
                </c:pt>
                <c:pt idx="7044">
                  <c:v>7045</c:v>
                </c:pt>
                <c:pt idx="7045">
                  <c:v>7046</c:v>
                </c:pt>
                <c:pt idx="7046">
                  <c:v>7047</c:v>
                </c:pt>
                <c:pt idx="7047">
                  <c:v>7048</c:v>
                </c:pt>
                <c:pt idx="7048">
                  <c:v>7049</c:v>
                </c:pt>
                <c:pt idx="7049">
                  <c:v>7050</c:v>
                </c:pt>
                <c:pt idx="7050">
                  <c:v>7051</c:v>
                </c:pt>
                <c:pt idx="7051">
                  <c:v>7052</c:v>
                </c:pt>
                <c:pt idx="7052">
                  <c:v>7053</c:v>
                </c:pt>
                <c:pt idx="7053">
                  <c:v>7054</c:v>
                </c:pt>
                <c:pt idx="7054">
                  <c:v>7055</c:v>
                </c:pt>
                <c:pt idx="7055">
                  <c:v>7056</c:v>
                </c:pt>
                <c:pt idx="7056">
                  <c:v>7057</c:v>
                </c:pt>
                <c:pt idx="7057">
                  <c:v>7058</c:v>
                </c:pt>
                <c:pt idx="7058">
                  <c:v>7059</c:v>
                </c:pt>
                <c:pt idx="7059">
                  <c:v>7060</c:v>
                </c:pt>
                <c:pt idx="7060">
                  <c:v>7061</c:v>
                </c:pt>
                <c:pt idx="7061">
                  <c:v>7062</c:v>
                </c:pt>
                <c:pt idx="7062">
                  <c:v>7063</c:v>
                </c:pt>
                <c:pt idx="7063">
                  <c:v>7064</c:v>
                </c:pt>
                <c:pt idx="7064">
                  <c:v>7065</c:v>
                </c:pt>
                <c:pt idx="7065">
                  <c:v>7066</c:v>
                </c:pt>
                <c:pt idx="7066">
                  <c:v>7067</c:v>
                </c:pt>
                <c:pt idx="7067">
                  <c:v>7068</c:v>
                </c:pt>
                <c:pt idx="7068">
                  <c:v>7069</c:v>
                </c:pt>
                <c:pt idx="7069">
                  <c:v>7070</c:v>
                </c:pt>
                <c:pt idx="7070">
                  <c:v>7071</c:v>
                </c:pt>
                <c:pt idx="7071">
                  <c:v>7072</c:v>
                </c:pt>
                <c:pt idx="7072">
                  <c:v>7073</c:v>
                </c:pt>
                <c:pt idx="7073">
                  <c:v>7074</c:v>
                </c:pt>
                <c:pt idx="7074">
                  <c:v>7075</c:v>
                </c:pt>
                <c:pt idx="7075">
                  <c:v>7076</c:v>
                </c:pt>
                <c:pt idx="7076">
                  <c:v>7077</c:v>
                </c:pt>
                <c:pt idx="7077">
                  <c:v>7078</c:v>
                </c:pt>
                <c:pt idx="7078">
                  <c:v>7079</c:v>
                </c:pt>
                <c:pt idx="7079">
                  <c:v>7080</c:v>
                </c:pt>
                <c:pt idx="7080">
                  <c:v>7081</c:v>
                </c:pt>
                <c:pt idx="7081">
                  <c:v>7082</c:v>
                </c:pt>
                <c:pt idx="7082">
                  <c:v>7083</c:v>
                </c:pt>
                <c:pt idx="7083">
                  <c:v>7084</c:v>
                </c:pt>
                <c:pt idx="7084">
                  <c:v>7085</c:v>
                </c:pt>
                <c:pt idx="7085">
                  <c:v>7086</c:v>
                </c:pt>
                <c:pt idx="7086">
                  <c:v>7087</c:v>
                </c:pt>
                <c:pt idx="7087">
                  <c:v>7088</c:v>
                </c:pt>
                <c:pt idx="7088">
                  <c:v>7089</c:v>
                </c:pt>
                <c:pt idx="7089">
                  <c:v>7090</c:v>
                </c:pt>
                <c:pt idx="7090">
                  <c:v>7091</c:v>
                </c:pt>
                <c:pt idx="7091">
                  <c:v>7092</c:v>
                </c:pt>
                <c:pt idx="7092">
                  <c:v>7093</c:v>
                </c:pt>
                <c:pt idx="7093">
                  <c:v>7094</c:v>
                </c:pt>
                <c:pt idx="7094">
                  <c:v>7095</c:v>
                </c:pt>
                <c:pt idx="7095">
                  <c:v>7096</c:v>
                </c:pt>
                <c:pt idx="7096">
                  <c:v>7097</c:v>
                </c:pt>
                <c:pt idx="7097">
                  <c:v>7098</c:v>
                </c:pt>
                <c:pt idx="7098">
                  <c:v>7099</c:v>
                </c:pt>
                <c:pt idx="7099">
                  <c:v>7100</c:v>
                </c:pt>
                <c:pt idx="7100">
                  <c:v>7101</c:v>
                </c:pt>
                <c:pt idx="7101">
                  <c:v>7102</c:v>
                </c:pt>
                <c:pt idx="7102">
                  <c:v>7103</c:v>
                </c:pt>
                <c:pt idx="7103">
                  <c:v>7104</c:v>
                </c:pt>
                <c:pt idx="7104">
                  <c:v>7105</c:v>
                </c:pt>
                <c:pt idx="7105">
                  <c:v>7106</c:v>
                </c:pt>
                <c:pt idx="7106">
                  <c:v>7107</c:v>
                </c:pt>
                <c:pt idx="7107">
                  <c:v>7108</c:v>
                </c:pt>
                <c:pt idx="7108">
                  <c:v>7109</c:v>
                </c:pt>
                <c:pt idx="7109">
                  <c:v>7110</c:v>
                </c:pt>
                <c:pt idx="7110">
                  <c:v>7111</c:v>
                </c:pt>
                <c:pt idx="7111">
                  <c:v>7112</c:v>
                </c:pt>
                <c:pt idx="7112">
                  <c:v>7113</c:v>
                </c:pt>
                <c:pt idx="7113">
                  <c:v>7114</c:v>
                </c:pt>
                <c:pt idx="7114">
                  <c:v>7115</c:v>
                </c:pt>
                <c:pt idx="7115">
                  <c:v>7116</c:v>
                </c:pt>
                <c:pt idx="7116">
                  <c:v>7117</c:v>
                </c:pt>
                <c:pt idx="7117">
                  <c:v>7118</c:v>
                </c:pt>
                <c:pt idx="7118">
                  <c:v>7119</c:v>
                </c:pt>
                <c:pt idx="7119">
                  <c:v>7120</c:v>
                </c:pt>
                <c:pt idx="7120">
                  <c:v>7121</c:v>
                </c:pt>
                <c:pt idx="7121">
                  <c:v>7122</c:v>
                </c:pt>
                <c:pt idx="7122">
                  <c:v>7123</c:v>
                </c:pt>
                <c:pt idx="7123">
                  <c:v>7124</c:v>
                </c:pt>
                <c:pt idx="7124">
                  <c:v>7125</c:v>
                </c:pt>
                <c:pt idx="7125">
                  <c:v>7126</c:v>
                </c:pt>
                <c:pt idx="7126">
                  <c:v>7127</c:v>
                </c:pt>
                <c:pt idx="7127">
                  <c:v>7128</c:v>
                </c:pt>
                <c:pt idx="7128">
                  <c:v>7129</c:v>
                </c:pt>
                <c:pt idx="7129">
                  <c:v>7130</c:v>
                </c:pt>
                <c:pt idx="7130">
                  <c:v>7131</c:v>
                </c:pt>
                <c:pt idx="7131">
                  <c:v>7132</c:v>
                </c:pt>
                <c:pt idx="7132">
                  <c:v>7133</c:v>
                </c:pt>
                <c:pt idx="7133">
                  <c:v>7134</c:v>
                </c:pt>
                <c:pt idx="7134">
                  <c:v>7135</c:v>
                </c:pt>
                <c:pt idx="7135">
                  <c:v>7136</c:v>
                </c:pt>
                <c:pt idx="7136">
                  <c:v>7137</c:v>
                </c:pt>
                <c:pt idx="7137">
                  <c:v>7138</c:v>
                </c:pt>
                <c:pt idx="7138">
                  <c:v>7139</c:v>
                </c:pt>
                <c:pt idx="7139">
                  <c:v>7140</c:v>
                </c:pt>
                <c:pt idx="7140">
                  <c:v>7141</c:v>
                </c:pt>
                <c:pt idx="7141">
                  <c:v>7142</c:v>
                </c:pt>
                <c:pt idx="7142">
                  <c:v>7143</c:v>
                </c:pt>
                <c:pt idx="7143">
                  <c:v>7144</c:v>
                </c:pt>
                <c:pt idx="7144">
                  <c:v>7145</c:v>
                </c:pt>
                <c:pt idx="7145">
                  <c:v>7146</c:v>
                </c:pt>
                <c:pt idx="7146">
                  <c:v>7147</c:v>
                </c:pt>
                <c:pt idx="7147">
                  <c:v>7148</c:v>
                </c:pt>
                <c:pt idx="7148">
                  <c:v>7149</c:v>
                </c:pt>
                <c:pt idx="7149">
                  <c:v>7150</c:v>
                </c:pt>
                <c:pt idx="7150">
                  <c:v>7151</c:v>
                </c:pt>
                <c:pt idx="7151">
                  <c:v>7152</c:v>
                </c:pt>
                <c:pt idx="7152">
                  <c:v>7153</c:v>
                </c:pt>
                <c:pt idx="7153">
                  <c:v>7154</c:v>
                </c:pt>
                <c:pt idx="7154">
                  <c:v>7155</c:v>
                </c:pt>
                <c:pt idx="7155">
                  <c:v>7156</c:v>
                </c:pt>
                <c:pt idx="7156">
                  <c:v>7157</c:v>
                </c:pt>
                <c:pt idx="7157">
                  <c:v>7158</c:v>
                </c:pt>
                <c:pt idx="7158">
                  <c:v>7159</c:v>
                </c:pt>
                <c:pt idx="7159">
                  <c:v>7160</c:v>
                </c:pt>
                <c:pt idx="7160">
                  <c:v>7161</c:v>
                </c:pt>
                <c:pt idx="7161">
                  <c:v>7162</c:v>
                </c:pt>
                <c:pt idx="7162">
                  <c:v>7163</c:v>
                </c:pt>
                <c:pt idx="7163">
                  <c:v>7164</c:v>
                </c:pt>
                <c:pt idx="7164">
                  <c:v>7165</c:v>
                </c:pt>
                <c:pt idx="7165">
                  <c:v>7166</c:v>
                </c:pt>
                <c:pt idx="7166">
                  <c:v>7167</c:v>
                </c:pt>
                <c:pt idx="7167">
                  <c:v>7168</c:v>
                </c:pt>
                <c:pt idx="7168">
                  <c:v>7169</c:v>
                </c:pt>
                <c:pt idx="7169">
                  <c:v>7170</c:v>
                </c:pt>
                <c:pt idx="7170">
                  <c:v>7171</c:v>
                </c:pt>
                <c:pt idx="7171">
                  <c:v>7172</c:v>
                </c:pt>
                <c:pt idx="7172">
                  <c:v>7173</c:v>
                </c:pt>
                <c:pt idx="7173">
                  <c:v>7174</c:v>
                </c:pt>
                <c:pt idx="7174">
                  <c:v>7175</c:v>
                </c:pt>
                <c:pt idx="7175">
                  <c:v>7176</c:v>
                </c:pt>
                <c:pt idx="7176">
                  <c:v>7177</c:v>
                </c:pt>
                <c:pt idx="7177">
                  <c:v>7178</c:v>
                </c:pt>
                <c:pt idx="7178">
                  <c:v>7179</c:v>
                </c:pt>
                <c:pt idx="7179">
                  <c:v>7180</c:v>
                </c:pt>
                <c:pt idx="7180">
                  <c:v>7181</c:v>
                </c:pt>
                <c:pt idx="7181">
                  <c:v>7182</c:v>
                </c:pt>
                <c:pt idx="7182">
                  <c:v>7183</c:v>
                </c:pt>
                <c:pt idx="7183">
                  <c:v>7184</c:v>
                </c:pt>
                <c:pt idx="7184">
                  <c:v>7185</c:v>
                </c:pt>
                <c:pt idx="7185">
                  <c:v>7186</c:v>
                </c:pt>
                <c:pt idx="7186">
                  <c:v>7187</c:v>
                </c:pt>
                <c:pt idx="7187">
                  <c:v>7188</c:v>
                </c:pt>
                <c:pt idx="7188">
                  <c:v>7189</c:v>
                </c:pt>
                <c:pt idx="7189">
                  <c:v>7190</c:v>
                </c:pt>
                <c:pt idx="7190">
                  <c:v>7191</c:v>
                </c:pt>
                <c:pt idx="7191">
                  <c:v>7192</c:v>
                </c:pt>
                <c:pt idx="7192">
                  <c:v>7193</c:v>
                </c:pt>
                <c:pt idx="7193">
                  <c:v>7194</c:v>
                </c:pt>
                <c:pt idx="7194">
                  <c:v>7195</c:v>
                </c:pt>
                <c:pt idx="7195">
                  <c:v>7196</c:v>
                </c:pt>
                <c:pt idx="7196">
                  <c:v>7197</c:v>
                </c:pt>
                <c:pt idx="7197">
                  <c:v>7198</c:v>
                </c:pt>
                <c:pt idx="7198">
                  <c:v>7199</c:v>
                </c:pt>
                <c:pt idx="7199">
                  <c:v>7200</c:v>
                </c:pt>
                <c:pt idx="7200">
                  <c:v>7201</c:v>
                </c:pt>
                <c:pt idx="7201">
                  <c:v>7202</c:v>
                </c:pt>
                <c:pt idx="7202">
                  <c:v>7203</c:v>
                </c:pt>
                <c:pt idx="7203">
                  <c:v>7204</c:v>
                </c:pt>
                <c:pt idx="7204">
                  <c:v>7205</c:v>
                </c:pt>
                <c:pt idx="7205">
                  <c:v>7206</c:v>
                </c:pt>
                <c:pt idx="7206">
                  <c:v>7207</c:v>
                </c:pt>
                <c:pt idx="7207">
                  <c:v>7208</c:v>
                </c:pt>
                <c:pt idx="7208">
                  <c:v>7209</c:v>
                </c:pt>
                <c:pt idx="7209">
                  <c:v>7210</c:v>
                </c:pt>
                <c:pt idx="7210">
                  <c:v>7211</c:v>
                </c:pt>
                <c:pt idx="7211">
                  <c:v>7212</c:v>
                </c:pt>
                <c:pt idx="7212">
                  <c:v>7213</c:v>
                </c:pt>
                <c:pt idx="7213">
                  <c:v>7214</c:v>
                </c:pt>
                <c:pt idx="7214">
                  <c:v>7215</c:v>
                </c:pt>
                <c:pt idx="7215">
                  <c:v>7216</c:v>
                </c:pt>
                <c:pt idx="7216">
                  <c:v>7217</c:v>
                </c:pt>
                <c:pt idx="7217">
                  <c:v>7218</c:v>
                </c:pt>
                <c:pt idx="7218">
                  <c:v>7219</c:v>
                </c:pt>
                <c:pt idx="7219">
                  <c:v>7220</c:v>
                </c:pt>
                <c:pt idx="7220">
                  <c:v>7221</c:v>
                </c:pt>
                <c:pt idx="7221">
                  <c:v>7222</c:v>
                </c:pt>
                <c:pt idx="7222">
                  <c:v>7223</c:v>
                </c:pt>
                <c:pt idx="7223">
                  <c:v>7224</c:v>
                </c:pt>
                <c:pt idx="7224">
                  <c:v>7225</c:v>
                </c:pt>
                <c:pt idx="7225">
                  <c:v>7226</c:v>
                </c:pt>
                <c:pt idx="7226">
                  <c:v>7227</c:v>
                </c:pt>
                <c:pt idx="7227">
                  <c:v>7228</c:v>
                </c:pt>
                <c:pt idx="7228">
                  <c:v>7229</c:v>
                </c:pt>
                <c:pt idx="7229">
                  <c:v>7230</c:v>
                </c:pt>
                <c:pt idx="7230">
                  <c:v>7231</c:v>
                </c:pt>
                <c:pt idx="7231">
                  <c:v>7232</c:v>
                </c:pt>
                <c:pt idx="7232">
                  <c:v>7233</c:v>
                </c:pt>
                <c:pt idx="7233">
                  <c:v>7234</c:v>
                </c:pt>
                <c:pt idx="7234">
                  <c:v>7235</c:v>
                </c:pt>
                <c:pt idx="7235">
                  <c:v>7236</c:v>
                </c:pt>
                <c:pt idx="7236">
                  <c:v>7237</c:v>
                </c:pt>
                <c:pt idx="7237">
                  <c:v>7238</c:v>
                </c:pt>
                <c:pt idx="7238">
                  <c:v>7239</c:v>
                </c:pt>
                <c:pt idx="7239">
                  <c:v>7240</c:v>
                </c:pt>
                <c:pt idx="7240">
                  <c:v>7241</c:v>
                </c:pt>
                <c:pt idx="7241">
                  <c:v>7242</c:v>
                </c:pt>
                <c:pt idx="7242">
                  <c:v>7243</c:v>
                </c:pt>
                <c:pt idx="7243">
                  <c:v>7244</c:v>
                </c:pt>
                <c:pt idx="7244">
                  <c:v>7245</c:v>
                </c:pt>
                <c:pt idx="7245">
                  <c:v>7246</c:v>
                </c:pt>
                <c:pt idx="7246">
                  <c:v>7247</c:v>
                </c:pt>
                <c:pt idx="7247">
                  <c:v>7248</c:v>
                </c:pt>
                <c:pt idx="7248">
                  <c:v>7249</c:v>
                </c:pt>
                <c:pt idx="7249">
                  <c:v>7250</c:v>
                </c:pt>
                <c:pt idx="7250">
                  <c:v>7251</c:v>
                </c:pt>
                <c:pt idx="7251">
                  <c:v>7252</c:v>
                </c:pt>
                <c:pt idx="7252">
                  <c:v>7253</c:v>
                </c:pt>
                <c:pt idx="7253">
                  <c:v>7254</c:v>
                </c:pt>
                <c:pt idx="7254">
                  <c:v>7255</c:v>
                </c:pt>
                <c:pt idx="7255">
                  <c:v>7256</c:v>
                </c:pt>
                <c:pt idx="7256">
                  <c:v>7257</c:v>
                </c:pt>
                <c:pt idx="7257">
                  <c:v>7258</c:v>
                </c:pt>
                <c:pt idx="7258">
                  <c:v>7259</c:v>
                </c:pt>
                <c:pt idx="7259">
                  <c:v>7260</c:v>
                </c:pt>
                <c:pt idx="7260">
                  <c:v>7261</c:v>
                </c:pt>
                <c:pt idx="7261">
                  <c:v>7262</c:v>
                </c:pt>
                <c:pt idx="7262">
                  <c:v>7263</c:v>
                </c:pt>
                <c:pt idx="7263">
                  <c:v>7264</c:v>
                </c:pt>
                <c:pt idx="7264">
                  <c:v>7265</c:v>
                </c:pt>
                <c:pt idx="7265">
                  <c:v>7266</c:v>
                </c:pt>
                <c:pt idx="7266">
                  <c:v>7267</c:v>
                </c:pt>
                <c:pt idx="7267">
                  <c:v>7268</c:v>
                </c:pt>
                <c:pt idx="7268">
                  <c:v>7269</c:v>
                </c:pt>
                <c:pt idx="7269">
                  <c:v>7270</c:v>
                </c:pt>
                <c:pt idx="7270">
                  <c:v>7271</c:v>
                </c:pt>
                <c:pt idx="7271">
                  <c:v>7272</c:v>
                </c:pt>
                <c:pt idx="7272">
                  <c:v>7273</c:v>
                </c:pt>
                <c:pt idx="7273">
                  <c:v>7274</c:v>
                </c:pt>
                <c:pt idx="7274">
                  <c:v>7275</c:v>
                </c:pt>
                <c:pt idx="7275">
                  <c:v>7276</c:v>
                </c:pt>
                <c:pt idx="7276">
                  <c:v>7277</c:v>
                </c:pt>
                <c:pt idx="7277">
                  <c:v>7278</c:v>
                </c:pt>
                <c:pt idx="7278">
                  <c:v>7279</c:v>
                </c:pt>
                <c:pt idx="7279">
                  <c:v>7280</c:v>
                </c:pt>
                <c:pt idx="7280">
                  <c:v>7281</c:v>
                </c:pt>
                <c:pt idx="7281">
                  <c:v>7282</c:v>
                </c:pt>
                <c:pt idx="7282">
                  <c:v>7283</c:v>
                </c:pt>
                <c:pt idx="7283">
                  <c:v>7284</c:v>
                </c:pt>
                <c:pt idx="7284">
                  <c:v>7285</c:v>
                </c:pt>
                <c:pt idx="7285">
                  <c:v>7286</c:v>
                </c:pt>
                <c:pt idx="7286">
                  <c:v>7287</c:v>
                </c:pt>
                <c:pt idx="7287">
                  <c:v>7288</c:v>
                </c:pt>
                <c:pt idx="7288">
                  <c:v>7289</c:v>
                </c:pt>
                <c:pt idx="7289">
                  <c:v>7290</c:v>
                </c:pt>
                <c:pt idx="7290">
                  <c:v>7291</c:v>
                </c:pt>
                <c:pt idx="7291">
                  <c:v>7292</c:v>
                </c:pt>
                <c:pt idx="7292">
                  <c:v>7293</c:v>
                </c:pt>
                <c:pt idx="7293">
                  <c:v>7294</c:v>
                </c:pt>
                <c:pt idx="7294">
                  <c:v>7295</c:v>
                </c:pt>
                <c:pt idx="7295">
                  <c:v>7296</c:v>
                </c:pt>
                <c:pt idx="7296">
                  <c:v>7297</c:v>
                </c:pt>
                <c:pt idx="7297">
                  <c:v>7298</c:v>
                </c:pt>
                <c:pt idx="7298">
                  <c:v>7299</c:v>
                </c:pt>
                <c:pt idx="7299">
                  <c:v>7300</c:v>
                </c:pt>
                <c:pt idx="7300">
                  <c:v>7301</c:v>
                </c:pt>
                <c:pt idx="7301">
                  <c:v>7302</c:v>
                </c:pt>
                <c:pt idx="7302">
                  <c:v>7303</c:v>
                </c:pt>
                <c:pt idx="7303">
                  <c:v>7304</c:v>
                </c:pt>
                <c:pt idx="7304">
                  <c:v>7305</c:v>
                </c:pt>
                <c:pt idx="7305">
                  <c:v>7306</c:v>
                </c:pt>
                <c:pt idx="7306">
                  <c:v>7307</c:v>
                </c:pt>
                <c:pt idx="7307">
                  <c:v>7308</c:v>
                </c:pt>
                <c:pt idx="7308">
                  <c:v>7309</c:v>
                </c:pt>
                <c:pt idx="7309">
                  <c:v>7310</c:v>
                </c:pt>
                <c:pt idx="7310">
                  <c:v>7311</c:v>
                </c:pt>
                <c:pt idx="7311">
                  <c:v>7312</c:v>
                </c:pt>
                <c:pt idx="7312">
                  <c:v>7313</c:v>
                </c:pt>
                <c:pt idx="7313">
                  <c:v>7314</c:v>
                </c:pt>
                <c:pt idx="7314">
                  <c:v>7315</c:v>
                </c:pt>
                <c:pt idx="7315">
                  <c:v>7316</c:v>
                </c:pt>
                <c:pt idx="7316">
                  <c:v>7317</c:v>
                </c:pt>
                <c:pt idx="7317">
                  <c:v>7318</c:v>
                </c:pt>
                <c:pt idx="7318">
                  <c:v>7319</c:v>
                </c:pt>
                <c:pt idx="7319">
                  <c:v>7320</c:v>
                </c:pt>
                <c:pt idx="7320">
                  <c:v>7321</c:v>
                </c:pt>
                <c:pt idx="7321">
                  <c:v>7322</c:v>
                </c:pt>
                <c:pt idx="7322">
                  <c:v>7323</c:v>
                </c:pt>
                <c:pt idx="7323">
                  <c:v>7324</c:v>
                </c:pt>
                <c:pt idx="7324">
                  <c:v>7325</c:v>
                </c:pt>
                <c:pt idx="7325">
                  <c:v>7326</c:v>
                </c:pt>
                <c:pt idx="7326">
                  <c:v>7327</c:v>
                </c:pt>
                <c:pt idx="7327">
                  <c:v>7328</c:v>
                </c:pt>
                <c:pt idx="7328">
                  <c:v>7329</c:v>
                </c:pt>
                <c:pt idx="7329">
                  <c:v>7330</c:v>
                </c:pt>
                <c:pt idx="7330">
                  <c:v>7331</c:v>
                </c:pt>
                <c:pt idx="7331">
                  <c:v>7332</c:v>
                </c:pt>
                <c:pt idx="7332">
                  <c:v>7333</c:v>
                </c:pt>
                <c:pt idx="7333">
                  <c:v>7334</c:v>
                </c:pt>
                <c:pt idx="7334">
                  <c:v>7335</c:v>
                </c:pt>
                <c:pt idx="7335">
                  <c:v>7336</c:v>
                </c:pt>
                <c:pt idx="7336">
                  <c:v>7337</c:v>
                </c:pt>
                <c:pt idx="7337">
                  <c:v>7338</c:v>
                </c:pt>
                <c:pt idx="7338">
                  <c:v>7339</c:v>
                </c:pt>
                <c:pt idx="7339">
                  <c:v>7340</c:v>
                </c:pt>
                <c:pt idx="7340">
                  <c:v>7341</c:v>
                </c:pt>
                <c:pt idx="7341">
                  <c:v>7342</c:v>
                </c:pt>
                <c:pt idx="7342">
                  <c:v>7343</c:v>
                </c:pt>
                <c:pt idx="7343">
                  <c:v>7344</c:v>
                </c:pt>
                <c:pt idx="7344">
                  <c:v>7345</c:v>
                </c:pt>
                <c:pt idx="7345">
                  <c:v>7346</c:v>
                </c:pt>
                <c:pt idx="7346">
                  <c:v>7347</c:v>
                </c:pt>
                <c:pt idx="7347">
                  <c:v>7348</c:v>
                </c:pt>
                <c:pt idx="7348">
                  <c:v>7349</c:v>
                </c:pt>
                <c:pt idx="7349">
                  <c:v>7350</c:v>
                </c:pt>
                <c:pt idx="7350">
                  <c:v>7351</c:v>
                </c:pt>
                <c:pt idx="7351">
                  <c:v>7352</c:v>
                </c:pt>
                <c:pt idx="7352">
                  <c:v>7353</c:v>
                </c:pt>
                <c:pt idx="7353">
                  <c:v>7354</c:v>
                </c:pt>
                <c:pt idx="7354">
                  <c:v>7355</c:v>
                </c:pt>
                <c:pt idx="7355">
                  <c:v>7356</c:v>
                </c:pt>
                <c:pt idx="7356">
                  <c:v>7357</c:v>
                </c:pt>
                <c:pt idx="7357">
                  <c:v>7358</c:v>
                </c:pt>
                <c:pt idx="7358">
                  <c:v>7359</c:v>
                </c:pt>
                <c:pt idx="7359">
                  <c:v>7360</c:v>
                </c:pt>
                <c:pt idx="7360">
                  <c:v>7361</c:v>
                </c:pt>
                <c:pt idx="7361">
                  <c:v>7362</c:v>
                </c:pt>
                <c:pt idx="7362">
                  <c:v>7363</c:v>
                </c:pt>
                <c:pt idx="7363">
                  <c:v>7364</c:v>
                </c:pt>
                <c:pt idx="7364">
                  <c:v>7365</c:v>
                </c:pt>
                <c:pt idx="7365">
                  <c:v>7366</c:v>
                </c:pt>
                <c:pt idx="7366">
                  <c:v>7367</c:v>
                </c:pt>
                <c:pt idx="7367">
                  <c:v>7368</c:v>
                </c:pt>
                <c:pt idx="7368">
                  <c:v>7369</c:v>
                </c:pt>
                <c:pt idx="7369">
                  <c:v>7370</c:v>
                </c:pt>
                <c:pt idx="7370">
                  <c:v>7371</c:v>
                </c:pt>
                <c:pt idx="7371">
                  <c:v>7372</c:v>
                </c:pt>
                <c:pt idx="7372">
                  <c:v>7373</c:v>
                </c:pt>
                <c:pt idx="7373">
                  <c:v>7374</c:v>
                </c:pt>
                <c:pt idx="7374">
                  <c:v>7375</c:v>
                </c:pt>
                <c:pt idx="7375">
                  <c:v>7376</c:v>
                </c:pt>
                <c:pt idx="7376">
                  <c:v>7377</c:v>
                </c:pt>
                <c:pt idx="7377">
                  <c:v>7378</c:v>
                </c:pt>
                <c:pt idx="7378">
                  <c:v>7379</c:v>
                </c:pt>
                <c:pt idx="7379">
                  <c:v>7380</c:v>
                </c:pt>
                <c:pt idx="7380">
                  <c:v>7381</c:v>
                </c:pt>
                <c:pt idx="7381">
                  <c:v>7382</c:v>
                </c:pt>
                <c:pt idx="7382">
                  <c:v>7383</c:v>
                </c:pt>
                <c:pt idx="7383">
                  <c:v>7384</c:v>
                </c:pt>
                <c:pt idx="7384">
                  <c:v>7385</c:v>
                </c:pt>
                <c:pt idx="7385">
                  <c:v>7386</c:v>
                </c:pt>
                <c:pt idx="7386">
                  <c:v>7387</c:v>
                </c:pt>
                <c:pt idx="7387">
                  <c:v>7388</c:v>
                </c:pt>
                <c:pt idx="7388">
                  <c:v>7389</c:v>
                </c:pt>
                <c:pt idx="7389">
                  <c:v>7390</c:v>
                </c:pt>
                <c:pt idx="7390">
                  <c:v>7391</c:v>
                </c:pt>
                <c:pt idx="7391">
                  <c:v>7392</c:v>
                </c:pt>
                <c:pt idx="7392">
                  <c:v>7393</c:v>
                </c:pt>
                <c:pt idx="7393">
                  <c:v>7394</c:v>
                </c:pt>
                <c:pt idx="7394">
                  <c:v>7395</c:v>
                </c:pt>
                <c:pt idx="7395">
                  <c:v>7396</c:v>
                </c:pt>
                <c:pt idx="7396">
                  <c:v>7397</c:v>
                </c:pt>
                <c:pt idx="7397">
                  <c:v>7398</c:v>
                </c:pt>
                <c:pt idx="7398">
                  <c:v>7399</c:v>
                </c:pt>
                <c:pt idx="7399">
                  <c:v>7400</c:v>
                </c:pt>
                <c:pt idx="7400">
                  <c:v>7401</c:v>
                </c:pt>
                <c:pt idx="7401">
                  <c:v>7402</c:v>
                </c:pt>
                <c:pt idx="7402">
                  <c:v>7403</c:v>
                </c:pt>
                <c:pt idx="7403">
                  <c:v>7404</c:v>
                </c:pt>
                <c:pt idx="7404">
                  <c:v>7405</c:v>
                </c:pt>
                <c:pt idx="7405">
                  <c:v>7406</c:v>
                </c:pt>
                <c:pt idx="7406">
                  <c:v>7407</c:v>
                </c:pt>
                <c:pt idx="7407">
                  <c:v>7408</c:v>
                </c:pt>
                <c:pt idx="7408">
                  <c:v>7409</c:v>
                </c:pt>
                <c:pt idx="7409">
                  <c:v>7410</c:v>
                </c:pt>
                <c:pt idx="7410">
                  <c:v>7411</c:v>
                </c:pt>
                <c:pt idx="7411">
                  <c:v>7412</c:v>
                </c:pt>
                <c:pt idx="7412">
                  <c:v>7413</c:v>
                </c:pt>
                <c:pt idx="7413">
                  <c:v>7414</c:v>
                </c:pt>
                <c:pt idx="7414">
                  <c:v>7415</c:v>
                </c:pt>
                <c:pt idx="7415">
                  <c:v>7416</c:v>
                </c:pt>
                <c:pt idx="7416">
                  <c:v>7417</c:v>
                </c:pt>
                <c:pt idx="7417">
                  <c:v>7418</c:v>
                </c:pt>
                <c:pt idx="7418">
                  <c:v>7419</c:v>
                </c:pt>
                <c:pt idx="7419">
                  <c:v>7420</c:v>
                </c:pt>
                <c:pt idx="7420">
                  <c:v>7421</c:v>
                </c:pt>
                <c:pt idx="7421">
                  <c:v>7422</c:v>
                </c:pt>
                <c:pt idx="7422">
                  <c:v>7423</c:v>
                </c:pt>
                <c:pt idx="7423">
                  <c:v>7424</c:v>
                </c:pt>
                <c:pt idx="7424">
                  <c:v>7425</c:v>
                </c:pt>
                <c:pt idx="7425">
                  <c:v>7426</c:v>
                </c:pt>
                <c:pt idx="7426">
                  <c:v>7427</c:v>
                </c:pt>
                <c:pt idx="7427">
                  <c:v>7428</c:v>
                </c:pt>
                <c:pt idx="7428">
                  <c:v>7429</c:v>
                </c:pt>
                <c:pt idx="7429">
                  <c:v>7430</c:v>
                </c:pt>
                <c:pt idx="7430">
                  <c:v>7431</c:v>
                </c:pt>
                <c:pt idx="7431">
                  <c:v>7432</c:v>
                </c:pt>
                <c:pt idx="7432">
                  <c:v>7433</c:v>
                </c:pt>
                <c:pt idx="7433">
                  <c:v>7434</c:v>
                </c:pt>
                <c:pt idx="7434">
                  <c:v>7435</c:v>
                </c:pt>
                <c:pt idx="7435">
                  <c:v>7436</c:v>
                </c:pt>
                <c:pt idx="7436">
                  <c:v>7437</c:v>
                </c:pt>
                <c:pt idx="7437">
                  <c:v>7438</c:v>
                </c:pt>
                <c:pt idx="7438">
                  <c:v>7439</c:v>
                </c:pt>
                <c:pt idx="7439">
                  <c:v>7440</c:v>
                </c:pt>
                <c:pt idx="7440">
                  <c:v>7441</c:v>
                </c:pt>
                <c:pt idx="7441">
                  <c:v>7442</c:v>
                </c:pt>
                <c:pt idx="7442">
                  <c:v>7443</c:v>
                </c:pt>
                <c:pt idx="7443">
                  <c:v>7444</c:v>
                </c:pt>
                <c:pt idx="7444">
                  <c:v>7445</c:v>
                </c:pt>
                <c:pt idx="7445">
                  <c:v>7446</c:v>
                </c:pt>
                <c:pt idx="7446">
                  <c:v>7447</c:v>
                </c:pt>
                <c:pt idx="7447">
                  <c:v>7448</c:v>
                </c:pt>
                <c:pt idx="7448">
                  <c:v>7449</c:v>
                </c:pt>
                <c:pt idx="7449">
                  <c:v>7450</c:v>
                </c:pt>
                <c:pt idx="7450">
                  <c:v>7451</c:v>
                </c:pt>
                <c:pt idx="7451">
                  <c:v>7452</c:v>
                </c:pt>
                <c:pt idx="7452">
                  <c:v>7453</c:v>
                </c:pt>
                <c:pt idx="7453">
                  <c:v>7454</c:v>
                </c:pt>
                <c:pt idx="7454">
                  <c:v>7455</c:v>
                </c:pt>
                <c:pt idx="7455">
                  <c:v>7456</c:v>
                </c:pt>
                <c:pt idx="7456">
                  <c:v>7457</c:v>
                </c:pt>
                <c:pt idx="7457">
                  <c:v>7458</c:v>
                </c:pt>
                <c:pt idx="7458">
                  <c:v>7459</c:v>
                </c:pt>
                <c:pt idx="7459">
                  <c:v>7460</c:v>
                </c:pt>
                <c:pt idx="7460">
                  <c:v>7461</c:v>
                </c:pt>
                <c:pt idx="7461">
                  <c:v>7462</c:v>
                </c:pt>
                <c:pt idx="7462">
                  <c:v>7463</c:v>
                </c:pt>
                <c:pt idx="7463">
                  <c:v>7464</c:v>
                </c:pt>
                <c:pt idx="7464">
                  <c:v>7465</c:v>
                </c:pt>
                <c:pt idx="7465">
                  <c:v>7466</c:v>
                </c:pt>
                <c:pt idx="7466">
                  <c:v>7467</c:v>
                </c:pt>
                <c:pt idx="7467">
                  <c:v>7468</c:v>
                </c:pt>
                <c:pt idx="7468">
                  <c:v>7469</c:v>
                </c:pt>
                <c:pt idx="7469">
                  <c:v>7470</c:v>
                </c:pt>
                <c:pt idx="7470">
                  <c:v>7471</c:v>
                </c:pt>
                <c:pt idx="7471">
                  <c:v>7472</c:v>
                </c:pt>
                <c:pt idx="7472">
                  <c:v>7473</c:v>
                </c:pt>
                <c:pt idx="7473">
                  <c:v>7474</c:v>
                </c:pt>
                <c:pt idx="7474">
                  <c:v>7475</c:v>
                </c:pt>
                <c:pt idx="7475">
                  <c:v>7476</c:v>
                </c:pt>
                <c:pt idx="7476">
                  <c:v>7477</c:v>
                </c:pt>
                <c:pt idx="7477">
                  <c:v>7478</c:v>
                </c:pt>
                <c:pt idx="7478">
                  <c:v>7479</c:v>
                </c:pt>
                <c:pt idx="7479">
                  <c:v>7480</c:v>
                </c:pt>
                <c:pt idx="7480">
                  <c:v>7481</c:v>
                </c:pt>
                <c:pt idx="7481">
                  <c:v>7482</c:v>
                </c:pt>
                <c:pt idx="7482">
                  <c:v>7483</c:v>
                </c:pt>
                <c:pt idx="7483">
                  <c:v>7484</c:v>
                </c:pt>
                <c:pt idx="7484">
                  <c:v>7485</c:v>
                </c:pt>
                <c:pt idx="7485">
                  <c:v>7486</c:v>
                </c:pt>
                <c:pt idx="7486">
                  <c:v>7487</c:v>
                </c:pt>
                <c:pt idx="7487">
                  <c:v>7488</c:v>
                </c:pt>
                <c:pt idx="7488">
                  <c:v>7489</c:v>
                </c:pt>
                <c:pt idx="7489">
                  <c:v>7490</c:v>
                </c:pt>
                <c:pt idx="7490">
                  <c:v>7491</c:v>
                </c:pt>
                <c:pt idx="7491">
                  <c:v>7492</c:v>
                </c:pt>
                <c:pt idx="7492">
                  <c:v>7493</c:v>
                </c:pt>
                <c:pt idx="7493">
                  <c:v>7494</c:v>
                </c:pt>
                <c:pt idx="7494">
                  <c:v>7495</c:v>
                </c:pt>
                <c:pt idx="7495">
                  <c:v>7496</c:v>
                </c:pt>
                <c:pt idx="7496">
                  <c:v>7497</c:v>
                </c:pt>
                <c:pt idx="7497">
                  <c:v>7498</c:v>
                </c:pt>
                <c:pt idx="7498">
                  <c:v>7499</c:v>
                </c:pt>
                <c:pt idx="7499">
                  <c:v>7500</c:v>
                </c:pt>
                <c:pt idx="7500">
                  <c:v>7501</c:v>
                </c:pt>
                <c:pt idx="7501">
                  <c:v>7502</c:v>
                </c:pt>
                <c:pt idx="7502">
                  <c:v>7503</c:v>
                </c:pt>
                <c:pt idx="7503">
                  <c:v>7504</c:v>
                </c:pt>
                <c:pt idx="7504">
                  <c:v>7505</c:v>
                </c:pt>
                <c:pt idx="7505">
                  <c:v>7506</c:v>
                </c:pt>
                <c:pt idx="7506">
                  <c:v>7507</c:v>
                </c:pt>
                <c:pt idx="7507">
                  <c:v>7508</c:v>
                </c:pt>
                <c:pt idx="7508">
                  <c:v>7509</c:v>
                </c:pt>
                <c:pt idx="7509">
                  <c:v>7510</c:v>
                </c:pt>
                <c:pt idx="7510">
                  <c:v>7511</c:v>
                </c:pt>
                <c:pt idx="7511">
                  <c:v>7512</c:v>
                </c:pt>
                <c:pt idx="7512">
                  <c:v>7513</c:v>
                </c:pt>
                <c:pt idx="7513">
                  <c:v>7514</c:v>
                </c:pt>
                <c:pt idx="7514">
                  <c:v>7515</c:v>
                </c:pt>
                <c:pt idx="7515">
                  <c:v>7516</c:v>
                </c:pt>
                <c:pt idx="7516">
                  <c:v>7517</c:v>
                </c:pt>
                <c:pt idx="7517">
                  <c:v>7518</c:v>
                </c:pt>
                <c:pt idx="7518">
                  <c:v>7519</c:v>
                </c:pt>
                <c:pt idx="7519">
                  <c:v>7520</c:v>
                </c:pt>
                <c:pt idx="7520">
                  <c:v>7521</c:v>
                </c:pt>
                <c:pt idx="7521">
                  <c:v>7522</c:v>
                </c:pt>
                <c:pt idx="7522">
                  <c:v>7523</c:v>
                </c:pt>
                <c:pt idx="7523">
                  <c:v>7524</c:v>
                </c:pt>
                <c:pt idx="7524">
                  <c:v>7525</c:v>
                </c:pt>
                <c:pt idx="7525">
                  <c:v>7526</c:v>
                </c:pt>
                <c:pt idx="7526">
                  <c:v>7527</c:v>
                </c:pt>
                <c:pt idx="7527">
                  <c:v>7528</c:v>
                </c:pt>
                <c:pt idx="7528">
                  <c:v>7529</c:v>
                </c:pt>
                <c:pt idx="7529">
                  <c:v>7530</c:v>
                </c:pt>
                <c:pt idx="7530">
                  <c:v>7531</c:v>
                </c:pt>
                <c:pt idx="7531">
                  <c:v>7532</c:v>
                </c:pt>
                <c:pt idx="7532">
                  <c:v>7533</c:v>
                </c:pt>
                <c:pt idx="7533">
                  <c:v>7534</c:v>
                </c:pt>
                <c:pt idx="7534">
                  <c:v>7535</c:v>
                </c:pt>
                <c:pt idx="7535">
                  <c:v>7536</c:v>
                </c:pt>
                <c:pt idx="7536">
                  <c:v>7537</c:v>
                </c:pt>
                <c:pt idx="7537">
                  <c:v>7538</c:v>
                </c:pt>
                <c:pt idx="7538">
                  <c:v>7539</c:v>
                </c:pt>
                <c:pt idx="7539">
                  <c:v>7540</c:v>
                </c:pt>
                <c:pt idx="7540">
                  <c:v>7541</c:v>
                </c:pt>
                <c:pt idx="7541">
                  <c:v>7542</c:v>
                </c:pt>
                <c:pt idx="7542">
                  <c:v>7543</c:v>
                </c:pt>
                <c:pt idx="7543">
                  <c:v>7544</c:v>
                </c:pt>
                <c:pt idx="7544">
                  <c:v>7545</c:v>
                </c:pt>
                <c:pt idx="7545">
                  <c:v>7546</c:v>
                </c:pt>
                <c:pt idx="7546">
                  <c:v>7547</c:v>
                </c:pt>
                <c:pt idx="7547">
                  <c:v>7548</c:v>
                </c:pt>
                <c:pt idx="7548">
                  <c:v>7549</c:v>
                </c:pt>
                <c:pt idx="7549">
                  <c:v>7550</c:v>
                </c:pt>
                <c:pt idx="7550">
                  <c:v>7551</c:v>
                </c:pt>
                <c:pt idx="7551">
                  <c:v>7552</c:v>
                </c:pt>
                <c:pt idx="7552">
                  <c:v>7553</c:v>
                </c:pt>
                <c:pt idx="7553">
                  <c:v>7554</c:v>
                </c:pt>
                <c:pt idx="7554">
                  <c:v>7555</c:v>
                </c:pt>
                <c:pt idx="7555">
                  <c:v>7556</c:v>
                </c:pt>
                <c:pt idx="7556">
                  <c:v>7557</c:v>
                </c:pt>
                <c:pt idx="7557">
                  <c:v>7558</c:v>
                </c:pt>
                <c:pt idx="7558">
                  <c:v>7559</c:v>
                </c:pt>
                <c:pt idx="7559">
                  <c:v>7560</c:v>
                </c:pt>
                <c:pt idx="7560">
                  <c:v>7561</c:v>
                </c:pt>
                <c:pt idx="7561">
                  <c:v>7562</c:v>
                </c:pt>
                <c:pt idx="7562">
                  <c:v>7563</c:v>
                </c:pt>
                <c:pt idx="7563">
                  <c:v>7564</c:v>
                </c:pt>
                <c:pt idx="7564">
                  <c:v>7565</c:v>
                </c:pt>
                <c:pt idx="7565">
                  <c:v>7566</c:v>
                </c:pt>
                <c:pt idx="7566">
                  <c:v>7567</c:v>
                </c:pt>
                <c:pt idx="7567">
                  <c:v>7568</c:v>
                </c:pt>
                <c:pt idx="7568">
                  <c:v>7569</c:v>
                </c:pt>
                <c:pt idx="7569">
                  <c:v>7570</c:v>
                </c:pt>
                <c:pt idx="7570">
                  <c:v>7571</c:v>
                </c:pt>
                <c:pt idx="7571">
                  <c:v>7572</c:v>
                </c:pt>
                <c:pt idx="7572">
                  <c:v>7573</c:v>
                </c:pt>
                <c:pt idx="7573">
                  <c:v>7574</c:v>
                </c:pt>
                <c:pt idx="7574">
                  <c:v>7575</c:v>
                </c:pt>
                <c:pt idx="7575">
                  <c:v>7576</c:v>
                </c:pt>
                <c:pt idx="7576">
                  <c:v>7577</c:v>
                </c:pt>
                <c:pt idx="7577">
                  <c:v>7578</c:v>
                </c:pt>
                <c:pt idx="7578">
                  <c:v>7579</c:v>
                </c:pt>
                <c:pt idx="7579">
                  <c:v>7580</c:v>
                </c:pt>
                <c:pt idx="7580">
                  <c:v>7581</c:v>
                </c:pt>
                <c:pt idx="7581">
                  <c:v>7582</c:v>
                </c:pt>
                <c:pt idx="7582">
                  <c:v>7583</c:v>
                </c:pt>
                <c:pt idx="7583">
                  <c:v>7584</c:v>
                </c:pt>
                <c:pt idx="7584">
                  <c:v>7585</c:v>
                </c:pt>
                <c:pt idx="7585">
                  <c:v>7586</c:v>
                </c:pt>
                <c:pt idx="7586">
                  <c:v>7587</c:v>
                </c:pt>
                <c:pt idx="7587">
                  <c:v>7588</c:v>
                </c:pt>
                <c:pt idx="7588">
                  <c:v>7589</c:v>
                </c:pt>
                <c:pt idx="7589">
                  <c:v>7590</c:v>
                </c:pt>
                <c:pt idx="7590">
                  <c:v>7591</c:v>
                </c:pt>
                <c:pt idx="7591">
                  <c:v>7592</c:v>
                </c:pt>
                <c:pt idx="7592">
                  <c:v>7593</c:v>
                </c:pt>
                <c:pt idx="7593">
                  <c:v>7594</c:v>
                </c:pt>
                <c:pt idx="7594">
                  <c:v>7595</c:v>
                </c:pt>
                <c:pt idx="7595">
                  <c:v>7596</c:v>
                </c:pt>
                <c:pt idx="7596">
                  <c:v>7597</c:v>
                </c:pt>
                <c:pt idx="7597">
                  <c:v>7598</c:v>
                </c:pt>
                <c:pt idx="7598">
                  <c:v>7599</c:v>
                </c:pt>
                <c:pt idx="7599">
                  <c:v>7600</c:v>
                </c:pt>
                <c:pt idx="7600">
                  <c:v>7601</c:v>
                </c:pt>
                <c:pt idx="7601">
                  <c:v>7602</c:v>
                </c:pt>
                <c:pt idx="7602">
                  <c:v>7603</c:v>
                </c:pt>
                <c:pt idx="7603">
                  <c:v>7604</c:v>
                </c:pt>
                <c:pt idx="7604">
                  <c:v>7605</c:v>
                </c:pt>
                <c:pt idx="7605">
                  <c:v>7606</c:v>
                </c:pt>
                <c:pt idx="7606">
                  <c:v>7607</c:v>
                </c:pt>
                <c:pt idx="7607">
                  <c:v>7608</c:v>
                </c:pt>
                <c:pt idx="7608">
                  <c:v>7609</c:v>
                </c:pt>
                <c:pt idx="7609">
                  <c:v>7610</c:v>
                </c:pt>
                <c:pt idx="7610">
                  <c:v>7611</c:v>
                </c:pt>
                <c:pt idx="7611">
                  <c:v>7612</c:v>
                </c:pt>
                <c:pt idx="7612">
                  <c:v>7613</c:v>
                </c:pt>
                <c:pt idx="7613">
                  <c:v>7614</c:v>
                </c:pt>
                <c:pt idx="7614">
                  <c:v>7615</c:v>
                </c:pt>
                <c:pt idx="7615">
                  <c:v>7616</c:v>
                </c:pt>
                <c:pt idx="7616">
                  <c:v>7617</c:v>
                </c:pt>
                <c:pt idx="7617">
                  <c:v>7618</c:v>
                </c:pt>
                <c:pt idx="7618">
                  <c:v>7619</c:v>
                </c:pt>
                <c:pt idx="7619">
                  <c:v>7620</c:v>
                </c:pt>
                <c:pt idx="7620">
                  <c:v>7621</c:v>
                </c:pt>
                <c:pt idx="7621">
                  <c:v>7622</c:v>
                </c:pt>
                <c:pt idx="7622">
                  <c:v>7623</c:v>
                </c:pt>
                <c:pt idx="7623">
                  <c:v>7624</c:v>
                </c:pt>
                <c:pt idx="7624">
                  <c:v>7625</c:v>
                </c:pt>
                <c:pt idx="7625">
                  <c:v>7626</c:v>
                </c:pt>
                <c:pt idx="7626">
                  <c:v>7627</c:v>
                </c:pt>
                <c:pt idx="7627">
                  <c:v>7628</c:v>
                </c:pt>
                <c:pt idx="7628">
                  <c:v>7629</c:v>
                </c:pt>
                <c:pt idx="7629">
                  <c:v>7630</c:v>
                </c:pt>
                <c:pt idx="7630">
                  <c:v>7631</c:v>
                </c:pt>
                <c:pt idx="7631">
                  <c:v>7632</c:v>
                </c:pt>
                <c:pt idx="7632">
                  <c:v>7633</c:v>
                </c:pt>
                <c:pt idx="7633">
                  <c:v>7634</c:v>
                </c:pt>
                <c:pt idx="7634">
                  <c:v>7635</c:v>
                </c:pt>
                <c:pt idx="7635">
                  <c:v>7636</c:v>
                </c:pt>
                <c:pt idx="7636">
                  <c:v>7637</c:v>
                </c:pt>
                <c:pt idx="7637">
                  <c:v>7638</c:v>
                </c:pt>
                <c:pt idx="7638">
                  <c:v>7639</c:v>
                </c:pt>
                <c:pt idx="7639">
                  <c:v>7640</c:v>
                </c:pt>
                <c:pt idx="7640">
                  <c:v>7641</c:v>
                </c:pt>
                <c:pt idx="7641">
                  <c:v>7642</c:v>
                </c:pt>
                <c:pt idx="7642">
                  <c:v>7643</c:v>
                </c:pt>
                <c:pt idx="7643">
                  <c:v>7644</c:v>
                </c:pt>
                <c:pt idx="7644">
                  <c:v>7645</c:v>
                </c:pt>
                <c:pt idx="7645">
                  <c:v>7646</c:v>
                </c:pt>
                <c:pt idx="7646">
                  <c:v>7647</c:v>
                </c:pt>
                <c:pt idx="7647">
                  <c:v>7648</c:v>
                </c:pt>
                <c:pt idx="7648">
                  <c:v>7649</c:v>
                </c:pt>
                <c:pt idx="7649">
                  <c:v>7650</c:v>
                </c:pt>
                <c:pt idx="7650">
                  <c:v>7651</c:v>
                </c:pt>
                <c:pt idx="7651">
                  <c:v>7652</c:v>
                </c:pt>
                <c:pt idx="7652">
                  <c:v>7653</c:v>
                </c:pt>
                <c:pt idx="7653">
                  <c:v>7654</c:v>
                </c:pt>
                <c:pt idx="7654">
                  <c:v>7655</c:v>
                </c:pt>
                <c:pt idx="7655">
                  <c:v>7656</c:v>
                </c:pt>
                <c:pt idx="7656">
                  <c:v>7657</c:v>
                </c:pt>
                <c:pt idx="7657">
                  <c:v>7658</c:v>
                </c:pt>
                <c:pt idx="7658">
                  <c:v>7659</c:v>
                </c:pt>
                <c:pt idx="7659">
                  <c:v>7660</c:v>
                </c:pt>
                <c:pt idx="7660">
                  <c:v>7661</c:v>
                </c:pt>
                <c:pt idx="7661">
                  <c:v>7662</c:v>
                </c:pt>
                <c:pt idx="7662">
                  <c:v>7663</c:v>
                </c:pt>
                <c:pt idx="7663">
                  <c:v>7664</c:v>
                </c:pt>
                <c:pt idx="7664">
                  <c:v>7665</c:v>
                </c:pt>
                <c:pt idx="7665">
                  <c:v>7666</c:v>
                </c:pt>
                <c:pt idx="7666">
                  <c:v>7667</c:v>
                </c:pt>
                <c:pt idx="7667">
                  <c:v>7668</c:v>
                </c:pt>
                <c:pt idx="7668">
                  <c:v>7669</c:v>
                </c:pt>
                <c:pt idx="7669">
                  <c:v>7670</c:v>
                </c:pt>
                <c:pt idx="7670">
                  <c:v>7671</c:v>
                </c:pt>
                <c:pt idx="7671">
                  <c:v>7672</c:v>
                </c:pt>
                <c:pt idx="7672">
                  <c:v>7673</c:v>
                </c:pt>
                <c:pt idx="7673">
                  <c:v>7674</c:v>
                </c:pt>
                <c:pt idx="7674">
                  <c:v>7675</c:v>
                </c:pt>
                <c:pt idx="7675">
                  <c:v>7676</c:v>
                </c:pt>
                <c:pt idx="7676">
                  <c:v>7677</c:v>
                </c:pt>
                <c:pt idx="7677">
                  <c:v>7678</c:v>
                </c:pt>
                <c:pt idx="7678">
                  <c:v>7679</c:v>
                </c:pt>
                <c:pt idx="7679">
                  <c:v>7680</c:v>
                </c:pt>
                <c:pt idx="7680">
                  <c:v>7681</c:v>
                </c:pt>
                <c:pt idx="7681">
                  <c:v>7682</c:v>
                </c:pt>
                <c:pt idx="7682">
                  <c:v>7683</c:v>
                </c:pt>
                <c:pt idx="7683">
                  <c:v>7684</c:v>
                </c:pt>
                <c:pt idx="7684">
                  <c:v>7685</c:v>
                </c:pt>
                <c:pt idx="7685">
                  <c:v>7686</c:v>
                </c:pt>
                <c:pt idx="7686">
                  <c:v>7687</c:v>
                </c:pt>
                <c:pt idx="7687">
                  <c:v>7688</c:v>
                </c:pt>
                <c:pt idx="7688">
                  <c:v>7689</c:v>
                </c:pt>
                <c:pt idx="7689">
                  <c:v>7690</c:v>
                </c:pt>
                <c:pt idx="7690">
                  <c:v>7691</c:v>
                </c:pt>
                <c:pt idx="7691">
                  <c:v>7692</c:v>
                </c:pt>
                <c:pt idx="7692">
                  <c:v>7693</c:v>
                </c:pt>
                <c:pt idx="7693">
                  <c:v>7694</c:v>
                </c:pt>
                <c:pt idx="7694">
                  <c:v>7695</c:v>
                </c:pt>
                <c:pt idx="7695">
                  <c:v>7696</c:v>
                </c:pt>
                <c:pt idx="7696">
                  <c:v>7697</c:v>
                </c:pt>
                <c:pt idx="7697">
                  <c:v>7698</c:v>
                </c:pt>
                <c:pt idx="7698">
                  <c:v>7699</c:v>
                </c:pt>
                <c:pt idx="7699">
                  <c:v>7700</c:v>
                </c:pt>
                <c:pt idx="7700">
                  <c:v>7701</c:v>
                </c:pt>
                <c:pt idx="7701">
                  <c:v>7702</c:v>
                </c:pt>
                <c:pt idx="7702">
                  <c:v>7703</c:v>
                </c:pt>
                <c:pt idx="7703">
                  <c:v>7704</c:v>
                </c:pt>
                <c:pt idx="7704">
                  <c:v>7705</c:v>
                </c:pt>
                <c:pt idx="7705">
                  <c:v>7706</c:v>
                </c:pt>
                <c:pt idx="7706">
                  <c:v>7707</c:v>
                </c:pt>
                <c:pt idx="7707">
                  <c:v>7708</c:v>
                </c:pt>
                <c:pt idx="7708">
                  <c:v>7709</c:v>
                </c:pt>
                <c:pt idx="7709">
                  <c:v>7710</c:v>
                </c:pt>
                <c:pt idx="7710">
                  <c:v>7711</c:v>
                </c:pt>
                <c:pt idx="7711">
                  <c:v>7712</c:v>
                </c:pt>
                <c:pt idx="7712">
                  <c:v>7713</c:v>
                </c:pt>
                <c:pt idx="7713">
                  <c:v>7714</c:v>
                </c:pt>
                <c:pt idx="7714">
                  <c:v>7715</c:v>
                </c:pt>
                <c:pt idx="7715">
                  <c:v>7716</c:v>
                </c:pt>
                <c:pt idx="7716">
                  <c:v>7717</c:v>
                </c:pt>
                <c:pt idx="7717">
                  <c:v>7718</c:v>
                </c:pt>
                <c:pt idx="7718">
                  <c:v>7719</c:v>
                </c:pt>
                <c:pt idx="7719">
                  <c:v>7720</c:v>
                </c:pt>
                <c:pt idx="7720">
                  <c:v>7721</c:v>
                </c:pt>
                <c:pt idx="7721">
                  <c:v>7722</c:v>
                </c:pt>
                <c:pt idx="7722">
                  <c:v>7723</c:v>
                </c:pt>
                <c:pt idx="7723">
                  <c:v>7724</c:v>
                </c:pt>
                <c:pt idx="7724">
                  <c:v>7725</c:v>
                </c:pt>
                <c:pt idx="7725">
                  <c:v>7726</c:v>
                </c:pt>
                <c:pt idx="7726">
                  <c:v>7727</c:v>
                </c:pt>
                <c:pt idx="7727">
                  <c:v>7728</c:v>
                </c:pt>
                <c:pt idx="7728">
                  <c:v>7729</c:v>
                </c:pt>
                <c:pt idx="7729">
                  <c:v>7730</c:v>
                </c:pt>
                <c:pt idx="7730">
                  <c:v>7731</c:v>
                </c:pt>
                <c:pt idx="7731">
                  <c:v>7732</c:v>
                </c:pt>
                <c:pt idx="7732">
                  <c:v>7733</c:v>
                </c:pt>
                <c:pt idx="7733">
                  <c:v>7734</c:v>
                </c:pt>
                <c:pt idx="7734">
                  <c:v>7735</c:v>
                </c:pt>
                <c:pt idx="7735">
                  <c:v>7736</c:v>
                </c:pt>
                <c:pt idx="7736">
                  <c:v>7737</c:v>
                </c:pt>
                <c:pt idx="7737">
                  <c:v>7738</c:v>
                </c:pt>
                <c:pt idx="7738">
                  <c:v>7739</c:v>
                </c:pt>
                <c:pt idx="7739">
                  <c:v>7740</c:v>
                </c:pt>
                <c:pt idx="7740">
                  <c:v>7741</c:v>
                </c:pt>
                <c:pt idx="7741">
                  <c:v>7742</c:v>
                </c:pt>
                <c:pt idx="7742">
                  <c:v>7743</c:v>
                </c:pt>
                <c:pt idx="7743">
                  <c:v>7744</c:v>
                </c:pt>
                <c:pt idx="7744">
                  <c:v>7745</c:v>
                </c:pt>
                <c:pt idx="7745">
                  <c:v>7746</c:v>
                </c:pt>
                <c:pt idx="7746">
                  <c:v>7747</c:v>
                </c:pt>
                <c:pt idx="7747">
                  <c:v>7748</c:v>
                </c:pt>
                <c:pt idx="7748">
                  <c:v>7749</c:v>
                </c:pt>
                <c:pt idx="7749">
                  <c:v>7750</c:v>
                </c:pt>
                <c:pt idx="7750">
                  <c:v>7751</c:v>
                </c:pt>
                <c:pt idx="7751">
                  <c:v>7752</c:v>
                </c:pt>
                <c:pt idx="7752">
                  <c:v>7753</c:v>
                </c:pt>
                <c:pt idx="7753">
                  <c:v>7754</c:v>
                </c:pt>
                <c:pt idx="7754">
                  <c:v>7755</c:v>
                </c:pt>
                <c:pt idx="7755">
                  <c:v>7756</c:v>
                </c:pt>
                <c:pt idx="7756">
                  <c:v>7757</c:v>
                </c:pt>
                <c:pt idx="7757">
                  <c:v>7758</c:v>
                </c:pt>
                <c:pt idx="7758">
                  <c:v>7759</c:v>
                </c:pt>
                <c:pt idx="7759">
                  <c:v>7760</c:v>
                </c:pt>
                <c:pt idx="7760">
                  <c:v>7761</c:v>
                </c:pt>
                <c:pt idx="7761">
                  <c:v>7762</c:v>
                </c:pt>
                <c:pt idx="7762">
                  <c:v>7763</c:v>
                </c:pt>
                <c:pt idx="7763">
                  <c:v>7764</c:v>
                </c:pt>
                <c:pt idx="7764">
                  <c:v>7765</c:v>
                </c:pt>
                <c:pt idx="7765">
                  <c:v>7766</c:v>
                </c:pt>
                <c:pt idx="7766">
                  <c:v>7767</c:v>
                </c:pt>
                <c:pt idx="7767">
                  <c:v>7768</c:v>
                </c:pt>
                <c:pt idx="7768">
                  <c:v>7769</c:v>
                </c:pt>
                <c:pt idx="7769">
                  <c:v>7770</c:v>
                </c:pt>
                <c:pt idx="7770">
                  <c:v>7771</c:v>
                </c:pt>
                <c:pt idx="7771">
                  <c:v>7772</c:v>
                </c:pt>
                <c:pt idx="7772">
                  <c:v>7773</c:v>
                </c:pt>
                <c:pt idx="7773">
                  <c:v>7774</c:v>
                </c:pt>
                <c:pt idx="7774">
                  <c:v>7775</c:v>
                </c:pt>
                <c:pt idx="7775">
                  <c:v>7776</c:v>
                </c:pt>
                <c:pt idx="7776">
                  <c:v>7777</c:v>
                </c:pt>
                <c:pt idx="7777">
                  <c:v>7778</c:v>
                </c:pt>
                <c:pt idx="7778">
                  <c:v>7779</c:v>
                </c:pt>
                <c:pt idx="7779">
                  <c:v>7780</c:v>
                </c:pt>
                <c:pt idx="7780">
                  <c:v>7781</c:v>
                </c:pt>
                <c:pt idx="7781">
                  <c:v>7782</c:v>
                </c:pt>
                <c:pt idx="7782">
                  <c:v>7783</c:v>
                </c:pt>
                <c:pt idx="7783">
                  <c:v>7784</c:v>
                </c:pt>
                <c:pt idx="7784">
                  <c:v>7785</c:v>
                </c:pt>
                <c:pt idx="7785">
                  <c:v>7786</c:v>
                </c:pt>
                <c:pt idx="7786">
                  <c:v>7787</c:v>
                </c:pt>
                <c:pt idx="7787">
                  <c:v>7788</c:v>
                </c:pt>
                <c:pt idx="7788">
                  <c:v>7789</c:v>
                </c:pt>
                <c:pt idx="7789">
                  <c:v>7790</c:v>
                </c:pt>
                <c:pt idx="7790">
                  <c:v>7791</c:v>
                </c:pt>
                <c:pt idx="7791">
                  <c:v>7792</c:v>
                </c:pt>
                <c:pt idx="7792">
                  <c:v>7793</c:v>
                </c:pt>
                <c:pt idx="7793">
                  <c:v>7794</c:v>
                </c:pt>
                <c:pt idx="7794">
                  <c:v>7795</c:v>
                </c:pt>
                <c:pt idx="7795">
                  <c:v>7796</c:v>
                </c:pt>
                <c:pt idx="7796">
                  <c:v>7797</c:v>
                </c:pt>
                <c:pt idx="7797">
                  <c:v>7798</c:v>
                </c:pt>
                <c:pt idx="7798">
                  <c:v>7799</c:v>
                </c:pt>
                <c:pt idx="7799">
                  <c:v>7800</c:v>
                </c:pt>
                <c:pt idx="7800">
                  <c:v>7801</c:v>
                </c:pt>
                <c:pt idx="7801">
                  <c:v>7802</c:v>
                </c:pt>
                <c:pt idx="7802">
                  <c:v>7803</c:v>
                </c:pt>
                <c:pt idx="7803">
                  <c:v>7804</c:v>
                </c:pt>
                <c:pt idx="7804">
                  <c:v>7805</c:v>
                </c:pt>
                <c:pt idx="7805">
                  <c:v>7806</c:v>
                </c:pt>
                <c:pt idx="7806">
                  <c:v>7807</c:v>
                </c:pt>
                <c:pt idx="7807">
                  <c:v>7808</c:v>
                </c:pt>
                <c:pt idx="7808">
                  <c:v>7809</c:v>
                </c:pt>
                <c:pt idx="7809">
                  <c:v>7810</c:v>
                </c:pt>
                <c:pt idx="7810">
                  <c:v>7811</c:v>
                </c:pt>
                <c:pt idx="7811">
                  <c:v>7812</c:v>
                </c:pt>
                <c:pt idx="7812">
                  <c:v>7813</c:v>
                </c:pt>
                <c:pt idx="7813">
                  <c:v>7814</c:v>
                </c:pt>
                <c:pt idx="7814">
                  <c:v>7815</c:v>
                </c:pt>
                <c:pt idx="7815">
                  <c:v>7816</c:v>
                </c:pt>
                <c:pt idx="7816">
                  <c:v>7817</c:v>
                </c:pt>
                <c:pt idx="7817">
                  <c:v>7818</c:v>
                </c:pt>
                <c:pt idx="7818">
                  <c:v>7819</c:v>
                </c:pt>
                <c:pt idx="7819">
                  <c:v>7820</c:v>
                </c:pt>
                <c:pt idx="7820">
                  <c:v>7821</c:v>
                </c:pt>
                <c:pt idx="7821">
                  <c:v>7822</c:v>
                </c:pt>
                <c:pt idx="7822">
                  <c:v>7823</c:v>
                </c:pt>
                <c:pt idx="7823">
                  <c:v>7824</c:v>
                </c:pt>
                <c:pt idx="7824">
                  <c:v>7825</c:v>
                </c:pt>
                <c:pt idx="7825">
                  <c:v>7826</c:v>
                </c:pt>
                <c:pt idx="7826">
                  <c:v>7827</c:v>
                </c:pt>
                <c:pt idx="7827">
                  <c:v>7828</c:v>
                </c:pt>
                <c:pt idx="7828">
                  <c:v>7829</c:v>
                </c:pt>
                <c:pt idx="7829">
                  <c:v>7830</c:v>
                </c:pt>
                <c:pt idx="7830">
                  <c:v>7831</c:v>
                </c:pt>
                <c:pt idx="7831">
                  <c:v>7832</c:v>
                </c:pt>
                <c:pt idx="7832">
                  <c:v>7833</c:v>
                </c:pt>
                <c:pt idx="7833">
                  <c:v>7834</c:v>
                </c:pt>
                <c:pt idx="7834">
                  <c:v>7835</c:v>
                </c:pt>
                <c:pt idx="7835">
                  <c:v>7836</c:v>
                </c:pt>
                <c:pt idx="7836">
                  <c:v>7837</c:v>
                </c:pt>
                <c:pt idx="7837">
                  <c:v>7838</c:v>
                </c:pt>
                <c:pt idx="7838">
                  <c:v>7839</c:v>
                </c:pt>
                <c:pt idx="7839">
                  <c:v>7840</c:v>
                </c:pt>
                <c:pt idx="7840">
                  <c:v>7841</c:v>
                </c:pt>
                <c:pt idx="7841">
                  <c:v>7842</c:v>
                </c:pt>
                <c:pt idx="7842">
                  <c:v>7843</c:v>
                </c:pt>
                <c:pt idx="7843">
                  <c:v>7844</c:v>
                </c:pt>
                <c:pt idx="7844">
                  <c:v>7845</c:v>
                </c:pt>
                <c:pt idx="7845">
                  <c:v>7846</c:v>
                </c:pt>
                <c:pt idx="7846">
                  <c:v>7847</c:v>
                </c:pt>
                <c:pt idx="7847">
                  <c:v>7848</c:v>
                </c:pt>
                <c:pt idx="7848">
                  <c:v>7849</c:v>
                </c:pt>
                <c:pt idx="7849">
                  <c:v>7850</c:v>
                </c:pt>
                <c:pt idx="7850">
                  <c:v>7851</c:v>
                </c:pt>
                <c:pt idx="7851">
                  <c:v>7852</c:v>
                </c:pt>
                <c:pt idx="7852">
                  <c:v>7853</c:v>
                </c:pt>
                <c:pt idx="7853">
                  <c:v>7854</c:v>
                </c:pt>
                <c:pt idx="7854">
                  <c:v>7855</c:v>
                </c:pt>
                <c:pt idx="7855">
                  <c:v>7856</c:v>
                </c:pt>
                <c:pt idx="7856">
                  <c:v>7857</c:v>
                </c:pt>
                <c:pt idx="7857">
                  <c:v>7858</c:v>
                </c:pt>
                <c:pt idx="7858">
                  <c:v>7859</c:v>
                </c:pt>
                <c:pt idx="7859">
                  <c:v>7860</c:v>
                </c:pt>
                <c:pt idx="7860">
                  <c:v>7861</c:v>
                </c:pt>
                <c:pt idx="7861">
                  <c:v>7862</c:v>
                </c:pt>
                <c:pt idx="7862">
                  <c:v>7863</c:v>
                </c:pt>
                <c:pt idx="7863">
                  <c:v>7864</c:v>
                </c:pt>
                <c:pt idx="7864">
                  <c:v>7865</c:v>
                </c:pt>
                <c:pt idx="7865">
                  <c:v>7866</c:v>
                </c:pt>
                <c:pt idx="7866">
                  <c:v>7867</c:v>
                </c:pt>
                <c:pt idx="7867">
                  <c:v>7868</c:v>
                </c:pt>
                <c:pt idx="7868">
                  <c:v>7869</c:v>
                </c:pt>
                <c:pt idx="7869">
                  <c:v>7870</c:v>
                </c:pt>
                <c:pt idx="7870">
                  <c:v>7871</c:v>
                </c:pt>
                <c:pt idx="7871">
                  <c:v>7872</c:v>
                </c:pt>
                <c:pt idx="7872">
                  <c:v>7873</c:v>
                </c:pt>
                <c:pt idx="7873">
                  <c:v>7874</c:v>
                </c:pt>
                <c:pt idx="7874">
                  <c:v>7875</c:v>
                </c:pt>
                <c:pt idx="7875">
                  <c:v>7876</c:v>
                </c:pt>
                <c:pt idx="7876">
                  <c:v>7877</c:v>
                </c:pt>
                <c:pt idx="7877">
                  <c:v>7878</c:v>
                </c:pt>
                <c:pt idx="7878">
                  <c:v>7879</c:v>
                </c:pt>
                <c:pt idx="7879">
                  <c:v>7880</c:v>
                </c:pt>
                <c:pt idx="7880">
                  <c:v>7881</c:v>
                </c:pt>
                <c:pt idx="7881">
                  <c:v>7882</c:v>
                </c:pt>
                <c:pt idx="7882">
                  <c:v>7883</c:v>
                </c:pt>
                <c:pt idx="7883">
                  <c:v>7884</c:v>
                </c:pt>
                <c:pt idx="7884">
                  <c:v>7885</c:v>
                </c:pt>
                <c:pt idx="7885">
                  <c:v>7886</c:v>
                </c:pt>
                <c:pt idx="7886">
                  <c:v>7887</c:v>
                </c:pt>
                <c:pt idx="7887">
                  <c:v>7888</c:v>
                </c:pt>
                <c:pt idx="7888">
                  <c:v>7889</c:v>
                </c:pt>
                <c:pt idx="7889">
                  <c:v>7890</c:v>
                </c:pt>
                <c:pt idx="7890">
                  <c:v>7891</c:v>
                </c:pt>
                <c:pt idx="7891">
                  <c:v>7892</c:v>
                </c:pt>
                <c:pt idx="7892">
                  <c:v>7893</c:v>
                </c:pt>
                <c:pt idx="7893">
                  <c:v>7894</c:v>
                </c:pt>
                <c:pt idx="7894">
                  <c:v>7895</c:v>
                </c:pt>
                <c:pt idx="7895">
                  <c:v>7896</c:v>
                </c:pt>
                <c:pt idx="7896">
                  <c:v>7897</c:v>
                </c:pt>
                <c:pt idx="7897">
                  <c:v>7898</c:v>
                </c:pt>
                <c:pt idx="7898">
                  <c:v>7899</c:v>
                </c:pt>
                <c:pt idx="7899">
                  <c:v>7900</c:v>
                </c:pt>
                <c:pt idx="7900">
                  <c:v>7901</c:v>
                </c:pt>
                <c:pt idx="7901">
                  <c:v>7902</c:v>
                </c:pt>
                <c:pt idx="7902">
                  <c:v>7903</c:v>
                </c:pt>
                <c:pt idx="7903">
                  <c:v>7904</c:v>
                </c:pt>
                <c:pt idx="7904">
                  <c:v>7905</c:v>
                </c:pt>
                <c:pt idx="7905">
                  <c:v>7906</c:v>
                </c:pt>
                <c:pt idx="7906">
                  <c:v>7907</c:v>
                </c:pt>
                <c:pt idx="7907">
                  <c:v>7908</c:v>
                </c:pt>
                <c:pt idx="7908">
                  <c:v>7909</c:v>
                </c:pt>
                <c:pt idx="7909">
                  <c:v>7910</c:v>
                </c:pt>
                <c:pt idx="7910">
                  <c:v>7911</c:v>
                </c:pt>
                <c:pt idx="7911">
                  <c:v>7912</c:v>
                </c:pt>
                <c:pt idx="7912">
                  <c:v>7913</c:v>
                </c:pt>
                <c:pt idx="7913">
                  <c:v>7914</c:v>
                </c:pt>
                <c:pt idx="7914">
                  <c:v>7915</c:v>
                </c:pt>
                <c:pt idx="7915">
                  <c:v>7916</c:v>
                </c:pt>
                <c:pt idx="7916">
                  <c:v>7917</c:v>
                </c:pt>
                <c:pt idx="7917">
                  <c:v>7918</c:v>
                </c:pt>
                <c:pt idx="7918">
                  <c:v>7919</c:v>
                </c:pt>
                <c:pt idx="7919">
                  <c:v>7920</c:v>
                </c:pt>
                <c:pt idx="7920">
                  <c:v>7921</c:v>
                </c:pt>
                <c:pt idx="7921">
                  <c:v>7922</c:v>
                </c:pt>
                <c:pt idx="7922">
                  <c:v>7923</c:v>
                </c:pt>
                <c:pt idx="7923">
                  <c:v>7924</c:v>
                </c:pt>
                <c:pt idx="7924">
                  <c:v>7925</c:v>
                </c:pt>
                <c:pt idx="7925">
                  <c:v>7926</c:v>
                </c:pt>
                <c:pt idx="7926">
                  <c:v>7927</c:v>
                </c:pt>
                <c:pt idx="7927">
                  <c:v>7928</c:v>
                </c:pt>
                <c:pt idx="7928">
                  <c:v>7929</c:v>
                </c:pt>
                <c:pt idx="7929">
                  <c:v>7930</c:v>
                </c:pt>
                <c:pt idx="7930">
                  <c:v>7931</c:v>
                </c:pt>
                <c:pt idx="7931">
                  <c:v>7932</c:v>
                </c:pt>
                <c:pt idx="7932">
                  <c:v>7933</c:v>
                </c:pt>
                <c:pt idx="7933">
                  <c:v>7934</c:v>
                </c:pt>
                <c:pt idx="7934">
                  <c:v>7935</c:v>
                </c:pt>
                <c:pt idx="7935">
                  <c:v>7936</c:v>
                </c:pt>
                <c:pt idx="7936">
                  <c:v>7937</c:v>
                </c:pt>
                <c:pt idx="7937">
                  <c:v>7938</c:v>
                </c:pt>
                <c:pt idx="7938">
                  <c:v>7939</c:v>
                </c:pt>
                <c:pt idx="7939">
                  <c:v>7940</c:v>
                </c:pt>
                <c:pt idx="7940">
                  <c:v>7941</c:v>
                </c:pt>
                <c:pt idx="7941">
                  <c:v>7942</c:v>
                </c:pt>
                <c:pt idx="7942">
                  <c:v>7943</c:v>
                </c:pt>
                <c:pt idx="7943">
                  <c:v>7944</c:v>
                </c:pt>
                <c:pt idx="7944">
                  <c:v>7945</c:v>
                </c:pt>
                <c:pt idx="7945">
                  <c:v>7946</c:v>
                </c:pt>
                <c:pt idx="7946">
                  <c:v>7947</c:v>
                </c:pt>
                <c:pt idx="7947">
                  <c:v>7948</c:v>
                </c:pt>
                <c:pt idx="7948">
                  <c:v>7949</c:v>
                </c:pt>
                <c:pt idx="7949">
                  <c:v>7950</c:v>
                </c:pt>
                <c:pt idx="7950">
                  <c:v>7951</c:v>
                </c:pt>
                <c:pt idx="7951">
                  <c:v>7952</c:v>
                </c:pt>
                <c:pt idx="7952">
                  <c:v>7953</c:v>
                </c:pt>
                <c:pt idx="7953">
                  <c:v>7954</c:v>
                </c:pt>
                <c:pt idx="7954">
                  <c:v>7955</c:v>
                </c:pt>
                <c:pt idx="7955">
                  <c:v>7956</c:v>
                </c:pt>
                <c:pt idx="7956">
                  <c:v>7957</c:v>
                </c:pt>
                <c:pt idx="7957">
                  <c:v>7958</c:v>
                </c:pt>
                <c:pt idx="7958">
                  <c:v>7959</c:v>
                </c:pt>
                <c:pt idx="7959">
                  <c:v>7960</c:v>
                </c:pt>
                <c:pt idx="7960">
                  <c:v>7961</c:v>
                </c:pt>
                <c:pt idx="7961">
                  <c:v>7962</c:v>
                </c:pt>
                <c:pt idx="7962">
                  <c:v>7963</c:v>
                </c:pt>
                <c:pt idx="7963">
                  <c:v>7964</c:v>
                </c:pt>
                <c:pt idx="7964">
                  <c:v>7965</c:v>
                </c:pt>
                <c:pt idx="7965">
                  <c:v>7966</c:v>
                </c:pt>
                <c:pt idx="7966">
                  <c:v>7967</c:v>
                </c:pt>
                <c:pt idx="7967">
                  <c:v>7968</c:v>
                </c:pt>
                <c:pt idx="7968">
                  <c:v>7969</c:v>
                </c:pt>
                <c:pt idx="7969">
                  <c:v>7970</c:v>
                </c:pt>
                <c:pt idx="7970">
                  <c:v>7971</c:v>
                </c:pt>
                <c:pt idx="7971">
                  <c:v>7972</c:v>
                </c:pt>
                <c:pt idx="7972">
                  <c:v>7973</c:v>
                </c:pt>
                <c:pt idx="7973">
                  <c:v>7974</c:v>
                </c:pt>
                <c:pt idx="7974">
                  <c:v>7975</c:v>
                </c:pt>
                <c:pt idx="7975">
                  <c:v>7976</c:v>
                </c:pt>
                <c:pt idx="7976">
                  <c:v>7977</c:v>
                </c:pt>
                <c:pt idx="7977">
                  <c:v>7978</c:v>
                </c:pt>
                <c:pt idx="7978">
                  <c:v>7979</c:v>
                </c:pt>
                <c:pt idx="7979">
                  <c:v>7980</c:v>
                </c:pt>
                <c:pt idx="7980">
                  <c:v>7981</c:v>
                </c:pt>
                <c:pt idx="7981">
                  <c:v>7982</c:v>
                </c:pt>
                <c:pt idx="7982">
                  <c:v>7983</c:v>
                </c:pt>
                <c:pt idx="7983">
                  <c:v>7984</c:v>
                </c:pt>
                <c:pt idx="7984">
                  <c:v>7985</c:v>
                </c:pt>
                <c:pt idx="7985">
                  <c:v>7986</c:v>
                </c:pt>
                <c:pt idx="7986">
                  <c:v>7987</c:v>
                </c:pt>
                <c:pt idx="7987">
                  <c:v>7988</c:v>
                </c:pt>
                <c:pt idx="7988">
                  <c:v>7989</c:v>
                </c:pt>
                <c:pt idx="7989">
                  <c:v>7990</c:v>
                </c:pt>
                <c:pt idx="7990">
                  <c:v>7991</c:v>
                </c:pt>
                <c:pt idx="7991">
                  <c:v>7992</c:v>
                </c:pt>
                <c:pt idx="7992">
                  <c:v>7993</c:v>
                </c:pt>
                <c:pt idx="7993">
                  <c:v>7994</c:v>
                </c:pt>
                <c:pt idx="7994">
                  <c:v>7995</c:v>
                </c:pt>
                <c:pt idx="7995">
                  <c:v>7996</c:v>
                </c:pt>
                <c:pt idx="7996">
                  <c:v>7997</c:v>
                </c:pt>
                <c:pt idx="7997">
                  <c:v>7998</c:v>
                </c:pt>
                <c:pt idx="7998">
                  <c:v>7999</c:v>
                </c:pt>
                <c:pt idx="7999">
                  <c:v>8000</c:v>
                </c:pt>
                <c:pt idx="8000">
                  <c:v>8001</c:v>
                </c:pt>
                <c:pt idx="8001">
                  <c:v>8002</c:v>
                </c:pt>
                <c:pt idx="8002">
                  <c:v>8003</c:v>
                </c:pt>
                <c:pt idx="8003">
                  <c:v>8004</c:v>
                </c:pt>
                <c:pt idx="8004">
                  <c:v>8005</c:v>
                </c:pt>
                <c:pt idx="8005">
                  <c:v>8006</c:v>
                </c:pt>
                <c:pt idx="8006">
                  <c:v>8007</c:v>
                </c:pt>
                <c:pt idx="8007">
                  <c:v>8008</c:v>
                </c:pt>
                <c:pt idx="8008">
                  <c:v>8009</c:v>
                </c:pt>
                <c:pt idx="8009">
                  <c:v>8010</c:v>
                </c:pt>
                <c:pt idx="8010">
                  <c:v>8011</c:v>
                </c:pt>
                <c:pt idx="8011">
                  <c:v>8012</c:v>
                </c:pt>
                <c:pt idx="8012">
                  <c:v>8013</c:v>
                </c:pt>
                <c:pt idx="8013">
                  <c:v>8014</c:v>
                </c:pt>
                <c:pt idx="8014">
                  <c:v>8015</c:v>
                </c:pt>
                <c:pt idx="8015">
                  <c:v>8016</c:v>
                </c:pt>
                <c:pt idx="8016">
                  <c:v>8017</c:v>
                </c:pt>
                <c:pt idx="8017">
                  <c:v>8018</c:v>
                </c:pt>
                <c:pt idx="8018">
                  <c:v>8019</c:v>
                </c:pt>
                <c:pt idx="8019">
                  <c:v>8020</c:v>
                </c:pt>
                <c:pt idx="8020">
                  <c:v>8021</c:v>
                </c:pt>
                <c:pt idx="8021">
                  <c:v>8022</c:v>
                </c:pt>
                <c:pt idx="8022">
                  <c:v>8023</c:v>
                </c:pt>
                <c:pt idx="8023">
                  <c:v>8024</c:v>
                </c:pt>
                <c:pt idx="8024">
                  <c:v>8025</c:v>
                </c:pt>
                <c:pt idx="8025">
                  <c:v>8026</c:v>
                </c:pt>
                <c:pt idx="8026">
                  <c:v>8027</c:v>
                </c:pt>
                <c:pt idx="8027">
                  <c:v>8028</c:v>
                </c:pt>
                <c:pt idx="8028">
                  <c:v>8029</c:v>
                </c:pt>
                <c:pt idx="8029">
                  <c:v>8030</c:v>
                </c:pt>
                <c:pt idx="8030">
                  <c:v>8031</c:v>
                </c:pt>
                <c:pt idx="8031">
                  <c:v>8032</c:v>
                </c:pt>
                <c:pt idx="8032">
                  <c:v>8033</c:v>
                </c:pt>
                <c:pt idx="8033">
                  <c:v>8034</c:v>
                </c:pt>
                <c:pt idx="8034">
                  <c:v>8035</c:v>
                </c:pt>
                <c:pt idx="8035">
                  <c:v>8036</c:v>
                </c:pt>
                <c:pt idx="8036">
                  <c:v>8037</c:v>
                </c:pt>
                <c:pt idx="8037">
                  <c:v>8038</c:v>
                </c:pt>
                <c:pt idx="8038">
                  <c:v>8039</c:v>
                </c:pt>
                <c:pt idx="8039">
                  <c:v>8040</c:v>
                </c:pt>
                <c:pt idx="8040">
                  <c:v>8041</c:v>
                </c:pt>
                <c:pt idx="8041">
                  <c:v>8042</c:v>
                </c:pt>
                <c:pt idx="8042">
                  <c:v>8043</c:v>
                </c:pt>
                <c:pt idx="8043">
                  <c:v>8044</c:v>
                </c:pt>
                <c:pt idx="8044">
                  <c:v>8045</c:v>
                </c:pt>
                <c:pt idx="8045">
                  <c:v>8046</c:v>
                </c:pt>
                <c:pt idx="8046">
                  <c:v>8047</c:v>
                </c:pt>
                <c:pt idx="8047">
                  <c:v>8048</c:v>
                </c:pt>
                <c:pt idx="8048">
                  <c:v>8049</c:v>
                </c:pt>
                <c:pt idx="8049">
                  <c:v>8050</c:v>
                </c:pt>
                <c:pt idx="8050">
                  <c:v>8051</c:v>
                </c:pt>
                <c:pt idx="8051">
                  <c:v>8052</c:v>
                </c:pt>
                <c:pt idx="8052">
                  <c:v>8053</c:v>
                </c:pt>
                <c:pt idx="8053">
                  <c:v>8054</c:v>
                </c:pt>
                <c:pt idx="8054">
                  <c:v>8055</c:v>
                </c:pt>
                <c:pt idx="8055">
                  <c:v>8056</c:v>
                </c:pt>
                <c:pt idx="8056">
                  <c:v>8057</c:v>
                </c:pt>
                <c:pt idx="8057">
                  <c:v>8058</c:v>
                </c:pt>
                <c:pt idx="8058">
                  <c:v>8059</c:v>
                </c:pt>
                <c:pt idx="8059">
                  <c:v>8060</c:v>
                </c:pt>
                <c:pt idx="8060">
                  <c:v>8061</c:v>
                </c:pt>
                <c:pt idx="8061">
                  <c:v>8062</c:v>
                </c:pt>
                <c:pt idx="8062">
                  <c:v>8063</c:v>
                </c:pt>
                <c:pt idx="8063">
                  <c:v>8064</c:v>
                </c:pt>
                <c:pt idx="8064">
                  <c:v>8065</c:v>
                </c:pt>
                <c:pt idx="8065">
                  <c:v>8066</c:v>
                </c:pt>
                <c:pt idx="8066">
                  <c:v>8067</c:v>
                </c:pt>
                <c:pt idx="8067">
                  <c:v>8068</c:v>
                </c:pt>
                <c:pt idx="8068">
                  <c:v>8069</c:v>
                </c:pt>
                <c:pt idx="8069">
                  <c:v>8070</c:v>
                </c:pt>
                <c:pt idx="8070">
                  <c:v>8071</c:v>
                </c:pt>
                <c:pt idx="8071">
                  <c:v>8072</c:v>
                </c:pt>
                <c:pt idx="8072">
                  <c:v>8073</c:v>
                </c:pt>
                <c:pt idx="8073">
                  <c:v>8074</c:v>
                </c:pt>
                <c:pt idx="8074">
                  <c:v>8075</c:v>
                </c:pt>
                <c:pt idx="8075">
                  <c:v>8076</c:v>
                </c:pt>
                <c:pt idx="8076">
                  <c:v>8077</c:v>
                </c:pt>
                <c:pt idx="8077">
                  <c:v>8078</c:v>
                </c:pt>
                <c:pt idx="8078">
                  <c:v>8079</c:v>
                </c:pt>
                <c:pt idx="8079">
                  <c:v>8080</c:v>
                </c:pt>
                <c:pt idx="8080">
                  <c:v>8081</c:v>
                </c:pt>
                <c:pt idx="8081">
                  <c:v>8082</c:v>
                </c:pt>
                <c:pt idx="8082">
                  <c:v>8083</c:v>
                </c:pt>
                <c:pt idx="8083">
                  <c:v>8084</c:v>
                </c:pt>
                <c:pt idx="8084">
                  <c:v>8085</c:v>
                </c:pt>
                <c:pt idx="8085">
                  <c:v>8086</c:v>
                </c:pt>
                <c:pt idx="8086">
                  <c:v>8087</c:v>
                </c:pt>
                <c:pt idx="8087">
                  <c:v>8088</c:v>
                </c:pt>
                <c:pt idx="8088">
                  <c:v>8089</c:v>
                </c:pt>
                <c:pt idx="8089">
                  <c:v>8090</c:v>
                </c:pt>
                <c:pt idx="8090">
                  <c:v>8091</c:v>
                </c:pt>
                <c:pt idx="8091">
                  <c:v>8092</c:v>
                </c:pt>
                <c:pt idx="8092">
                  <c:v>8093</c:v>
                </c:pt>
                <c:pt idx="8093">
                  <c:v>8094</c:v>
                </c:pt>
                <c:pt idx="8094">
                  <c:v>8095</c:v>
                </c:pt>
                <c:pt idx="8095">
                  <c:v>8096</c:v>
                </c:pt>
                <c:pt idx="8096">
                  <c:v>8097</c:v>
                </c:pt>
                <c:pt idx="8097">
                  <c:v>8098</c:v>
                </c:pt>
                <c:pt idx="8098">
                  <c:v>8099</c:v>
                </c:pt>
                <c:pt idx="8099">
                  <c:v>8100</c:v>
                </c:pt>
                <c:pt idx="8100">
                  <c:v>8101</c:v>
                </c:pt>
                <c:pt idx="8101">
                  <c:v>8102</c:v>
                </c:pt>
                <c:pt idx="8102">
                  <c:v>8103</c:v>
                </c:pt>
                <c:pt idx="8103">
                  <c:v>8104</c:v>
                </c:pt>
                <c:pt idx="8104">
                  <c:v>8105</c:v>
                </c:pt>
                <c:pt idx="8105">
                  <c:v>8106</c:v>
                </c:pt>
                <c:pt idx="8106">
                  <c:v>8107</c:v>
                </c:pt>
                <c:pt idx="8107">
                  <c:v>8108</c:v>
                </c:pt>
                <c:pt idx="8108">
                  <c:v>8109</c:v>
                </c:pt>
                <c:pt idx="8109">
                  <c:v>8110</c:v>
                </c:pt>
                <c:pt idx="8110">
                  <c:v>8111</c:v>
                </c:pt>
                <c:pt idx="8111">
                  <c:v>8112</c:v>
                </c:pt>
                <c:pt idx="8112">
                  <c:v>8113</c:v>
                </c:pt>
                <c:pt idx="8113">
                  <c:v>8114</c:v>
                </c:pt>
                <c:pt idx="8114">
                  <c:v>8115</c:v>
                </c:pt>
                <c:pt idx="8115">
                  <c:v>8116</c:v>
                </c:pt>
                <c:pt idx="8116">
                  <c:v>8117</c:v>
                </c:pt>
                <c:pt idx="8117">
                  <c:v>8118</c:v>
                </c:pt>
                <c:pt idx="8118">
                  <c:v>8119</c:v>
                </c:pt>
                <c:pt idx="8119">
                  <c:v>8120</c:v>
                </c:pt>
                <c:pt idx="8120">
                  <c:v>8121</c:v>
                </c:pt>
                <c:pt idx="8121">
                  <c:v>8122</c:v>
                </c:pt>
                <c:pt idx="8122">
                  <c:v>8123</c:v>
                </c:pt>
                <c:pt idx="8123">
                  <c:v>8124</c:v>
                </c:pt>
                <c:pt idx="8124">
                  <c:v>8125</c:v>
                </c:pt>
                <c:pt idx="8125">
                  <c:v>8126</c:v>
                </c:pt>
                <c:pt idx="8126">
                  <c:v>8127</c:v>
                </c:pt>
                <c:pt idx="8127">
                  <c:v>8128</c:v>
                </c:pt>
                <c:pt idx="8128">
                  <c:v>8129</c:v>
                </c:pt>
                <c:pt idx="8129">
                  <c:v>8130</c:v>
                </c:pt>
                <c:pt idx="8130">
                  <c:v>8131</c:v>
                </c:pt>
                <c:pt idx="8131">
                  <c:v>8132</c:v>
                </c:pt>
                <c:pt idx="8132">
                  <c:v>8133</c:v>
                </c:pt>
                <c:pt idx="8133">
                  <c:v>8134</c:v>
                </c:pt>
                <c:pt idx="8134">
                  <c:v>8135</c:v>
                </c:pt>
                <c:pt idx="8135">
                  <c:v>8136</c:v>
                </c:pt>
                <c:pt idx="8136">
                  <c:v>8137</c:v>
                </c:pt>
                <c:pt idx="8137">
                  <c:v>8138</c:v>
                </c:pt>
                <c:pt idx="8138">
                  <c:v>8139</c:v>
                </c:pt>
                <c:pt idx="8139">
                  <c:v>8140</c:v>
                </c:pt>
                <c:pt idx="8140">
                  <c:v>8141</c:v>
                </c:pt>
                <c:pt idx="8141">
                  <c:v>8142</c:v>
                </c:pt>
                <c:pt idx="8142">
                  <c:v>8143</c:v>
                </c:pt>
                <c:pt idx="8143">
                  <c:v>8144</c:v>
                </c:pt>
                <c:pt idx="8144">
                  <c:v>8145</c:v>
                </c:pt>
                <c:pt idx="8145">
                  <c:v>8146</c:v>
                </c:pt>
                <c:pt idx="8146">
                  <c:v>8147</c:v>
                </c:pt>
                <c:pt idx="8147">
                  <c:v>8148</c:v>
                </c:pt>
                <c:pt idx="8148">
                  <c:v>8149</c:v>
                </c:pt>
                <c:pt idx="8149">
                  <c:v>8150</c:v>
                </c:pt>
                <c:pt idx="8150">
                  <c:v>8151</c:v>
                </c:pt>
                <c:pt idx="8151">
                  <c:v>8152</c:v>
                </c:pt>
                <c:pt idx="8152">
                  <c:v>8153</c:v>
                </c:pt>
                <c:pt idx="8153">
                  <c:v>8154</c:v>
                </c:pt>
                <c:pt idx="8154">
                  <c:v>8155</c:v>
                </c:pt>
                <c:pt idx="8155">
                  <c:v>8156</c:v>
                </c:pt>
                <c:pt idx="8156">
                  <c:v>8157</c:v>
                </c:pt>
                <c:pt idx="8157">
                  <c:v>8158</c:v>
                </c:pt>
                <c:pt idx="8158">
                  <c:v>8159</c:v>
                </c:pt>
                <c:pt idx="8159">
                  <c:v>8160</c:v>
                </c:pt>
                <c:pt idx="8160">
                  <c:v>8161</c:v>
                </c:pt>
                <c:pt idx="8161">
                  <c:v>8162</c:v>
                </c:pt>
                <c:pt idx="8162">
                  <c:v>8163</c:v>
                </c:pt>
                <c:pt idx="8163">
                  <c:v>8164</c:v>
                </c:pt>
                <c:pt idx="8164">
                  <c:v>8165</c:v>
                </c:pt>
                <c:pt idx="8165">
                  <c:v>8166</c:v>
                </c:pt>
                <c:pt idx="8166">
                  <c:v>8167</c:v>
                </c:pt>
                <c:pt idx="8167">
                  <c:v>8168</c:v>
                </c:pt>
                <c:pt idx="8168">
                  <c:v>8169</c:v>
                </c:pt>
                <c:pt idx="8169">
                  <c:v>8170</c:v>
                </c:pt>
                <c:pt idx="8170">
                  <c:v>8171</c:v>
                </c:pt>
                <c:pt idx="8171">
                  <c:v>8172</c:v>
                </c:pt>
                <c:pt idx="8172">
                  <c:v>8173</c:v>
                </c:pt>
                <c:pt idx="8173">
                  <c:v>8174</c:v>
                </c:pt>
                <c:pt idx="8174">
                  <c:v>8175</c:v>
                </c:pt>
                <c:pt idx="8175">
                  <c:v>8176</c:v>
                </c:pt>
                <c:pt idx="8176">
                  <c:v>8177</c:v>
                </c:pt>
                <c:pt idx="8177">
                  <c:v>8178</c:v>
                </c:pt>
                <c:pt idx="8178">
                  <c:v>8179</c:v>
                </c:pt>
                <c:pt idx="8179">
                  <c:v>8180</c:v>
                </c:pt>
                <c:pt idx="8180">
                  <c:v>8181</c:v>
                </c:pt>
                <c:pt idx="8181">
                  <c:v>8182</c:v>
                </c:pt>
                <c:pt idx="8182">
                  <c:v>8183</c:v>
                </c:pt>
                <c:pt idx="8183">
                  <c:v>8184</c:v>
                </c:pt>
                <c:pt idx="8184">
                  <c:v>8185</c:v>
                </c:pt>
                <c:pt idx="8185">
                  <c:v>8186</c:v>
                </c:pt>
                <c:pt idx="8186">
                  <c:v>8187</c:v>
                </c:pt>
                <c:pt idx="8187">
                  <c:v>8188</c:v>
                </c:pt>
                <c:pt idx="8188">
                  <c:v>8189</c:v>
                </c:pt>
                <c:pt idx="8189">
                  <c:v>8190</c:v>
                </c:pt>
                <c:pt idx="8190">
                  <c:v>8191</c:v>
                </c:pt>
                <c:pt idx="8191">
                  <c:v>8192</c:v>
                </c:pt>
                <c:pt idx="8192">
                  <c:v>8193</c:v>
                </c:pt>
                <c:pt idx="8193">
                  <c:v>8194</c:v>
                </c:pt>
                <c:pt idx="8194">
                  <c:v>8195</c:v>
                </c:pt>
                <c:pt idx="8195">
                  <c:v>8196</c:v>
                </c:pt>
                <c:pt idx="8196">
                  <c:v>8197</c:v>
                </c:pt>
                <c:pt idx="8197">
                  <c:v>8198</c:v>
                </c:pt>
                <c:pt idx="8198">
                  <c:v>8199</c:v>
                </c:pt>
                <c:pt idx="8199">
                  <c:v>8200</c:v>
                </c:pt>
                <c:pt idx="8200">
                  <c:v>8201</c:v>
                </c:pt>
                <c:pt idx="8201">
                  <c:v>8202</c:v>
                </c:pt>
                <c:pt idx="8202">
                  <c:v>8203</c:v>
                </c:pt>
                <c:pt idx="8203">
                  <c:v>8204</c:v>
                </c:pt>
                <c:pt idx="8204">
                  <c:v>8205</c:v>
                </c:pt>
                <c:pt idx="8205">
                  <c:v>8206</c:v>
                </c:pt>
                <c:pt idx="8206">
                  <c:v>8207</c:v>
                </c:pt>
                <c:pt idx="8207">
                  <c:v>8208</c:v>
                </c:pt>
                <c:pt idx="8208">
                  <c:v>8209</c:v>
                </c:pt>
                <c:pt idx="8209">
                  <c:v>8210</c:v>
                </c:pt>
                <c:pt idx="8210">
                  <c:v>8211</c:v>
                </c:pt>
                <c:pt idx="8211">
                  <c:v>8212</c:v>
                </c:pt>
                <c:pt idx="8212">
                  <c:v>8213</c:v>
                </c:pt>
                <c:pt idx="8213">
                  <c:v>8214</c:v>
                </c:pt>
                <c:pt idx="8214">
                  <c:v>8215</c:v>
                </c:pt>
                <c:pt idx="8215">
                  <c:v>8216</c:v>
                </c:pt>
                <c:pt idx="8216">
                  <c:v>8217</c:v>
                </c:pt>
                <c:pt idx="8217">
                  <c:v>8218</c:v>
                </c:pt>
                <c:pt idx="8218">
                  <c:v>8219</c:v>
                </c:pt>
                <c:pt idx="8219">
                  <c:v>8220</c:v>
                </c:pt>
                <c:pt idx="8220">
                  <c:v>8221</c:v>
                </c:pt>
                <c:pt idx="8221">
                  <c:v>8222</c:v>
                </c:pt>
                <c:pt idx="8222">
                  <c:v>8223</c:v>
                </c:pt>
                <c:pt idx="8223">
                  <c:v>8224</c:v>
                </c:pt>
                <c:pt idx="8224">
                  <c:v>8225</c:v>
                </c:pt>
                <c:pt idx="8225">
                  <c:v>8226</c:v>
                </c:pt>
                <c:pt idx="8226">
                  <c:v>8227</c:v>
                </c:pt>
                <c:pt idx="8227">
                  <c:v>8228</c:v>
                </c:pt>
                <c:pt idx="8228">
                  <c:v>8229</c:v>
                </c:pt>
                <c:pt idx="8229">
                  <c:v>8230</c:v>
                </c:pt>
                <c:pt idx="8230">
                  <c:v>8231</c:v>
                </c:pt>
                <c:pt idx="8231">
                  <c:v>8232</c:v>
                </c:pt>
                <c:pt idx="8232">
                  <c:v>8233</c:v>
                </c:pt>
                <c:pt idx="8233">
                  <c:v>8234</c:v>
                </c:pt>
                <c:pt idx="8234">
                  <c:v>8235</c:v>
                </c:pt>
                <c:pt idx="8235">
                  <c:v>8236</c:v>
                </c:pt>
                <c:pt idx="8236">
                  <c:v>8237</c:v>
                </c:pt>
                <c:pt idx="8237">
                  <c:v>8238</c:v>
                </c:pt>
                <c:pt idx="8238">
                  <c:v>8239</c:v>
                </c:pt>
                <c:pt idx="8239">
                  <c:v>8240</c:v>
                </c:pt>
                <c:pt idx="8240">
                  <c:v>8241</c:v>
                </c:pt>
                <c:pt idx="8241">
                  <c:v>8242</c:v>
                </c:pt>
                <c:pt idx="8242">
                  <c:v>8243</c:v>
                </c:pt>
                <c:pt idx="8243">
                  <c:v>8244</c:v>
                </c:pt>
                <c:pt idx="8244">
                  <c:v>8245</c:v>
                </c:pt>
                <c:pt idx="8245">
                  <c:v>8246</c:v>
                </c:pt>
                <c:pt idx="8246">
                  <c:v>8247</c:v>
                </c:pt>
                <c:pt idx="8247">
                  <c:v>8248</c:v>
                </c:pt>
                <c:pt idx="8248">
                  <c:v>8249</c:v>
                </c:pt>
                <c:pt idx="8249">
                  <c:v>8250</c:v>
                </c:pt>
                <c:pt idx="8250">
                  <c:v>8251</c:v>
                </c:pt>
                <c:pt idx="8251">
                  <c:v>8252</c:v>
                </c:pt>
                <c:pt idx="8252">
                  <c:v>8253</c:v>
                </c:pt>
                <c:pt idx="8253">
                  <c:v>8254</c:v>
                </c:pt>
                <c:pt idx="8254">
                  <c:v>8255</c:v>
                </c:pt>
                <c:pt idx="8255">
                  <c:v>8256</c:v>
                </c:pt>
                <c:pt idx="8256">
                  <c:v>8257</c:v>
                </c:pt>
                <c:pt idx="8257">
                  <c:v>8258</c:v>
                </c:pt>
                <c:pt idx="8258">
                  <c:v>8259</c:v>
                </c:pt>
                <c:pt idx="8259">
                  <c:v>8260</c:v>
                </c:pt>
                <c:pt idx="8260">
                  <c:v>8261</c:v>
                </c:pt>
                <c:pt idx="8261">
                  <c:v>8262</c:v>
                </c:pt>
                <c:pt idx="8262">
                  <c:v>8263</c:v>
                </c:pt>
                <c:pt idx="8263">
                  <c:v>8264</c:v>
                </c:pt>
                <c:pt idx="8264">
                  <c:v>8265</c:v>
                </c:pt>
                <c:pt idx="8265">
                  <c:v>8266</c:v>
                </c:pt>
                <c:pt idx="8266">
                  <c:v>8267</c:v>
                </c:pt>
                <c:pt idx="8267">
                  <c:v>8268</c:v>
                </c:pt>
                <c:pt idx="8268">
                  <c:v>8269</c:v>
                </c:pt>
                <c:pt idx="8269">
                  <c:v>8270</c:v>
                </c:pt>
                <c:pt idx="8270">
                  <c:v>8271</c:v>
                </c:pt>
                <c:pt idx="8271">
                  <c:v>8272</c:v>
                </c:pt>
                <c:pt idx="8272">
                  <c:v>8273</c:v>
                </c:pt>
                <c:pt idx="8273">
                  <c:v>8274</c:v>
                </c:pt>
                <c:pt idx="8274">
                  <c:v>8275</c:v>
                </c:pt>
                <c:pt idx="8275">
                  <c:v>8276</c:v>
                </c:pt>
                <c:pt idx="8276">
                  <c:v>8277</c:v>
                </c:pt>
                <c:pt idx="8277">
                  <c:v>8278</c:v>
                </c:pt>
                <c:pt idx="8278">
                  <c:v>8279</c:v>
                </c:pt>
                <c:pt idx="8279">
                  <c:v>8280</c:v>
                </c:pt>
                <c:pt idx="8280">
                  <c:v>8281</c:v>
                </c:pt>
                <c:pt idx="8281">
                  <c:v>8282</c:v>
                </c:pt>
                <c:pt idx="8282">
                  <c:v>8283</c:v>
                </c:pt>
                <c:pt idx="8283">
                  <c:v>8284</c:v>
                </c:pt>
                <c:pt idx="8284">
                  <c:v>8285</c:v>
                </c:pt>
                <c:pt idx="8285">
                  <c:v>8286</c:v>
                </c:pt>
                <c:pt idx="8286">
                  <c:v>8287</c:v>
                </c:pt>
                <c:pt idx="8287">
                  <c:v>8288</c:v>
                </c:pt>
                <c:pt idx="8288">
                  <c:v>8289</c:v>
                </c:pt>
                <c:pt idx="8289">
                  <c:v>8290</c:v>
                </c:pt>
                <c:pt idx="8290">
                  <c:v>8291</c:v>
                </c:pt>
                <c:pt idx="8291">
                  <c:v>8292</c:v>
                </c:pt>
                <c:pt idx="8292">
                  <c:v>8293</c:v>
                </c:pt>
                <c:pt idx="8293">
                  <c:v>8294</c:v>
                </c:pt>
                <c:pt idx="8294">
                  <c:v>8295</c:v>
                </c:pt>
                <c:pt idx="8295">
                  <c:v>8296</c:v>
                </c:pt>
                <c:pt idx="8296">
                  <c:v>8297</c:v>
                </c:pt>
                <c:pt idx="8297">
                  <c:v>8298</c:v>
                </c:pt>
                <c:pt idx="8298">
                  <c:v>8299</c:v>
                </c:pt>
                <c:pt idx="8299">
                  <c:v>8300</c:v>
                </c:pt>
                <c:pt idx="8300">
                  <c:v>8301</c:v>
                </c:pt>
                <c:pt idx="8301">
                  <c:v>8302</c:v>
                </c:pt>
                <c:pt idx="8302">
                  <c:v>8303</c:v>
                </c:pt>
                <c:pt idx="8303">
                  <c:v>8304</c:v>
                </c:pt>
                <c:pt idx="8304">
                  <c:v>8305</c:v>
                </c:pt>
                <c:pt idx="8305">
                  <c:v>8306</c:v>
                </c:pt>
                <c:pt idx="8306">
                  <c:v>8307</c:v>
                </c:pt>
                <c:pt idx="8307">
                  <c:v>8308</c:v>
                </c:pt>
                <c:pt idx="8308">
                  <c:v>8309</c:v>
                </c:pt>
                <c:pt idx="8309">
                  <c:v>8310</c:v>
                </c:pt>
                <c:pt idx="8310">
                  <c:v>8311</c:v>
                </c:pt>
                <c:pt idx="8311">
                  <c:v>8312</c:v>
                </c:pt>
                <c:pt idx="8312">
                  <c:v>8313</c:v>
                </c:pt>
                <c:pt idx="8313">
                  <c:v>8314</c:v>
                </c:pt>
                <c:pt idx="8314">
                  <c:v>8315</c:v>
                </c:pt>
                <c:pt idx="8315">
                  <c:v>8316</c:v>
                </c:pt>
                <c:pt idx="8316">
                  <c:v>8317</c:v>
                </c:pt>
                <c:pt idx="8317">
                  <c:v>8318</c:v>
                </c:pt>
                <c:pt idx="8318">
                  <c:v>8319</c:v>
                </c:pt>
                <c:pt idx="8319">
                  <c:v>8320</c:v>
                </c:pt>
                <c:pt idx="8320">
                  <c:v>8321</c:v>
                </c:pt>
                <c:pt idx="8321">
                  <c:v>8322</c:v>
                </c:pt>
                <c:pt idx="8322">
                  <c:v>8323</c:v>
                </c:pt>
                <c:pt idx="8323">
                  <c:v>8324</c:v>
                </c:pt>
                <c:pt idx="8324">
                  <c:v>8325</c:v>
                </c:pt>
                <c:pt idx="8325">
                  <c:v>8326</c:v>
                </c:pt>
                <c:pt idx="8326">
                  <c:v>8327</c:v>
                </c:pt>
                <c:pt idx="8327">
                  <c:v>8328</c:v>
                </c:pt>
                <c:pt idx="8328">
                  <c:v>8329</c:v>
                </c:pt>
                <c:pt idx="8329">
                  <c:v>8330</c:v>
                </c:pt>
                <c:pt idx="8330">
                  <c:v>8331</c:v>
                </c:pt>
                <c:pt idx="8331">
                  <c:v>8332</c:v>
                </c:pt>
                <c:pt idx="8332">
                  <c:v>8333</c:v>
                </c:pt>
                <c:pt idx="8333">
                  <c:v>8334</c:v>
                </c:pt>
                <c:pt idx="8334">
                  <c:v>8335</c:v>
                </c:pt>
                <c:pt idx="8335">
                  <c:v>8336</c:v>
                </c:pt>
                <c:pt idx="8336">
                  <c:v>8337</c:v>
                </c:pt>
                <c:pt idx="8337">
                  <c:v>8338</c:v>
                </c:pt>
                <c:pt idx="8338">
                  <c:v>8339</c:v>
                </c:pt>
                <c:pt idx="8339">
                  <c:v>8340</c:v>
                </c:pt>
                <c:pt idx="8340">
                  <c:v>8341</c:v>
                </c:pt>
                <c:pt idx="8341">
                  <c:v>8342</c:v>
                </c:pt>
                <c:pt idx="8342">
                  <c:v>8343</c:v>
                </c:pt>
                <c:pt idx="8343">
                  <c:v>8344</c:v>
                </c:pt>
                <c:pt idx="8344">
                  <c:v>8345</c:v>
                </c:pt>
                <c:pt idx="8345">
                  <c:v>8346</c:v>
                </c:pt>
                <c:pt idx="8346">
                  <c:v>8347</c:v>
                </c:pt>
                <c:pt idx="8347">
                  <c:v>8348</c:v>
                </c:pt>
                <c:pt idx="8348">
                  <c:v>8349</c:v>
                </c:pt>
                <c:pt idx="8349">
                  <c:v>8350</c:v>
                </c:pt>
                <c:pt idx="8350">
                  <c:v>8351</c:v>
                </c:pt>
                <c:pt idx="8351">
                  <c:v>8352</c:v>
                </c:pt>
                <c:pt idx="8352">
                  <c:v>8353</c:v>
                </c:pt>
                <c:pt idx="8353">
                  <c:v>8354</c:v>
                </c:pt>
                <c:pt idx="8354">
                  <c:v>8355</c:v>
                </c:pt>
                <c:pt idx="8355">
                  <c:v>8356</c:v>
                </c:pt>
                <c:pt idx="8356">
                  <c:v>8357</c:v>
                </c:pt>
                <c:pt idx="8357">
                  <c:v>8358</c:v>
                </c:pt>
                <c:pt idx="8358">
                  <c:v>8359</c:v>
                </c:pt>
                <c:pt idx="8359">
                  <c:v>8360</c:v>
                </c:pt>
                <c:pt idx="8360">
                  <c:v>8361</c:v>
                </c:pt>
                <c:pt idx="8361">
                  <c:v>8362</c:v>
                </c:pt>
                <c:pt idx="8362">
                  <c:v>8363</c:v>
                </c:pt>
                <c:pt idx="8363">
                  <c:v>8364</c:v>
                </c:pt>
                <c:pt idx="8364">
                  <c:v>8365</c:v>
                </c:pt>
                <c:pt idx="8365">
                  <c:v>8366</c:v>
                </c:pt>
                <c:pt idx="8366">
                  <c:v>8367</c:v>
                </c:pt>
                <c:pt idx="8367">
                  <c:v>8368</c:v>
                </c:pt>
                <c:pt idx="8368">
                  <c:v>8369</c:v>
                </c:pt>
                <c:pt idx="8369">
                  <c:v>8370</c:v>
                </c:pt>
                <c:pt idx="8370">
                  <c:v>8371</c:v>
                </c:pt>
                <c:pt idx="8371">
                  <c:v>8372</c:v>
                </c:pt>
                <c:pt idx="8372">
                  <c:v>8373</c:v>
                </c:pt>
                <c:pt idx="8373">
                  <c:v>8374</c:v>
                </c:pt>
                <c:pt idx="8374">
                  <c:v>8375</c:v>
                </c:pt>
                <c:pt idx="8375">
                  <c:v>8376</c:v>
                </c:pt>
                <c:pt idx="8376">
                  <c:v>8377</c:v>
                </c:pt>
                <c:pt idx="8377">
                  <c:v>8378</c:v>
                </c:pt>
                <c:pt idx="8378">
                  <c:v>8379</c:v>
                </c:pt>
                <c:pt idx="8379">
                  <c:v>8380</c:v>
                </c:pt>
                <c:pt idx="8380">
                  <c:v>8381</c:v>
                </c:pt>
                <c:pt idx="8381">
                  <c:v>8382</c:v>
                </c:pt>
                <c:pt idx="8382">
                  <c:v>8383</c:v>
                </c:pt>
                <c:pt idx="8383">
                  <c:v>8384</c:v>
                </c:pt>
                <c:pt idx="8384">
                  <c:v>8385</c:v>
                </c:pt>
                <c:pt idx="8385">
                  <c:v>8386</c:v>
                </c:pt>
                <c:pt idx="8386">
                  <c:v>8387</c:v>
                </c:pt>
                <c:pt idx="8387">
                  <c:v>8388</c:v>
                </c:pt>
                <c:pt idx="8388">
                  <c:v>8389</c:v>
                </c:pt>
                <c:pt idx="8389">
                  <c:v>8390</c:v>
                </c:pt>
                <c:pt idx="8390">
                  <c:v>8391</c:v>
                </c:pt>
                <c:pt idx="8391">
                  <c:v>8392</c:v>
                </c:pt>
                <c:pt idx="8392">
                  <c:v>8393</c:v>
                </c:pt>
                <c:pt idx="8393">
                  <c:v>8394</c:v>
                </c:pt>
                <c:pt idx="8394">
                  <c:v>8395</c:v>
                </c:pt>
                <c:pt idx="8395">
                  <c:v>8396</c:v>
                </c:pt>
                <c:pt idx="8396">
                  <c:v>8397</c:v>
                </c:pt>
                <c:pt idx="8397">
                  <c:v>8398</c:v>
                </c:pt>
                <c:pt idx="8398">
                  <c:v>8399</c:v>
                </c:pt>
                <c:pt idx="8399">
                  <c:v>8400</c:v>
                </c:pt>
                <c:pt idx="8400">
                  <c:v>8401</c:v>
                </c:pt>
                <c:pt idx="8401">
                  <c:v>8402</c:v>
                </c:pt>
                <c:pt idx="8402">
                  <c:v>8403</c:v>
                </c:pt>
                <c:pt idx="8403">
                  <c:v>8404</c:v>
                </c:pt>
                <c:pt idx="8404">
                  <c:v>8405</c:v>
                </c:pt>
                <c:pt idx="8405">
                  <c:v>8406</c:v>
                </c:pt>
                <c:pt idx="8406">
                  <c:v>8407</c:v>
                </c:pt>
                <c:pt idx="8407">
                  <c:v>8408</c:v>
                </c:pt>
                <c:pt idx="8408">
                  <c:v>8409</c:v>
                </c:pt>
                <c:pt idx="8409">
                  <c:v>8410</c:v>
                </c:pt>
                <c:pt idx="8410">
                  <c:v>8411</c:v>
                </c:pt>
                <c:pt idx="8411">
                  <c:v>8412</c:v>
                </c:pt>
                <c:pt idx="8412">
                  <c:v>8413</c:v>
                </c:pt>
                <c:pt idx="8413">
                  <c:v>8414</c:v>
                </c:pt>
                <c:pt idx="8414">
                  <c:v>8415</c:v>
                </c:pt>
                <c:pt idx="8415">
                  <c:v>8416</c:v>
                </c:pt>
                <c:pt idx="8416">
                  <c:v>8417</c:v>
                </c:pt>
                <c:pt idx="8417">
                  <c:v>8418</c:v>
                </c:pt>
                <c:pt idx="8418">
                  <c:v>8419</c:v>
                </c:pt>
                <c:pt idx="8419">
                  <c:v>8420</c:v>
                </c:pt>
                <c:pt idx="8420">
                  <c:v>8421</c:v>
                </c:pt>
                <c:pt idx="8421">
                  <c:v>8422</c:v>
                </c:pt>
                <c:pt idx="8422">
                  <c:v>8423</c:v>
                </c:pt>
                <c:pt idx="8423">
                  <c:v>8424</c:v>
                </c:pt>
                <c:pt idx="8424">
                  <c:v>8425</c:v>
                </c:pt>
                <c:pt idx="8425">
                  <c:v>8426</c:v>
                </c:pt>
                <c:pt idx="8426">
                  <c:v>8427</c:v>
                </c:pt>
                <c:pt idx="8427">
                  <c:v>8428</c:v>
                </c:pt>
                <c:pt idx="8428">
                  <c:v>8429</c:v>
                </c:pt>
                <c:pt idx="8429">
                  <c:v>8430</c:v>
                </c:pt>
                <c:pt idx="8430">
                  <c:v>8431</c:v>
                </c:pt>
                <c:pt idx="8431">
                  <c:v>8432</c:v>
                </c:pt>
                <c:pt idx="8432">
                  <c:v>8433</c:v>
                </c:pt>
                <c:pt idx="8433">
                  <c:v>8434</c:v>
                </c:pt>
                <c:pt idx="8434">
                  <c:v>8435</c:v>
                </c:pt>
                <c:pt idx="8435">
                  <c:v>8436</c:v>
                </c:pt>
                <c:pt idx="8436">
                  <c:v>8437</c:v>
                </c:pt>
                <c:pt idx="8437">
                  <c:v>8438</c:v>
                </c:pt>
                <c:pt idx="8438">
                  <c:v>8439</c:v>
                </c:pt>
                <c:pt idx="8439">
                  <c:v>8440</c:v>
                </c:pt>
                <c:pt idx="8440">
                  <c:v>8441</c:v>
                </c:pt>
                <c:pt idx="8441">
                  <c:v>8442</c:v>
                </c:pt>
                <c:pt idx="8442">
                  <c:v>8443</c:v>
                </c:pt>
                <c:pt idx="8443">
                  <c:v>8444</c:v>
                </c:pt>
                <c:pt idx="8444">
                  <c:v>8445</c:v>
                </c:pt>
                <c:pt idx="8445">
                  <c:v>8446</c:v>
                </c:pt>
                <c:pt idx="8446">
                  <c:v>8447</c:v>
                </c:pt>
                <c:pt idx="8447">
                  <c:v>8448</c:v>
                </c:pt>
                <c:pt idx="8448">
                  <c:v>8449</c:v>
                </c:pt>
                <c:pt idx="8449">
                  <c:v>8450</c:v>
                </c:pt>
                <c:pt idx="8450">
                  <c:v>8451</c:v>
                </c:pt>
                <c:pt idx="8451">
                  <c:v>8452</c:v>
                </c:pt>
                <c:pt idx="8452">
                  <c:v>8453</c:v>
                </c:pt>
                <c:pt idx="8453">
                  <c:v>8454</c:v>
                </c:pt>
                <c:pt idx="8454">
                  <c:v>8455</c:v>
                </c:pt>
                <c:pt idx="8455">
                  <c:v>8456</c:v>
                </c:pt>
                <c:pt idx="8456">
                  <c:v>8457</c:v>
                </c:pt>
                <c:pt idx="8457">
                  <c:v>8458</c:v>
                </c:pt>
                <c:pt idx="8458">
                  <c:v>8459</c:v>
                </c:pt>
                <c:pt idx="8459">
                  <c:v>8460</c:v>
                </c:pt>
                <c:pt idx="8460">
                  <c:v>8461</c:v>
                </c:pt>
                <c:pt idx="8461">
                  <c:v>8462</c:v>
                </c:pt>
                <c:pt idx="8462">
                  <c:v>8463</c:v>
                </c:pt>
                <c:pt idx="8463">
                  <c:v>8464</c:v>
                </c:pt>
                <c:pt idx="8464">
                  <c:v>8465</c:v>
                </c:pt>
                <c:pt idx="8465">
                  <c:v>8466</c:v>
                </c:pt>
                <c:pt idx="8466">
                  <c:v>8467</c:v>
                </c:pt>
                <c:pt idx="8467">
                  <c:v>8468</c:v>
                </c:pt>
                <c:pt idx="8468">
                  <c:v>8469</c:v>
                </c:pt>
                <c:pt idx="8469">
                  <c:v>8470</c:v>
                </c:pt>
                <c:pt idx="8470">
                  <c:v>8471</c:v>
                </c:pt>
                <c:pt idx="8471">
                  <c:v>8472</c:v>
                </c:pt>
                <c:pt idx="8472">
                  <c:v>8473</c:v>
                </c:pt>
                <c:pt idx="8473">
                  <c:v>8474</c:v>
                </c:pt>
                <c:pt idx="8474">
                  <c:v>8475</c:v>
                </c:pt>
                <c:pt idx="8475">
                  <c:v>8476</c:v>
                </c:pt>
                <c:pt idx="8476">
                  <c:v>8477</c:v>
                </c:pt>
                <c:pt idx="8477">
                  <c:v>8478</c:v>
                </c:pt>
                <c:pt idx="8478">
                  <c:v>8479</c:v>
                </c:pt>
                <c:pt idx="8479">
                  <c:v>8480</c:v>
                </c:pt>
                <c:pt idx="8480">
                  <c:v>8481</c:v>
                </c:pt>
                <c:pt idx="8481">
                  <c:v>8482</c:v>
                </c:pt>
                <c:pt idx="8482">
                  <c:v>8483</c:v>
                </c:pt>
                <c:pt idx="8483">
                  <c:v>8484</c:v>
                </c:pt>
                <c:pt idx="8484">
                  <c:v>8485</c:v>
                </c:pt>
                <c:pt idx="8485">
                  <c:v>8486</c:v>
                </c:pt>
                <c:pt idx="8486">
                  <c:v>8487</c:v>
                </c:pt>
                <c:pt idx="8487">
                  <c:v>8488</c:v>
                </c:pt>
                <c:pt idx="8488">
                  <c:v>8489</c:v>
                </c:pt>
                <c:pt idx="8489">
                  <c:v>8490</c:v>
                </c:pt>
                <c:pt idx="8490">
                  <c:v>8491</c:v>
                </c:pt>
                <c:pt idx="8491">
                  <c:v>8492</c:v>
                </c:pt>
                <c:pt idx="8492">
                  <c:v>8493</c:v>
                </c:pt>
                <c:pt idx="8493">
                  <c:v>8494</c:v>
                </c:pt>
                <c:pt idx="8494">
                  <c:v>8495</c:v>
                </c:pt>
                <c:pt idx="8495">
                  <c:v>8496</c:v>
                </c:pt>
                <c:pt idx="8496">
                  <c:v>8497</c:v>
                </c:pt>
                <c:pt idx="8497">
                  <c:v>8498</c:v>
                </c:pt>
                <c:pt idx="8498">
                  <c:v>8499</c:v>
                </c:pt>
                <c:pt idx="8499">
                  <c:v>8500</c:v>
                </c:pt>
                <c:pt idx="8500">
                  <c:v>8501</c:v>
                </c:pt>
                <c:pt idx="8501">
                  <c:v>8502</c:v>
                </c:pt>
                <c:pt idx="8502">
                  <c:v>8503</c:v>
                </c:pt>
                <c:pt idx="8503">
                  <c:v>8504</c:v>
                </c:pt>
                <c:pt idx="8504">
                  <c:v>8505</c:v>
                </c:pt>
                <c:pt idx="8505">
                  <c:v>8506</c:v>
                </c:pt>
                <c:pt idx="8506">
                  <c:v>8507</c:v>
                </c:pt>
                <c:pt idx="8507">
                  <c:v>8508</c:v>
                </c:pt>
                <c:pt idx="8508">
                  <c:v>8509</c:v>
                </c:pt>
                <c:pt idx="8509">
                  <c:v>8510</c:v>
                </c:pt>
                <c:pt idx="8510">
                  <c:v>8511</c:v>
                </c:pt>
                <c:pt idx="8511">
                  <c:v>8512</c:v>
                </c:pt>
                <c:pt idx="8512">
                  <c:v>8513</c:v>
                </c:pt>
                <c:pt idx="8513">
                  <c:v>8514</c:v>
                </c:pt>
                <c:pt idx="8514">
                  <c:v>8515</c:v>
                </c:pt>
                <c:pt idx="8515">
                  <c:v>8516</c:v>
                </c:pt>
                <c:pt idx="8516">
                  <c:v>8517</c:v>
                </c:pt>
                <c:pt idx="8517">
                  <c:v>8518</c:v>
                </c:pt>
                <c:pt idx="8518">
                  <c:v>8519</c:v>
                </c:pt>
                <c:pt idx="8519">
                  <c:v>8520</c:v>
                </c:pt>
                <c:pt idx="8520">
                  <c:v>8521</c:v>
                </c:pt>
                <c:pt idx="8521">
                  <c:v>8522</c:v>
                </c:pt>
                <c:pt idx="8522">
                  <c:v>8523</c:v>
                </c:pt>
                <c:pt idx="8523">
                  <c:v>8524</c:v>
                </c:pt>
                <c:pt idx="8524">
                  <c:v>8525</c:v>
                </c:pt>
                <c:pt idx="8525">
                  <c:v>8526</c:v>
                </c:pt>
                <c:pt idx="8526">
                  <c:v>8527</c:v>
                </c:pt>
                <c:pt idx="8527">
                  <c:v>8528</c:v>
                </c:pt>
                <c:pt idx="8528">
                  <c:v>8529</c:v>
                </c:pt>
                <c:pt idx="8529">
                  <c:v>8530</c:v>
                </c:pt>
                <c:pt idx="8530">
                  <c:v>8531</c:v>
                </c:pt>
                <c:pt idx="8531">
                  <c:v>8532</c:v>
                </c:pt>
                <c:pt idx="8532">
                  <c:v>8533</c:v>
                </c:pt>
                <c:pt idx="8533">
                  <c:v>8534</c:v>
                </c:pt>
                <c:pt idx="8534">
                  <c:v>8535</c:v>
                </c:pt>
                <c:pt idx="8535">
                  <c:v>8536</c:v>
                </c:pt>
                <c:pt idx="8536">
                  <c:v>8537</c:v>
                </c:pt>
                <c:pt idx="8537">
                  <c:v>8538</c:v>
                </c:pt>
                <c:pt idx="8538">
                  <c:v>8539</c:v>
                </c:pt>
                <c:pt idx="8539">
                  <c:v>8540</c:v>
                </c:pt>
                <c:pt idx="8540">
                  <c:v>8541</c:v>
                </c:pt>
                <c:pt idx="8541">
                  <c:v>8542</c:v>
                </c:pt>
                <c:pt idx="8542">
                  <c:v>8543</c:v>
                </c:pt>
                <c:pt idx="8543">
                  <c:v>8544</c:v>
                </c:pt>
                <c:pt idx="8544">
                  <c:v>8545</c:v>
                </c:pt>
                <c:pt idx="8545">
                  <c:v>8546</c:v>
                </c:pt>
                <c:pt idx="8546">
                  <c:v>8547</c:v>
                </c:pt>
                <c:pt idx="8547">
                  <c:v>8548</c:v>
                </c:pt>
                <c:pt idx="8548">
                  <c:v>8549</c:v>
                </c:pt>
                <c:pt idx="8549">
                  <c:v>8550</c:v>
                </c:pt>
                <c:pt idx="8550">
                  <c:v>8551</c:v>
                </c:pt>
                <c:pt idx="8551">
                  <c:v>8552</c:v>
                </c:pt>
                <c:pt idx="8552">
                  <c:v>8553</c:v>
                </c:pt>
                <c:pt idx="8553">
                  <c:v>8554</c:v>
                </c:pt>
                <c:pt idx="8554">
                  <c:v>8555</c:v>
                </c:pt>
                <c:pt idx="8555">
                  <c:v>8556</c:v>
                </c:pt>
                <c:pt idx="8556">
                  <c:v>8557</c:v>
                </c:pt>
                <c:pt idx="8557">
                  <c:v>8558</c:v>
                </c:pt>
                <c:pt idx="8558">
                  <c:v>8559</c:v>
                </c:pt>
                <c:pt idx="8559">
                  <c:v>8560</c:v>
                </c:pt>
                <c:pt idx="8560">
                  <c:v>8561</c:v>
                </c:pt>
                <c:pt idx="8561">
                  <c:v>8562</c:v>
                </c:pt>
                <c:pt idx="8562">
                  <c:v>8563</c:v>
                </c:pt>
                <c:pt idx="8563">
                  <c:v>8564</c:v>
                </c:pt>
                <c:pt idx="8564">
                  <c:v>8565</c:v>
                </c:pt>
                <c:pt idx="8565">
                  <c:v>8566</c:v>
                </c:pt>
                <c:pt idx="8566">
                  <c:v>8567</c:v>
                </c:pt>
                <c:pt idx="8567">
                  <c:v>8568</c:v>
                </c:pt>
                <c:pt idx="8568">
                  <c:v>8569</c:v>
                </c:pt>
                <c:pt idx="8569">
                  <c:v>8570</c:v>
                </c:pt>
                <c:pt idx="8570">
                  <c:v>8571</c:v>
                </c:pt>
                <c:pt idx="8571">
                  <c:v>8572</c:v>
                </c:pt>
                <c:pt idx="8572">
                  <c:v>8573</c:v>
                </c:pt>
                <c:pt idx="8573">
                  <c:v>8574</c:v>
                </c:pt>
                <c:pt idx="8574">
                  <c:v>8575</c:v>
                </c:pt>
                <c:pt idx="8575">
                  <c:v>8576</c:v>
                </c:pt>
                <c:pt idx="8576">
                  <c:v>8577</c:v>
                </c:pt>
                <c:pt idx="8577">
                  <c:v>8578</c:v>
                </c:pt>
                <c:pt idx="8578">
                  <c:v>8579</c:v>
                </c:pt>
                <c:pt idx="8579">
                  <c:v>8580</c:v>
                </c:pt>
                <c:pt idx="8580">
                  <c:v>8581</c:v>
                </c:pt>
                <c:pt idx="8581">
                  <c:v>8582</c:v>
                </c:pt>
                <c:pt idx="8582">
                  <c:v>8583</c:v>
                </c:pt>
                <c:pt idx="8583">
                  <c:v>8584</c:v>
                </c:pt>
                <c:pt idx="8584">
                  <c:v>8585</c:v>
                </c:pt>
                <c:pt idx="8585">
                  <c:v>8586</c:v>
                </c:pt>
                <c:pt idx="8586">
                  <c:v>8587</c:v>
                </c:pt>
                <c:pt idx="8587">
                  <c:v>8588</c:v>
                </c:pt>
                <c:pt idx="8588">
                  <c:v>8589</c:v>
                </c:pt>
                <c:pt idx="8589">
                  <c:v>8590</c:v>
                </c:pt>
                <c:pt idx="8590">
                  <c:v>8591</c:v>
                </c:pt>
                <c:pt idx="8591">
                  <c:v>8592</c:v>
                </c:pt>
                <c:pt idx="8592">
                  <c:v>8593</c:v>
                </c:pt>
                <c:pt idx="8593">
                  <c:v>8594</c:v>
                </c:pt>
                <c:pt idx="8594">
                  <c:v>8595</c:v>
                </c:pt>
                <c:pt idx="8595">
                  <c:v>8596</c:v>
                </c:pt>
                <c:pt idx="8596">
                  <c:v>8597</c:v>
                </c:pt>
                <c:pt idx="8597">
                  <c:v>8598</c:v>
                </c:pt>
                <c:pt idx="8598">
                  <c:v>8599</c:v>
                </c:pt>
                <c:pt idx="8599">
                  <c:v>8600</c:v>
                </c:pt>
                <c:pt idx="8600">
                  <c:v>8601</c:v>
                </c:pt>
                <c:pt idx="8601">
                  <c:v>8602</c:v>
                </c:pt>
                <c:pt idx="8602">
                  <c:v>8603</c:v>
                </c:pt>
                <c:pt idx="8603">
                  <c:v>8604</c:v>
                </c:pt>
                <c:pt idx="8604">
                  <c:v>8605</c:v>
                </c:pt>
                <c:pt idx="8605">
                  <c:v>8606</c:v>
                </c:pt>
                <c:pt idx="8606">
                  <c:v>8607</c:v>
                </c:pt>
                <c:pt idx="8607">
                  <c:v>8608</c:v>
                </c:pt>
                <c:pt idx="8608">
                  <c:v>8609</c:v>
                </c:pt>
                <c:pt idx="8609">
                  <c:v>8610</c:v>
                </c:pt>
                <c:pt idx="8610">
                  <c:v>8611</c:v>
                </c:pt>
                <c:pt idx="8611">
                  <c:v>8612</c:v>
                </c:pt>
                <c:pt idx="8612">
                  <c:v>8613</c:v>
                </c:pt>
                <c:pt idx="8613">
                  <c:v>8614</c:v>
                </c:pt>
                <c:pt idx="8614">
                  <c:v>8615</c:v>
                </c:pt>
                <c:pt idx="8615">
                  <c:v>8616</c:v>
                </c:pt>
                <c:pt idx="8616">
                  <c:v>8617</c:v>
                </c:pt>
                <c:pt idx="8617">
                  <c:v>8618</c:v>
                </c:pt>
                <c:pt idx="8618">
                  <c:v>8619</c:v>
                </c:pt>
                <c:pt idx="8619">
                  <c:v>8620</c:v>
                </c:pt>
                <c:pt idx="8620">
                  <c:v>8621</c:v>
                </c:pt>
                <c:pt idx="8621">
                  <c:v>8622</c:v>
                </c:pt>
                <c:pt idx="8622">
                  <c:v>8623</c:v>
                </c:pt>
                <c:pt idx="8623">
                  <c:v>8624</c:v>
                </c:pt>
                <c:pt idx="8624">
                  <c:v>8625</c:v>
                </c:pt>
                <c:pt idx="8625">
                  <c:v>8626</c:v>
                </c:pt>
                <c:pt idx="8626">
                  <c:v>8627</c:v>
                </c:pt>
                <c:pt idx="8627">
                  <c:v>8628</c:v>
                </c:pt>
                <c:pt idx="8628">
                  <c:v>8629</c:v>
                </c:pt>
                <c:pt idx="8629">
                  <c:v>8630</c:v>
                </c:pt>
                <c:pt idx="8630">
                  <c:v>8631</c:v>
                </c:pt>
                <c:pt idx="8631">
                  <c:v>8632</c:v>
                </c:pt>
                <c:pt idx="8632">
                  <c:v>8633</c:v>
                </c:pt>
                <c:pt idx="8633">
                  <c:v>8634</c:v>
                </c:pt>
                <c:pt idx="8634">
                  <c:v>8635</c:v>
                </c:pt>
                <c:pt idx="8635">
                  <c:v>8636</c:v>
                </c:pt>
                <c:pt idx="8636">
                  <c:v>8637</c:v>
                </c:pt>
                <c:pt idx="8637">
                  <c:v>8638</c:v>
                </c:pt>
                <c:pt idx="8638">
                  <c:v>8639</c:v>
                </c:pt>
                <c:pt idx="8639">
                  <c:v>8640</c:v>
                </c:pt>
                <c:pt idx="8640">
                  <c:v>8641</c:v>
                </c:pt>
                <c:pt idx="8641">
                  <c:v>8642</c:v>
                </c:pt>
                <c:pt idx="8642">
                  <c:v>8643</c:v>
                </c:pt>
                <c:pt idx="8643">
                  <c:v>8644</c:v>
                </c:pt>
                <c:pt idx="8644">
                  <c:v>8645</c:v>
                </c:pt>
                <c:pt idx="8645">
                  <c:v>8646</c:v>
                </c:pt>
                <c:pt idx="8646">
                  <c:v>8647</c:v>
                </c:pt>
                <c:pt idx="8647">
                  <c:v>8648</c:v>
                </c:pt>
                <c:pt idx="8648">
                  <c:v>8649</c:v>
                </c:pt>
                <c:pt idx="8649">
                  <c:v>8650</c:v>
                </c:pt>
                <c:pt idx="8650">
                  <c:v>8651</c:v>
                </c:pt>
                <c:pt idx="8651">
                  <c:v>8652</c:v>
                </c:pt>
                <c:pt idx="8652">
                  <c:v>8653</c:v>
                </c:pt>
                <c:pt idx="8653">
                  <c:v>8654</c:v>
                </c:pt>
                <c:pt idx="8654">
                  <c:v>8655</c:v>
                </c:pt>
                <c:pt idx="8655">
                  <c:v>8656</c:v>
                </c:pt>
                <c:pt idx="8656">
                  <c:v>8657</c:v>
                </c:pt>
                <c:pt idx="8657">
                  <c:v>8658</c:v>
                </c:pt>
                <c:pt idx="8658">
                  <c:v>8659</c:v>
                </c:pt>
                <c:pt idx="8659">
                  <c:v>8660</c:v>
                </c:pt>
                <c:pt idx="8660">
                  <c:v>8661</c:v>
                </c:pt>
                <c:pt idx="8661">
                  <c:v>8662</c:v>
                </c:pt>
                <c:pt idx="8662">
                  <c:v>8663</c:v>
                </c:pt>
                <c:pt idx="8663">
                  <c:v>8664</c:v>
                </c:pt>
                <c:pt idx="8664">
                  <c:v>8665</c:v>
                </c:pt>
                <c:pt idx="8665">
                  <c:v>8666</c:v>
                </c:pt>
                <c:pt idx="8666">
                  <c:v>8667</c:v>
                </c:pt>
                <c:pt idx="8667">
                  <c:v>8668</c:v>
                </c:pt>
                <c:pt idx="8668">
                  <c:v>8669</c:v>
                </c:pt>
                <c:pt idx="8669">
                  <c:v>8670</c:v>
                </c:pt>
                <c:pt idx="8670">
                  <c:v>8671</c:v>
                </c:pt>
                <c:pt idx="8671">
                  <c:v>8672</c:v>
                </c:pt>
                <c:pt idx="8672">
                  <c:v>8673</c:v>
                </c:pt>
                <c:pt idx="8673">
                  <c:v>8674</c:v>
                </c:pt>
                <c:pt idx="8674">
                  <c:v>8675</c:v>
                </c:pt>
                <c:pt idx="8675">
                  <c:v>8676</c:v>
                </c:pt>
                <c:pt idx="8676">
                  <c:v>8677</c:v>
                </c:pt>
                <c:pt idx="8677">
                  <c:v>8678</c:v>
                </c:pt>
                <c:pt idx="8678">
                  <c:v>8679</c:v>
                </c:pt>
                <c:pt idx="8679">
                  <c:v>8680</c:v>
                </c:pt>
                <c:pt idx="8680">
                  <c:v>8681</c:v>
                </c:pt>
                <c:pt idx="8681">
                  <c:v>8682</c:v>
                </c:pt>
                <c:pt idx="8682">
                  <c:v>8683</c:v>
                </c:pt>
                <c:pt idx="8683">
                  <c:v>8684</c:v>
                </c:pt>
                <c:pt idx="8684">
                  <c:v>8685</c:v>
                </c:pt>
                <c:pt idx="8685">
                  <c:v>8686</c:v>
                </c:pt>
                <c:pt idx="8686">
                  <c:v>8687</c:v>
                </c:pt>
                <c:pt idx="8687">
                  <c:v>8688</c:v>
                </c:pt>
                <c:pt idx="8688">
                  <c:v>8689</c:v>
                </c:pt>
                <c:pt idx="8689">
                  <c:v>8690</c:v>
                </c:pt>
                <c:pt idx="8690">
                  <c:v>8691</c:v>
                </c:pt>
                <c:pt idx="8691">
                  <c:v>8692</c:v>
                </c:pt>
                <c:pt idx="8692">
                  <c:v>8693</c:v>
                </c:pt>
                <c:pt idx="8693">
                  <c:v>8694</c:v>
                </c:pt>
                <c:pt idx="8694">
                  <c:v>8695</c:v>
                </c:pt>
                <c:pt idx="8695">
                  <c:v>8696</c:v>
                </c:pt>
                <c:pt idx="8696">
                  <c:v>8697</c:v>
                </c:pt>
                <c:pt idx="8697">
                  <c:v>8698</c:v>
                </c:pt>
                <c:pt idx="8698">
                  <c:v>8699</c:v>
                </c:pt>
                <c:pt idx="8699">
                  <c:v>8700</c:v>
                </c:pt>
                <c:pt idx="8700">
                  <c:v>8701</c:v>
                </c:pt>
                <c:pt idx="8701">
                  <c:v>8702</c:v>
                </c:pt>
                <c:pt idx="8702">
                  <c:v>8703</c:v>
                </c:pt>
                <c:pt idx="8703">
                  <c:v>8704</c:v>
                </c:pt>
                <c:pt idx="8704">
                  <c:v>8705</c:v>
                </c:pt>
                <c:pt idx="8705">
                  <c:v>8706</c:v>
                </c:pt>
                <c:pt idx="8706">
                  <c:v>8707</c:v>
                </c:pt>
                <c:pt idx="8707">
                  <c:v>8708</c:v>
                </c:pt>
                <c:pt idx="8708">
                  <c:v>8709</c:v>
                </c:pt>
                <c:pt idx="8709">
                  <c:v>8710</c:v>
                </c:pt>
                <c:pt idx="8710">
                  <c:v>8711</c:v>
                </c:pt>
                <c:pt idx="8711">
                  <c:v>8712</c:v>
                </c:pt>
                <c:pt idx="8712">
                  <c:v>8713</c:v>
                </c:pt>
                <c:pt idx="8713">
                  <c:v>8714</c:v>
                </c:pt>
                <c:pt idx="8714">
                  <c:v>8715</c:v>
                </c:pt>
                <c:pt idx="8715">
                  <c:v>8716</c:v>
                </c:pt>
                <c:pt idx="8716">
                  <c:v>8717</c:v>
                </c:pt>
                <c:pt idx="8717">
                  <c:v>8718</c:v>
                </c:pt>
                <c:pt idx="8718">
                  <c:v>8719</c:v>
                </c:pt>
                <c:pt idx="8719">
                  <c:v>8720</c:v>
                </c:pt>
                <c:pt idx="8720">
                  <c:v>8721</c:v>
                </c:pt>
                <c:pt idx="8721">
                  <c:v>8722</c:v>
                </c:pt>
                <c:pt idx="8722">
                  <c:v>8723</c:v>
                </c:pt>
                <c:pt idx="8723">
                  <c:v>8724</c:v>
                </c:pt>
                <c:pt idx="8724">
                  <c:v>8725</c:v>
                </c:pt>
                <c:pt idx="8725">
                  <c:v>8726</c:v>
                </c:pt>
                <c:pt idx="8726">
                  <c:v>8727</c:v>
                </c:pt>
                <c:pt idx="8727">
                  <c:v>8728</c:v>
                </c:pt>
                <c:pt idx="8728">
                  <c:v>8729</c:v>
                </c:pt>
                <c:pt idx="8729">
                  <c:v>8730</c:v>
                </c:pt>
                <c:pt idx="8730">
                  <c:v>8731</c:v>
                </c:pt>
                <c:pt idx="8731">
                  <c:v>8732</c:v>
                </c:pt>
                <c:pt idx="8732">
                  <c:v>8733</c:v>
                </c:pt>
                <c:pt idx="8733">
                  <c:v>8734</c:v>
                </c:pt>
                <c:pt idx="8734">
                  <c:v>8735</c:v>
                </c:pt>
                <c:pt idx="8735">
                  <c:v>8736</c:v>
                </c:pt>
                <c:pt idx="8736">
                  <c:v>8737</c:v>
                </c:pt>
                <c:pt idx="8737">
                  <c:v>8738</c:v>
                </c:pt>
                <c:pt idx="8738">
                  <c:v>8739</c:v>
                </c:pt>
                <c:pt idx="8739">
                  <c:v>8740</c:v>
                </c:pt>
                <c:pt idx="8740">
                  <c:v>8741</c:v>
                </c:pt>
                <c:pt idx="8741">
                  <c:v>8742</c:v>
                </c:pt>
                <c:pt idx="8742">
                  <c:v>8743</c:v>
                </c:pt>
                <c:pt idx="8743">
                  <c:v>8744</c:v>
                </c:pt>
                <c:pt idx="8744">
                  <c:v>8745</c:v>
                </c:pt>
                <c:pt idx="8745">
                  <c:v>8746</c:v>
                </c:pt>
                <c:pt idx="8746">
                  <c:v>8747</c:v>
                </c:pt>
                <c:pt idx="8747">
                  <c:v>8748</c:v>
                </c:pt>
                <c:pt idx="8748">
                  <c:v>8749</c:v>
                </c:pt>
                <c:pt idx="8749">
                  <c:v>8750</c:v>
                </c:pt>
                <c:pt idx="8750">
                  <c:v>8751</c:v>
                </c:pt>
                <c:pt idx="8751">
                  <c:v>8752</c:v>
                </c:pt>
                <c:pt idx="8752">
                  <c:v>8753</c:v>
                </c:pt>
                <c:pt idx="8753">
                  <c:v>8754</c:v>
                </c:pt>
                <c:pt idx="8754">
                  <c:v>8755</c:v>
                </c:pt>
                <c:pt idx="8755">
                  <c:v>8756</c:v>
                </c:pt>
                <c:pt idx="8756">
                  <c:v>8757</c:v>
                </c:pt>
                <c:pt idx="8757">
                  <c:v>8758</c:v>
                </c:pt>
                <c:pt idx="8758">
                  <c:v>8759</c:v>
                </c:pt>
                <c:pt idx="8759">
                  <c:v>8760</c:v>
                </c:pt>
                <c:pt idx="8760">
                  <c:v>8761</c:v>
                </c:pt>
                <c:pt idx="8761">
                  <c:v>8762</c:v>
                </c:pt>
                <c:pt idx="8762">
                  <c:v>8763</c:v>
                </c:pt>
                <c:pt idx="8763">
                  <c:v>8764</c:v>
                </c:pt>
                <c:pt idx="8764">
                  <c:v>8765</c:v>
                </c:pt>
                <c:pt idx="8765">
                  <c:v>8766</c:v>
                </c:pt>
                <c:pt idx="8766">
                  <c:v>8767</c:v>
                </c:pt>
                <c:pt idx="8767">
                  <c:v>8768</c:v>
                </c:pt>
                <c:pt idx="8768">
                  <c:v>8769</c:v>
                </c:pt>
                <c:pt idx="8769">
                  <c:v>8770</c:v>
                </c:pt>
                <c:pt idx="8770">
                  <c:v>8771</c:v>
                </c:pt>
                <c:pt idx="8771">
                  <c:v>8772</c:v>
                </c:pt>
                <c:pt idx="8772">
                  <c:v>8773</c:v>
                </c:pt>
                <c:pt idx="8773">
                  <c:v>8774</c:v>
                </c:pt>
                <c:pt idx="8774">
                  <c:v>8775</c:v>
                </c:pt>
                <c:pt idx="8775">
                  <c:v>8776</c:v>
                </c:pt>
                <c:pt idx="8776">
                  <c:v>8777</c:v>
                </c:pt>
                <c:pt idx="8777">
                  <c:v>8778</c:v>
                </c:pt>
                <c:pt idx="8778">
                  <c:v>8779</c:v>
                </c:pt>
                <c:pt idx="8779">
                  <c:v>8780</c:v>
                </c:pt>
                <c:pt idx="8780">
                  <c:v>8781</c:v>
                </c:pt>
                <c:pt idx="8781">
                  <c:v>8782</c:v>
                </c:pt>
                <c:pt idx="8782">
                  <c:v>8783</c:v>
                </c:pt>
                <c:pt idx="8783">
                  <c:v>8784</c:v>
                </c:pt>
                <c:pt idx="8784">
                  <c:v>8785</c:v>
                </c:pt>
                <c:pt idx="8785">
                  <c:v>8786</c:v>
                </c:pt>
                <c:pt idx="8786">
                  <c:v>8787</c:v>
                </c:pt>
                <c:pt idx="8787">
                  <c:v>8788</c:v>
                </c:pt>
                <c:pt idx="8788">
                  <c:v>8789</c:v>
                </c:pt>
                <c:pt idx="8789">
                  <c:v>8790</c:v>
                </c:pt>
                <c:pt idx="8790">
                  <c:v>8791</c:v>
                </c:pt>
                <c:pt idx="8791">
                  <c:v>8792</c:v>
                </c:pt>
                <c:pt idx="8792">
                  <c:v>8793</c:v>
                </c:pt>
                <c:pt idx="8793">
                  <c:v>8794</c:v>
                </c:pt>
                <c:pt idx="8794">
                  <c:v>8795</c:v>
                </c:pt>
                <c:pt idx="8795">
                  <c:v>8796</c:v>
                </c:pt>
                <c:pt idx="8796">
                  <c:v>8797</c:v>
                </c:pt>
                <c:pt idx="8797">
                  <c:v>8798</c:v>
                </c:pt>
                <c:pt idx="8798">
                  <c:v>8799</c:v>
                </c:pt>
                <c:pt idx="8799">
                  <c:v>8800</c:v>
                </c:pt>
                <c:pt idx="8800">
                  <c:v>8801</c:v>
                </c:pt>
                <c:pt idx="8801">
                  <c:v>8802</c:v>
                </c:pt>
                <c:pt idx="8802">
                  <c:v>8803</c:v>
                </c:pt>
                <c:pt idx="8803">
                  <c:v>8804</c:v>
                </c:pt>
                <c:pt idx="8804">
                  <c:v>8805</c:v>
                </c:pt>
                <c:pt idx="8805">
                  <c:v>8806</c:v>
                </c:pt>
                <c:pt idx="8806">
                  <c:v>8807</c:v>
                </c:pt>
                <c:pt idx="8807">
                  <c:v>8808</c:v>
                </c:pt>
                <c:pt idx="8808">
                  <c:v>8809</c:v>
                </c:pt>
                <c:pt idx="8809">
                  <c:v>8810</c:v>
                </c:pt>
                <c:pt idx="8810">
                  <c:v>8811</c:v>
                </c:pt>
                <c:pt idx="8811">
                  <c:v>8812</c:v>
                </c:pt>
                <c:pt idx="8812">
                  <c:v>8813</c:v>
                </c:pt>
                <c:pt idx="8813">
                  <c:v>8814</c:v>
                </c:pt>
                <c:pt idx="8814">
                  <c:v>8815</c:v>
                </c:pt>
                <c:pt idx="8815">
                  <c:v>8816</c:v>
                </c:pt>
                <c:pt idx="8816">
                  <c:v>8817</c:v>
                </c:pt>
                <c:pt idx="8817">
                  <c:v>8818</c:v>
                </c:pt>
                <c:pt idx="8818">
                  <c:v>8819</c:v>
                </c:pt>
                <c:pt idx="8819">
                  <c:v>8820</c:v>
                </c:pt>
                <c:pt idx="8820">
                  <c:v>8821</c:v>
                </c:pt>
                <c:pt idx="8821">
                  <c:v>8822</c:v>
                </c:pt>
                <c:pt idx="8822">
                  <c:v>8823</c:v>
                </c:pt>
                <c:pt idx="8823">
                  <c:v>8824</c:v>
                </c:pt>
                <c:pt idx="8824">
                  <c:v>8825</c:v>
                </c:pt>
                <c:pt idx="8825">
                  <c:v>8826</c:v>
                </c:pt>
                <c:pt idx="8826">
                  <c:v>8827</c:v>
                </c:pt>
                <c:pt idx="8827">
                  <c:v>8828</c:v>
                </c:pt>
                <c:pt idx="8828">
                  <c:v>8829</c:v>
                </c:pt>
                <c:pt idx="8829">
                  <c:v>8830</c:v>
                </c:pt>
                <c:pt idx="8830">
                  <c:v>8831</c:v>
                </c:pt>
                <c:pt idx="8831">
                  <c:v>8832</c:v>
                </c:pt>
                <c:pt idx="8832">
                  <c:v>8833</c:v>
                </c:pt>
                <c:pt idx="8833">
                  <c:v>8834</c:v>
                </c:pt>
                <c:pt idx="8834">
                  <c:v>8835</c:v>
                </c:pt>
                <c:pt idx="8835">
                  <c:v>8836</c:v>
                </c:pt>
                <c:pt idx="8836">
                  <c:v>8837</c:v>
                </c:pt>
                <c:pt idx="8837">
                  <c:v>8838</c:v>
                </c:pt>
                <c:pt idx="8838">
                  <c:v>8839</c:v>
                </c:pt>
                <c:pt idx="8839">
                  <c:v>8840</c:v>
                </c:pt>
                <c:pt idx="8840">
                  <c:v>8841</c:v>
                </c:pt>
                <c:pt idx="8841">
                  <c:v>8842</c:v>
                </c:pt>
                <c:pt idx="8842">
                  <c:v>8843</c:v>
                </c:pt>
                <c:pt idx="8843">
                  <c:v>8844</c:v>
                </c:pt>
                <c:pt idx="8844">
                  <c:v>8845</c:v>
                </c:pt>
                <c:pt idx="8845">
                  <c:v>8846</c:v>
                </c:pt>
                <c:pt idx="8846">
                  <c:v>8847</c:v>
                </c:pt>
                <c:pt idx="8847">
                  <c:v>8848</c:v>
                </c:pt>
                <c:pt idx="8848">
                  <c:v>8849</c:v>
                </c:pt>
                <c:pt idx="8849">
                  <c:v>8850</c:v>
                </c:pt>
                <c:pt idx="8850">
                  <c:v>8851</c:v>
                </c:pt>
                <c:pt idx="8851">
                  <c:v>8852</c:v>
                </c:pt>
                <c:pt idx="8852">
                  <c:v>8853</c:v>
                </c:pt>
                <c:pt idx="8853">
                  <c:v>8854</c:v>
                </c:pt>
                <c:pt idx="8854">
                  <c:v>8855</c:v>
                </c:pt>
                <c:pt idx="8855">
                  <c:v>8856</c:v>
                </c:pt>
                <c:pt idx="8856">
                  <c:v>8857</c:v>
                </c:pt>
                <c:pt idx="8857">
                  <c:v>8858</c:v>
                </c:pt>
                <c:pt idx="8858">
                  <c:v>8859</c:v>
                </c:pt>
                <c:pt idx="8859">
                  <c:v>8860</c:v>
                </c:pt>
                <c:pt idx="8860">
                  <c:v>8861</c:v>
                </c:pt>
                <c:pt idx="8861">
                  <c:v>8862</c:v>
                </c:pt>
                <c:pt idx="8862">
                  <c:v>8863</c:v>
                </c:pt>
                <c:pt idx="8863">
                  <c:v>8864</c:v>
                </c:pt>
                <c:pt idx="8864">
                  <c:v>8865</c:v>
                </c:pt>
                <c:pt idx="8865">
                  <c:v>8866</c:v>
                </c:pt>
                <c:pt idx="8866">
                  <c:v>8867</c:v>
                </c:pt>
                <c:pt idx="8867">
                  <c:v>8868</c:v>
                </c:pt>
                <c:pt idx="8868">
                  <c:v>8869</c:v>
                </c:pt>
                <c:pt idx="8869">
                  <c:v>8870</c:v>
                </c:pt>
                <c:pt idx="8870">
                  <c:v>8871</c:v>
                </c:pt>
                <c:pt idx="8871">
                  <c:v>8872</c:v>
                </c:pt>
                <c:pt idx="8872">
                  <c:v>8873</c:v>
                </c:pt>
                <c:pt idx="8873">
                  <c:v>8874</c:v>
                </c:pt>
                <c:pt idx="8874">
                  <c:v>8875</c:v>
                </c:pt>
                <c:pt idx="8875">
                  <c:v>8876</c:v>
                </c:pt>
                <c:pt idx="8876">
                  <c:v>8877</c:v>
                </c:pt>
                <c:pt idx="8877">
                  <c:v>8878</c:v>
                </c:pt>
                <c:pt idx="8878">
                  <c:v>8879</c:v>
                </c:pt>
                <c:pt idx="8879">
                  <c:v>8880</c:v>
                </c:pt>
                <c:pt idx="8880">
                  <c:v>8881</c:v>
                </c:pt>
                <c:pt idx="8881">
                  <c:v>8882</c:v>
                </c:pt>
                <c:pt idx="8882">
                  <c:v>8883</c:v>
                </c:pt>
                <c:pt idx="8883">
                  <c:v>8884</c:v>
                </c:pt>
                <c:pt idx="8884">
                  <c:v>8885</c:v>
                </c:pt>
                <c:pt idx="8885">
                  <c:v>8886</c:v>
                </c:pt>
                <c:pt idx="8886">
                  <c:v>8887</c:v>
                </c:pt>
                <c:pt idx="8887">
                  <c:v>8888</c:v>
                </c:pt>
                <c:pt idx="8888">
                  <c:v>8889</c:v>
                </c:pt>
                <c:pt idx="8889">
                  <c:v>8890</c:v>
                </c:pt>
                <c:pt idx="8890">
                  <c:v>8891</c:v>
                </c:pt>
                <c:pt idx="8891">
                  <c:v>8892</c:v>
                </c:pt>
                <c:pt idx="8892">
                  <c:v>8893</c:v>
                </c:pt>
                <c:pt idx="8893">
                  <c:v>8894</c:v>
                </c:pt>
                <c:pt idx="8894">
                  <c:v>8895</c:v>
                </c:pt>
                <c:pt idx="8895">
                  <c:v>8896</c:v>
                </c:pt>
                <c:pt idx="8896">
                  <c:v>8897</c:v>
                </c:pt>
                <c:pt idx="8897">
                  <c:v>8898</c:v>
                </c:pt>
                <c:pt idx="8898">
                  <c:v>8899</c:v>
                </c:pt>
                <c:pt idx="8899">
                  <c:v>8900</c:v>
                </c:pt>
                <c:pt idx="8900">
                  <c:v>8901</c:v>
                </c:pt>
                <c:pt idx="8901">
                  <c:v>8902</c:v>
                </c:pt>
                <c:pt idx="8902">
                  <c:v>8903</c:v>
                </c:pt>
                <c:pt idx="8903">
                  <c:v>8904</c:v>
                </c:pt>
                <c:pt idx="8904">
                  <c:v>8905</c:v>
                </c:pt>
                <c:pt idx="8905">
                  <c:v>8906</c:v>
                </c:pt>
                <c:pt idx="8906">
                  <c:v>8907</c:v>
                </c:pt>
                <c:pt idx="8907">
                  <c:v>8908</c:v>
                </c:pt>
                <c:pt idx="8908">
                  <c:v>8909</c:v>
                </c:pt>
                <c:pt idx="8909">
                  <c:v>8910</c:v>
                </c:pt>
                <c:pt idx="8910">
                  <c:v>8911</c:v>
                </c:pt>
                <c:pt idx="8911">
                  <c:v>8912</c:v>
                </c:pt>
                <c:pt idx="8912">
                  <c:v>8913</c:v>
                </c:pt>
                <c:pt idx="8913">
                  <c:v>8914</c:v>
                </c:pt>
                <c:pt idx="8914">
                  <c:v>8915</c:v>
                </c:pt>
                <c:pt idx="8915">
                  <c:v>8916</c:v>
                </c:pt>
                <c:pt idx="8916">
                  <c:v>8917</c:v>
                </c:pt>
                <c:pt idx="8917">
                  <c:v>8918</c:v>
                </c:pt>
                <c:pt idx="8918">
                  <c:v>8919</c:v>
                </c:pt>
                <c:pt idx="8919">
                  <c:v>8920</c:v>
                </c:pt>
                <c:pt idx="8920">
                  <c:v>8921</c:v>
                </c:pt>
                <c:pt idx="8921">
                  <c:v>8922</c:v>
                </c:pt>
                <c:pt idx="8922">
                  <c:v>8923</c:v>
                </c:pt>
                <c:pt idx="8923">
                  <c:v>8924</c:v>
                </c:pt>
                <c:pt idx="8924">
                  <c:v>8925</c:v>
                </c:pt>
                <c:pt idx="8925">
                  <c:v>8926</c:v>
                </c:pt>
                <c:pt idx="8926">
                  <c:v>8927</c:v>
                </c:pt>
                <c:pt idx="8927">
                  <c:v>8928</c:v>
                </c:pt>
                <c:pt idx="8928">
                  <c:v>8929</c:v>
                </c:pt>
                <c:pt idx="8929">
                  <c:v>8930</c:v>
                </c:pt>
                <c:pt idx="8930">
                  <c:v>8931</c:v>
                </c:pt>
                <c:pt idx="8931">
                  <c:v>8932</c:v>
                </c:pt>
                <c:pt idx="8932">
                  <c:v>8933</c:v>
                </c:pt>
                <c:pt idx="8933">
                  <c:v>8934</c:v>
                </c:pt>
                <c:pt idx="8934">
                  <c:v>8935</c:v>
                </c:pt>
                <c:pt idx="8935">
                  <c:v>8936</c:v>
                </c:pt>
                <c:pt idx="8936">
                  <c:v>8937</c:v>
                </c:pt>
                <c:pt idx="8937">
                  <c:v>8938</c:v>
                </c:pt>
                <c:pt idx="8938">
                  <c:v>8939</c:v>
                </c:pt>
                <c:pt idx="8939">
                  <c:v>8940</c:v>
                </c:pt>
                <c:pt idx="8940">
                  <c:v>8941</c:v>
                </c:pt>
                <c:pt idx="8941">
                  <c:v>8942</c:v>
                </c:pt>
                <c:pt idx="8942">
                  <c:v>8943</c:v>
                </c:pt>
                <c:pt idx="8943">
                  <c:v>8944</c:v>
                </c:pt>
                <c:pt idx="8944">
                  <c:v>8945</c:v>
                </c:pt>
                <c:pt idx="8945">
                  <c:v>8946</c:v>
                </c:pt>
                <c:pt idx="8946">
                  <c:v>8947</c:v>
                </c:pt>
                <c:pt idx="8947">
                  <c:v>8948</c:v>
                </c:pt>
                <c:pt idx="8948">
                  <c:v>8949</c:v>
                </c:pt>
                <c:pt idx="8949">
                  <c:v>8950</c:v>
                </c:pt>
                <c:pt idx="8950">
                  <c:v>8951</c:v>
                </c:pt>
                <c:pt idx="8951">
                  <c:v>8952</c:v>
                </c:pt>
                <c:pt idx="8952">
                  <c:v>8953</c:v>
                </c:pt>
                <c:pt idx="8953">
                  <c:v>8954</c:v>
                </c:pt>
                <c:pt idx="8954">
                  <c:v>8955</c:v>
                </c:pt>
                <c:pt idx="8955">
                  <c:v>8956</c:v>
                </c:pt>
                <c:pt idx="8956">
                  <c:v>8957</c:v>
                </c:pt>
                <c:pt idx="8957">
                  <c:v>8958</c:v>
                </c:pt>
                <c:pt idx="8958">
                  <c:v>8959</c:v>
                </c:pt>
                <c:pt idx="8959">
                  <c:v>8960</c:v>
                </c:pt>
                <c:pt idx="8960">
                  <c:v>8961</c:v>
                </c:pt>
                <c:pt idx="8961">
                  <c:v>8962</c:v>
                </c:pt>
                <c:pt idx="8962">
                  <c:v>8963</c:v>
                </c:pt>
                <c:pt idx="8963">
                  <c:v>8964</c:v>
                </c:pt>
                <c:pt idx="8964">
                  <c:v>8965</c:v>
                </c:pt>
                <c:pt idx="8965">
                  <c:v>8966</c:v>
                </c:pt>
                <c:pt idx="8966">
                  <c:v>8967</c:v>
                </c:pt>
                <c:pt idx="8967">
                  <c:v>8968</c:v>
                </c:pt>
                <c:pt idx="8968">
                  <c:v>8969</c:v>
                </c:pt>
                <c:pt idx="8969">
                  <c:v>8970</c:v>
                </c:pt>
                <c:pt idx="8970">
                  <c:v>8971</c:v>
                </c:pt>
                <c:pt idx="8971">
                  <c:v>8972</c:v>
                </c:pt>
                <c:pt idx="8972">
                  <c:v>8973</c:v>
                </c:pt>
                <c:pt idx="8973">
                  <c:v>8974</c:v>
                </c:pt>
                <c:pt idx="8974">
                  <c:v>8975</c:v>
                </c:pt>
                <c:pt idx="8975">
                  <c:v>8976</c:v>
                </c:pt>
                <c:pt idx="8976">
                  <c:v>8977</c:v>
                </c:pt>
                <c:pt idx="8977">
                  <c:v>8978</c:v>
                </c:pt>
                <c:pt idx="8978">
                  <c:v>8979</c:v>
                </c:pt>
                <c:pt idx="8979">
                  <c:v>8980</c:v>
                </c:pt>
                <c:pt idx="8980">
                  <c:v>8981</c:v>
                </c:pt>
                <c:pt idx="8981">
                  <c:v>8982</c:v>
                </c:pt>
                <c:pt idx="8982">
                  <c:v>8983</c:v>
                </c:pt>
                <c:pt idx="8983">
                  <c:v>8984</c:v>
                </c:pt>
                <c:pt idx="8984">
                  <c:v>8985</c:v>
                </c:pt>
                <c:pt idx="8985">
                  <c:v>8986</c:v>
                </c:pt>
                <c:pt idx="8986">
                  <c:v>8987</c:v>
                </c:pt>
                <c:pt idx="8987">
                  <c:v>8988</c:v>
                </c:pt>
                <c:pt idx="8988">
                  <c:v>8989</c:v>
                </c:pt>
                <c:pt idx="8989">
                  <c:v>8990</c:v>
                </c:pt>
                <c:pt idx="8990">
                  <c:v>8991</c:v>
                </c:pt>
                <c:pt idx="8991">
                  <c:v>8992</c:v>
                </c:pt>
                <c:pt idx="8992">
                  <c:v>8993</c:v>
                </c:pt>
                <c:pt idx="8993">
                  <c:v>8994</c:v>
                </c:pt>
                <c:pt idx="8994">
                  <c:v>8995</c:v>
                </c:pt>
                <c:pt idx="8995">
                  <c:v>8996</c:v>
                </c:pt>
                <c:pt idx="8996">
                  <c:v>8997</c:v>
                </c:pt>
                <c:pt idx="8997">
                  <c:v>8998</c:v>
                </c:pt>
                <c:pt idx="8998">
                  <c:v>8999</c:v>
                </c:pt>
                <c:pt idx="8999">
                  <c:v>9000</c:v>
                </c:pt>
                <c:pt idx="9000">
                  <c:v>9001</c:v>
                </c:pt>
                <c:pt idx="9001">
                  <c:v>9002</c:v>
                </c:pt>
                <c:pt idx="9002">
                  <c:v>9003</c:v>
                </c:pt>
                <c:pt idx="9003">
                  <c:v>9004</c:v>
                </c:pt>
                <c:pt idx="9004">
                  <c:v>9005</c:v>
                </c:pt>
                <c:pt idx="9005">
                  <c:v>9006</c:v>
                </c:pt>
                <c:pt idx="9006">
                  <c:v>9007</c:v>
                </c:pt>
                <c:pt idx="9007">
                  <c:v>9008</c:v>
                </c:pt>
                <c:pt idx="9008">
                  <c:v>9009</c:v>
                </c:pt>
                <c:pt idx="9009">
                  <c:v>9010</c:v>
                </c:pt>
                <c:pt idx="9010">
                  <c:v>9011</c:v>
                </c:pt>
                <c:pt idx="9011">
                  <c:v>9012</c:v>
                </c:pt>
                <c:pt idx="9012">
                  <c:v>9013</c:v>
                </c:pt>
                <c:pt idx="9013">
                  <c:v>9014</c:v>
                </c:pt>
                <c:pt idx="9014">
                  <c:v>9015</c:v>
                </c:pt>
                <c:pt idx="9015">
                  <c:v>9016</c:v>
                </c:pt>
                <c:pt idx="9016">
                  <c:v>9017</c:v>
                </c:pt>
                <c:pt idx="9017">
                  <c:v>9018</c:v>
                </c:pt>
                <c:pt idx="9018">
                  <c:v>9019</c:v>
                </c:pt>
                <c:pt idx="9019">
                  <c:v>9020</c:v>
                </c:pt>
                <c:pt idx="9020">
                  <c:v>9021</c:v>
                </c:pt>
                <c:pt idx="9021">
                  <c:v>9022</c:v>
                </c:pt>
                <c:pt idx="9022">
                  <c:v>9023</c:v>
                </c:pt>
                <c:pt idx="9023">
                  <c:v>9024</c:v>
                </c:pt>
                <c:pt idx="9024">
                  <c:v>9025</c:v>
                </c:pt>
                <c:pt idx="9025">
                  <c:v>9026</c:v>
                </c:pt>
                <c:pt idx="9026">
                  <c:v>9027</c:v>
                </c:pt>
                <c:pt idx="9027">
                  <c:v>9028</c:v>
                </c:pt>
                <c:pt idx="9028">
                  <c:v>9029</c:v>
                </c:pt>
                <c:pt idx="9029">
                  <c:v>9030</c:v>
                </c:pt>
                <c:pt idx="9030">
                  <c:v>9031</c:v>
                </c:pt>
                <c:pt idx="9031">
                  <c:v>9032</c:v>
                </c:pt>
                <c:pt idx="9032">
                  <c:v>9033</c:v>
                </c:pt>
                <c:pt idx="9033">
                  <c:v>9034</c:v>
                </c:pt>
                <c:pt idx="9034">
                  <c:v>9035</c:v>
                </c:pt>
                <c:pt idx="9035">
                  <c:v>9036</c:v>
                </c:pt>
                <c:pt idx="9036">
                  <c:v>9037</c:v>
                </c:pt>
                <c:pt idx="9037">
                  <c:v>9038</c:v>
                </c:pt>
                <c:pt idx="9038">
                  <c:v>9039</c:v>
                </c:pt>
                <c:pt idx="9039">
                  <c:v>9040</c:v>
                </c:pt>
                <c:pt idx="9040">
                  <c:v>9041</c:v>
                </c:pt>
                <c:pt idx="9041">
                  <c:v>9042</c:v>
                </c:pt>
                <c:pt idx="9042">
                  <c:v>9043</c:v>
                </c:pt>
                <c:pt idx="9043">
                  <c:v>9044</c:v>
                </c:pt>
                <c:pt idx="9044">
                  <c:v>9045</c:v>
                </c:pt>
                <c:pt idx="9045">
                  <c:v>9046</c:v>
                </c:pt>
                <c:pt idx="9046">
                  <c:v>9047</c:v>
                </c:pt>
                <c:pt idx="9047">
                  <c:v>9048</c:v>
                </c:pt>
                <c:pt idx="9048">
                  <c:v>9049</c:v>
                </c:pt>
                <c:pt idx="9049">
                  <c:v>9050</c:v>
                </c:pt>
                <c:pt idx="9050">
                  <c:v>9051</c:v>
                </c:pt>
                <c:pt idx="9051">
                  <c:v>9052</c:v>
                </c:pt>
                <c:pt idx="9052">
                  <c:v>9053</c:v>
                </c:pt>
                <c:pt idx="9053">
                  <c:v>9054</c:v>
                </c:pt>
                <c:pt idx="9054">
                  <c:v>9055</c:v>
                </c:pt>
                <c:pt idx="9055">
                  <c:v>9056</c:v>
                </c:pt>
                <c:pt idx="9056">
                  <c:v>9057</c:v>
                </c:pt>
                <c:pt idx="9057">
                  <c:v>9058</c:v>
                </c:pt>
                <c:pt idx="9058">
                  <c:v>9059</c:v>
                </c:pt>
                <c:pt idx="9059">
                  <c:v>9060</c:v>
                </c:pt>
                <c:pt idx="9060">
                  <c:v>9061</c:v>
                </c:pt>
                <c:pt idx="9061">
                  <c:v>9062</c:v>
                </c:pt>
                <c:pt idx="9062">
                  <c:v>9063</c:v>
                </c:pt>
                <c:pt idx="9063">
                  <c:v>9064</c:v>
                </c:pt>
                <c:pt idx="9064">
                  <c:v>9065</c:v>
                </c:pt>
                <c:pt idx="9065">
                  <c:v>9066</c:v>
                </c:pt>
                <c:pt idx="9066">
                  <c:v>9067</c:v>
                </c:pt>
                <c:pt idx="9067">
                  <c:v>9068</c:v>
                </c:pt>
                <c:pt idx="9068">
                  <c:v>9069</c:v>
                </c:pt>
                <c:pt idx="9069">
                  <c:v>9070</c:v>
                </c:pt>
                <c:pt idx="9070">
                  <c:v>9071</c:v>
                </c:pt>
                <c:pt idx="9071">
                  <c:v>9072</c:v>
                </c:pt>
                <c:pt idx="9072">
                  <c:v>9073</c:v>
                </c:pt>
                <c:pt idx="9073">
                  <c:v>9074</c:v>
                </c:pt>
                <c:pt idx="9074">
                  <c:v>9075</c:v>
                </c:pt>
                <c:pt idx="9075">
                  <c:v>9076</c:v>
                </c:pt>
                <c:pt idx="9076">
                  <c:v>9077</c:v>
                </c:pt>
                <c:pt idx="9077">
                  <c:v>9078</c:v>
                </c:pt>
                <c:pt idx="9078">
                  <c:v>9079</c:v>
                </c:pt>
                <c:pt idx="9079">
                  <c:v>9080</c:v>
                </c:pt>
                <c:pt idx="9080">
                  <c:v>9081</c:v>
                </c:pt>
                <c:pt idx="9081">
                  <c:v>9082</c:v>
                </c:pt>
                <c:pt idx="9082">
                  <c:v>9083</c:v>
                </c:pt>
                <c:pt idx="9083">
                  <c:v>9084</c:v>
                </c:pt>
                <c:pt idx="9084">
                  <c:v>9085</c:v>
                </c:pt>
                <c:pt idx="9085">
                  <c:v>9086</c:v>
                </c:pt>
                <c:pt idx="9086">
                  <c:v>9087</c:v>
                </c:pt>
                <c:pt idx="9087">
                  <c:v>9088</c:v>
                </c:pt>
                <c:pt idx="9088">
                  <c:v>9089</c:v>
                </c:pt>
                <c:pt idx="9089">
                  <c:v>9090</c:v>
                </c:pt>
                <c:pt idx="9090">
                  <c:v>9091</c:v>
                </c:pt>
                <c:pt idx="9091">
                  <c:v>9092</c:v>
                </c:pt>
                <c:pt idx="9092">
                  <c:v>9093</c:v>
                </c:pt>
                <c:pt idx="9093">
                  <c:v>9094</c:v>
                </c:pt>
                <c:pt idx="9094">
                  <c:v>9095</c:v>
                </c:pt>
                <c:pt idx="9095">
                  <c:v>9096</c:v>
                </c:pt>
                <c:pt idx="9096">
                  <c:v>9097</c:v>
                </c:pt>
                <c:pt idx="9097">
                  <c:v>9098</c:v>
                </c:pt>
                <c:pt idx="9098">
                  <c:v>9099</c:v>
                </c:pt>
                <c:pt idx="9099">
                  <c:v>9100</c:v>
                </c:pt>
                <c:pt idx="9100">
                  <c:v>9101</c:v>
                </c:pt>
                <c:pt idx="9101">
                  <c:v>9102</c:v>
                </c:pt>
                <c:pt idx="9102">
                  <c:v>9103</c:v>
                </c:pt>
                <c:pt idx="9103">
                  <c:v>9104</c:v>
                </c:pt>
                <c:pt idx="9104">
                  <c:v>9105</c:v>
                </c:pt>
                <c:pt idx="9105">
                  <c:v>9106</c:v>
                </c:pt>
                <c:pt idx="9106">
                  <c:v>9107</c:v>
                </c:pt>
                <c:pt idx="9107">
                  <c:v>9108</c:v>
                </c:pt>
                <c:pt idx="9108">
                  <c:v>9109</c:v>
                </c:pt>
                <c:pt idx="9109">
                  <c:v>9110</c:v>
                </c:pt>
                <c:pt idx="9110">
                  <c:v>9111</c:v>
                </c:pt>
                <c:pt idx="9111">
                  <c:v>9112</c:v>
                </c:pt>
                <c:pt idx="9112">
                  <c:v>9113</c:v>
                </c:pt>
                <c:pt idx="9113">
                  <c:v>9114</c:v>
                </c:pt>
                <c:pt idx="9114">
                  <c:v>9115</c:v>
                </c:pt>
                <c:pt idx="9115">
                  <c:v>9116</c:v>
                </c:pt>
                <c:pt idx="9116">
                  <c:v>9117</c:v>
                </c:pt>
                <c:pt idx="9117">
                  <c:v>9118</c:v>
                </c:pt>
                <c:pt idx="9118">
                  <c:v>9119</c:v>
                </c:pt>
                <c:pt idx="9119">
                  <c:v>9120</c:v>
                </c:pt>
                <c:pt idx="9120">
                  <c:v>9121</c:v>
                </c:pt>
                <c:pt idx="9121">
                  <c:v>9122</c:v>
                </c:pt>
                <c:pt idx="9122">
                  <c:v>9123</c:v>
                </c:pt>
                <c:pt idx="9123">
                  <c:v>9124</c:v>
                </c:pt>
                <c:pt idx="9124">
                  <c:v>9125</c:v>
                </c:pt>
                <c:pt idx="9125">
                  <c:v>9126</c:v>
                </c:pt>
                <c:pt idx="9126">
                  <c:v>9127</c:v>
                </c:pt>
                <c:pt idx="9127">
                  <c:v>9128</c:v>
                </c:pt>
                <c:pt idx="9128">
                  <c:v>9129</c:v>
                </c:pt>
                <c:pt idx="9129">
                  <c:v>9130</c:v>
                </c:pt>
                <c:pt idx="9130">
                  <c:v>9131</c:v>
                </c:pt>
                <c:pt idx="9131">
                  <c:v>9132</c:v>
                </c:pt>
                <c:pt idx="9132">
                  <c:v>9133</c:v>
                </c:pt>
                <c:pt idx="9133">
                  <c:v>9134</c:v>
                </c:pt>
                <c:pt idx="9134">
                  <c:v>9135</c:v>
                </c:pt>
                <c:pt idx="9135">
                  <c:v>9136</c:v>
                </c:pt>
                <c:pt idx="9136">
                  <c:v>9137</c:v>
                </c:pt>
                <c:pt idx="9137">
                  <c:v>9138</c:v>
                </c:pt>
                <c:pt idx="9138">
                  <c:v>9139</c:v>
                </c:pt>
                <c:pt idx="9139">
                  <c:v>9140</c:v>
                </c:pt>
                <c:pt idx="9140">
                  <c:v>9141</c:v>
                </c:pt>
                <c:pt idx="9141">
                  <c:v>9142</c:v>
                </c:pt>
                <c:pt idx="9142">
                  <c:v>9143</c:v>
                </c:pt>
                <c:pt idx="9143">
                  <c:v>9144</c:v>
                </c:pt>
                <c:pt idx="9144">
                  <c:v>9145</c:v>
                </c:pt>
                <c:pt idx="9145">
                  <c:v>9146</c:v>
                </c:pt>
                <c:pt idx="9146">
                  <c:v>9147</c:v>
                </c:pt>
                <c:pt idx="9147">
                  <c:v>9148</c:v>
                </c:pt>
                <c:pt idx="9148">
                  <c:v>9149</c:v>
                </c:pt>
                <c:pt idx="9149">
                  <c:v>9150</c:v>
                </c:pt>
                <c:pt idx="9150">
                  <c:v>9151</c:v>
                </c:pt>
                <c:pt idx="9151">
                  <c:v>9152</c:v>
                </c:pt>
                <c:pt idx="9152">
                  <c:v>9153</c:v>
                </c:pt>
                <c:pt idx="9153">
                  <c:v>9154</c:v>
                </c:pt>
                <c:pt idx="9154">
                  <c:v>9155</c:v>
                </c:pt>
                <c:pt idx="9155">
                  <c:v>9156</c:v>
                </c:pt>
                <c:pt idx="9156">
                  <c:v>9157</c:v>
                </c:pt>
                <c:pt idx="9157">
                  <c:v>9158</c:v>
                </c:pt>
                <c:pt idx="9158">
                  <c:v>9159</c:v>
                </c:pt>
                <c:pt idx="9159">
                  <c:v>9160</c:v>
                </c:pt>
                <c:pt idx="9160">
                  <c:v>9161</c:v>
                </c:pt>
                <c:pt idx="9161">
                  <c:v>9162</c:v>
                </c:pt>
                <c:pt idx="9162">
                  <c:v>9163</c:v>
                </c:pt>
                <c:pt idx="9163">
                  <c:v>9164</c:v>
                </c:pt>
                <c:pt idx="9164">
                  <c:v>9165</c:v>
                </c:pt>
                <c:pt idx="9165">
                  <c:v>9166</c:v>
                </c:pt>
                <c:pt idx="9166">
                  <c:v>9167</c:v>
                </c:pt>
                <c:pt idx="9167">
                  <c:v>9168</c:v>
                </c:pt>
                <c:pt idx="9168">
                  <c:v>9169</c:v>
                </c:pt>
                <c:pt idx="9169">
                  <c:v>9170</c:v>
                </c:pt>
                <c:pt idx="9170">
                  <c:v>9171</c:v>
                </c:pt>
                <c:pt idx="9171">
                  <c:v>9172</c:v>
                </c:pt>
                <c:pt idx="9172">
                  <c:v>9173</c:v>
                </c:pt>
                <c:pt idx="9173">
                  <c:v>9174</c:v>
                </c:pt>
                <c:pt idx="9174">
                  <c:v>9175</c:v>
                </c:pt>
                <c:pt idx="9175">
                  <c:v>9176</c:v>
                </c:pt>
                <c:pt idx="9176">
                  <c:v>9177</c:v>
                </c:pt>
                <c:pt idx="9177">
                  <c:v>9178</c:v>
                </c:pt>
                <c:pt idx="9178">
                  <c:v>9179</c:v>
                </c:pt>
                <c:pt idx="9179">
                  <c:v>9180</c:v>
                </c:pt>
                <c:pt idx="9180">
                  <c:v>9181</c:v>
                </c:pt>
                <c:pt idx="9181">
                  <c:v>9182</c:v>
                </c:pt>
                <c:pt idx="9182">
                  <c:v>9183</c:v>
                </c:pt>
                <c:pt idx="9183">
                  <c:v>9184</c:v>
                </c:pt>
                <c:pt idx="9184">
                  <c:v>9185</c:v>
                </c:pt>
                <c:pt idx="9185">
                  <c:v>9186</c:v>
                </c:pt>
                <c:pt idx="9186">
                  <c:v>9187</c:v>
                </c:pt>
                <c:pt idx="9187">
                  <c:v>9188</c:v>
                </c:pt>
                <c:pt idx="9188">
                  <c:v>9189</c:v>
                </c:pt>
                <c:pt idx="9189">
                  <c:v>9190</c:v>
                </c:pt>
                <c:pt idx="9190">
                  <c:v>9191</c:v>
                </c:pt>
                <c:pt idx="9191">
                  <c:v>9192</c:v>
                </c:pt>
                <c:pt idx="9192">
                  <c:v>9193</c:v>
                </c:pt>
                <c:pt idx="9193">
                  <c:v>9194</c:v>
                </c:pt>
                <c:pt idx="9194">
                  <c:v>9195</c:v>
                </c:pt>
                <c:pt idx="9195">
                  <c:v>9196</c:v>
                </c:pt>
                <c:pt idx="9196">
                  <c:v>9197</c:v>
                </c:pt>
                <c:pt idx="9197">
                  <c:v>9198</c:v>
                </c:pt>
                <c:pt idx="9198">
                  <c:v>9199</c:v>
                </c:pt>
                <c:pt idx="9199">
                  <c:v>9200</c:v>
                </c:pt>
                <c:pt idx="9200">
                  <c:v>9201</c:v>
                </c:pt>
                <c:pt idx="9201">
                  <c:v>9202</c:v>
                </c:pt>
                <c:pt idx="9202">
                  <c:v>9203</c:v>
                </c:pt>
                <c:pt idx="9203">
                  <c:v>9204</c:v>
                </c:pt>
                <c:pt idx="9204">
                  <c:v>9205</c:v>
                </c:pt>
                <c:pt idx="9205">
                  <c:v>9206</c:v>
                </c:pt>
                <c:pt idx="9206">
                  <c:v>9207</c:v>
                </c:pt>
                <c:pt idx="9207">
                  <c:v>9208</c:v>
                </c:pt>
                <c:pt idx="9208">
                  <c:v>9209</c:v>
                </c:pt>
                <c:pt idx="9209">
                  <c:v>9210</c:v>
                </c:pt>
                <c:pt idx="9210">
                  <c:v>9211</c:v>
                </c:pt>
                <c:pt idx="9211">
                  <c:v>9212</c:v>
                </c:pt>
                <c:pt idx="9212">
                  <c:v>9213</c:v>
                </c:pt>
                <c:pt idx="9213">
                  <c:v>9214</c:v>
                </c:pt>
                <c:pt idx="9214">
                  <c:v>9215</c:v>
                </c:pt>
                <c:pt idx="9215">
                  <c:v>9216</c:v>
                </c:pt>
                <c:pt idx="9216">
                  <c:v>9217</c:v>
                </c:pt>
                <c:pt idx="9217">
                  <c:v>9218</c:v>
                </c:pt>
                <c:pt idx="9218">
                  <c:v>9219</c:v>
                </c:pt>
                <c:pt idx="9219">
                  <c:v>9220</c:v>
                </c:pt>
                <c:pt idx="9220">
                  <c:v>9221</c:v>
                </c:pt>
                <c:pt idx="9221">
                  <c:v>9222</c:v>
                </c:pt>
                <c:pt idx="9222">
                  <c:v>9223</c:v>
                </c:pt>
                <c:pt idx="9223">
                  <c:v>9224</c:v>
                </c:pt>
                <c:pt idx="9224">
                  <c:v>9225</c:v>
                </c:pt>
                <c:pt idx="9225">
                  <c:v>9226</c:v>
                </c:pt>
                <c:pt idx="9226">
                  <c:v>9227</c:v>
                </c:pt>
                <c:pt idx="9227">
                  <c:v>9228</c:v>
                </c:pt>
                <c:pt idx="9228">
                  <c:v>9229</c:v>
                </c:pt>
                <c:pt idx="9229">
                  <c:v>9230</c:v>
                </c:pt>
                <c:pt idx="9230">
                  <c:v>9231</c:v>
                </c:pt>
                <c:pt idx="9231">
                  <c:v>9232</c:v>
                </c:pt>
                <c:pt idx="9232">
                  <c:v>9233</c:v>
                </c:pt>
                <c:pt idx="9233">
                  <c:v>9234</c:v>
                </c:pt>
                <c:pt idx="9234">
                  <c:v>9235</c:v>
                </c:pt>
                <c:pt idx="9235">
                  <c:v>9236</c:v>
                </c:pt>
                <c:pt idx="9236">
                  <c:v>9237</c:v>
                </c:pt>
                <c:pt idx="9237">
                  <c:v>9238</c:v>
                </c:pt>
                <c:pt idx="9238">
                  <c:v>9239</c:v>
                </c:pt>
                <c:pt idx="9239">
                  <c:v>9240</c:v>
                </c:pt>
                <c:pt idx="9240">
                  <c:v>9241</c:v>
                </c:pt>
                <c:pt idx="9241">
                  <c:v>9242</c:v>
                </c:pt>
                <c:pt idx="9242">
                  <c:v>9243</c:v>
                </c:pt>
                <c:pt idx="9243">
                  <c:v>9244</c:v>
                </c:pt>
                <c:pt idx="9244">
                  <c:v>9245</c:v>
                </c:pt>
                <c:pt idx="9245">
                  <c:v>9246</c:v>
                </c:pt>
                <c:pt idx="9246">
                  <c:v>9247</c:v>
                </c:pt>
                <c:pt idx="9247">
                  <c:v>9248</c:v>
                </c:pt>
                <c:pt idx="9248">
                  <c:v>9249</c:v>
                </c:pt>
                <c:pt idx="9249">
                  <c:v>9250</c:v>
                </c:pt>
                <c:pt idx="9250">
                  <c:v>9251</c:v>
                </c:pt>
                <c:pt idx="9251">
                  <c:v>9252</c:v>
                </c:pt>
                <c:pt idx="9252">
                  <c:v>9253</c:v>
                </c:pt>
                <c:pt idx="9253">
                  <c:v>9254</c:v>
                </c:pt>
                <c:pt idx="9254">
                  <c:v>9255</c:v>
                </c:pt>
                <c:pt idx="9255">
                  <c:v>9256</c:v>
                </c:pt>
                <c:pt idx="9256">
                  <c:v>9257</c:v>
                </c:pt>
                <c:pt idx="9257">
                  <c:v>9258</c:v>
                </c:pt>
                <c:pt idx="9258">
                  <c:v>9259</c:v>
                </c:pt>
                <c:pt idx="9259">
                  <c:v>9260</c:v>
                </c:pt>
                <c:pt idx="9260">
                  <c:v>9261</c:v>
                </c:pt>
                <c:pt idx="9261">
                  <c:v>9262</c:v>
                </c:pt>
                <c:pt idx="9262">
                  <c:v>9263</c:v>
                </c:pt>
                <c:pt idx="9263">
                  <c:v>9264</c:v>
                </c:pt>
                <c:pt idx="9264">
                  <c:v>9265</c:v>
                </c:pt>
                <c:pt idx="9265">
                  <c:v>9266</c:v>
                </c:pt>
                <c:pt idx="9266">
                  <c:v>9267</c:v>
                </c:pt>
                <c:pt idx="9267">
                  <c:v>9268</c:v>
                </c:pt>
                <c:pt idx="9268">
                  <c:v>9269</c:v>
                </c:pt>
                <c:pt idx="9269">
                  <c:v>9270</c:v>
                </c:pt>
                <c:pt idx="9270">
                  <c:v>9271</c:v>
                </c:pt>
                <c:pt idx="9271">
                  <c:v>9272</c:v>
                </c:pt>
                <c:pt idx="9272">
                  <c:v>9273</c:v>
                </c:pt>
                <c:pt idx="9273">
                  <c:v>9274</c:v>
                </c:pt>
                <c:pt idx="9274">
                  <c:v>9275</c:v>
                </c:pt>
                <c:pt idx="9275">
                  <c:v>9276</c:v>
                </c:pt>
                <c:pt idx="9276">
                  <c:v>9277</c:v>
                </c:pt>
                <c:pt idx="9277">
                  <c:v>9278</c:v>
                </c:pt>
                <c:pt idx="9278">
                  <c:v>9279</c:v>
                </c:pt>
                <c:pt idx="9279">
                  <c:v>9280</c:v>
                </c:pt>
                <c:pt idx="9280">
                  <c:v>9281</c:v>
                </c:pt>
                <c:pt idx="9281">
                  <c:v>9282</c:v>
                </c:pt>
                <c:pt idx="9282">
                  <c:v>9283</c:v>
                </c:pt>
                <c:pt idx="9283">
                  <c:v>9284</c:v>
                </c:pt>
                <c:pt idx="9284">
                  <c:v>9285</c:v>
                </c:pt>
                <c:pt idx="9285">
                  <c:v>9286</c:v>
                </c:pt>
                <c:pt idx="9286">
                  <c:v>9287</c:v>
                </c:pt>
                <c:pt idx="9287">
                  <c:v>9288</c:v>
                </c:pt>
                <c:pt idx="9288">
                  <c:v>9289</c:v>
                </c:pt>
                <c:pt idx="9289">
                  <c:v>9290</c:v>
                </c:pt>
                <c:pt idx="9290">
                  <c:v>9291</c:v>
                </c:pt>
                <c:pt idx="9291">
                  <c:v>9292</c:v>
                </c:pt>
                <c:pt idx="9292">
                  <c:v>9293</c:v>
                </c:pt>
                <c:pt idx="9293">
                  <c:v>9294</c:v>
                </c:pt>
                <c:pt idx="9294">
                  <c:v>9295</c:v>
                </c:pt>
                <c:pt idx="9295">
                  <c:v>9296</c:v>
                </c:pt>
                <c:pt idx="9296">
                  <c:v>9297</c:v>
                </c:pt>
                <c:pt idx="9297">
                  <c:v>9298</c:v>
                </c:pt>
                <c:pt idx="9298">
                  <c:v>9299</c:v>
                </c:pt>
                <c:pt idx="9299">
                  <c:v>9300</c:v>
                </c:pt>
                <c:pt idx="9300">
                  <c:v>9301</c:v>
                </c:pt>
                <c:pt idx="9301">
                  <c:v>9302</c:v>
                </c:pt>
                <c:pt idx="9302">
                  <c:v>9303</c:v>
                </c:pt>
                <c:pt idx="9303">
                  <c:v>9304</c:v>
                </c:pt>
                <c:pt idx="9304">
                  <c:v>9305</c:v>
                </c:pt>
                <c:pt idx="9305">
                  <c:v>9306</c:v>
                </c:pt>
                <c:pt idx="9306">
                  <c:v>9307</c:v>
                </c:pt>
                <c:pt idx="9307">
                  <c:v>9308</c:v>
                </c:pt>
                <c:pt idx="9308">
                  <c:v>9309</c:v>
                </c:pt>
                <c:pt idx="9309">
                  <c:v>9310</c:v>
                </c:pt>
                <c:pt idx="9310">
                  <c:v>9311</c:v>
                </c:pt>
                <c:pt idx="9311">
                  <c:v>9312</c:v>
                </c:pt>
                <c:pt idx="9312">
                  <c:v>9313</c:v>
                </c:pt>
                <c:pt idx="9313">
                  <c:v>9314</c:v>
                </c:pt>
                <c:pt idx="9314">
                  <c:v>9315</c:v>
                </c:pt>
                <c:pt idx="9315">
                  <c:v>9316</c:v>
                </c:pt>
                <c:pt idx="9316">
                  <c:v>9317</c:v>
                </c:pt>
                <c:pt idx="9317">
                  <c:v>9318</c:v>
                </c:pt>
                <c:pt idx="9318">
                  <c:v>9319</c:v>
                </c:pt>
                <c:pt idx="9319">
                  <c:v>9320</c:v>
                </c:pt>
                <c:pt idx="9320">
                  <c:v>9321</c:v>
                </c:pt>
                <c:pt idx="9321">
                  <c:v>9322</c:v>
                </c:pt>
                <c:pt idx="9322">
                  <c:v>9323</c:v>
                </c:pt>
                <c:pt idx="9323">
                  <c:v>9324</c:v>
                </c:pt>
                <c:pt idx="9324">
                  <c:v>9325</c:v>
                </c:pt>
                <c:pt idx="9325">
                  <c:v>9326</c:v>
                </c:pt>
                <c:pt idx="9326">
                  <c:v>9327</c:v>
                </c:pt>
                <c:pt idx="9327">
                  <c:v>9328</c:v>
                </c:pt>
                <c:pt idx="9328">
                  <c:v>9329</c:v>
                </c:pt>
                <c:pt idx="9329">
                  <c:v>9330</c:v>
                </c:pt>
                <c:pt idx="9330">
                  <c:v>9331</c:v>
                </c:pt>
                <c:pt idx="9331">
                  <c:v>9332</c:v>
                </c:pt>
                <c:pt idx="9332">
                  <c:v>9333</c:v>
                </c:pt>
                <c:pt idx="9333">
                  <c:v>9334</c:v>
                </c:pt>
                <c:pt idx="9334">
                  <c:v>9335</c:v>
                </c:pt>
                <c:pt idx="9335">
                  <c:v>9336</c:v>
                </c:pt>
                <c:pt idx="9336">
                  <c:v>9337</c:v>
                </c:pt>
                <c:pt idx="9337">
                  <c:v>9338</c:v>
                </c:pt>
                <c:pt idx="9338">
                  <c:v>9339</c:v>
                </c:pt>
                <c:pt idx="9339">
                  <c:v>9340</c:v>
                </c:pt>
                <c:pt idx="9340">
                  <c:v>9341</c:v>
                </c:pt>
                <c:pt idx="9341">
                  <c:v>9342</c:v>
                </c:pt>
                <c:pt idx="9342">
                  <c:v>9343</c:v>
                </c:pt>
                <c:pt idx="9343">
                  <c:v>9344</c:v>
                </c:pt>
                <c:pt idx="9344">
                  <c:v>9345</c:v>
                </c:pt>
                <c:pt idx="9345">
                  <c:v>9346</c:v>
                </c:pt>
                <c:pt idx="9346">
                  <c:v>9347</c:v>
                </c:pt>
                <c:pt idx="9347">
                  <c:v>9348</c:v>
                </c:pt>
                <c:pt idx="9348">
                  <c:v>9349</c:v>
                </c:pt>
                <c:pt idx="9349">
                  <c:v>9350</c:v>
                </c:pt>
                <c:pt idx="9350">
                  <c:v>9351</c:v>
                </c:pt>
                <c:pt idx="9351">
                  <c:v>9352</c:v>
                </c:pt>
                <c:pt idx="9352">
                  <c:v>9353</c:v>
                </c:pt>
                <c:pt idx="9353">
                  <c:v>9354</c:v>
                </c:pt>
                <c:pt idx="9354">
                  <c:v>9355</c:v>
                </c:pt>
                <c:pt idx="9355">
                  <c:v>9356</c:v>
                </c:pt>
                <c:pt idx="9356">
                  <c:v>9357</c:v>
                </c:pt>
                <c:pt idx="9357">
                  <c:v>9358</c:v>
                </c:pt>
                <c:pt idx="9358">
                  <c:v>9359</c:v>
                </c:pt>
                <c:pt idx="9359">
                  <c:v>9360</c:v>
                </c:pt>
                <c:pt idx="9360">
                  <c:v>9361</c:v>
                </c:pt>
                <c:pt idx="9361">
                  <c:v>9362</c:v>
                </c:pt>
                <c:pt idx="9362">
                  <c:v>9363</c:v>
                </c:pt>
                <c:pt idx="9363">
                  <c:v>9364</c:v>
                </c:pt>
                <c:pt idx="9364">
                  <c:v>9365</c:v>
                </c:pt>
                <c:pt idx="9365">
                  <c:v>9366</c:v>
                </c:pt>
                <c:pt idx="9366">
                  <c:v>9367</c:v>
                </c:pt>
                <c:pt idx="9367">
                  <c:v>9368</c:v>
                </c:pt>
                <c:pt idx="9368">
                  <c:v>9369</c:v>
                </c:pt>
                <c:pt idx="9369">
                  <c:v>9370</c:v>
                </c:pt>
                <c:pt idx="9370">
                  <c:v>9371</c:v>
                </c:pt>
                <c:pt idx="9371">
                  <c:v>9372</c:v>
                </c:pt>
                <c:pt idx="9372">
                  <c:v>9373</c:v>
                </c:pt>
                <c:pt idx="9373">
                  <c:v>9374</c:v>
                </c:pt>
                <c:pt idx="9374">
                  <c:v>9375</c:v>
                </c:pt>
                <c:pt idx="9375">
                  <c:v>9376</c:v>
                </c:pt>
                <c:pt idx="9376">
                  <c:v>9377</c:v>
                </c:pt>
                <c:pt idx="9377">
                  <c:v>9378</c:v>
                </c:pt>
                <c:pt idx="9378">
                  <c:v>9379</c:v>
                </c:pt>
                <c:pt idx="9379">
                  <c:v>9380</c:v>
                </c:pt>
                <c:pt idx="9380">
                  <c:v>9381</c:v>
                </c:pt>
                <c:pt idx="9381">
                  <c:v>9382</c:v>
                </c:pt>
                <c:pt idx="9382">
                  <c:v>9383</c:v>
                </c:pt>
                <c:pt idx="9383">
                  <c:v>9384</c:v>
                </c:pt>
                <c:pt idx="9384">
                  <c:v>9385</c:v>
                </c:pt>
                <c:pt idx="9385">
                  <c:v>9386</c:v>
                </c:pt>
                <c:pt idx="9386">
                  <c:v>9387</c:v>
                </c:pt>
                <c:pt idx="9387">
                  <c:v>9388</c:v>
                </c:pt>
                <c:pt idx="9388">
                  <c:v>9389</c:v>
                </c:pt>
                <c:pt idx="9389">
                  <c:v>9390</c:v>
                </c:pt>
                <c:pt idx="9390">
                  <c:v>9391</c:v>
                </c:pt>
                <c:pt idx="9391">
                  <c:v>9392</c:v>
                </c:pt>
                <c:pt idx="9392">
                  <c:v>9393</c:v>
                </c:pt>
                <c:pt idx="9393">
                  <c:v>9394</c:v>
                </c:pt>
                <c:pt idx="9394">
                  <c:v>9395</c:v>
                </c:pt>
                <c:pt idx="9395">
                  <c:v>9396</c:v>
                </c:pt>
                <c:pt idx="9396">
                  <c:v>9397</c:v>
                </c:pt>
                <c:pt idx="9397">
                  <c:v>9398</c:v>
                </c:pt>
                <c:pt idx="9398">
                  <c:v>9399</c:v>
                </c:pt>
                <c:pt idx="9399">
                  <c:v>9400</c:v>
                </c:pt>
                <c:pt idx="9400">
                  <c:v>9401</c:v>
                </c:pt>
                <c:pt idx="9401">
                  <c:v>9402</c:v>
                </c:pt>
                <c:pt idx="9402">
                  <c:v>9403</c:v>
                </c:pt>
                <c:pt idx="9403">
                  <c:v>9404</c:v>
                </c:pt>
                <c:pt idx="9404">
                  <c:v>9405</c:v>
                </c:pt>
                <c:pt idx="9405">
                  <c:v>9406</c:v>
                </c:pt>
                <c:pt idx="9406">
                  <c:v>9407</c:v>
                </c:pt>
                <c:pt idx="9407">
                  <c:v>9408</c:v>
                </c:pt>
                <c:pt idx="9408">
                  <c:v>9409</c:v>
                </c:pt>
                <c:pt idx="9409">
                  <c:v>9410</c:v>
                </c:pt>
                <c:pt idx="9410">
                  <c:v>9411</c:v>
                </c:pt>
                <c:pt idx="9411">
                  <c:v>9412</c:v>
                </c:pt>
                <c:pt idx="9412">
                  <c:v>9413</c:v>
                </c:pt>
                <c:pt idx="9413">
                  <c:v>9414</c:v>
                </c:pt>
                <c:pt idx="9414">
                  <c:v>9415</c:v>
                </c:pt>
                <c:pt idx="9415">
                  <c:v>9416</c:v>
                </c:pt>
                <c:pt idx="9416">
                  <c:v>9417</c:v>
                </c:pt>
                <c:pt idx="9417">
                  <c:v>9418</c:v>
                </c:pt>
                <c:pt idx="9418">
                  <c:v>9419</c:v>
                </c:pt>
                <c:pt idx="9419">
                  <c:v>9420</c:v>
                </c:pt>
                <c:pt idx="9420">
                  <c:v>9421</c:v>
                </c:pt>
                <c:pt idx="9421">
                  <c:v>9422</c:v>
                </c:pt>
                <c:pt idx="9422">
                  <c:v>9423</c:v>
                </c:pt>
                <c:pt idx="9423">
                  <c:v>9424</c:v>
                </c:pt>
                <c:pt idx="9424">
                  <c:v>9425</c:v>
                </c:pt>
                <c:pt idx="9425">
                  <c:v>9426</c:v>
                </c:pt>
                <c:pt idx="9426">
                  <c:v>9427</c:v>
                </c:pt>
                <c:pt idx="9427">
                  <c:v>9428</c:v>
                </c:pt>
                <c:pt idx="9428">
                  <c:v>9429</c:v>
                </c:pt>
                <c:pt idx="9429">
                  <c:v>9430</c:v>
                </c:pt>
                <c:pt idx="9430">
                  <c:v>9431</c:v>
                </c:pt>
                <c:pt idx="9431">
                  <c:v>9432</c:v>
                </c:pt>
                <c:pt idx="9432">
                  <c:v>9433</c:v>
                </c:pt>
                <c:pt idx="9433">
                  <c:v>9434</c:v>
                </c:pt>
                <c:pt idx="9434">
                  <c:v>9435</c:v>
                </c:pt>
                <c:pt idx="9435">
                  <c:v>9436</c:v>
                </c:pt>
                <c:pt idx="9436">
                  <c:v>9437</c:v>
                </c:pt>
                <c:pt idx="9437">
                  <c:v>9438</c:v>
                </c:pt>
                <c:pt idx="9438">
                  <c:v>9439</c:v>
                </c:pt>
                <c:pt idx="9439">
                  <c:v>9440</c:v>
                </c:pt>
                <c:pt idx="9440">
                  <c:v>9441</c:v>
                </c:pt>
                <c:pt idx="9441">
                  <c:v>9442</c:v>
                </c:pt>
                <c:pt idx="9442">
                  <c:v>9443</c:v>
                </c:pt>
                <c:pt idx="9443">
                  <c:v>9444</c:v>
                </c:pt>
                <c:pt idx="9444">
                  <c:v>9445</c:v>
                </c:pt>
                <c:pt idx="9445">
                  <c:v>9446</c:v>
                </c:pt>
                <c:pt idx="9446">
                  <c:v>9447</c:v>
                </c:pt>
                <c:pt idx="9447">
                  <c:v>9448</c:v>
                </c:pt>
                <c:pt idx="9448">
                  <c:v>9449</c:v>
                </c:pt>
                <c:pt idx="9449">
                  <c:v>9450</c:v>
                </c:pt>
                <c:pt idx="9450">
                  <c:v>9451</c:v>
                </c:pt>
                <c:pt idx="9451">
                  <c:v>9452</c:v>
                </c:pt>
                <c:pt idx="9452">
                  <c:v>9453</c:v>
                </c:pt>
                <c:pt idx="9453">
                  <c:v>9454</c:v>
                </c:pt>
                <c:pt idx="9454">
                  <c:v>9455</c:v>
                </c:pt>
                <c:pt idx="9455">
                  <c:v>9456</c:v>
                </c:pt>
                <c:pt idx="9456">
                  <c:v>9457</c:v>
                </c:pt>
                <c:pt idx="9457">
                  <c:v>9458</c:v>
                </c:pt>
                <c:pt idx="9458">
                  <c:v>9459</c:v>
                </c:pt>
                <c:pt idx="9459">
                  <c:v>9460</c:v>
                </c:pt>
                <c:pt idx="9460">
                  <c:v>9461</c:v>
                </c:pt>
                <c:pt idx="9461">
                  <c:v>9462</c:v>
                </c:pt>
                <c:pt idx="9462">
                  <c:v>9463</c:v>
                </c:pt>
                <c:pt idx="9463">
                  <c:v>9464</c:v>
                </c:pt>
                <c:pt idx="9464">
                  <c:v>9465</c:v>
                </c:pt>
                <c:pt idx="9465">
                  <c:v>9466</c:v>
                </c:pt>
                <c:pt idx="9466">
                  <c:v>9467</c:v>
                </c:pt>
                <c:pt idx="9467">
                  <c:v>9468</c:v>
                </c:pt>
                <c:pt idx="9468">
                  <c:v>9469</c:v>
                </c:pt>
                <c:pt idx="9469">
                  <c:v>9470</c:v>
                </c:pt>
                <c:pt idx="9470">
                  <c:v>9471</c:v>
                </c:pt>
                <c:pt idx="9471">
                  <c:v>9472</c:v>
                </c:pt>
                <c:pt idx="9472">
                  <c:v>9473</c:v>
                </c:pt>
                <c:pt idx="9473">
                  <c:v>9474</c:v>
                </c:pt>
                <c:pt idx="9474">
                  <c:v>9475</c:v>
                </c:pt>
                <c:pt idx="9475">
                  <c:v>9476</c:v>
                </c:pt>
                <c:pt idx="9476">
                  <c:v>9477</c:v>
                </c:pt>
                <c:pt idx="9477">
                  <c:v>9478</c:v>
                </c:pt>
                <c:pt idx="9478">
                  <c:v>9479</c:v>
                </c:pt>
                <c:pt idx="9479">
                  <c:v>9480</c:v>
                </c:pt>
                <c:pt idx="9480">
                  <c:v>9481</c:v>
                </c:pt>
                <c:pt idx="9481">
                  <c:v>9482</c:v>
                </c:pt>
                <c:pt idx="9482">
                  <c:v>9483</c:v>
                </c:pt>
                <c:pt idx="9483">
                  <c:v>9484</c:v>
                </c:pt>
                <c:pt idx="9484">
                  <c:v>9485</c:v>
                </c:pt>
                <c:pt idx="9485">
                  <c:v>9486</c:v>
                </c:pt>
                <c:pt idx="9486">
                  <c:v>9487</c:v>
                </c:pt>
                <c:pt idx="9487">
                  <c:v>9488</c:v>
                </c:pt>
                <c:pt idx="9488">
                  <c:v>9489</c:v>
                </c:pt>
                <c:pt idx="9489">
                  <c:v>9490</c:v>
                </c:pt>
                <c:pt idx="9490">
                  <c:v>9491</c:v>
                </c:pt>
                <c:pt idx="9491">
                  <c:v>9492</c:v>
                </c:pt>
                <c:pt idx="9492">
                  <c:v>9493</c:v>
                </c:pt>
                <c:pt idx="9493">
                  <c:v>9494</c:v>
                </c:pt>
                <c:pt idx="9494">
                  <c:v>9495</c:v>
                </c:pt>
                <c:pt idx="9495">
                  <c:v>9496</c:v>
                </c:pt>
                <c:pt idx="9496">
                  <c:v>9497</c:v>
                </c:pt>
                <c:pt idx="9497">
                  <c:v>9498</c:v>
                </c:pt>
                <c:pt idx="9498">
                  <c:v>9499</c:v>
                </c:pt>
                <c:pt idx="9499">
                  <c:v>9500</c:v>
                </c:pt>
                <c:pt idx="9500">
                  <c:v>9501</c:v>
                </c:pt>
                <c:pt idx="9501">
                  <c:v>9502</c:v>
                </c:pt>
                <c:pt idx="9502">
                  <c:v>9503</c:v>
                </c:pt>
                <c:pt idx="9503">
                  <c:v>9504</c:v>
                </c:pt>
                <c:pt idx="9504">
                  <c:v>9505</c:v>
                </c:pt>
                <c:pt idx="9505">
                  <c:v>9506</c:v>
                </c:pt>
                <c:pt idx="9506">
                  <c:v>9507</c:v>
                </c:pt>
                <c:pt idx="9507">
                  <c:v>9508</c:v>
                </c:pt>
                <c:pt idx="9508">
                  <c:v>9509</c:v>
                </c:pt>
                <c:pt idx="9509">
                  <c:v>9510</c:v>
                </c:pt>
                <c:pt idx="9510">
                  <c:v>9511</c:v>
                </c:pt>
                <c:pt idx="9511">
                  <c:v>9512</c:v>
                </c:pt>
                <c:pt idx="9512">
                  <c:v>9513</c:v>
                </c:pt>
                <c:pt idx="9513">
                  <c:v>9514</c:v>
                </c:pt>
                <c:pt idx="9514">
                  <c:v>9515</c:v>
                </c:pt>
                <c:pt idx="9515">
                  <c:v>9516</c:v>
                </c:pt>
                <c:pt idx="9516">
                  <c:v>9517</c:v>
                </c:pt>
                <c:pt idx="9517">
                  <c:v>9518</c:v>
                </c:pt>
                <c:pt idx="9518">
                  <c:v>9519</c:v>
                </c:pt>
                <c:pt idx="9519">
                  <c:v>9520</c:v>
                </c:pt>
                <c:pt idx="9520">
                  <c:v>9521</c:v>
                </c:pt>
                <c:pt idx="9521">
                  <c:v>9522</c:v>
                </c:pt>
                <c:pt idx="9522">
                  <c:v>9523</c:v>
                </c:pt>
                <c:pt idx="9523">
                  <c:v>9524</c:v>
                </c:pt>
                <c:pt idx="9524">
                  <c:v>9525</c:v>
                </c:pt>
                <c:pt idx="9525">
                  <c:v>9526</c:v>
                </c:pt>
                <c:pt idx="9526">
                  <c:v>9527</c:v>
                </c:pt>
                <c:pt idx="9527">
                  <c:v>9528</c:v>
                </c:pt>
                <c:pt idx="9528">
                  <c:v>9529</c:v>
                </c:pt>
                <c:pt idx="9529">
                  <c:v>9530</c:v>
                </c:pt>
                <c:pt idx="9530">
                  <c:v>9531</c:v>
                </c:pt>
                <c:pt idx="9531">
                  <c:v>9532</c:v>
                </c:pt>
                <c:pt idx="9532">
                  <c:v>9533</c:v>
                </c:pt>
                <c:pt idx="9533">
                  <c:v>9534</c:v>
                </c:pt>
                <c:pt idx="9534">
                  <c:v>9535</c:v>
                </c:pt>
                <c:pt idx="9535">
                  <c:v>9536</c:v>
                </c:pt>
                <c:pt idx="9536">
                  <c:v>9537</c:v>
                </c:pt>
                <c:pt idx="9537">
                  <c:v>9538</c:v>
                </c:pt>
                <c:pt idx="9538">
                  <c:v>9539</c:v>
                </c:pt>
                <c:pt idx="9539">
                  <c:v>9540</c:v>
                </c:pt>
                <c:pt idx="9540">
                  <c:v>9541</c:v>
                </c:pt>
                <c:pt idx="9541">
                  <c:v>9542</c:v>
                </c:pt>
                <c:pt idx="9542">
                  <c:v>9543</c:v>
                </c:pt>
                <c:pt idx="9543">
                  <c:v>9544</c:v>
                </c:pt>
                <c:pt idx="9544">
                  <c:v>9545</c:v>
                </c:pt>
                <c:pt idx="9545">
                  <c:v>9546</c:v>
                </c:pt>
                <c:pt idx="9546">
                  <c:v>9547</c:v>
                </c:pt>
                <c:pt idx="9547">
                  <c:v>9548</c:v>
                </c:pt>
                <c:pt idx="9548">
                  <c:v>9549</c:v>
                </c:pt>
                <c:pt idx="9549">
                  <c:v>9550</c:v>
                </c:pt>
                <c:pt idx="9550">
                  <c:v>9551</c:v>
                </c:pt>
                <c:pt idx="9551">
                  <c:v>9552</c:v>
                </c:pt>
                <c:pt idx="9552">
                  <c:v>9553</c:v>
                </c:pt>
                <c:pt idx="9553">
                  <c:v>9554</c:v>
                </c:pt>
                <c:pt idx="9554">
                  <c:v>9555</c:v>
                </c:pt>
                <c:pt idx="9555">
                  <c:v>9556</c:v>
                </c:pt>
                <c:pt idx="9556">
                  <c:v>9557</c:v>
                </c:pt>
                <c:pt idx="9557">
                  <c:v>9558</c:v>
                </c:pt>
                <c:pt idx="9558">
                  <c:v>9559</c:v>
                </c:pt>
                <c:pt idx="9559">
                  <c:v>9560</c:v>
                </c:pt>
                <c:pt idx="9560">
                  <c:v>9561</c:v>
                </c:pt>
                <c:pt idx="9561">
                  <c:v>9562</c:v>
                </c:pt>
                <c:pt idx="9562">
                  <c:v>9563</c:v>
                </c:pt>
                <c:pt idx="9563">
                  <c:v>9564</c:v>
                </c:pt>
                <c:pt idx="9564">
                  <c:v>9565</c:v>
                </c:pt>
                <c:pt idx="9565">
                  <c:v>9566</c:v>
                </c:pt>
                <c:pt idx="9566">
                  <c:v>9567</c:v>
                </c:pt>
                <c:pt idx="9567">
                  <c:v>9568</c:v>
                </c:pt>
                <c:pt idx="9568">
                  <c:v>9569</c:v>
                </c:pt>
                <c:pt idx="9569">
                  <c:v>9570</c:v>
                </c:pt>
                <c:pt idx="9570">
                  <c:v>9571</c:v>
                </c:pt>
                <c:pt idx="9571">
                  <c:v>9572</c:v>
                </c:pt>
                <c:pt idx="9572">
                  <c:v>9573</c:v>
                </c:pt>
                <c:pt idx="9573">
                  <c:v>9574</c:v>
                </c:pt>
                <c:pt idx="9574">
                  <c:v>9575</c:v>
                </c:pt>
                <c:pt idx="9575">
                  <c:v>9576</c:v>
                </c:pt>
                <c:pt idx="9576">
                  <c:v>9577</c:v>
                </c:pt>
                <c:pt idx="9577">
                  <c:v>9578</c:v>
                </c:pt>
                <c:pt idx="9578">
                  <c:v>9579</c:v>
                </c:pt>
                <c:pt idx="9579">
                  <c:v>9580</c:v>
                </c:pt>
                <c:pt idx="9580">
                  <c:v>9581</c:v>
                </c:pt>
                <c:pt idx="9581">
                  <c:v>9582</c:v>
                </c:pt>
                <c:pt idx="9582">
                  <c:v>9583</c:v>
                </c:pt>
                <c:pt idx="9583">
                  <c:v>9584</c:v>
                </c:pt>
                <c:pt idx="9584">
                  <c:v>9585</c:v>
                </c:pt>
                <c:pt idx="9585">
                  <c:v>9586</c:v>
                </c:pt>
                <c:pt idx="9586">
                  <c:v>9587</c:v>
                </c:pt>
                <c:pt idx="9587">
                  <c:v>9588</c:v>
                </c:pt>
                <c:pt idx="9588">
                  <c:v>9589</c:v>
                </c:pt>
                <c:pt idx="9589">
                  <c:v>9590</c:v>
                </c:pt>
                <c:pt idx="9590">
                  <c:v>9591</c:v>
                </c:pt>
                <c:pt idx="9591">
                  <c:v>9592</c:v>
                </c:pt>
                <c:pt idx="9592">
                  <c:v>9593</c:v>
                </c:pt>
                <c:pt idx="9593">
                  <c:v>9594</c:v>
                </c:pt>
                <c:pt idx="9594">
                  <c:v>9595</c:v>
                </c:pt>
                <c:pt idx="9595">
                  <c:v>9596</c:v>
                </c:pt>
                <c:pt idx="9596">
                  <c:v>9597</c:v>
                </c:pt>
                <c:pt idx="9597">
                  <c:v>9598</c:v>
                </c:pt>
                <c:pt idx="9598">
                  <c:v>9599</c:v>
                </c:pt>
                <c:pt idx="9599">
                  <c:v>9600</c:v>
                </c:pt>
                <c:pt idx="9600">
                  <c:v>9601</c:v>
                </c:pt>
                <c:pt idx="9601">
                  <c:v>9602</c:v>
                </c:pt>
                <c:pt idx="9602">
                  <c:v>9603</c:v>
                </c:pt>
                <c:pt idx="9603">
                  <c:v>9604</c:v>
                </c:pt>
                <c:pt idx="9604">
                  <c:v>9605</c:v>
                </c:pt>
                <c:pt idx="9605">
                  <c:v>9606</c:v>
                </c:pt>
                <c:pt idx="9606">
                  <c:v>9607</c:v>
                </c:pt>
                <c:pt idx="9607">
                  <c:v>9608</c:v>
                </c:pt>
                <c:pt idx="9608">
                  <c:v>9609</c:v>
                </c:pt>
                <c:pt idx="9609">
                  <c:v>9610</c:v>
                </c:pt>
                <c:pt idx="9610">
                  <c:v>9611</c:v>
                </c:pt>
                <c:pt idx="9611">
                  <c:v>9612</c:v>
                </c:pt>
                <c:pt idx="9612">
                  <c:v>9613</c:v>
                </c:pt>
                <c:pt idx="9613">
                  <c:v>9614</c:v>
                </c:pt>
                <c:pt idx="9614">
                  <c:v>9615</c:v>
                </c:pt>
                <c:pt idx="9615">
                  <c:v>9616</c:v>
                </c:pt>
                <c:pt idx="9616">
                  <c:v>9617</c:v>
                </c:pt>
                <c:pt idx="9617">
                  <c:v>9618</c:v>
                </c:pt>
                <c:pt idx="9618">
                  <c:v>9619</c:v>
                </c:pt>
                <c:pt idx="9619">
                  <c:v>9620</c:v>
                </c:pt>
                <c:pt idx="9620">
                  <c:v>9621</c:v>
                </c:pt>
                <c:pt idx="9621">
                  <c:v>9622</c:v>
                </c:pt>
                <c:pt idx="9622">
                  <c:v>9623</c:v>
                </c:pt>
                <c:pt idx="9623">
                  <c:v>9624</c:v>
                </c:pt>
                <c:pt idx="9624">
                  <c:v>9625</c:v>
                </c:pt>
                <c:pt idx="9625">
                  <c:v>9626</c:v>
                </c:pt>
                <c:pt idx="9626">
                  <c:v>9627</c:v>
                </c:pt>
                <c:pt idx="9627">
                  <c:v>9628</c:v>
                </c:pt>
                <c:pt idx="9628">
                  <c:v>9629</c:v>
                </c:pt>
                <c:pt idx="9629">
                  <c:v>9630</c:v>
                </c:pt>
                <c:pt idx="9630">
                  <c:v>9631</c:v>
                </c:pt>
                <c:pt idx="9631">
                  <c:v>9632</c:v>
                </c:pt>
                <c:pt idx="9632">
                  <c:v>9633</c:v>
                </c:pt>
                <c:pt idx="9633">
                  <c:v>9634</c:v>
                </c:pt>
                <c:pt idx="9634">
                  <c:v>9635</c:v>
                </c:pt>
                <c:pt idx="9635">
                  <c:v>9636</c:v>
                </c:pt>
                <c:pt idx="9636">
                  <c:v>9637</c:v>
                </c:pt>
                <c:pt idx="9637">
                  <c:v>9638</c:v>
                </c:pt>
                <c:pt idx="9638">
                  <c:v>9639</c:v>
                </c:pt>
                <c:pt idx="9639">
                  <c:v>9640</c:v>
                </c:pt>
                <c:pt idx="9640">
                  <c:v>9641</c:v>
                </c:pt>
                <c:pt idx="9641">
                  <c:v>9642</c:v>
                </c:pt>
                <c:pt idx="9642">
                  <c:v>9643</c:v>
                </c:pt>
                <c:pt idx="9643">
                  <c:v>9644</c:v>
                </c:pt>
                <c:pt idx="9644">
                  <c:v>9645</c:v>
                </c:pt>
                <c:pt idx="9645">
                  <c:v>9646</c:v>
                </c:pt>
                <c:pt idx="9646">
                  <c:v>9647</c:v>
                </c:pt>
                <c:pt idx="9647">
                  <c:v>9648</c:v>
                </c:pt>
                <c:pt idx="9648">
                  <c:v>9649</c:v>
                </c:pt>
                <c:pt idx="9649">
                  <c:v>9650</c:v>
                </c:pt>
                <c:pt idx="9650">
                  <c:v>9651</c:v>
                </c:pt>
                <c:pt idx="9651">
                  <c:v>9652</c:v>
                </c:pt>
                <c:pt idx="9652">
                  <c:v>9653</c:v>
                </c:pt>
                <c:pt idx="9653">
                  <c:v>9654</c:v>
                </c:pt>
                <c:pt idx="9654">
                  <c:v>9655</c:v>
                </c:pt>
                <c:pt idx="9655">
                  <c:v>9656</c:v>
                </c:pt>
                <c:pt idx="9656">
                  <c:v>9657</c:v>
                </c:pt>
                <c:pt idx="9657">
                  <c:v>9658</c:v>
                </c:pt>
                <c:pt idx="9658">
                  <c:v>9659</c:v>
                </c:pt>
                <c:pt idx="9659">
                  <c:v>9660</c:v>
                </c:pt>
                <c:pt idx="9660">
                  <c:v>9661</c:v>
                </c:pt>
                <c:pt idx="9661">
                  <c:v>9662</c:v>
                </c:pt>
                <c:pt idx="9662">
                  <c:v>9663</c:v>
                </c:pt>
                <c:pt idx="9663">
                  <c:v>9664</c:v>
                </c:pt>
                <c:pt idx="9664">
                  <c:v>9665</c:v>
                </c:pt>
                <c:pt idx="9665">
                  <c:v>9666</c:v>
                </c:pt>
                <c:pt idx="9666">
                  <c:v>9667</c:v>
                </c:pt>
                <c:pt idx="9667">
                  <c:v>9668</c:v>
                </c:pt>
                <c:pt idx="9668">
                  <c:v>9669</c:v>
                </c:pt>
                <c:pt idx="9669">
                  <c:v>9670</c:v>
                </c:pt>
                <c:pt idx="9670">
                  <c:v>9671</c:v>
                </c:pt>
                <c:pt idx="9671">
                  <c:v>9672</c:v>
                </c:pt>
                <c:pt idx="9672">
                  <c:v>9673</c:v>
                </c:pt>
                <c:pt idx="9673">
                  <c:v>9674</c:v>
                </c:pt>
                <c:pt idx="9674">
                  <c:v>9675</c:v>
                </c:pt>
                <c:pt idx="9675">
                  <c:v>9676</c:v>
                </c:pt>
                <c:pt idx="9676">
                  <c:v>9677</c:v>
                </c:pt>
                <c:pt idx="9677">
                  <c:v>9678</c:v>
                </c:pt>
                <c:pt idx="9678">
                  <c:v>9679</c:v>
                </c:pt>
                <c:pt idx="9679">
                  <c:v>9680</c:v>
                </c:pt>
                <c:pt idx="9680">
                  <c:v>9681</c:v>
                </c:pt>
                <c:pt idx="9681">
                  <c:v>9682</c:v>
                </c:pt>
                <c:pt idx="9682">
                  <c:v>9683</c:v>
                </c:pt>
                <c:pt idx="9683">
                  <c:v>9684</c:v>
                </c:pt>
                <c:pt idx="9684">
                  <c:v>9685</c:v>
                </c:pt>
                <c:pt idx="9685">
                  <c:v>9686</c:v>
                </c:pt>
                <c:pt idx="9686">
                  <c:v>9687</c:v>
                </c:pt>
                <c:pt idx="9687">
                  <c:v>9688</c:v>
                </c:pt>
                <c:pt idx="9688">
                  <c:v>9689</c:v>
                </c:pt>
                <c:pt idx="9689">
                  <c:v>9690</c:v>
                </c:pt>
                <c:pt idx="9690">
                  <c:v>9691</c:v>
                </c:pt>
                <c:pt idx="9691">
                  <c:v>9692</c:v>
                </c:pt>
                <c:pt idx="9692">
                  <c:v>9693</c:v>
                </c:pt>
                <c:pt idx="9693">
                  <c:v>9694</c:v>
                </c:pt>
                <c:pt idx="9694">
                  <c:v>9695</c:v>
                </c:pt>
                <c:pt idx="9695">
                  <c:v>9696</c:v>
                </c:pt>
                <c:pt idx="9696">
                  <c:v>9697</c:v>
                </c:pt>
                <c:pt idx="9697">
                  <c:v>9698</c:v>
                </c:pt>
                <c:pt idx="9698">
                  <c:v>9699</c:v>
                </c:pt>
                <c:pt idx="9699">
                  <c:v>9700</c:v>
                </c:pt>
                <c:pt idx="9700">
                  <c:v>9701</c:v>
                </c:pt>
                <c:pt idx="9701">
                  <c:v>9702</c:v>
                </c:pt>
                <c:pt idx="9702">
                  <c:v>9703</c:v>
                </c:pt>
                <c:pt idx="9703">
                  <c:v>9704</c:v>
                </c:pt>
                <c:pt idx="9704">
                  <c:v>9705</c:v>
                </c:pt>
                <c:pt idx="9705">
                  <c:v>9706</c:v>
                </c:pt>
                <c:pt idx="9706">
                  <c:v>9707</c:v>
                </c:pt>
                <c:pt idx="9707">
                  <c:v>9708</c:v>
                </c:pt>
                <c:pt idx="9708">
                  <c:v>9709</c:v>
                </c:pt>
                <c:pt idx="9709">
                  <c:v>9710</c:v>
                </c:pt>
                <c:pt idx="9710">
                  <c:v>9711</c:v>
                </c:pt>
                <c:pt idx="9711">
                  <c:v>9712</c:v>
                </c:pt>
                <c:pt idx="9712">
                  <c:v>9713</c:v>
                </c:pt>
                <c:pt idx="9713">
                  <c:v>9714</c:v>
                </c:pt>
                <c:pt idx="9714">
                  <c:v>9715</c:v>
                </c:pt>
                <c:pt idx="9715">
                  <c:v>9716</c:v>
                </c:pt>
                <c:pt idx="9716">
                  <c:v>9717</c:v>
                </c:pt>
                <c:pt idx="9717">
                  <c:v>9718</c:v>
                </c:pt>
                <c:pt idx="9718">
                  <c:v>9719</c:v>
                </c:pt>
                <c:pt idx="9719">
                  <c:v>9720</c:v>
                </c:pt>
                <c:pt idx="9720">
                  <c:v>9721</c:v>
                </c:pt>
                <c:pt idx="9721">
                  <c:v>9722</c:v>
                </c:pt>
                <c:pt idx="9722">
                  <c:v>9723</c:v>
                </c:pt>
                <c:pt idx="9723">
                  <c:v>9724</c:v>
                </c:pt>
                <c:pt idx="9724">
                  <c:v>9725</c:v>
                </c:pt>
                <c:pt idx="9725">
                  <c:v>9726</c:v>
                </c:pt>
                <c:pt idx="9726">
                  <c:v>9727</c:v>
                </c:pt>
                <c:pt idx="9727">
                  <c:v>9728</c:v>
                </c:pt>
                <c:pt idx="9728">
                  <c:v>9729</c:v>
                </c:pt>
                <c:pt idx="9729">
                  <c:v>9730</c:v>
                </c:pt>
                <c:pt idx="9730">
                  <c:v>9731</c:v>
                </c:pt>
                <c:pt idx="9731">
                  <c:v>9732</c:v>
                </c:pt>
                <c:pt idx="9732">
                  <c:v>9733</c:v>
                </c:pt>
                <c:pt idx="9733">
                  <c:v>9734</c:v>
                </c:pt>
                <c:pt idx="9734">
                  <c:v>9735</c:v>
                </c:pt>
                <c:pt idx="9735">
                  <c:v>9736</c:v>
                </c:pt>
                <c:pt idx="9736">
                  <c:v>9737</c:v>
                </c:pt>
                <c:pt idx="9737">
                  <c:v>9738</c:v>
                </c:pt>
                <c:pt idx="9738">
                  <c:v>9739</c:v>
                </c:pt>
                <c:pt idx="9739">
                  <c:v>9740</c:v>
                </c:pt>
                <c:pt idx="9740">
                  <c:v>9741</c:v>
                </c:pt>
                <c:pt idx="9741">
                  <c:v>9742</c:v>
                </c:pt>
                <c:pt idx="9742">
                  <c:v>9743</c:v>
                </c:pt>
                <c:pt idx="9743">
                  <c:v>9744</c:v>
                </c:pt>
                <c:pt idx="9744">
                  <c:v>9745</c:v>
                </c:pt>
                <c:pt idx="9745">
                  <c:v>9746</c:v>
                </c:pt>
                <c:pt idx="9746">
                  <c:v>9747</c:v>
                </c:pt>
                <c:pt idx="9747">
                  <c:v>9748</c:v>
                </c:pt>
                <c:pt idx="9748">
                  <c:v>9749</c:v>
                </c:pt>
                <c:pt idx="9749">
                  <c:v>9750</c:v>
                </c:pt>
                <c:pt idx="9750">
                  <c:v>9751</c:v>
                </c:pt>
                <c:pt idx="9751">
                  <c:v>9752</c:v>
                </c:pt>
                <c:pt idx="9752">
                  <c:v>9753</c:v>
                </c:pt>
                <c:pt idx="9753">
                  <c:v>9754</c:v>
                </c:pt>
                <c:pt idx="9754">
                  <c:v>9755</c:v>
                </c:pt>
                <c:pt idx="9755">
                  <c:v>9756</c:v>
                </c:pt>
                <c:pt idx="9756">
                  <c:v>9757</c:v>
                </c:pt>
                <c:pt idx="9757">
                  <c:v>9758</c:v>
                </c:pt>
                <c:pt idx="9758">
                  <c:v>9759</c:v>
                </c:pt>
                <c:pt idx="9759">
                  <c:v>9760</c:v>
                </c:pt>
                <c:pt idx="9760">
                  <c:v>9761</c:v>
                </c:pt>
                <c:pt idx="9761">
                  <c:v>9762</c:v>
                </c:pt>
                <c:pt idx="9762">
                  <c:v>9763</c:v>
                </c:pt>
                <c:pt idx="9763">
                  <c:v>9764</c:v>
                </c:pt>
                <c:pt idx="9764">
                  <c:v>9765</c:v>
                </c:pt>
                <c:pt idx="9765">
                  <c:v>9766</c:v>
                </c:pt>
                <c:pt idx="9766">
                  <c:v>9767</c:v>
                </c:pt>
                <c:pt idx="9767">
                  <c:v>9768</c:v>
                </c:pt>
                <c:pt idx="9768">
                  <c:v>9769</c:v>
                </c:pt>
                <c:pt idx="9769">
                  <c:v>9770</c:v>
                </c:pt>
                <c:pt idx="9770">
                  <c:v>9771</c:v>
                </c:pt>
                <c:pt idx="9771">
                  <c:v>9772</c:v>
                </c:pt>
                <c:pt idx="9772">
                  <c:v>9773</c:v>
                </c:pt>
                <c:pt idx="9773">
                  <c:v>9774</c:v>
                </c:pt>
                <c:pt idx="9774">
                  <c:v>9775</c:v>
                </c:pt>
                <c:pt idx="9775">
                  <c:v>9776</c:v>
                </c:pt>
                <c:pt idx="9776">
                  <c:v>9777</c:v>
                </c:pt>
                <c:pt idx="9777">
                  <c:v>9778</c:v>
                </c:pt>
                <c:pt idx="9778">
                  <c:v>9779</c:v>
                </c:pt>
                <c:pt idx="9779">
                  <c:v>9780</c:v>
                </c:pt>
                <c:pt idx="9780">
                  <c:v>9781</c:v>
                </c:pt>
                <c:pt idx="9781">
                  <c:v>9782</c:v>
                </c:pt>
                <c:pt idx="9782">
                  <c:v>9783</c:v>
                </c:pt>
                <c:pt idx="9783">
                  <c:v>9784</c:v>
                </c:pt>
                <c:pt idx="9784">
                  <c:v>9785</c:v>
                </c:pt>
                <c:pt idx="9785">
                  <c:v>9786</c:v>
                </c:pt>
                <c:pt idx="9786">
                  <c:v>9787</c:v>
                </c:pt>
                <c:pt idx="9787">
                  <c:v>9788</c:v>
                </c:pt>
                <c:pt idx="9788">
                  <c:v>9789</c:v>
                </c:pt>
                <c:pt idx="9789">
                  <c:v>9790</c:v>
                </c:pt>
                <c:pt idx="9790">
                  <c:v>9791</c:v>
                </c:pt>
                <c:pt idx="9791">
                  <c:v>9792</c:v>
                </c:pt>
                <c:pt idx="9792">
                  <c:v>9793</c:v>
                </c:pt>
                <c:pt idx="9793">
                  <c:v>9794</c:v>
                </c:pt>
                <c:pt idx="9794">
                  <c:v>9795</c:v>
                </c:pt>
                <c:pt idx="9795">
                  <c:v>9796</c:v>
                </c:pt>
                <c:pt idx="9796">
                  <c:v>9797</c:v>
                </c:pt>
                <c:pt idx="9797">
                  <c:v>9798</c:v>
                </c:pt>
                <c:pt idx="9798">
                  <c:v>9799</c:v>
                </c:pt>
                <c:pt idx="9799">
                  <c:v>9800</c:v>
                </c:pt>
                <c:pt idx="9800">
                  <c:v>9801</c:v>
                </c:pt>
                <c:pt idx="9801">
                  <c:v>9802</c:v>
                </c:pt>
                <c:pt idx="9802">
                  <c:v>9803</c:v>
                </c:pt>
                <c:pt idx="9803">
                  <c:v>9804</c:v>
                </c:pt>
                <c:pt idx="9804">
                  <c:v>9805</c:v>
                </c:pt>
                <c:pt idx="9805">
                  <c:v>9806</c:v>
                </c:pt>
                <c:pt idx="9806">
                  <c:v>9807</c:v>
                </c:pt>
                <c:pt idx="9807">
                  <c:v>9808</c:v>
                </c:pt>
                <c:pt idx="9808">
                  <c:v>9809</c:v>
                </c:pt>
                <c:pt idx="9809">
                  <c:v>9810</c:v>
                </c:pt>
                <c:pt idx="9810">
                  <c:v>9811</c:v>
                </c:pt>
                <c:pt idx="9811">
                  <c:v>9812</c:v>
                </c:pt>
                <c:pt idx="9812">
                  <c:v>9813</c:v>
                </c:pt>
                <c:pt idx="9813">
                  <c:v>9814</c:v>
                </c:pt>
                <c:pt idx="9814">
                  <c:v>9815</c:v>
                </c:pt>
                <c:pt idx="9815">
                  <c:v>9816</c:v>
                </c:pt>
                <c:pt idx="9816">
                  <c:v>9817</c:v>
                </c:pt>
                <c:pt idx="9817">
                  <c:v>9818</c:v>
                </c:pt>
                <c:pt idx="9818">
                  <c:v>9819</c:v>
                </c:pt>
                <c:pt idx="9819">
                  <c:v>9820</c:v>
                </c:pt>
                <c:pt idx="9820">
                  <c:v>9821</c:v>
                </c:pt>
                <c:pt idx="9821">
                  <c:v>9822</c:v>
                </c:pt>
                <c:pt idx="9822">
                  <c:v>9823</c:v>
                </c:pt>
                <c:pt idx="9823">
                  <c:v>9824</c:v>
                </c:pt>
                <c:pt idx="9824">
                  <c:v>9825</c:v>
                </c:pt>
                <c:pt idx="9825">
                  <c:v>9826</c:v>
                </c:pt>
                <c:pt idx="9826">
                  <c:v>9827</c:v>
                </c:pt>
                <c:pt idx="9827">
                  <c:v>9828</c:v>
                </c:pt>
                <c:pt idx="9828">
                  <c:v>9829</c:v>
                </c:pt>
                <c:pt idx="9829">
                  <c:v>9830</c:v>
                </c:pt>
                <c:pt idx="9830">
                  <c:v>9831</c:v>
                </c:pt>
                <c:pt idx="9831">
                  <c:v>9832</c:v>
                </c:pt>
                <c:pt idx="9832">
                  <c:v>9833</c:v>
                </c:pt>
                <c:pt idx="9833">
                  <c:v>9834</c:v>
                </c:pt>
                <c:pt idx="9834">
                  <c:v>9835</c:v>
                </c:pt>
                <c:pt idx="9835">
                  <c:v>9836</c:v>
                </c:pt>
                <c:pt idx="9836">
                  <c:v>9837</c:v>
                </c:pt>
                <c:pt idx="9837">
                  <c:v>9838</c:v>
                </c:pt>
                <c:pt idx="9838">
                  <c:v>9839</c:v>
                </c:pt>
                <c:pt idx="9839">
                  <c:v>9840</c:v>
                </c:pt>
                <c:pt idx="9840">
                  <c:v>9841</c:v>
                </c:pt>
                <c:pt idx="9841">
                  <c:v>9842</c:v>
                </c:pt>
                <c:pt idx="9842">
                  <c:v>9843</c:v>
                </c:pt>
                <c:pt idx="9843">
                  <c:v>9844</c:v>
                </c:pt>
                <c:pt idx="9844">
                  <c:v>9845</c:v>
                </c:pt>
                <c:pt idx="9845">
                  <c:v>9846</c:v>
                </c:pt>
                <c:pt idx="9846">
                  <c:v>9847</c:v>
                </c:pt>
                <c:pt idx="9847">
                  <c:v>9848</c:v>
                </c:pt>
                <c:pt idx="9848">
                  <c:v>9849</c:v>
                </c:pt>
                <c:pt idx="9849">
                  <c:v>9850</c:v>
                </c:pt>
                <c:pt idx="9850">
                  <c:v>9851</c:v>
                </c:pt>
                <c:pt idx="9851">
                  <c:v>9852</c:v>
                </c:pt>
                <c:pt idx="9852">
                  <c:v>9853</c:v>
                </c:pt>
                <c:pt idx="9853">
                  <c:v>9854</c:v>
                </c:pt>
                <c:pt idx="9854">
                  <c:v>9855</c:v>
                </c:pt>
                <c:pt idx="9855">
                  <c:v>9856</c:v>
                </c:pt>
                <c:pt idx="9856">
                  <c:v>9857</c:v>
                </c:pt>
                <c:pt idx="9857">
                  <c:v>9858</c:v>
                </c:pt>
                <c:pt idx="9858">
                  <c:v>9859</c:v>
                </c:pt>
                <c:pt idx="9859">
                  <c:v>9860</c:v>
                </c:pt>
                <c:pt idx="9860">
                  <c:v>9861</c:v>
                </c:pt>
                <c:pt idx="9861">
                  <c:v>9862</c:v>
                </c:pt>
                <c:pt idx="9862">
                  <c:v>9863</c:v>
                </c:pt>
                <c:pt idx="9863">
                  <c:v>9864</c:v>
                </c:pt>
                <c:pt idx="9864">
                  <c:v>9865</c:v>
                </c:pt>
                <c:pt idx="9865">
                  <c:v>9866</c:v>
                </c:pt>
                <c:pt idx="9866">
                  <c:v>9867</c:v>
                </c:pt>
                <c:pt idx="9867">
                  <c:v>9868</c:v>
                </c:pt>
                <c:pt idx="9868">
                  <c:v>9869</c:v>
                </c:pt>
                <c:pt idx="9869">
                  <c:v>9870</c:v>
                </c:pt>
                <c:pt idx="9870">
                  <c:v>9871</c:v>
                </c:pt>
                <c:pt idx="9871">
                  <c:v>9872</c:v>
                </c:pt>
                <c:pt idx="9872">
                  <c:v>9873</c:v>
                </c:pt>
                <c:pt idx="9873">
                  <c:v>9874</c:v>
                </c:pt>
                <c:pt idx="9874">
                  <c:v>9875</c:v>
                </c:pt>
                <c:pt idx="9875">
                  <c:v>9876</c:v>
                </c:pt>
                <c:pt idx="9876">
                  <c:v>9877</c:v>
                </c:pt>
                <c:pt idx="9877">
                  <c:v>9878</c:v>
                </c:pt>
                <c:pt idx="9878">
                  <c:v>9879</c:v>
                </c:pt>
                <c:pt idx="9879">
                  <c:v>9880</c:v>
                </c:pt>
                <c:pt idx="9880">
                  <c:v>9881</c:v>
                </c:pt>
                <c:pt idx="9881">
                  <c:v>9882</c:v>
                </c:pt>
                <c:pt idx="9882">
                  <c:v>9883</c:v>
                </c:pt>
                <c:pt idx="9883">
                  <c:v>9884</c:v>
                </c:pt>
                <c:pt idx="9884">
                  <c:v>9885</c:v>
                </c:pt>
                <c:pt idx="9885">
                  <c:v>9886</c:v>
                </c:pt>
                <c:pt idx="9886">
                  <c:v>9887</c:v>
                </c:pt>
                <c:pt idx="9887">
                  <c:v>9888</c:v>
                </c:pt>
                <c:pt idx="9888">
                  <c:v>9889</c:v>
                </c:pt>
                <c:pt idx="9889">
                  <c:v>9890</c:v>
                </c:pt>
                <c:pt idx="9890">
                  <c:v>9891</c:v>
                </c:pt>
                <c:pt idx="9891">
                  <c:v>9892</c:v>
                </c:pt>
                <c:pt idx="9892">
                  <c:v>9893</c:v>
                </c:pt>
                <c:pt idx="9893">
                  <c:v>9894</c:v>
                </c:pt>
                <c:pt idx="9894">
                  <c:v>9895</c:v>
                </c:pt>
                <c:pt idx="9895">
                  <c:v>9896</c:v>
                </c:pt>
                <c:pt idx="9896">
                  <c:v>9897</c:v>
                </c:pt>
                <c:pt idx="9897">
                  <c:v>9898</c:v>
                </c:pt>
                <c:pt idx="9898">
                  <c:v>9899</c:v>
                </c:pt>
                <c:pt idx="9899">
                  <c:v>9900</c:v>
                </c:pt>
                <c:pt idx="9900">
                  <c:v>9901</c:v>
                </c:pt>
                <c:pt idx="9901">
                  <c:v>9902</c:v>
                </c:pt>
                <c:pt idx="9902">
                  <c:v>9903</c:v>
                </c:pt>
                <c:pt idx="9903">
                  <c:v>9904</c:v>
                </c:pt>
                <c:pt idx="9904">
                  <c:v>9905</c:v>
                </c:pt>
                <c:pt idx="9905">
                  <c:v>9906</c:v>
                </c:pt>
                <c:pt idx="9906">
                  <c:v>9907</c:v>
                </c:pt>
                <c:pt idx="9907">
                  <c:v>9908</c:v>
                </c:pt>
                <c:pt idx="9908">
                  <c:v>9909</c:v>
                </c:pt>
                <c:pt idx="9909">
                  <c:v>9910</c:v>
                </c:pt>
                <c:pt idx="9910">
                  <c:v>9911</c:v>
                </c:pt>
                <c:pt idx="9911">
                  <c:v>9912</c:v>
                </c:pt>
                <c:pt idx="9912">
                  <c:v>9913</c:v>
                </c:pt>
                <c:pt idx="9913">
                  <c:v>9914</c:v>
                </c:pt>
                <c:pt idx="9914">
                  <c:v>9915</c:v>
                </c:pt>
                <c:pt idx="9915">
                  <c:v>9916</c:v>
                </c:pt>
                <c:pt idx="9916">
                  <c:v>9917</c:v>
                </c:pt>
                <c:pt idx="9917">
                  <c:v>9918</c:v>
                </c:pt>
                <c:pt idx="9918">
                  <c:v>9919</c:v>
                </c:pt>
                <c:pt idx="9919">
                  <c:v>9920</c:v>
                </c:pt>
                <c:pt idx="9920">
                  <c:v>9921</c:v>
                </c:pt>
                <c:pt idx="9921">
                  <c:v>9922</c:v>
                </c:pt>
                <c:pt idx="9922">
                  <c:v>9923</c:v>
                </c:pt>
                <c:pt idx="9923">
                  <c:v>9924</c:v>
                </c:pt>
                <c:pt idx="9924">
                  <c:v>9925</c:v>
                </c:pt>
                <c:pt idx="9925">
                  <c:v>9926</c:v>
                </c:pt>
                <c:pt idx="9926">
                  <c:v>9927</c:v>
                </c:pt>
                <c:pt idx="9927">
                  <c:v>9928</c:v>
                </c:pt>
                <c:pt idx="9928">
                  <c:v>9929</c:v>
                </c:pt>
                <c:pt idx="9929">
                  <c:v>9930</c:v>
                </c:pt>
                <c:pt idx="9930">
                  <c:v>9931</c:v>
                </c:pt>
                <c:pt idx="9931">
                  <c:v>9932</c:v>
                </c:pt>
                <c:pt idx="9932">
                  <c:v>9933</c:v>
                </c:pt>
                <c:pt idx="9933">
                  <c:v>9934</c:v>
                </c:pt>
                <c:pt idx="9934">
                  <c:v>9935</c:v>
                </c:pt>
                <c:pt idx="9935">
                  <c:v>9936</c:v>
                </c:pt>
                <c:pt idx="9936">
                  <c:v>9937</c:v>
                </c:pt>
                <c:pt idx="9937">
                  <c:v>9938</c:v>
                </c:pt>
                <c:pt idx="9938">
                  <c:v>9939</c:v>
                </c:pt>
                <c:pt idx="9939">
                  <c:v>9940</c:v>
                </c:pt>
                <c:pt idx="9940">
                  <c:v>9941</c:v>
                </c:pt>
                <c:pt idx="9941">
                  <c:v>9942</c:v>
                </c:pt>
                <c:pt idx="9942">
                  <c:v>9943</c:v>
                </c:pt>
                <c:pt idx="9943">
                  <c:v>9944</c:v>
                </c:pt>
                <c:pt idx="9944">
                  <c:v>9945</c:v>
                </c:pt>
                <c:pt idx="9945">
                  <c:v>9946</c:v>
                </c:pt>
                <c:pt idx="9946">
                  <c:v>9947</c:v>
                </c:pt>
                <c:pt idx="9947">
                  <c:v>9948</c:v>
                </c:pt>
                <c:pt idx="9948">
                  <c:v>9949</c:v>
                </c:pt>
                <c:pt idx="9949">
                  <c:v>9950</c:v>
                </c:pt>
                <c:pt idx="9950">
                  <c:v>9951</c:v>
                </c:pt>
                <c:pt idx="9951">
                  <c:v>9952</c:v>
                </c:pt>
                <c:pt idx="9952">
                  <c:v>9953</c:v>
                </c:pt>
                <c:pt idx="9953">
                  <c:v>9954</c:v>
                </c:pt>
                <c:pt idx="9954">
                  <c:v>9955</c:v>
                </c:pt>
                <c:pt idx="9955">
                  <c:v>9956</c:v>
                </c:pt>
                <c:pt idx="9956">
                  <c:v>9957</c:v>
                </c:pt>
                <c:pt idx="9957">
                  <c:v>9958</c:v>
                </c:pt>
                <c:pt idx="9958">
                  <c:v>9959</c:v>
                </c:pt>
                <c:pt idx="9959">
                  <c:v>9960</c:v>
                </c:pt>
                <c:pt idx="9960">
                  <c:v>9961</c:v>
                </c:pt>
                <c:pt idx="9961">
                  <c:v>9962</c:v>
                </c:pt>
                <c:pt idx="9962">
                  <c:v>9963</c:v>
                </c:pt>
                <c:pt idx="9963">
                  <c:v>9964</c:v>
                </c:pt>
                <c:pt idx="9964">
                  <c:v>9965</c:v>
                </c:pt>
                <c:pt idx="9965">
                  <c:v>9966</c:v>
                </c:pt>
                <c:pt idx="9966">
                  <c:v>9967</c:v>
                </c:pt>
                <c:pt idx="9967">
                  <c:v>9968</c:v>
                </c:pt>
                <c:pt idx="9968">
                  <c:v>9969</c:v>
                </c:pt>
                <c:pt idx="9969">
                  <c:v>9970</c:v>
                </c:pt>
                <c:pt idx="9970">
                  <c:v>9971</c:v>
                </c:pt>
                <c:pt idx="9971">
                  <c:v>9972</c:v>
                </c:pt>
                <c:pt idx="9972">
                  <c:v>9973</c:v>
                </c:pt>
                <c:pt idx="9973">
                  <c:v>9974</c:v>
                </c:pt>
                <c:pt idx="9974">
                  <c:v>9975</c:v>
                </c:pt>
                <c:pt idx="9975">
                  <c:v>9976</c:v>
                </c:pt>
                <c:pt idx="9976">
                  <c:v>9977</c:v>
                </c:pt>
                <c:pt idx="9977">
                  <c:v>9978</c:v>
                </c:pt>
                <c:pt idx="9978">
                  <c:v>9979</c:v>
                </c:pt>
                <c:pt idx="9979">
                  <c:v>9980</c:v>
                </c:pt>
                <c:pt idx="9980">
                  <c:v>9981</c:v>
                </c:pt>
                <c:pt idx="9981">
                  <c:v>9982</c:v>
                </c:pt>
                <c:pt idx="9982">
                  <c:v>9983</c:v>
                </c:pt>
                <c:pt idx="9983">
                  <c:v>9984</c:v>
                </c:pt>
                <c:pt idx="9984">
                  <c:v>9985</c:v>
                </c:pt>
                <c:pt idx="9985">
                  <c:v>9986</c:v>
                </c:pt>
                <c:pt idx="9986">
                  <c:v>9987</c:v>
                </c:pt>
                <c:pt idx="9987">
                  <c:v>9988</c:v>
                </c:pt>
                <c:pt idx="9988">
                  <c:v>9989</c:v>
                </c:pt>
                <c:pt idx="9989">
                  <c:v>9990</c:v>
                </c:pt>
                <c:pt idx="9990">
                  <c:v>9991</c:v>
                </c:pt>
                <c:pt idx="9991">
                  <c:v>9992</c:v>
                </c:pt>
                <c:pt idx="9992">
                  <c:v>9993</c:v>
                </c:pt>
                <c:pt idx="9993">
                  <c:v>9994</c:v>
                </c:pt>
                <c:pt idx="9994">
                  <c:v>9995</c:v>
                </c:pt>
                <c:pt idx="9995">
                  <c:v>9996</c:v>
                </c:pt>
                <c:pt idx="9996">
                  <c:v>9997</c:v>
                </c:pt>
                <c:pt idx="9997">
                  <c:v>9998</c:v>
                </c:pt>
                <c:pt idx="9998">
                  <c:v>9999</c:v>
                </c:pt>
                <c:pt idx="9999">
                  <c:v>10000</c:v>
                </c:pt>
                <c:pt idx="10000">
                  <c:v>10100</c:v>
                </c:pt>
                <c:pt idx="10001">
                  <c:v>10200</c:v>
                </c:pt>
                <c:pt idx="10002">
                  <c:v>10300</c:v>
                </c:pt>
                <c:pt idx="10003">
                  <c:v>10400</c:v>
                </c:pt>
                <c:pt idx="10004">
                  <c:v>10500</c:v>
                </c:pt>
                <c:pt idx="10005">
                  <c:v>10600</c:v>
                </c:pt>
                <c:pt idx="10006">
                  <c:v>10700</c:v>
                </c:pt>
                <c:pt idx="10007">
                  <c:v>10800</c:v>
                </c:pt>
                <c:pt idx="10008">
                  <c:v>10900</c:v>
                </c:pt>
                <c:pt idx="10009">
                  <c:v>11000</c:v>
                </c:pt>
                <c:pt idx="10010">
                  <c:v>11100</c:v>
                </c:pt>
                <c:pt idx="10011">
                  <c:v>11200</c:v>
                </c:pt>
                <c:pt idx="10012">
                  <c:v>11300</c:v>
                </c:pt>
                <c:pt idx="10013">
                  <c:v>11400</c:v>
                </c:pt>
                <c:pt idx="10014">
                  <c:v>11500</c:v>
                </c:pt>
                <c:pt idx="10015">
                  <c:v>11600</c:v>
                </c:pt>
                <c:pt idx="10016">
                  <c:v>11700</c:v>
                </c:pt>
                <c:pt idx="10017">
                  <c:v>11800</c:v>
                </c:pt>
                <c:pt idx="10018">
                  <c:v>11900</c:v>
                </c:pt>
                <c:pt idx="10019">
                  <c:v>12000</c:v>
                </c:pt>
                <c:pt idx="10020">
                  <c:v>12100</c:v>
                </c:pt>
                <c:pt idx="10021">
                  <c:v>12200</c:v>
                </c:pt>
                <c:pt idx="10022">
                  <c:v>12300</c:v>
                </c:pt>
                <c:pt idx="10023">
                  <c:v>12400</c:v>
                </c:pt>
                <c:pt idx="10024">
                  <c:v>12500</c:v>
                </c:pt>
                <c:pt idx="10025">
                  <c:v>12600</c:v>
                </c:pt>
                <c:pt idx="10026">
                  <c:v>12700</c:v>
                </c:pt>
                <c:pt idx="10027">
                  <c:v>12800</c:v>
                </c:pt>
                <c:pt idx="10028">
                  <c:v>12900</c:v>
                </c:pt>
                <c:pt idx="10029">
                  <c:v>13000</c:v>
                </c:pt>
                <c:pt idx="10030">
                  <c:v>13100</c:v>
                </c:pt>
                <c:pt idx="10031">
                  <c:v>13200</c:v>
                </c:pt>
                <c:pt idx="10032">
                  <c:v>13300</c:v>
                </c:pt>
                <c:pt idx="10033">
                  <c:v>13400</c:v>
                </c:pt>
                <c:pt idx="10034">
                  <c:v>13500</c:v>
                </c:pt>
                <c:pt idx="10035">
                  <c:v>13600</c:v>
                </c:pt>
                <c:pt idx="10036">
                  <c:v>13700</c:v>
                </c:pt>
                <c:pt idx="10037">
                  <c:v>13800</c:v>
                </c:pt>
                <c:pt idx="10038">
                  <c:v>13900</c:v>
                </c:pt>
                <c:pt idx="10039">
                  <c:v>14000</c:v>
                </c:pt>
                <c:pt idx="10040">
                  <c:v>14100</c:v>
                </c:pt>
                <c:pt idx="10041">
                  <c:v>14200</c:v>
                </c:pt>
                <c:pt idx="10042">
                  <c:v>14300</c:v>
                </c:pt>
                <c:pt idx="10043">
                  <c:v>14400</c:v>
                </c:pt>
                <c:pt idx="10044">
                  <c:v>14500</c:v>
                </c:pt>
                <c:pt idx="10045">
                  <c:v>14600</c:v>
                </c:pt>
                <c:pt idx="10046">
                  <c:v>14700</c:v>
                </c:pt>
                <c:pt idx="10047">
                  <c:v>14800</c:v>
                </c:pt>
                <c:pt idx="10048">
                  <c:v>14900</c:v>
                </c:pt>
                <c:pt idx="10049">
                  <c:v>15000</c:v>
                </c:pt>
                <c:pt idx="10050">
                  <c:v>15100</c:v>
                </c:pt>
                <c:pt idx="10051">
                  <c:v>15200</c:v>
                </c:pt>
                <c:pt idx="10052">
                  <c:v>15300</c:v>
                </c:pt>
                <c:pt idx="10053">
                  <c:v>15400</c:v>
                </c:pt>
                <c:pt idx="10054">
                  <c:v>15500</c:v>
                </c:pt>
                <c:pt idx="10055">
                  <c:v>15600</c:v>
                </c:pt>
                <c:pt idx="10056">
                  <c:v>15700</c:v>
                </c:pt>
                <c:pt idx="10057">
                  <c:v>15800</c:v>
                </c:pt>
                <c:pt idx="10058">
                  <c:v>15900</c:v>
                </c:pt>
                <c:pt idx="10059">
                  <c:v>16000</c:v>
                </c:pt>
                <c:pt idx="10060">
                  <c:v>16100</c:v>
                </c:pt>
                <c:pt idx="10061">
                  <c:v>16200</c:v>
                </c:pt>
                <c:pt idx="10062">
                  <c:v>16300</c:v>
                </c:pt>
                <c:pt idx="10063">
                  <c:v>16400</c:v>
                </c:pt>
                <c:pt idx="10064">
                  <c:v>16500</c:v>
                </c:pt>
                <c:pt idx="10065">
                  <c:v>16600</c:v>
                </c:pt>
                <c:pt idx="10066">
                  <c:v>16700</c:v>
                </c:pt>
                <c:pt idx="10067">
                  <c:v>16800</c:v>
                </c:pt>
                <c:pt idx="10068">
                  <c:v>16900</c:v>
                </c:pt>
                <c:pt idx="10069">
                  <c:v>17000</c:v>
                </c:pt>
                <c:pt idx="10070">
                  <c:v>17100</c:v>
                </c:pt>
                <c:pt idx="10071">
                  <c:v>17200</c:v>
                </c:pt>
                <c:pt idx="10072">
                  <c:v>17300</c:v>
                </c:pt>
                <c:pt idx="10073">
                  <c:v>17400</c:v>
                </c:pt>
                <c:pt idx="10074">
                  <c:v>17500</c:v>
                </c:pt>
                <c:pt idx="10075">
                  <c:v>17600</c:v>
                </c:pt>
                <c:pt idx="10076">
                  <c:v>17700</c:v>
                </c:pt>
                <c:pt idx="10077">
                  <c:v>17800</c:v>
                </c:pt>
                <c:pt idx="10078">
                  <c:v>17900</c:v>
                </c:pt>
                <c:pt idx="10079">
                  <c:v>18000</c:v>
                </c:pt>
                <c:pt idx="10080">
                  <c:v>18100</c:v>
                </c:pt>
                <c:pt idx="10081">
                  <c:v>18200</c:v>
                </c:pt>
                <c:pt idx="10082">
                  <c:v>18300</c:v>
                </c:pt>
                <c:pt idx="10083">
                  <c:v>18400</c:v>
                </c:pt>
                <c:pt idx="10084">
                  <c:v>18500</c:v>
                </c:pt>
                <c:pt idx="10085">
                  <c:v>18600</c:v>
                </c:pt>
                <c:pt idx="10086">
                  <c:v>18700</c:v>
                </c:pt>
                <c:pt idx="10087">
                  <c:v>18800</c:v>
                </c:pt>
                <c:pt idx="10088">
                  <c:v>18900</c:v>
                </c:pt>
                <c:pt idx="10089">
                  <c:v>19000</c:v>
                </c:pt>
                <c:pt idx="10090">
                  <c:v>19100</c:v>
                </c:pt>
                <c:pt idx="10091">
                  <c:v>19200</c:v>
                </c:pt>
                <c:pt idx="10092">
                  <c:v>19300</c:v>
                </c:pt>
                <c:pt idx="10093">
                  <c:v>19400</c:v>
                </c:pt>
                <c:pt idx="10094">
                  <c:v>19500</c:v>
                </c:pt>
                <c:pt idx="10095">
                  <c:v>19600</c:v>
                </c:pt>
                <c:pt idx="10096">
                  <c:v>19700</c:v>
                </c:pt>
                <c:pt idx="10097">
                  <c:v>19800</c:v>
                </c:pt>
                <c:pt idx="10098">
                  <c:v>19900</c:v>
                </c:pt>
                <c:pt idx="10099">
                  <c:v>20000</c:v>
                </c:pt>
                <c:pt idx="10100">
                  <c:v>20100</c:v>
                </c:pt>
                <c:pt idx="10101">
                  <c:v>20200</c:v>
                </c:pt>
                <c:pt idx="10102">
                  <c:v>20300</c:v>
                </c:pt>
                <c:pt idx="10103">
                  <c:v>20400</c:v>
                </c:pt>
                <c:pt idx="10104">
                  <c:v>20500</c:v>
                </c:pt>
                <c:pt idx="10105">
                  <c:v>20600</c:v>
                </c:pt>
                <c:pt idx="10106">
                  <c:v>20700</c:v>
                </c:pt>
                <c:pt idx="10107">
                  <c:v>20800</c:v>
                </c:pt>
                <c:pt idx="10108">
                  <c:v>20900</c:v>
                </c:pt>
                <c:pt idx="10109">
                  <c:v>21000</c:v>
                </c:pt>
                <c:pt idx="10110">
                  <c:v>21100</c:v>
                </c:pt>
                <c:pt idx="10111">
                  <c:v>21200</c:v>
                </c:pt>
                <c:pt idx="10112">
                  <c:v>21300</c:v>
                </c:pt>
                <c:pt idx="10113">
                  <c:v>21400</c:v>
                </c:pt>
                <c:pt idx="10114">
                  <c:v>21500</c:v>
                </c:pt>
                <c:pt idx="10115">
                  <c:v>21600</c:v>
                </c:pt>
                <c:pt idx="10116">
                  <c:v>21700</c:v>
                </c:pt>
                <c:pt idx="10117">
                  <c:v>21800</c:v>
                </c:pt>
                <c:pt idx="10118">
                  <c:v>21900</c:v>
                </c:pt>
                <c:pt idx="10119">
                  <c:v>22000</c:v>
                </c:pt>
                <c:pt idx="10120">
                  <c:v>22100</c:v>
                </c:pt>
                <c:pt idx="10121">
                  <c:v>22200</c:v>
                </c:pt>
                <c:pt idx="10122">
                  <c:v>22300</c:v>
                </c:pt>
                <c:pt idx="10123">
                  <c:v>22400</c:v>
                </c:pt>
                <c:pt idx="10124">
                  <c:v>22500</c:v>
                </c:pt>
                <c:pt idx="10125">
                  <c:v>22600</c:v>
                </c:pt>
                <c:pt idx="10126">
                  <c:v>22700</c:v>
                </c:pt>
                <c:pt idx="10127">
                  <c:v>22800</c:v>
                </c:pt>
                <c:pt idx="10128">
                  <c:v>22900</c:v>
                </c:pt>
                <c:pt idx="10129">
                  <c:v>23000</c:v>
                </c:pt>
                <c:pt idx="10130">
                  <c:v>23100</c:v>
                </c:pt>
                <c:pt idx="10131">
                  <c:v>23200</c:v>
                </c:pt>
                <c:pt idx="10132">
                  <c:v>23300</c:v>
                </c:pt>
                <c:pt idx="10133">
                  <c:v>23400</c:v>
                </c:pt>
                <c:pt idx="10134">
                  <c:v>23500</c:v>
                </c:pt>
                <c:pt idx="10135">
                  <c:v>23600</c:v>
                </c:pt>
                <c:pt idx="10136">
                  <c:v>23700</c:v>
                </c:pt>
                <c:pt idx="10137">
                  <c:v>23800</c:v>
                </c:pt>
                <c:pt idx="10138">
                  <c:v>23900</c:v>
                </c:pt>
                <c:pt idx="10139">
                  <c:v>24000</c:v>
                </c:pt>
                <c:pt idx="10140">
                  <c:v>24100</c:v>
                </c:pt>
                <c:pt idx="10141">
                  <c:v>24200</c:v>
                </c:pt>
                <c:pt idx="10142">
                  <c:v>24300</c:v>
                </c:pt>
                <c:pt idx="10143">
                  <c:v>24400</c:v>
                </c:pt>
                <c:pt idx="10144">
                  <c:v>24500</c:v>
                </c:pt>
                <c:pt idx="10145">
                  <c:v>24600</c:v>
                </c:pt>
                <c:pt idx="10146">
                  <c:v>24700</c:v>
                </c:pt>
                <c:pt idx="10147">
                  <c:v>24800</c:v>
                </c:pt>
                <c:pt idx="10148">
                  <c:v>24900</c:v>
                </c:pt>
                <c:pt idx="10149">
                  <c:v>25000</c:v>
                </c:pt>
                <c:pt idx="10150">
                  <c:v>25100</c:v>
                </c:pt>
                <c:pt idx="10151">
                  <c:v>25200</c:v>
                </c:pt>
                <c:pt idx="10152">
                  <c:v>25300</c:v>
                </c:pt>
                <c:pt idx="10153">
                  <c:v>25400</c:v>
                </c:pt>
                <c:pt idx="10154">
                  <c:v>25500</c:v>
                </c:pt>
                <c:pt idx="10155">
                  <c:v>25600</c:v>
                </c:pt>
                <c:pt idx="10156">
                  <c:v>25700</c:v>
                </c:pt>
                <c:pt idx="10157">
                  <c:v>25800</c:v>
                </c:pt>
                <c:pt idx="10158">
                  <c:v>25900</c:v>
                </c:pt>
                <c:pt idx="10159">
                  <c:v>26000</c:v>
                </c:pt>
                <c:pt idx="10160">
                  <c:v>26100</c:v>
                </c:pt>
                <c:pt idx="10161">
                  <c:v>26200</c:v>
                </c:pt>
                <c:pt idx="10162">
                  <c:v>26300</c:v>
                </c:pt>
                <c:pt idx="10163">
                  <c:v>26400</c:v>
                </c:pt>
                <c:pt idx="10164">
                  <c:v>26500</c:v>
                </c:pt>
                <c:pt idx="10165">
                  <c:v>26600</c:v>
                </c:pt>
                <c:pt idx="10166">
                  <c:v>26700</c:v>
                </c:pt>
                <c:pt idx="10167">
                  <c:v>26800</c:v>
                </c:pt>
                <c:pt idx="10168">
                  <c:v>26900</c:v>
                </c:pt>
                <c:pt idx="10169">
                  <c:v>27000</c:v>
                </c:pt>
                <c:pt idx="10170">
                  <c:v>27100</c:v>
                </c:pt>
                <c:pt idx="10171">
                  <c:v>27200</c:v>
                </c:pt>
                <c:pt idx="10172">
                  <c:v>27300</c:v>
                </c:pt>
                <c:pt idx="10173">
                  <c:v>27400</c:v>
                </c:pt>
                <c:pt idx="10174">
                  <c:v>27500</c:v>
                </c:pt>
                <c:pt idx="10175">
                  <c:v>27600</c:v>
                </c:pt>
                <c:pt idx="10176">
                  <c:v>27700</c:v>
                </c:pt>
                <c:pt idx="10177">
                  <c:v>27800</c:v>
                </c:pt>
                <c:pt idx="10178">
                  <c:v>27900</c:v>
                </c:pt>
                <c:pt idx="10179">
                  <c:v>28000</c:v>
                </c:pt>
                <c:pt idx="10180">
                  <c:v>28100</c:v>
                </c:pt>
                <c:pt idx="10181">
                  <c:v>28200</c:v>
                </c:pt>
                <c:pt idx="10182">
                  <c:v>28300</c:v>
                </c:pt>
                <c:pt idx="10183">
                  <c:v>28400</c:v>
                </c:pt>
                <c:pt idx="10184">
                  <c:v>28500</c:v>
                </c:pt>
                <c:pt idx="10185">
                  <c:v>28600</c:v>
                </c:pt>
                <c:pt idx="10186">
                  <c:v>28700</c:v>
                </c:pt>
                <c:pt idx="10187">
                  <c:v>28800</c:v>
                </c:pt>
                <c:pt idx="10188">
                  <c:v>28900</c:v>
                </c:pt>
                <c:pt idx="10189">
                  <c:v>29000</c:v>
                </c:pt>
                <c:pt idx="10190">
                  <c:v>29100</c:v>
                </c:pt>
                <c:pt idx="10191">
                  <c:v>29200</c:v>
                </c:pt>
                <c:pt idx="10192">
                  <c:v>29300</c:v>
                </c:pt>
                <c:pt idx="10193">
                  <c:v>29400</c:v>
                </c:pt>
                <c:pt idx="10194">
                  <c:v>29500</c:v>
                </c:pt>
                <c:pt idx="10195">
                  <c:v>29600</c:v>
                </c:pt>
                <c:pt idx="10196">
                  <c:v>29700</c:v>
                </c:pt>
                <c:pt idx="10197">
                  <c:v>29800</c:v>
                </c:pt>
                <c:pt idx="10198">
                  <c:v>29900</c:v>
                </c:pt>
                <c:pt idx="10199">
                  <c:v>30000</c:v>
                </c:pt>
                <c:pt idx="10200">
                  <c:v>30100</c:v>
                </c:pt>
                <c:pt idx="10201">
                  <c:v>30200</c:v>
                </c:pt>
                <c:pt idx="10202">
                  <c:v>30300</c:v>
                </c:pt>
                <c:pt idx="10203">
                  <c:v>30400</c:v>
                </c:pt>
                <c:pt idx="10204">
                  <c:v>30500</c:v>
                </c:pt>
                <c:pt idx="10205">
                  <c:v>30600</c:v>
                </c:pt>
                <c:pt idx="10206">
                  <c:v>30700</c:v>
                </c:pt>
                <c:pt idx="10207">
                  <c:v>30800</c:v>
                </c:pt>
                <c:pt idx="10208">
                  <c:v>30900</c:v>
                </c:pt>
                <c:pt idx="10209">
                  <c:v>31000</c:v>
                </c:pt>
                <c:pt idx="10210">
                  <c:v>31100</c:v>
                </c:pt>
                <c:pt idx="10211">
                  <c:v>31200</c:v>
                </c:pt>
                <c:pt idx="10212">
                  <c:v>31300</c:v>
                </c:pt>
                <c:pt idx="10213">
                  <c:v>31400</c:v>
                </c:pt>
                <c:pt idx="10214">
                  <c:v>31500</c:v>
                </c:pt>
                <c:pt idx="10215">
                  <c:v>31600</c:v>
                </c:pt>
                <c:pt idx="10216">
                  <c:v>31700</c:v>
                </c:pt>
                <c:pt idx="10217">
                  <c:v>31800</c:v>
                </c:pt>
                <c:pt idx="10218">
                  <c:v>31900</c:v>
                </c:pt>
                <c:pt idx="10219">
                  <c:v>32000</c:v>
                </c:pt>
                <c:pt idx="10220">
                  <c:v>32100</c:v>
                </c:pt>
                <c:pt idx="10221">
                  <c:v>32200</c:v>
                </c:pt>
                <c:pt idx="10222">
                  <c:v>32300</c:v>
                </c:pt>
                <c:pt idx="10223">
                  <c:v>32400</c:v>
                </c:pt>
                <c:pt idx="10224">
                  <c:v>32500</c:v>
                </c:pt>
                <c:pt idx="10225">
                  <c:v>32600</c:v>
                </c:pt>
                <c:pt idx="10226">
                  <c:v>32700</c:v>
                </c:pt>
                <c:pt idx="10227">
                  <c:v>32800</c:v>
                </c:pt>
                <c:pt idx="10228">
                  <c:v>32900</c:v>
                </c:pt>
                <c:pt idx="10229">
                  <c:v>33000</c:v>
                </c:pt>
                <c:pt idx="10230">
                  <c:v>33100</c:v>
                </c:pt>
                <c:pt idx="10231">
                  <c:v>33200</c:v>
                </c:pt>
                <c:pt idx="10232">
                  <c:v>33300</c:v>
                </c:pt>
                <c:pt idx="10233">
                  <c:v>33400</c:v>
                </c:pt>
                <c:pt idx="10234">
                  <c:v>33500</c:v>
                </c:pt>
                <c:pt idx="10235">
                  <c:v>33600</c:v>
                </c:pt>
                <c:pt idx="10236">
                  <c:v>33700</c:v>
                </c:pt>
                <c:pt idx="10237">
                  <c:v>33800</c:v>
                </c:pt>
                <c:pt idx="10238">
                  <c:v>33900</c:v>
                </c:pt>
                <c:pt idx="10239">
                  <c:v>34000</c:v>
                </c:pt>
                <c:pt idx="10240">
                  <c:v>34100</c:v>
                </c:pt>
                <c:pt idx="10241">
                  <c:v>34200</c:v>
                </c:pt>
                <c:pt idx="10242">
                  <c:v>34300</c:v>
                </c:pt>
                <c:pt idx="10243">
                  <c:v>34400</c:v>
                </c:pt>
                <c:pt idx="10244">
                  <c:v>34500</c:v>
                </c:pt>
                <c:pt idx="10245">
                  <c:v>34600</c:v>
                </c:pt>
                <c:pt idx="10246">
                  <c:v>34700</c:v>
                </c:pt>
                <c:pt idx="10247">
                  <c:v>34800</c:v>
                </c:pt>
                <c:pt idx="10248">
                  <c:v>34900</c:v>
                </c:pt>
                <c:pt idx="10249">
                  <c:v>35000</c:v>
                </c:pt>
                <c:pt idx="10250">
                  <c:v>35100</c:v>
                </c:pt>
                <c:pt idx="10251">
                  <c:v>35200</c:v>
                </c:pt>
                <c:pt idx="10252">
                  <c:v>35300</c:v>
                </c:pt>
                <c:pt idx="10253">
                  <c:v>35400</c:v>
                </c:pt>
                <c:pt idx="10254">
                  <c:v>35500</c:v>
                </c:pt>
                <c:pt idx="10255">
                  <c:v>35600</c:v>
                </c:pt>
                <c:pt idx="10256">
                  <c:v>35700</c:v>
                </c:pt>
                <c:pt idx="10257">
                  <c:v>35800</c:v>
                </c:pt>
                <c:pt idx="10258">
                  <c:v>35900</c:v>
                </c:pt>
                <c:pt idx="10259">
                  <c:v>36000</c:v>
                </c:pt>
                <c:pt idx="10260">
                  <c:v>36100</c:v>
                </c:pt>
                <c:pt idx="10261">
                  <c:v>36200</c:v>
                </c:pt>
                <c:pt idx="10262">
                  <c:v>36300</c:v>
                </c:pt>
                <c:pt idx="10263">
                  <c:v>36400</c:v>
                </c:pt>
                <c:pt idx="10264">
                  <c:v>36500</c:v>
                </c:pt>
                <c:pt idx="10265">
                  <c:v>36600</c:v>
                </c:pt>
                <c:pt idx="10266">
                  <c:v>36700</c:v>
                </c:pt>
                <c:pt idx="10267">
                  <c:v>36800</c:v>
                </c:pt>
                <c:pt idx="10268">
                  <c:v>36900</c:v>
                </c:pt>
                <c:pt idx="10269">
                  <c:v>37000</c:v>
                </c:pt>
                <c:pt idx="10270">
                  <c:v>37100</c:v>
                </c:pt>
                <c:pt idx="10271">
                  <c:v>37200</c:v>
                </c:pt>
                <c:pt idx="10272">
                  <c:v>37300</c:v>
                </c:pt>
                <c:pt idx="10273">
                  <c:v>37400</c:v>
                </c:pt>
                <c:pt idx="10274">
                  <c:v>37500</c:v>
                </c:pt>
                <c:pt idx="10275">
                  <c:v>37600</c:v>
                </c:pt>
                <c:pt idx="10276">
                  <c:v>37700</c:v>
                </c:pt>
                <c:pt idx="10277">
                  <c:v>37800</c:v>
                </c:pt>
                <c:pt idx="10278">
                  <c:v>37900</c:v>
                </c:pt>
                <c:pt idx="10279">
                  <c:v>38000</c:v>
                </c:pt>
                <c:pt idx="10280">
                  <c:v>38100</c:v>
                </c:pt>
                <c:pt idx="10281">
                  <c:v>38200</c:v>
                </c:pt>
                <c:pt idx="10282">
                  <c:v>38300</c:v>
                </c:pt>
                <c:pt idx="10283">
                  <c:v>38400</c:v>
                </c:pt>
                <c:pt idx="10284">
                  <c:v>38500</c:v>
                </c:pt>
                <c:pt idx="10285">
                  <c:v>38600</c:v>
                </c:pt>
                <c:pt idx="10286">
                  <c:v>38700</c:v>
                </c:pt>
                <c:pt idx="10287">
                  <c:v>38800</c:v>
                </c:pt>
                <c:pt idx="10288">
                  <c:v>38900</c:v>
                </c:pt>
                <c:pt idx="10289">
                  <c:v>39000</c:v>
                </c:pt>
                <c:pt idx="10290">
                  <c:v>39100</c:v>
                </c:pt>
                <c:pt idx="10291">
                  <c:v>39200</c:v>
                </c:pt>
                <c:pt idx="10292">
                  <c:v>39300</c:v>
                </c:pt>
                <c:pt idx="10293">
                  <c:v>39400</c:v>
                </c:pt>
                <c:pt idx="10294">
                  <c:v>39500</c:v>
                </c:pt>
                <c:pt idx="10295">
                  <c:v>39600</c:v>
                </c:pt>
                <c:pt idx="10296">
                  <c:v>39700</c:v>
                </c:pt>
                <c:pt idx="10297">
                  <c:v>39800</c:v>
                </c:pt>
                <c:pt idx="10298">
                  <c:v>39900</c:v>
                </c:pt>
                <c:pt idx="10299">
                  <c:v>40000</c:v>
                </c:pt>
                <c:pt idx="10300">
                  <c:v>40100</c:v>
                </c:pt>
                <c:pt idx="10301">
                  <c:v>40200</c:v>
                </c:pt>
                <c:pt idx="10302">
                  <c:v>40300</c:v>
                </c:pt>
                <c:pt idx="10303">
                  <c:v>40400</c:v>
                </c:pt>
                <c:pt idx="10304">
                  <c:v>40500</c:v>
                </c:pt>
                <c:pt idx="10305">
                  <c:v>40600</c:v>
                </c:pt>
                <c:pt idx="10306">
                  <c:v>40700</c:v>
                </c:pt>
                <c:pt idx="10307">
                  <c:v>40800</c:v>
                </c:pt>
                <c:pt idx="10308">
                  <c:v>40900</c:v>
                </c:pt>
                <c:pt idx="10309">
                  <c:v>41000</c:v>
                </c:pt>
                <c:pt idx="10310">
                  <c:v>41100</c:v>
                </c:pt>
                <c:pt idx="10311">
                  <c:v>41200</c:v>
                </c:pt>
                <c:pt idx="10312">
                  <c:v>41300</c:v>
                </c:pt>
                <c:pt idx="10313">
                  <c:v>41400</c:v>
                </c:pt>
                <c:pt idx="10314">
                  <c:v>41500</c:v>
                </c:pt>
                <c:pt idx="10315">
                  <c:v>41600</c:v>
                </c:pt>
                <c:pt idx="10316">
                  <c:v>41700</c:v>
                </c:pt>
                <c:pt idx="10317">
                  <c:v>41800</c:v>
                </c:pt>
                <c:pt idx="10318">
                  <c:v>41900</c:v>
                </c:pt>
                <c:pt idx="10319">
                  <c:v>42000</c:v>
                </c:pt>
                <c:pt idx="10320">
                  <c:v>42100</c:v>
                </c:pt>
                <c:pt idx="10321">
                  <c:v>42200</c:v>
                </c:pt>
                <c:pt idx="10322">
                  <c:v>42300</c:v>
                </c:pt>
                <c:pt idx="10323">
                  <c:v>42400</c:v>
                </c:pt>
                <c:pt idx="10324">
                  <c:v>42500</c:v>
                </c:pt>
                <c:pt idx="10325">
                  <c:v>42600</c:v>
                </c:pt>
                <c:pt idx="10326">
                  <c:v>42700</c:v>
                </c:pt>
                <c:pt idx="10327">
                  <c:v>42800</c:v>
                </c:pt>
                <c:pt idx="10328">
                  <c:v>42900</c:v>
                </c:pt>
                <c:pt idx="10329">
                  <c:v>43000</c:v>
                </c:pt>
                <c:pt idx="10330">
                  <c:v>43100</c:v>
                </c:pt>
                <c:pt idx="10331">
                  <c:v>43200</c:v>
                </c:pt>
                <c:pt idx="10332">
                  <c:v>43300</c:v>
                </c:pt>
                <c:pt idx="10333">
                  <c:v>43400</c:v>
                </c:pt>
                <c:pt idx="10334">
                  <c:v>43500</c:v>
                </c:pt>
                <c:pt idx="10335">
                  <c:v>43600</c:v>
                </c:pt>
                <c:pt idx="10336">
                  <c:v>43700</c:v>
                </c:pt>
                <c:pt idx="10337">
                  <c:v>43800</c:v>
                </c:pt>
                <c:pt idx="10338">
                  <c:v>43900</c:v>
                </c:pt>
                <c:pt idx="10339">
                  <c:v>44000</c:v>
                </c:pt>
                <c:pt idx="10340">
                  <c:v>44100</c:v>
                </c:pt>
                <c:pt idx="10341">
                  <c:v>44200</c:v>
                </c:pt>
                <c:pt idx="10342">
                  <c:v>44300</c:v>
                </c:pt>
                <c:pt idx="10343">
                  <c:v>44400</c:v>
                </c:pt>
                <c:pt idx="10344">
                  <c:v>44500</c:v>
                </c:pt>
                <c:pt idx="10345">
                  <c:v>44600</c:v>
                </c:pt>
                <c:pt idx="10346">
                  <c:v>44700</c:v>
                </c:pt>
                <c:pt idx="10347">
                  <c:v>44800</c:v>
                </c:pt>
                <c:pt idx="10348">
                  <c:v>44900</c:v>
                </c:pt>
                <c:pt idx="10349">
                  <c:v>45000</c:v>
                </c:pt>
                <c:pt idx="10350">
                  <c:v>45100</c:v>
                </c:pt>
                <c:pt idx="10351">
                  <c:v>45200</c:v>
                </c:pt>
                <c:pt idx="10352">
                  <c:v>45300</c:v>
                </c:pt>
                <c:pt idx="10353">
                  <c:v>45400</c:v>
                </c:pt>
                <c:pt idx="10354">
                  <c:v>45500</c:v>
                </c:pt>
                <c:pt idx="10355">
                  <c:v>45600</c:v>
                </c:pt>
                <c:pt idx="10356">
                  <c:v>45700</c:v>
                </c:pt>
                <c:pt idx="10357">
                  <c:v>45800</c:v>
                </c:pt>
                <c:pt idx="10358">
                  <c:v>45900</c:v>
                </c:pt>
                <c:pt idx="10359">
                  <c:v>46000</c:v>
                </c:pt>
                <c:pt idx="10360">
                  <c:v>46100</c:v>
                </c:pt>
                <c:pt idx="10361">
                  <c:v>46200</c:v>
                </c:pt>
                <c:pt idx="10362">
                  <c:v>46300</c:v>
                </c:pt>
                <c:pt idx="10363">
                  <c:v>46400</c:v>
                </c:pt>
                <c:pt idx="10364">
                  <c:v>46500</c:v>
                </c:pt>
                <c:pt idx="10365">
                  <c:v>46600</c:v>
                </c:pt>
                <c:pt idx="10366">
                  <c:v>46700</c:v>
                </c:pt>
                <c:pt idx="10367">
                  <c:v>46800</c:v>
                </c:pt>
                <c:pt idx="10368">
                  <c:v>46900</c:v>
                </c:pt>
                <c:pt idx="10369">
                  <c:v>47000</c:v>
                </c:pt>
                <c:pt idx="10370">
                  <c:v>47100</c:v>
                </c:pt>
                <c:pt idx="10371">
                  <c:v>47200</c:v>
                </c:pt>
                <c:pt idx="10372">
                  <c:v>47300</c:v>
                </c:pt>
                <c:pt idx="10373">
                  <c:v>47400</c:v>
                </c:pt>
                <c:pt idx="10374">
                  <c:v>47500</c:v>
                </c:pt>
                <c:pt idx="10375">
                  <c:v>47600</c:v>
                </c:pt>
                <c:pt idx="10376">
                  <c:v>47700</c:v>
                </c:pt>
                <c:pt idx="10377">
                  <c:v>47800</c:v>
                </c:pt>
                <c:pt idx="10378">
                  <c:v>47900</c:v>
                </c:pt>
                <c:pt idx="10379">
                  <c:v>48000</c:v>
                </c:pt>
                <c:pt idx="10380">
                  <c:v>48100</c:v>
                </c:pt>
                <c:pt idx="10381">
                  <c:v>48200</c:v>
                </c:pt>
                <c:pt idx="10382">
                  <c:v>48300</c:v>
                </c:pt>
                <c:pt idx="10383">
                  <c:v>48400</c:v>
                </c:pt>
                <c:pt idx="10384">
                  <c:v>48500</c:v>
                </c:pt>
                <c:pt idx="10385">
                  <c:v>48600</c:v>
                </c:pt>
                <c:pt idx="10386">
                  <c:v>48700</c:v>
                </c:pt>
                <c:pt idx="10387">
                  <c:v>48800</c:v>
                </c:pt>
                <c:pt idx="10388">
                  <c:v>48900</c:v>
                </c:pt>
                <c:pt idx="10389">
                  <c:v>49000</c:v>
                </c:pt>
                <c:pt idx="10390">
                  <c:v>49100</c:v>
                </c:pt>
                <c:pt idx="10391">
                  <c:v>49200</c:v>
                </c:pt>
                <c:pt idx="10392">
                  <c:v>49300</c:v>
                </c:pt>
                <c:pt idx="10393">
                  <c:v>49400</c:v>
                </c:pt>
                <c:pt idx="10394">
                  <c:v>49500</c:v>
                </c:pt>
                <c:pt idx="10395">
                  <c:v>49600</c:v>
                </c:pt>
                <c:pt idx="10396">
                  <c:v>49700</c:v>
                </c:pt>
                <c:pt idx="10397">
                  <c:v>49800</c:v>
                </c:pt>
                <c:pt idx="10398">
                  <c:v>49900</c:v>
                </c:pt>
                <c:pt idx="10399">
                  <c:v>50000</c:v>
                </c:pt>
                <c:pt idx="10400">
                  <c:v>50100</c:v>
                </c:pt>
                <c:pt idx="10401">
                  <c:v>50200</c:v>
                </c:pt>
                <c:pt idx="10402">
                  <c:v>50300</c:v>
                </c:pt>
                <c:pt idx="10403">
                  <c:v>50400</c:v>
                </c:pt>
                <c:pt idx="10404">
                  <c:v>50500</c:v>
                </c:pt>
                <c:pt idx="10405">
                  <c:v>50600</c:v>
                </c:pt>
                <c:pt idx="10406">
                  <c:v>50700</c:v>
                </c:pt>
                <c:pt idx="10407">
                  <c:v>50800</c:v>
                </c:pt>
                <c:pt idx="10408">
                  <c:v>50900</c:v>
                </c:pt>
                <c:pt idx="10409">
                  <c:v>51000</c:v>
                </c:pt>
                <c:pt idx="10410">
                  <c:v>51100</c:v>
                </c:pt>
                <c:pt idx="10411">
                  <c:v>51200</c:v>
                </c:pt>
                <c:pt idx="10412">
                  <c:v>51300</c:v>
                </c:pt>
                <c:pt idx="10413">
                  <c:v>51400</c:v>
                </c:pt>
                <c:pt idx="10414">
                  <c:v>51500</c:v>
                </c:pt>
                <c:pt idx="10415">
                  <c:v>51600</c:v>
                </c:pt>
                <c:pt idx="10416">
                  <c:v>51700</c:v>
                </c:pt>
                <c:pt idx="10417">
                  <c:v>51800</c:v>
                </c:pt>
                <c:pt idx="10418">
                  <c:v>51900</c:v>
                </c:pt>
                <c:pt idx="10419">
                  <c:v>52000</c:v>
                </c:pt>
                <c:pt idx="10420">
                  <c:v>52100</c:v>
                </c:pt>
                <c:pt idx="10421">
                  <c:v>52200</c:v>
                </c:pt>
                <c:pt idx="10422">
                  <c:v>52300</c:v>
                </c:pt>
                <c:pt idx="10423">
                  <c:v>52400</c:v>
                </c:pt>
                <c:pt idx="10424">
                  <c:v>52500</c:v>
                </c:pt>
                <c:pt idx="10425">
                  <c:v>52600</c:v>
                </c:pt>
                <c:pt idx="10426">
                  <c:v>52700</c:v>
                </c:pt>
                <c:pt idx="10427">
                  <c:v>52800</c:v>
                </c:pt>
                <c:pt idx="10428">
                  <c:v>52900</c:v>
                </c:pt>
                <c:pt idx="10429">
                  <c:v>53000</c:v>
                </c:pt>
                <c:pt idx="10430">
                  <c:v>53100</c:v>
                </c:pt>
                <c:pt idx="10431">
                  <c:v>53200</c:v>
                </c:pt>
                <c:pt idx="10432">
                  <c:v>53300</c:v>
                </c:pt>
                <c:pt idx="10433">
                  <c:v>53400</c:v>
                </c:pt>
                <c:pt idx="10434">
                  <c:v>53500</c:v>
                </c:pt>
                <c:pt idx="10435">
                  <c:v>53600</c:v>
                </c:pt>
                <c:pt idx="10436">
                  <c:v>53700</c:v>
                </c:pt>
                <c:pt idx="10437">
                  <c:v>53800</c:v>
                </c:pt>
                <c:pt idx="10438">
                  <c:v>53900</c:v>
                </c:pt>
                <c:pt idx="10439">
                  <c:v>54000</c:v>
                </c:pt>
                <c:pt idx="10440">
                  <c:v>54100</c:v>
                </c:pt>
                <c:pt idx="10441">
                  <c:v>54200</c:v>
                </c:pt>
                <c:pt idx="10442">
                  <c:v>54300</c:v>
                </c:pt>
                <c:pt idx="10443">
                  <c:v>54400</c:v>
                </c:pt>
                <c:pt idx="10444">
                  <c:v>54500</c:v>
                </c:pt>
                <c:pt idx="10445">
                  <c:v>54600</c:v>
                </c:pt>
                <c:pt idx="10446">
                  <c:v>54700</c:v>
                </c:pt>
                <c:pt idx="10447">
                  <c:v>54800</c:v>
                </c:pt>
                <c:pt idx="10448">
                  <c:v>54900</c:v>
                </c:pt>
                <c:pt idx="10449">
                  <c:v>55000</c:v>
                </c:pt>
                <c:pt idx="10450">
                  <c:v>55100</c:v>
                </c:pt>
                <c:pt idx="10451">
                  <c:v>55200</c:v>
                </c:pt>
                <c:pt idx="10452">
                  <c:v>55300</c:v>
                </c:pt>
                <c:pt idx="10453">
                  <c:v>55400</c:v>
                </c:pt>
                <c:pt idx="10454">
                  <c:v>55500</c:v>
                </c:pt>
                <c:pt idx="10455">
                  <c:v>55600</c:v>
                </c:pt>
                <c:pt idx="10456">
                  <c:v>55700</c:v>
                </c:pt>
                <c:pt idx="10457">
                  <c:v>55800</c:v>
                </c:pt>
                <c:pt idx="10458">
                  <c:v>55900</c:v>
                </c:pt>
                <c:pt idx="10459">
                  <c:v>56000</c:v>
                </c:pt>
                <c:pt idx="10460">
                  <c:v>56100</c:v>
                </c:pt>
                <c:pt idx="10461">
                  <c:v>56200</c:v>
                </c:pt>
                <c:pt idx="10462">
                  <c:v>56300</c:v>
                </c:pt>
                <c:pt idx="10463">
                  <c:v>56400</c:v>
                </c:pt>
                <c:pt idx="10464">
                  <c:v>56500</c:v>
                </c:pt>
                <c:pt idx="10465">
                  <c:v>56600</c:v>
                </c:pt>
                <c:pt idx="10466">
                  <c:v>56700</c:v>
                </c:pt>
                <c:pt idx="10467">
                  <c:v>56800</c:v>
                </c:pt>
                <c:pt idx="10468">
                  <c:v>56900</c:v>
                </c:pt>
                <c:pt idx="10469">
                  <c:v>57000</c:v>
                </c:pt>
                <c:pt idx="10470">
                  <c:v>57100</c:v>
                </c:pt>
                <c:pt idx="10471">
                  <c:v>57200</c:v>
                </c:pt>
                <c:pt idx="10472">
                  <c:v>57300</c:v>
                </c:pt>
                <c:pt idx="10473">
                  <c:v>57400</c:v>
                </c:pt>
                <c:pt idx="10474">
                  <c:v>57500</c:v>
                </c:pt>
                <c:pt idx="10475">
                  <c:v>57600</c:v>
                </c:pt>
                <c:pt idx="10476">
                  <c:v>57700</c:v>
                </c:pt>
                <c:pt idx="10477">
                  <c:v>57800</c:v>
                </c:pt>
                <c:pt idx="10478">
                  <c:v>57900</c:v>
                </c:pt>
                <c:pt idx="10479">
                  <c:v>58000</c:v>
                </c:pt>
                <c:pt idx="10480">
                  <c:v>58100</c:v>
                </c:pt>
                <c:pt idx="10481">
                  <c:v>58200</c:v>
                </c:pt>
                <c:pt idx="10482">
                  <c:v>58300</c:v>
                </c:pt>
                <c:pt idx="10483">
                  <c:v>58400</c:v>
                </c:pt>
                <c:pt idx="10484">
                  <c:v>58500</c:v>
                </c:pt>
                <c:pt idx="10485">
                  <c:v>58600</c:v>
                </c:pt>
                <c:pt idx="10486">
                  <c:v>58700</c:v>
                </c:pt>
                <c:pt idx="10487">
                  <c:v>58800</c:v>
                </c:pt>
                <c:pt idx="10488">
                  <c:v>58900</c:v>
                </c:pt>
                <c:pt idx="10489">
                  <c:v>59000</c:v>
                </c:pt>
                <c:pt idx="10490">
                  <c:v>59100</c:v>
                </c:pt>
                <c:pt idx="10491">
                  <c:v>59200</c:v>
                </c:pt>
                <c:pt idx="10492">
                  <c:v>59300</c:v>
                </c:pt>
                <c:pt idx="10493">
                  <c:v>59400</c:v>
                </c:pt>
                <c:pt idx="10494">
                  <c:v>59500</c:v>
                </c:pt>
                <c:pt idx="10495">
                  <c:v>59600</c:v>
                </c:pt>
                <c:pt idx="10496">
                  <c:v>59700</c:v>
                </c:pt>
                <c:pt idx="10497">
                  <c:v>59800</c:v>
                </c:pt>
                <c:pt idx="10498">
                  <c:v>59900</c:v>
                </c:pt>
                <c:pt idx="10499">
                  <c:v>60000</c:v>
                </c:pt>
                <c:pt idx="10500">
                  <c:v>60100</c:v>
                </c:pt>
                <c:pt idx="10501">
                  <c:v>60200</c:v>
                </c:pt>
                <c:pt idx="10502">
                  <c:v>60300</c:v>
                </c:pt>
                <c:pt idx="10503">
                  <c:v>60400</c:v>
                </c:pt>
                <c:pt idx="10504">
                  <c:v>60500</c:v>
                </c:pt>
                <c:pt idx="10505">
                  <c:v>60600</c:v>
                </c:pt>
                <c:pt idx="10506">
                  <c:v>60700</c:v>
                </c:pt>
                <c:pt idx="10507">
                  <c:v>60800</c:v>
                </c:pt>
                <c:pt idx="10508">
                  <c:v>60900</c:v>
                </c:pt>
                <c:pt idx="10509">
                  <c:v>61000</c:v>
                </c:pt>
                <c:pt idx="10510">
                  <c:v>61100</c:v>
                </c:pt>
                <c:pt idx="10511">
                  <c:v>61200</c:v>
                </c:pt>
                <c:pt idx="10512">
                  <c:v>61300</c:v>
                </c:pt>
                <c:pt idx="10513">
                  <c:v>61400</c:v>
                </c:pt>
                <c:pt idx="10514">
                  <c:v>61500</c:v>
                </c:pt>
                <c:pt idx="10515">
                  <c:v>61600</c:v>
                </c:pt>
                <c:pt idx="10516">
                  <c:v>61700</c:v>
                </c:pt>
                <c:pt idx="10517">
                  <c:v>61800</c:v>
                </c:pt>
                <c:pt idx="10518">
                  <c:v>61900</c:v>
                </c:pt>
                <c:pt idx="10519">
                  <c:v>62000</c:v>
                </c:pt>
                <c:pt idx="10520">
                  <c:v>62100</c:v>
                </c:pt>
                <c:pt idx="10521">
                  <c:v>62200</c:v>
                </c:pt>
                <c:pt idx="10522">
                  <c:v>62300</c:v>
                </c:pt>
                <c:pt idx="10523">
                  <c:v>62400</c:v>
                </c:pt>
                <c:pt idx="10524">
                  <c:v>62500</c:v>
                </c:pt>
                <c:pt idx="10525">
                  <c:v>62600</c:v>
                </c:pt>
                <c:pt idx="10526">
                  <c:v>62700</c:v>
                </c:pt>
                <c:pt idx="10527">
                  <c:v>62800</c:v>
                </c:pt>
                <c:pt idx="10528">
                  <c:v>62900</c:v>
                </c:pt>
                <c:pt idx="10529">
                  <c:v>63000</c:v>
                </c:pt>
                <c:pt idx="10530">
                  <c:v>63100</c:v>
                </c:pt>
                <c:pt idx="10531">
                  <c:v>63200</c:v>
                </c:pt>
                <c:pt idx="10532">
                  <c:v>63300</c:v>
                </c:pt>
                <c:pt idx="10533">
                  <c:v>63400</c:v>
                </c:pt>
                <c:pt idx="10534">
                  <c:v>63500</c:v>
                </c:pt>
                <c:pt idx="10535">
                  <c:v>63600</c:v>
                </c:pt>
                <c:pt idx="10536">
                  <c:v>63700</c:v>
                </c:pt>
                <c:pt idx="10537">
                  <c:v>63800</c:v>
                </c:pt>
                <c:pt idx="10538">
                  <c:v>63900</c:v>
                </c:pt>
                <c:pt idx="10539">
                  <c:v>64000</c:v>
                </c:pt>
                <c:pt idx="10540">
                  <c:v>64100</c:v>
                </c:pt>
                <c:pt idx="10541">
                  <c:v>64200</c:v>
                </c:pt>
                <c:pt idx="10542">
                  <c:v>64300</c:v>
                </c:pt>
                <c:pt idx="10543">
                  <c:v>64400</c:v>
                </c:pt>
                <c:pt idx="10544">
                  <c:v>64500</c:v>
                </c:pt>
                <c:pt idx="10545">
                  <c:v>64600</c:v>
                </c:pt>
                <c:pt idx="10546">
                  <c:v>64700</c:v>
                </c:pt>
                <c:pt idx="10547">
                  <c:v>64800</c:v>
                </c:pt>
                <c:pt idx="10548">
                  <c:v>64900</c:v>
                </c:pt>
                <c:pt idx="10549">
                  <c:v>65000</c:v>
                </c:pt>
                <c:pt idx="10550">
                  <c:v>65100</c:v>
                </c:pt>
                <c:pt idx="10551">
                  <c:v>65200</c:v>
                </c:pt>
                <c:pt idx="10552">
                  <c:v>65300</c:v>
                </c:pt>
                <c:pt idx="10553">
                  <c:v>65400</c:v>
                </c:pt>
                <c:pt idx="10554">
                  <c:v>65500</c:v>
                </c:pt>
                <c:pt idx="10555">
                  <c:v>65600</c:v>
                </c:pt>
                <c:pt idx="10556">
                  <c:v>65700</c:v>
                </c:pt>
                <c:pt idx="10557">
                  <c:v>65800</c:v>
                </c:pt>
                <c:pt idx="10558">
                  <c:v>65900</c:v>
                </c:pt>
                <c:pt idx="10559">
                  <c:v>66000</c:v>
                </c:pt>
                <c:pt idx="10560">
                  <c:v>66100</c:v>
                </c:pt>
                <c:pt idx="10561">
                  <c:v>66200</c:v>
                </c:pt>
                <c:pt idx="10562">
                  <c:v>66300</c:v>
                </c:pt>
                <c:pt idx="10563">
                  <c:v>66400</c:v>
                </c:pt>
                <c:pt idx="10564">
                  <c:v>66500</c:v>
                </c:pt>
                <c:pt idx="10565">
                  <c:v>66600</c:v>
                </c:pt>
                <c:pt idx="10566">
                  <c:v>66700</c:v>
                </c:pt>
                <c:pt idx="10567">
                  <c:v>66800</c:v>
                </c:pt>
                <c:pt idx="10568">
                  <c:v>66900</c:v>
                </c:pt>
                <c:pt idx="10569">
                  <c:v>67000</c:v>
                </c:pt>
                <c:pt idx="10570">
                  <c:v>67100</c:v>
                </c:pt>
                <c:pt idx="10571">
                  <c:v>67200</c:v>
                </c:pt>
                <c:pt idx="10572">
                  <c:v>67300</c:v>
                </c:pt>
                <c:pt idx="10573">
                  <c:v>67400</c:v>
                </c:pt>
                <c:pt idx="10574">
                  <c:v>67500</c:v>
                </c:pt>
                <c:pt idx="10575">
                  <c:v>67600</c:v>
                </c:pt>
                <c:pt idx="10576">
                  <c:v>67700</c:v>
                </c:pt>
                <c:pt idx="10577">
                  <c:v>67800</c:v>
                </c:pt>
                <c:pt idx="10578">
                  <c:v>67900</c:v>
                </c:pt>
                <c:pt idx="10579">
                  <c:v>68000</c:v>
                </c:pt>
                <c:pt idx="10580">
                  <c:v>68100</c:v>
                </c:pt>
                <c:pt idx="10581">
                  <c:v>68200</c:v>
                </c:pt>
                <c:pt idx="10582">
                  <c:v>68300</c:v>
                </c:pt>
                <c:pt idx="10583">
                  <c:v>68400</c:v>
                </c:pt>
                <c:pt idx="10584">
                  <c:v>68500</c:v>
                </c:pt>
                <c:pt idx="10585">
                  <c:v>68600</c:v>
                </c:pt>
                <c:pt idx="10586">
                  <c:v>68700</c:v>
                </c:pt>
                <c:pt idx="10587">
                  <c:v>68800</c:v>
                </c:pt>
                <c:pt idx="10588">
                  <c:v>68900</c:v>
                </c:pt>
                <c:pt idx="10589">
                  <c:v>69000</c:v>
                </c:pt>
                <c:pt idx="10590">
                  <c:v>69100</c:v>
                </c:pt>
                <c:pt idx="10591">
                  <c:v>69200</c:v>
                </c:pt>
                <c:pt idx="10592">
                  <c:v>69300</c:v>
                </c:pt>
                <c:pt idx="10593">
                  <c:v>69400</c:v>
                </c:pt>
                <c:pt idx="10594">
                  <c:v>69500</c:v>
                </c:pt>
                <c:pt idx="10595">
                  <c:v>69600</c:v>
                </c:pt>
                <c:pt idx="10596">
                  <c:v>69700</c:v>
                </c:pt>
                <c:pt idx="10597">
                  <c:v>69800</c:v>
                </c:pt>
                <c:pt idx="10598">
                  <c:v>69900</c:v>
                </c:pt>
                <c:pt idx="10599">
                  <c:v>70000</c:v>
                </c:pt>
                <c:pt idx="10600">
                  <c:v>70100</c:v>
                </c:pt>
                <c:pt idx="10601">
                  <c:v>70200</c:v>
                </c:pt>
                <c:pt idx="10602">
                  <c:v>70300</c:v>
                </c:pt>
                <c:pt idx="10603">
                  <c:v>70400</c:v>
                </c:pt>
                <c:pt idx="10604">
                  <c:v>70500</c:v>
                </c:pt>
                <c:pt idx="10605">
                  <c:v>70600</c:v>
                </c:pt>
                <c:pt idx="10606">
                  <c:v>70700</c:v>
                </c:pt>
                <c:pt idx="10607">
                  <c:v>70800</c:v>
                </c:pt>
                <c:pt idx="10608">
                  <c:v>70900</c:v>
                </c:pt>
                <c:pt idx="10609">
                  <c:v>71000</c:v>
                </c:pt>
                <c:pt idx="10610">
                  <c:v>71100</c:v>
                </c:pt>
                <c:pt idx="10611">
                  <c:v>71200</c:v>
                </c:pt>
                <c:pt idx="10612">
                  <c:v>71300</c:v>
                </c:pt>
                <c:pt idx="10613">
                  <c:v>71400</c:v>
                </c:pt>
                <c:pt idx="10614">
                  <c:v>71500</c:v>
                </c:pt>
                <c:pt idx="10615">
                  <c:v>71600</c:v>
                </c:pt>
                <c:pt idx="10616">
                  <c:v>71700</c:v>
                </c:pt>
                <c:pt idx="10617">
                  <c:v>71800</c:v>
                </c:pt>
                <c:pt idx="10618">
                  <c:v>71900</c:v>
                </c:pt>
                <c:pt idx="10619">
                  <c:v>72000</c:v>
                </c:pt>
                <c:pt idx="10620">
                  <c:v>72100</c:v>
                </c:pt>
                <c:pt idx="10621">
                  <c:v>72200</c:v>
                </c:pt>
                <c:pt idx="10622">
                  <c:v>72300</c:v>
                </c:pt>
                <c:pt idx="10623">
                  <c:v>72400</c:v>
                </c:pt>
                <c:pt idx="10624">
                  <c:v>72500</c:v>
                </c:pt>
                <c:pt idx="10625">
                  <c:v>72600</c:v>
                </c:pt>
                <c:pt idx="10626">
                  <c:v>72700</c:v>
                </c:pt>
                <c:pt idx="10627">
                  <c:v>72800</c:v>
                </c:pt>
                <c:pt idx="10628">
                  <c:v>72900</c:v>
                </c:pt>
                <c:pt idx="10629">
                  <c:v>73000</c:v>
                </c:pt>
                <c:pt idx="10630">
                  <c:v>73100</c:v>
                </c:pt>
                <c:pt idx="10631">
                  <c:v>73200</c:v>
                </c:pt>
                <c:pt idx="10632">
                  <c:v>73300</c:v>
                </c:pt>
                <c:pt idx="10633">
                  <c:v>73400</c:v>
                </c:pt>
                <c:pt idx="10634">
                  <c:v>73500</c:v>
                </c:pt>
                <c:pt idx="10635">
                  <c:v>73600</c:v>
                </c:pt>
                <c:pt idx="10636">
                  <c:v>73700</c:v>
                </c:pt>
                <c:pt idx="10637">
                  <c:v>73800</c:v>
                </c:pt>
                <c:pt idx="10638">
                  <c:v>73900</c:v>
                </c:pt>
                <c:pt idx="10639">
                  <c:v>74000</c:v>
                </c:pt>
                <c:pt idx="10640">
                  <c:v>74100</c:v>
                </c:pt>
                <c:pt idx="10641">
                  <c:v>74200</c:v>
                </c:pt>
                <c:pt idx="10642">
                  <c:v>74300</c:v>
                </c:pt>
                <c:pt idx="10643">
                  <c:v>74400</c:v>
                </c:pt>
                <c:pt idx="10644">
                  <c:v>74500</c:v>
                </c:pt>
                <c:pt idx="10645">
                  <c:v>74600</c:v>
                </c:pt>
                <c:pt idx="10646">
                  <c:v>74700</c:v>
                </c:pt>
                <c:pt idx="10647">
                  <c:v>74800</c:v>
                </c:pt>
                <c:pt idx="10648">
                  <c:v>74900</c:v>
                </c:pt>
                <c:pt idx="10649">
                  <c:v>75000</c:v>
                </c:pt>
                <c:pt idx="10650">
                  <c:v>75100</c:v>
                </c:pt>
                <c:pt idx="10651">
                  <c:v>75200</c:v>
                </c:pt>
                <c:pt idx="10652">
                  <c:v>75300</c:v>
                </c:pt>
                <c:pt idx="10653">
                  <c:v>75400</c:v>
                </c:pt>
                <c:pt idx="10654">
                  <c:v>75500</c:v>
                </c:pt>
                <c:pt idx="10655">
                  <c:v>75600</c:v>
                </c:pt>
                <c:pt idx="10656">
                  <c:v>75700</c:v>
                </c:pt>
                <c:pt idx="10657">
                  <c:v>75800</c:v>
                </c:pt>
                <c:pt idx="10658">
                  <c:v>75900</c:v>
                </c:pt>
                <c:pt idx="10659">
                  <c:v>76000</c:v>
                </c:pt>
                <c:pt idx="10660">
                  <c:v>76100</c:v>
                </c:pt>
                <c:pt idx="10661">
                  <c:v>76200</c:v>
                </c:pt>
                <c:pt idx="10662">
                  <c:v>76300</c:v>
                </c:pt>
                <c:pt idx="10663">
                  <c:v>76400</c:v>
                </c:pt>
                <c:pt idx="10664">
                  <c:v>76500</c:v>
                </c:pt>
                <c:pt idx="10665">
                  <c:v>76600</c:v>
                </c:pt>
                <c:pt idx="10666">
                  <c:v>76700</c:v>
                </c:pt>
                <c:pt idx="10667">
                  <c:v>76800</c:v>
                </c:pt>
                <c:pt idx="10668">
                  <c:v>76900</c:v>
                </c:pt>
                <c:pt idx="10669">
                  <c:v>77000</c:v>
                </c:pt>
                <c:pt idx="10670">
                  <c:v>77100</c:v>
                </c:pt>
                <c:pt idx="10671">
                  <c:v>77200</c:v>
                </c:pt>
                <c:pt idx="10672">
                  <c:v>77300</c:v>
                </c:pt>
                <c:pt idx="10673">
                  <c:v>77400</c:v>
                </c:pt>
                <c:pt idx="10674">
                  <c:v>77500</c:v>
                </c:pt>
                <c:pt idx="10675">
                  <c:v>77600</c:v>
                </c:pt>
                <c:pt idx="10676">
                  <c:v>77700</c:v>
                </c:pt>
                <c:pt idx="10677">
                  <c:v>77800</c:v>
                </c:pt>
                <c:pt idx="10678">
                  <c:v>77900</c:v>
                </c:pt>
                <c:pt idx="10679">
                  <c:v>78000</c:v>
                </c:pt>
                <c:pt idx="10680">
                  <c:v>78100</c:v>
                </c:pt>
                <c:pt idx="10681">
                  <c:v>78200</c:v>
                </c:pt>
                <c:pt idx="10682">
                  <c:v>78300</c:v>
                </c:pt>
                <c:pt idx="10683">
                  <c:v>78400</c:v>
                </c:pt>
                <c:pt idx="10684">
                  <c:v>78500</c:v>
                </c:pt>
                <c:pt idx="10685">
                  <c:v>78600</c:v>
                </c:pt>
                <c:pt idx="10686">
                  <c:v>78700</c:v>
                </c:pt>
                <c:pt idx="10687">
                  <c:v>78800</c:v>
                </c:pt>
                <c:pt idx="10688">
                  <c:v>78900</c:v>
                </c:pt>
                <c:pt idx="10689">
                  <c:v>79000</c:v>
                </c:pt>
                <c:pt idx="10690">
                  <c:v>79100</c:v>
                </c:pt>
                <c:pt idx="10691">
                  <c:v>79200</c:v>
                </c:pt>
                <c:pt idx="10692">
                  <c:v>79300</c:v>
                </c:pt>
                <c:pt idx="10693">
                  <c:v>79400</c:v>
                </c:pt>
                <c:pt idx="10694">
                  <c:v>79500</c:v>
                </c:pt>
                <c:pt idx="10695">
                  <c:v>79600</c:v>
                </c:pt>
                <c:pt idx="10696">
                  <c:v>79700</c:v>
                </c:pt>
                <c:pt idx="10697">
                  <c:v>79800</c:v>
                </c:pt>
                <c:pt idx="10698">
                  <c:v>79900</c:v>
                </c:pt>
                <c:pt idx="10699">
                  <c:v>80000</c:v>
                </c:pt>
                <c:pt idx="10700">
                  <c:v>80100</c:v>
                </c:pt>
                <c:pt idx="10701">
                  <c:v>80200</c:v>
                </c:pt>
                <c:pt idx="10702">
                  <c:v>80300</c:v>
                </c:pt>
                <c:pt idx="10703">
                  <c:v>80400</c:v>
                </c:pt>
                <c:pt idx="10704">
                  <c:v>80500</c:v>
                </c:pt>
                <c:pt idx="10705">
                  <c:v>80600</c:v>
                </c:pt>
                <c:pt idx="10706">
                  <c:v>80700</c:v>
                </c:pt>
                <c:pt idx="10707">
                  <c:v>80800</c:v>
                </c:pt>
                <c:pt idx="10708">
                  <c:v>80900</c:v>
                </c:pt>
                <c:pt idx="10709">
                  <c:v>81000</c:v>
                </c:pt>
                <c:pt idx="10710">
                  <c:v>81100</c:v>
                </c:pt>
                <c:pt idx="10711">
                  <c:v>81200</c:v>
                </c:pt>
                <c:pt idx="10712">
                  <c:v>81300</c:v>
                </c:pt>
                <c:pt idx="10713">
                  <c:v>81400</c:v>
                </c:pt>
                <c:pt idx="10714">
                  <c:v>81500</c:v>
                </c:pt>
                <c:pt idx="10715">
                  <c:v>81600</c:v>
                </c:pt>
                <c:pt idx="10716">
                  <c:v>81700</c:v>
                </c:pt>
                <c:pt idx="10717">
                  <c:v>81800</c:v>
                </c:pt>
                <c:pt idx="10718">
                  <c:v>81900</c:v>
                </c:pt>
                <c:pt idx="10719">
                  <c:v>82000</c:v>
                </c:pt>
                <c:pt idx="10720">
                  <c:v>82100</c:v>
                </c:pt>
                <c:pt idx="10721">
                  <c:v>82200</c:v>
                </c:pt>
                <c:pt idx="10722">
                  <c:v>82300</c:v>
                </c:pt>
                <c:pt idx="10723">
                  <c:v>82400</c:v>
                </c:pt>
                <c:pt idx="10724">
                  <c:v>82500</c:v>
                </c:pt>
                <c:pt idx="10725">
                  <c:v>82600</c:v>
                </c:pt>
                <c:pt idx="10726">
                  <c:v>82700</c:v>
                </c:pt>
                <c:pt idx="10727">
                  <c:v>82800</c:v>
                </c:pt>
                <c:pt idx="10728">
                  <c:v>82900</c:v>
                </c:pt>
                <c:pt idx="10729">
                  <c:v>83000</c:v>
                </c:pt>
                <c:pt idx="10730">
                  <c:v>83100</c:v>
                </c:pt>
                <c:pt idx="10731">
                  <c:v>83200</c:v>
                </c:pt>
                <c:pt idx="10732">
                  <c:v>83300</c:v>
                </c:pt>
                <c:pt idx="10733">
                  <c:v>83400</c:v>
                </c:pt>
                <c:pt idx="10734">
                  <c:v>83500</c:v>
                </c:pt>
                <c:pt idx="10735">
                  <c:v>83600</c:v>
                </c:pt>
                <c:pt idx="10736">
                  <c:v>83700</c:v>
                </c:pt>
                <c:pt idx="10737">
                  <c:v>83800</c:v>
                </c:pt>
                <c:pt idx="10738">
                  <c:v>83900</c:v>
                </c:pt>
                <c:pt idx="10739">
                  <c:v>84000</c:v>
                </c:pt>
                <c:pt idx="10740">
                  <c:v>84100</c:v>
                </c:pt>
                <c:pt idx="10741">
                  <c:v>84200</c:v>
                </c:pt>
                <c:pt idx="10742">
                  <c:v>84300</c:v>
                </c:pt>
                <c:pt idx="10743">
                  <c:v>84400</c:v>
                </c:pt>
                <c:pt idx="10744">
                  <c:v>84500</c:v>
                </c:pt>
                <c:pt idx="10745">
                  <c:v>84600</c:v>
                </c:pt>
                <c:pt idx="10746">
                  <c:v>84700</c:v>
                </c:pt>
                <c:pt idx="10747">
                  <c:v>84800</c:v>
                </c:pt>
                <c:pt idx="10748">
                  <c:v>84900</c:v>
                </c:pt>
                <c:pt idx="10749">
                  <c:v>85000</c:v>
                </c:pt>
                <c:pt idx="10750">
                  <c:v>85100</c:v>
                </c:pt>
                <c:pt idx="10751">
                  <c:v>85200</c:v>
                </c:pt>
                <c:pt idx="10752">
                  <c:v>85300</c:v>
                </c:pt>
                <c:pt idx="10753">
                  <c:v>85400</c:v>
                </c:pt>
                <c:pt idx="10754">
                  <c:v>85500</c:v>
                </c:pt>
                <c:pt idx="10755">
                  <c:v>85600</c:v>
                </c:pt>
                <c:pt idx="10756">
                  <c:v>85700</c:v>
                </c:pt>
                <c:pt idx="10757">
                  <c:v>85800</c:v>
                </c:pt>
                <c:pt idx="10758">
                  <c:v>85900</c:v>
                </c:pt>
                <c:pt idx="10759">
                  <c:v>86000</c:v>
                </c:pt>
                <c:pt idx="10760">
                  <c:v>86100</c:v>
                </c:pt>
                <c:pt idx="10761">
                  <c:v>86200</c:v>
                </c:pt>
                <c:pt idx="10762">
                  <c:v>86300</c:v>
                </c:pt>
                <c:pt idx="10763">
                  <c:v>86400</c:v>
                </c:pt>
                <c:pt idx="10764">
                  <c:v>86500</c:v>
                </c:pt>
                <c:pt idx="10765">
                  <c:v>86600</c:v>
                </c:pt>
                <c:pt idx="10766">
                  <c:v>86700</c:v>
                </c:pt>
                <c:pt idx="10767">
                  <c:v>86800</c:v>
                </c:pt>
                <c:pt idx="10768">
                  <c:v>86900</c:v>
                </c:pt>
                <c:pt idx="10769">
                  <c:v>87000</c:v>
                </c:pt>
                <c:pt idx="10770">
                  <c:v>87100</c:v>
                </c:pt>
                <c:pt idx="10771">
                  <c:v>87200</c:v>
                </c:pt>
                <c:pt idx="10772">
                  <c:v>87300</c:v>
                </c:pt>
                <c:pt idx="10773">
                  <c:v>87400</c:v>
                </c:pt>
                <c:pt idx="10774">
                  <c:v>87500</c:v>
                </c:pt>
                <c:pt idx="10775">
                  <c:v>87600</c:v>
                </c:pt>
                <c:pt idx="10776">
                  <c:v>87700</c:v>
                </c:pt>
                <c:pt idx="10777">
                  <c:v>87800</c:v>
                </c:pt>
                <c:pt idx="10778">
                  <c:v>87900</c:v>
                </c:pt>
                <c:pt idx="10779">
                  <c:v>88000</c:v>
                </c:pt>
                <c:pt idx="10780">
                  <c:v>88100</c:v>
                </c:pt>
                <c:pt idx="10781">
                  <c:v>88200</c:v>
                </c:pt>
                <c:pt idx="10782">
                  <c:v>88300</c:v>
                </c:pt>
                <c:pt idx="10783">
                  <c:v>88400</c:v>
                </c:pt>
                <c:pt idx="10784">
                  <c:v>88500</c:v>
                </c:pt>
                <c:pt idx="10785">
                  <c:v>88600</c:v>
                </c:pt>
                <c:pt idx="10786">
                  <c:v>88700</c:v>
                </c:pt>
                <c:pt idx="10787">
                  <c:v>88800</c:v>
                </c:pt>
                <c:pt idx="10788">
                  <c:v>88900</c:v>
                </c:pt>
                <c:pt idx="10789">
                  <c:v>89000</c:v>
                </c:pt>
                <c:pt idx="10790">
                  <c:v>89100</c:v>
                </c:pt>
                <c:pt idx="10791">
                  <c:v>89200</c:v>
                </c:pt>
                <c:pt idx="10792">
                  <c:v>89300</c:v>
                </c:pt>
                <c:pt idx="10793">
                  <c:v>89400</c:v>
                </c:pt>
                <c:pt idx="10794">
                  <c:v>89500</c:v>
                </c:pt>
                <c:pt idx="10795">
                  <c:v>89600</c:v>
                </c:pt>
                <c:pt idx="10796">
                  <c:v>89700</c:v>
                </c:pt>
                <c:pt idx="10797">
                  <c:v>89800</c:v>
                </c:pt>
                <c:pt idx="10798">
                  <c:v>89900</c:v>
                </c:pt>
                <c:pt idx="10799">
                  <c:v>90000</c:v>
                </c:pt>
                <c:pt idx="10800">
                  <c:v>90100</c:v>
                </c:pt>
                <c:pt idx="10801">
                  <c:v>90200</c:v>
                </c:pt>
                <c:pt idx="10802">
                  <c:v>90300</c:v>
                </c:pt>
                <c:pt idx="10803">
                  <c:v>90400</c:v>
                </c:pt>
                <c:pt idx="10804">
                  <c:v>90500</c:v>
                </c:pt>
                <c:pt idx="10805">
                  <c:v>90600</c:v>
                </c:pt>
                <c:pt idx="10806">
                  <c:v>90700</c:v>
                </c:pt>
                <c:pt idx="10807">
                  <c:v>90800</c:v>
                </c:pt>
                <c:pt idx="10808">
                  <c:v>90900</c:v>
                </c:pt>
                <c:pt idx="10809">
                  <c:v>91000</c:v>
                </c:pt>
                <c:pt idx="10810">
                  <c:v>91100</c:v>
                </c:pt>
                <c:pt idx="10811">
                  <c:v>91200</c:v>
                </c:pt>
                <c:pt idx="10812">
                  <c:v>91300</c:v>
                </c:pt>
                <c:pt idx="10813">
                  <c:v>91400</c:v>
                </c:pt>
                <c:pt idx="10814">
                  <c:v>91500</c:v>
                </c:pt>
                <c:pt idx="10815">
                  <c:v>91600</c:v>
                </c:pt>
                <c:pt idx="10816">
                  <c:v>91700</c:v>
                </c:pt>
                <c:pt idx="10817">
                  <c:v>91800</c:v>
                </c:pt>
                <c:pt idx="10818">
                  <c:v>91900</c:v>
                </c:pt>
                <c:pt idx="10819">
                  <c:v>92000</c:v>
                </c:pt>
                <c:pt idx="10820">
                  <c:v>92100</c:v>
                </c:pt>
                <c:pt idx="10821">
                  <c:v>92200</c:v>
                </c:pt>
                <c:pt idx="10822">
                  <c:v>92300</c:v>
                </c:pt>
                <c:pt idx="10823">
                  <c:v>92400</c:v>
                </c:pt>
                <c:pt idx="10824">
                  <c:v>92500</c:v>
                </c:pt>
                <c:pt idx="10825">
                  <c:v>92600</c:v>
                </c:pt>
                <c:pt idx="10826">
                  <c:v>92700</c:v>
                </c:pt>
                <c:pt idx="10827">
                  <c:v>92800</c:v>
                </c:pt>
                <c:pt idx="10828">
                  <c:v>92900</c:v>
                </c:pt>
                <c:pt idx="10829">
                  <c:v>93000</c:v>
                </c:pt>
                <c:pt idx="10830">
                  <c:v>93100</c:v>
                </c:pt>
                <c:pt idx="10831">
                  <c:v>93200</c:v>
                </c:pt>
                <c:pt idx="10832">
                  <c:v>93300</c:v>
                </c:pt>
                <c:pt idx="10833">
                  <c:v>93400</c:v>
                </c:pt>
                <c:pt idx="10834">
                  <c:v>93500</c:v>
                </c:pt>
                <c:pt idx="10835">
                  <c:v>93600</c:v>
                </c:pt>
                <c:pt idx="10836">
                  <c:v>93700</c:v>
                </c:pt>
                <c:pt idx="10837">
                  <c:v>93800</c:v>
                </c:pt>
                <c:pt idx="10838">
                  <c:v>93900</c:v>
                </c:pt>
                <c:pt idx="10839">
                  <c:v>94000</c:v>
                </c:pt>
                <c:pt idx="10840">
                  <c:v>94100</c:v>
                </c:pt>
                <c:pt idx="10841">
                  <c:v>94200</c:v>
                </c:pt>
                <c:pt idx="10842">
                  <c:v>94300</c:v>
                </c:pt>
                <c:pt idx="10843">
                  <c:v>94400</c:v>
                </c:pt>
                <c:pt idx="10844">
                  <c:v>94500</c:v>
                </c:pt>
                <c:pt idx="10845">
                  <c:v>94600</c:v>
                </c:pt>
                <c:pt idx="10846">
                  <c:v>94700</c:v>
                </c:pt>
                <c:pt idx="10847">
                  <c:v>94800</c:v>
                </c:pt>
                <c:pt idx="10848">
                  <c:v>94900</c:v>
                </c:pt>
                <c:pt idx="10849">
                  <c:v>95000</c:v>
                </c:pt>
                <c:pt idx="10850">
                  <c:v>95100</c:v>
                </c:pt>
                <c:pt idx="10851">
                  <c:v>95200</c:v>
                </c:pt>
                <c:pt idx="10852">
                  <c:v>95300</c:v>
                </c:pt>
                <c:pt idx="10853">
                  <c:v>95400</c:v>
                </c:pt>
                <c:pt idx="10854">
                  <c:v>95500</c:v>
                </c:pt>
                <c:pt idx="10855">
                  <c:v>95600</c:v>
                </c:pt>
                <c:pt idx="10856">
                  <c:v>95700</c:v>
                </c:pt>
                <c:pt idx="10857">
                  <c:v>95800</c:v>
                </c:pt>
                <c:pt idx="10858">
                  <c:v>95900</c:v>
                </c:pt>
                <c:pt idx="10859">
                  <c:v>96000</c:v>
                </c:pt>
                <c:pt idx="10860">
                  <c:v>96100</c:v>
                </c:pt>
                <c:pt idx="10861">
                  <c:v>96200</c:v>
                </c:pt>
                <c:pt idx="10862">
                  <c:v>96300</c:v>
                </c:pt>
                <c:pt idx="10863">
                  <c:v>96400</c:v>
                </c:pt>
                <c:pt idx="10864">
                  <c:v>96500</c:v>
                </c:pt>
                <c:pt idx="10865">
                  <c:v>96600</c:v>
                </c:pt>
                <c:pt idx="10866">
                  <c:v>96700</c:v>
                </c:pt>
                <c:pt idx="10867">
                  <c:v>96800</c:v>
                </c:pt>
                <c:pt idx="10868">
                  <c:v>96900</c:v>
                </c:pt>
                <c:pt idx="10869">
                  <c:v>97000</c:v>
                </c:pt>
                <c:pt idx="10870">
                  <c:v>97100</c:v>
                </c:pt>
                <c:pt idx="10871">
                  <c:v>97200</c:v>
                </c:pt>
                <c:pt idx="10872">
                  <c:v>97300</c:v>
                </c:pt>
                <c:pt idx="10873">
                  <c:v>97400</c:v>
                </c:pt>
                <c:pt idx="10874">
                  <c:v>97500</c:v>
                </c:pt>
                <c:pt idx="10875">
                  <c:v>97600</c:v>
                </c:pt>
                <c:pt idx="10876">
                  <c:v>97700</c:v>
                </c:pt>
                <c:pt idx="10877">
                  <c:v>97800</c:v>
                </c:pt>
                <c:pt idx="10878">
                  <c:v>97900</c:v>
                </c:pt>
                <c:pt idx="10879">
                  <c:v>98000</c:v>
                </c:pt>
                <c:pt idx="10880">
                  <c:v>98100</c:v>
                </c:pt>
                <c:pt idx="10881">
                  <c:v>98200</c:v>
                </c:pt>
                <c:pt idx="10882">
                  <c:v>98300</c:v>
                </c:pt>
                <c:pt idx="10883">
                  <c:v>98400</c:v>
                </c:pt>
                <c:pt idx="10884">
                  <c:v>98500</c:v>
                </c:pt>
                <c:pt idx="10885">
                  <c:v>98600</c:v>
                </c:pt>
                <c:pt idx="10886">
                  <c:v>98700</c:v>
                </c:pt>
                <c:pt idx="10887">
                  <c:v>98800</c:v>
                </c:pt>
                <c:pt idx="10888">
                  <c:v>98900</c:v>
                </c:pt>
                <c:pt idx="10889">
                  <c:v>99000</c:v>
                </c:pt>
                <c:pt idx="10890">
                  <c:v>99100</c:v>
                </c:pt>
                <c:pt idx="10891">
                  <c:v>99200</c:v>
                </c:pt>
                <c:pt idx="10892">
                  <c:v>99300</c:v>
                </c:pt>
                <c:pt idx="10893">
                  <c:v>99400</c:v>
                </c:pt>
                <c:pt idx="10894">
                  <c:v>99500</c:v>
                </c:pt>
                <c:pt idx="10895">
                  <c:v>99600</c:v>
                </c:pt>
                <c:pt idx="10896">
                  <c:v>99700</c:v>
                </c:pt>
                <c:pt idx="10897">
                  <c:v>99800</c:v>
                </c:pt>
                <c:pt idx="10898">
                  <c:v>99900</c:v>
                </c:pt>
                <c:pt idx="10899">
                  <c:v>100000</c:v>
                </c:pt>
                <c:pt idx="10900">
                  <c:v>101000</c:v>
                </c:pt>
                <c:pt idx="10901">
                  <c:v>102000</c:v>
                </c:pt>
                <c:pt idx="10902">
                  <c:v>103000</c:v>
                </c:pt>
                <c:pt idx="10903">
                  <c:v>104000</c:v>
                </c:pt>
                <c:pt idx="10904">
                  <c:v>105000</c:v>
                </c:pt>
                <c:pt idx="10905">
                  <c:v>106000</c:v>
                </c:pt>
                <c:pt idx="10906">
                  <c:v>107000</c:v>
                </c:pt>
                <c:pt idx="10907">
                  <c:v>108000</c:v>
                </c:pt>
                <c:pt idx="10908">
                  <c:v>109000</c:v>
                </c:pt>
                <c:pt idx="10909">
                  <c:v>110000</c:v>
                </c:pt>
                <c:pt idx="10910">
                  <c:v>111000</c:v>
                </c:pt>
                <c:pt idx="10911">
                  <c:v>112000</c:v>
                </c:pt>
                <c:pt idx="10912">
                  <c:v>113000</c:v>
                </c:pt>
                <c:pt idx="10913">
                  <c:v>114000</c:v>
                </c:pt>
                <c:pt idx="10914">
                  <c:v>115000</c:v>
                </c:pt>
                <c:pt idx="10915">
                  <c:v>116000</c:v>
                </c:pt>
                <c:pt idx="10916">
                  <c:v>117000</c:v>
                </c:pt>
                <c:pt idx="10917">
                  <c:v>118000</c:v>
                </c:pt>
                <c:pt idx="10918">
                  <c:v>119000</c:v>
                </c:pt>
                <c:pt idx="10919">
                  <c:v>120000</c:v>
                </c:pt>
                <c:pt idx="10920">
                  <c:v>121000</c:v>
                </c:pt>
                <c:pt idx="10921">
                  <c:v>122000</c:v>
                </c:pt>
                <c:pt idx="10922">
                  <c:v>123000</c:v>
                </c:pt>
                <c:pt idx="10923">
                  <c:v>124000</c:v>
                </c:pt>
                <c:pt idx="10924">
                  <c:v>125000</c:v>
                </c:pt>
                <c:pt idx="10925">
                  <c:v>126000</c:v>
                </c:pt>
                <c:pt idx="10926">
                  <c:v>127000</c:v>
                </c:pt>
                <c:pt idx="10927">
                  <c:v>128000</c:v>
                </c:pt>
                <c:pt idx="10928">
                  <c:v>129000</c:v>
                </c:pt>
                <c:pt idx="10929">
                  <c:v>130000</c:v>
                </c:pt>
                <c:pt idx="10930">
                  <c:v>131000</c:v>
                </c:pt>
                <c:pt idx="10931">
                  <c:v>132000</c:v>
                </c:pt>
                <c:pt idx="10932">
                  <c:v>133000</c:v>
                </c:pt>
                <c:pt idx="10933">
                  <c:v>134000</c:v>
                </c:pt>
                <c:pt idx="10934">
                  <c:v>135000</c:v>
                </c:pt>
                <c:pt idx="10935">
                  <c:v>136000</c:v>
                </c:pt>
                <c:pt idx="10936">
                  <c:v>137000</c:v>
                </c:pt>
                <c:pt idx="10937">
                  <c:v>138000</c:v>
                </c:pt>
                <c:pt idx="10938">
                  <c:v>139000</c:v>
                </c:pt>
                <c:pt idx="10939">
                  <c:v>140000</c:v>
                </c:pt>
                <c:pt idx="10940">
                  <c:v>141000</c:v>
                </c:pt>
                <c:pt idx="10941">
                  <c:v>142000</c:v>
                </c:pt>
                <c:pt idx="10942">
                  <c:v>143000</c:v>
                </c:pt>
                <c:pt idx="10943">
                  <c:v>144000</c:v>
                </c:pt>
                <c:pt idx="10944">
                  <c:v>145000</c:v>
                </c:pt>
                <c:pt idx="10945">
                  <c:v>146000</c:v>
                </c:pt>
                <c:pt idx="10946">
                  <c:v>147000</c:v>
                </c:pt>
                <c:pt idx="10947">
                  <c:v>148000</c:v>
                </c:pt>
                <c:pt idx="10948">
                  <c:v>149000</c:v>
                </c:pt>
                <c:pt idx="10949">
                  <c:v>150000</c:v>
                </c:pt>
                <c:pt idx="10950">
                  <c:v>151000</c:v>
                </c:pt>
                <c:pt idx="10951">
                  <c:v>152000</c:v>
                </c:pt>
                <c:pt idx="10952">
                  <c:v>153000</c:v>
                </c:pt>
                <c:pt idx="10953">
                  <c:v>154000</c:v>
                </c:pt>
                <c:pt idx="10954">
                  <c:v>155000</c:v>
                </c:pt>
                <c:pt idx="10955">
                  <c:v>156000</c:v>
                </c:pt>
                <c:pt idx="10956">
                  <c:v>157000</c:v>
                </c:pt>
                <c:pt idx="10957">
                  <c:v>158000</c:v>
                </c:pt>
                <c:pt idx="10958">
                  <c:v>159000</c:v>
                </c:pt>
                <c:pt idx="10959">
                  <c:v>160000</c:v>
                </c:pt>
                <c:pt idx="10960">
                  <c:v>161000</c:v>
                </c:pt>
                <c:pt idx="10961">
                  <c:v>162000</c:v>
                </c:pt>
                <c:pt idx="10962">
                  <c:v>163000</c:v>
                </c:pt>
                <c:pt idx="10963">
                  <c:v>164000</c:v>
                </c:pt>
                <c:pt idx="10964">
                  <c:v>165000</c:v>
                </c:pt>
                <c:pt idx="10965">
                  <c:v>166000</c:v>
                </c:pt>
                <c:pt idx="10966">
                  <c:v>167000</c:v>
                </c:pt>
                <c:pt idx="10967">
                  <c:v>168000</c:v>
                </c:pt>
                <c:pt idx="10968">
                  <c:v>169000</c:v>
                </c:pt>
                <c:pt idx="10969">
                  <c:v>170000</c:v>
                </c:pt>
                <c:pt idx="10970">
                  <c:v>171000</c:v>
                </c:pt>
                <c:pt idx="10971">
                  <c:v>172000</c:v>
                </c:pt>
                <c:pt idx="10972">
                  <c:v>173000</c:v>
                </c:pt>
                <c:pt idx="10973">
                  <c:v>174000</c:v>
                </c:pt>
                <c:pt idx="10974">
                  <c:v>175000</c:v>
                </c:pt>
                <c:pt idx="10975">
                  <c:v>176000</c:v>
                </c:pt>
                <c:pt idx="10976">
                  <c:v>177000</c:v>
                </c:pt>
                <c:pt idx="10977">
                  <c:v>178000</c:v>
                </c:pt>
                <c:pt idx="10978">
                  <c:v>179000</c:v>
                </c:pt>
                <c:pt idx="10979">
                  <c:v>180000</c:v>
                </c:pt>
                <c:pt idx="10980">
                  <c:v>181000</c:v>
                </c:pt>
                <c:pt idx="10981">
                  <c:v>182000</c:v>
                </c:pt>
                <c:pt idx="10982">
                  <c:v>183000</c:v>
                </c:pt>
                <c:pt idx="10983">
                  <c:v>184000</c:v>
                </c:pt>
                <c:pt idx="10984">
                  <c:v>185000</c:v>
                </c:pt>
                <c:pt idx="10985">
                  <c:v>186000</c:v>
                </c:pt>
                <c:pt idx="10986">
                  <c:v>187000</c:v>
                </c:pt>
                <c:pt idx="10987">
                  <c:v>188000</c:v>
                </c:pt>
                <c:pt idx="10988">
                  <c:v>189000</c:v>
                </c:pt>
                <c:pt idx="10989">
                  <c:v>190000</c:v>
                </c:pt>
                <c:pt idx="10990">
                  <c:v>191000</c:v>
                </c:pt>
                <c:pt idx="10991">
                  <c:v>192000</c:v>
                </c:pt>
                <c:pt idx="10992">
                  <c:v>193000</c:v>
                </c:pt>
                <c:pt idx="10993">
                  <c:v>194000</c:v>
                </c:pt>
                <c:pt idx="10994">
                  <c:v>195000</c:v>
                </c:pt>
                <c:pt idx="10995">
                  <c:v>196000</c:v>
                </c:pt>
                <c:pt idx="10996">
                  <c:v>197000</c:v>
                </c:pt>
                <c:pt idx="10997">
                  <c:v>198000</c:v>
                </c:pt>
                <c:pt idx="10998">
                  <c:v>199000</c:v>
                </c:pt>
                <c:pt idx="10999">
                  <c:v>200000</c:v>
                </c:pt>
                <c:pt idx="11000">
                  <c:v>201000</c:v>
                </c:pt>
                <c:pt idx="11001">
                  <c:v>202000</c:v>
                </c:pt>
                <c:pt idx="11002">
                  <c:v>203000</c:v>
                </c:pt>
                <c:pt idx="11003">
                  <c:v>204000</c:v>
                </c:pt>
                <c:pt idx="11004">
                  <c:v>205000</c:v>
                </c:pt>
                <c:pt idx="11005">
                  <c:v>206000</c:v>
                </c:pt>
                <c:pt idx="11006">
                  <c:v>207000</c:v>
                </c:pt>
                <c:pt idx="11007">
                  <c:v>208000</c:v>
                </c:pt>
                <c:pt idx="11008">
                  <c:v>209000</c:v>
                </c:pt>
                <c:pt idx="11009">
                  <c:v>210000</c:v>
                </c:pt>
                <c:pt idx="11010">
                  <c:v>211000</c:v>
                </c:pt>
                <c:pt idx="11011">
                  <c:v>212000</c:v>
                </c:pt>
                <c:pt idx="11012">
                  <c:v>213000</c:v>
                </c:pt>
                <c:pt idx="11013">
                  <c:v>214000</c:v>
                </c:pt>
                <c:pt idx="11014">
                  <c:v>215000</c:v>
                </c:pt>
                <c:pt idx="11015">
                  <c:v>216000</c:v>
                </c:pt>
                <c:pt idx="11016">
                  <c:v>217000</c:v>
                </c:pt>
                <c:pt idx="11017">
                  <c:v>218000</c:v>
                </c:pt>
                <c:pt idx="11018">
                  <c:v>219000</c:v>
                </c:pt>
                <c:pt idx="11019">
                  <c:v>220000</c:v>
                </c:pt>
                <c:pt idx="11020">
                  <c:v>221000</c:v>
                </c:pt>
                <c:pt idx="11021">
                  <c:v>222000</c:v>
                </c:pt>
                <c:pt idx="11022">
                  <c:v>223000</c:v>
                </c:pt>
                <c:pt idx="11023">
                  <c:v>224000</c:v>
                </c:pt>
                <c:pt idx="11024">
                  <c:v>225000</c:v>
                </c:pt>
                <c:pt idx="11025">
                  <c:v>226000</c:v>
                </c:pt>
                <c:pt idx="11026">
                  <c:v>227000</c:v>
                </c:pt>
                <c:pt idx="11027">
                  <c:v>228000</c:v>
                </c:pt>
                <c:pt idx="11028">
                  <c:v>229000</c:v>
                </c:pt>
                <c:pt idx="11029">
                  <c:v>230000</c:v>
                </c:pt>
                <c:pt idx="11030">
                  <c:v>231000</c:v>
                </c:pt>
                <c:pt idx="11031">
                  <c:v>232000</c:v>
                </c:pt>
                <c:pt idx="11032">
                  <c:v>233000</c:v>
                </c:pt>
                <c:pt idx="11033">
                  <c:v>234000</c:v>
                </c:pt>
                <c:pt idx="11034">
                  <c:v>235000</c:v>
                </c:pt>
                <c:pt idx="11035">
                  <c:v>236000</c:v>
                </c:pt>
                <c:pt idx="11036">
                  <c:v>237000</c:v>
                </c:pt>
                <c:pt idx="11037">
                  <c:v>238000</c:v>
                </c:pt>
                <c:pt idx="11038">
                  <c:v>239000</c:v>
                </c:pt>
                <c:pt idx="11039">
                  <c:v>240000</c:v>
                </c:pt>
                <c:pt idx="11040">
                  <c:v>241000</c:v>
                </c:pt>
                <c:pt idx="11041">
                  <c:v>242000</c:v>
                </c:pt>
                <c:pt idx="11042">
                  <c:v>243000</c:v>
                </c:pt>
                <c:pt idx="11043">
                  <c:v>244000</c:v>
                </c:pt>
                <c:pt idx="11044">
                  <c:v>245000</c:v>
                </c:pt>
                <c:pt idx="11045">
                  <c:v>246000</c:v>
                </c:pt>
                <c:pt idx="11046">
                  <c:v>247000</c:v>
                </c:pt>
                <c:pt idx="11047">
                  <c:v>248000</c:v>
                </c:pt>
                <c:pt idx="11048">
                  <c:v>249000</c:v>
                </c:pt>
                <c:pt idx="11049">
                  <c:v>250000</c:v>
                </c:pt>
                <c:pt idx="11050">
                  <c:v>251000</c:v>
                </c:pt>
                <c:pt idx="11051">
                  <c:v>252000</c:v>
                </c:pt>
                <c:pt idx="11052">
                  <c:v>253000</c:v>
                </c:pt>
                <c:pt idx="11053">
                  <c:v>254000</c:v>
                </c:pt>
                <c:pt idx="11054">
                  <c:v>255000</c:v>
                </c:pt>
                <c:pt idx="11055">
                  <c:v>256000</c:v>
                </c:pt>
                <c:pt idx="11056">
                  <c:v>257000</c:v>
                </c:pt>
                <c:pt idx="11057">
                  <c:v>258000</c:v>
                </c:pt>
                <c:pt idx="11058">
                  <c:v>259000</c:v>
                </c:pt>
                <c:pt idx="11059">
                  <c:v>260000</c:v>
                </c:pt>
                <c:pt idx="11060">
                  <c:v>261000</c:v>
                </c:pt>
                <c:pt idx="11061">
                  <c:v>262000</c:v>
                </c:pt>
                <c:pt idx="11062">
                  <c:v>263000</c:v>
                </c:pt>
                <c:pt idx="11063">
                  <c:v>264000</c:v>
                </c:pt>
                <c:pt idx="11064">
                  <c:v>265000</c:v>
                </c:pt>
                <c:pt idx="11065">
                  <c:v>266000</c:v>
                </c:pt>
                <c:pt idx="11066">
                  <c:v>267000</c:v>
                </c:pt>
                <c:pt idx="11067">
                  <c:v>268000</c:v>
                </c:pt>
                <c:pt idx="11068">
                  <c:v>269000</c:v>
                </c:pt>
                <c:pt idx="11069">
                  <c:v>270000</c:v>
                </c:pt>
                <c:pt idx="11070">
                  <c:v>271000</c:v>
                </c:pt>
                <c:pt idx="11071">
                  <c:v>272000</c:v>
                </c:pt>
                <c:pt idx="11072">
                  <c:v>273000</c:v>
                </c:pt>
                <c:pt idx="11073">
                  <c:v>274000</c:v>
                </c:pt>
                <c:pt idx="11074">
                  <c:v>275000</c:v>
                </c:pt>
                <c:pt idx="11075">
                  <c:v>276000</c:v>
                </c:pt>
                <c:pt idx="11076">
                  <c:v>277000</c:v>
                </c:pt>
                <c:pt idx="11077">
                  <c:v>278000</c:v>
                </c:pt>
                <c:pt idx="11078">
                  <c:v>279000</c:v>
                </c:pt>
                <c:pt idx="11079">
                  <c:v>280000</c:v>
                </c:pt>
                <c:pt idx="11080">
                  <c:v>281000</c:v>
                </c:pt>
                <c:pt idx="11081">
                  <c:v>282000</c:v>
                </c:pt>
                <c:pt idx="11082">
                  <c:v>283000</c:v>
                </c:pt>
                <c:pt idx="11083">
                  <c:v>284000</c:v>
                </c:pt>
                <c:pt idx="11084">
                  <c:v>285000</c:v>
                </c:pt>
                <c:pt idx="11085">
                  <c:v>286000</c:v>
                </c:pt>
                <c:pt idx="11086">
                  <c:v>287000</c:v>
                </c:pt>
                <c:pt idx="11087">
                  <c:v>288000</c:v>
                </c:pt>
                <c:pt idx="11088">
                  <c:v>289000</c:v>
                </c:pt>
                <c:pt idx="11089">
                  <c:v>290000</c:v>
                </c:pt>
                <c:pt idx="11090">
                  <c:v>291000</c:v>
                </c:pt>
                <c:pt idx="11091">
                  <c:v>292000</c:v>
                </c:pt>
                <c:pt idx="11092">
                  <c:v>293000</c:v>
                </c:pt>
                <c:pt idx="11093">
                  <c:v>294000</c:v>
                </c:pt>
                <c:pt idx="11094">
                  <c:v>295000</c:v>
                </c:pt>
                <c:pt idx="11095">
                  <c:v>296000</c:v>
                </c:pt>
                <c:pt idx="11096">
                  <c:v>297000</c:v>
                </c:pt>
                <c:pt idx="11097">
                  <c:v>298000</c:v>
                </c:pt>
                <c:pt idx="11098">
                  <c:v>299000</c:v>
                </c:pt>
                <c:pt idx="11099">
                  <c:v>300000</c:v>
                </c:pt>
                <c:pt idx="11100">
                  <c:v>301000</c:v>
                </c:pt>
                <c:pt idx="11101">
                  <c:v>302000</c:v>
                </c:pt>
                <c:pt idx="11102">
                  <c:v>303000</c:v>
                </c:pt>
                <c:pt idx="11103">
                  <c:v>304000</c:v>
                </c:pt>
                <c:pt idx="11104">
                  <c:v>305000</c:v>
                </c:pt>
                <c:pt idx="11105">
                  <c:v>306000</c:v>
                </c:pt>
                <c:pt idx="11106">
                  <c:v>307000</c:v>
                </c:pt>
                <c:pt idx="11107">
                  <c:v>308000</c:v>
                </c:pt>
                <c:pt idx="11108">
                  <c:v>309000</c:v>
                </c:pt>
                <c:pt idx="11109">
                  <c:v>310000</c:v>
                </c:pt>
                <c:pt idx="11110">
                  <c:v>311000</c:v>
                </c:pt>
                <c:pt idx="11111">
                  <c:v>312000</c:v>
                </c:pt>
                <c:pt idx="11112">
                  <c:v>313000</c:v>
                </c:pt>
                <c:pt idx="11113">
                  <c:v>314000</c:v>
                </c:pt>
                <c:pt idx="11114">
                  <c:v>315000</c:v>
                </c:pt>
                <c:pt idx="11115">
                  <c:v>316000</c:v>
                </c:pt>
                <c:pt idx="11116">
                  <c:v>317000</c:v>
                </c:pt>
                <c:pt idx="11117">
                  <c:v>318000</c:v>
                </c:pt>
                <c:pt idx="11118">
                  <c:v>319000</c:v>
                </c:pt>
                <c:pt idx="11119">
                  <c:v>320000</c:v>
                </c:pt>
                <c:pt idx="11120">
                  <c:v>321000</c:v>
                </c:pt>
                <c:pt idx="11121">
                  <c:v>322000</c:v>
                </c:pt>
                <c:pt idx="11122">
                  <c:v>323000</c:v>
                </c:pt>
                <c:pt idx="11123">
                  <c:v>324000</c:v>
                </c:pt>
                <c:pt idx="11124">
                  <c:v>325000</c:v>
                </c:pt>
                <c:pt idx="11125">
                  <c:v>326000</c:v>
                </c:pt>
                <c:pt idx="11126">
                  <c:v>327000</c:v>
                </c:pt>
                <c:pt idx="11127">
                  <c:v>328000</c:v>
                </c:pt>
                <c:pt idx="11128">
                  <c:v>329000</c:v>
                </c:pt>
                <c:pt idx="11129">
                  <c:v>330000</c:v>
                </c:pt>
                <c:pt idx="11130">
                  <c:v>331000</c:v>
                </c:pt>
                <c:pt idx="11131">
                  <c:v>332000</c:v>
                </c:pt>
                <c:pt idx="11132">
                  <c:v>333000</c:v>
                </c:pt>
                <c:pt idx="11133">
                  <c:v>334000</c:v>
                </c:pt>
                <c:pt idx="11134">
                  <c:v>335000</c:v>
                </c:pt>
                <c:pt idx="11135">
                  <c:v>336000</c:v>
                </c:pt>
                <c:pt idx="11136">
                  <c:v>337000</c:v>
                </c:pt>
                <c:pt idx="11137">
                  <c:v>338000</c:v>
                </c:pt>
                <c:pt idx="11138">
                  <c:v>339000</c:v>
                </c:pt>
                <c:pt idx="11139">
                  <c:v>340000</c:v>
                </c:pt>
                <c:pt idx="11140">
                  <c:v>341000</c:v>
                </c:pt>
                <c:pt idx="11141">
                  <c:v>342000</c:v>
                </c:pt>
                <c:pt idx="11142">
                  <c:v>343000</c:v>
                </c:pt>
                <c:pt idx="11143">
                  <c:v>344000</c:v>
                </c:pt>
                <c:pt idx="11144">
                  <c:v>345000</c:v>
                </c:pt>
                <c:pt idx="11145">
                  <c:v>346000</c:v>
                </c:pt>
                <c:pt idx="11146">
                  <c:v>347000</c:v>
                </c:pt>
                <c:pt idx="11147">
                  <c:v>348000</c:v>
                </c:pt>
                <c:pt idx="11148">
                  <c:v>349000</c:v>
                </c:pt>
                <c:pt idx="11149">
                  <c:v>350000</c:v>
                </c:pt>
                <c:pt idx="11150">
                  <c:v>351000</c:v>
                </c:pt>
                <c:pt idx="11151">
                  <c:v>352000</c:v>
                </c:pt>
                <c:pt idx="11152">
                  <c:v>353000</c:v>
                </c:pt>
                <c:pt idx="11153">
                  <c:v>354000</c:v>
                </c:pt>
                <c:pt idx="11154">
                  <c:v>355000</c:v>
                </c:pt>
                <c:pt idx="11155">
                  <c:v>356000</c:v>
                </c:pt>
                <c:pt idx="11156">
                  <c:v>357000</c:v>
                </c:pt>
                <c:pt idx="11157">
                  <c:v>358000</c:v>
                </c:pt>
                <c:pt idx="11158">
                  <c:v>359000</c:v>
                </c:pt>
                <c:pt idx="11159">
                  <c:v>360000</c:v>
                </c:pt>
                <c:pt idx="11160">
                  <c:v>361000</c:v>
                </c:pt>
                <c:pt idx="11161">
                  <c:v>362000</c:v>
                </c:pt>
                <c:pt idx="11162">
                  <c:v>363000</c:v>
                </c:pt>
                <c:pt idx="11163">
                  <c:v>364000</c:v>
                </c:pt>
                <c:pt idx="11164">
                  <c:v>365000</c:v>
                </c:pt>
                <c:pt idx="11165">
                  <c:v>366000</c:v>
                </c:pt>
                <c:pt idx="11166">
                  <c:v>367000</c:v>
                </c:pt>
                <c:pt idx="11167">
                  <c:v>368000</c:v>
                </c:pt>
                <c:pt idx="11168">
                  <c:v>369000</c:v>
                </c:pt>
                <c:pt idx="11169">
                  <c:v>370000</c:v>
                </c:pt>
                <c:pt idx="11170">
                  <c:v>371000</c:v>
                </c:pt>
                <c:pt idx="11171">
                  <c:v>372000</c:v>
                </c:pt>
                <c:pt idx="11172">
                  <c:v>373000</c:v>
                </c:pt>
                <c:pt idx="11173">
                  <c:v>374000</c:v>
                </c:pt>
                <c:pt idx="11174">
                  <c:v>375000</c:v>
                </c:pt>
                <c:pt idx="11175">
                  <c:v>376000</c:v>
                </c:pt>
                <c:pt idx="11176">
                  <c:v>377000</c:v>
                </c:pt>
                <c:pt idx="11177">
                  <c:v>378000</c:v>
                </c:pt>
                <c:pt idx="11178">
                  <c:v>379000</c:v>
                </c:pt>
                <c:pt idx="11179">
                  <c:v>380000</c:v>
                </c:pt>
                <c:pt idx="11180">
                  <c:v>381000</c:v>
                </c:pt>
                <c:pt idx="11181">
                  <c:v>382000</c:v>
                </c:pt>
                <c:pt idx="11182">
                  <c:v>383000</c:v>
                </c:pt>
                <c:pt idx="11183">
                  <c:v>384000</c:v>
                </c:pt>
                <c:pt idx="11184">
                  <c:v>385000</c:v>
                </c:pt>
                <c:pt idx="11185">
                  <c:v>386000</c:v>
                </c:pt>
                <c:pt idx="11186">
                  <c:v>387000</c:v>
                </c:pt>
                <c:pt idx="11187">
                  <c:v>388000</c:v>
                </c:pt>
                <c:pt idx="11188">
                  <c:v>389000</c:v>
                </c:pt>
                <c:pt idx="11189">
                  <c:v>390000</c:v>
                </c:pt>
                <c:pt idx="11190">
                  <c:v>391000</c:v>
                </c:pt>
                <c:pt idx="11191">
                  <c:v>392000</c:v>
                </c:pt>
                <c:pt idx="11192">
                  <c:v>393000</c:v>
                </c:pt>
                <c:pt idx="11193">
                  <c:v>394000</c:v>
                </c:pt>
                <c:pt idx="11194">
                  <c:v>395000</c:v>
                </c:pt>
                <c:pt idx="11195">
                  <c:v>396000</c:v>
                </c:pt>
                <c:pt idx="11196">
                  <c:v>397000</c:v>
                </c:pt>
                <c:pt idx="11197">
                  <c:v>398000</c:v>
                </c:pt>
                <c:pt idx="11198">
                  <c:v>399000</c:v>
                </c:pt>
                <c:pt idx="11199">
                  <c:v>400000</c:v>
                </c:pt>
                <c:pt idx="11200">
                  <c:v>401000</c:v>
                </c:pt>
                <c:pt idx="11201">
                  <c:v>402000</c:v>
                </c:pt>
                <c:pt idx="11202">
                  <c:v>403000</c:v>
                </c:pt>
                <c:pt idx="11203">
                  <c:v>404000</c:v>
                </c:pt>
                <c:pt idx="11204">
                  <c:v>405000</c:v>
                </c:pt>
                <c:pt idx="11205">
                  <c:v>406000</c:v>
                </c:pt>
                <c:pt idx="11206">
                  <c:v>407000</c:v>
                </c:pt>
                <c:pt idx="11207">
                  <c:v>408000</c:v>
                </c:pt>
                <c:pt idx="11208">
                  <c:v>409000</c:v>
                </c:pt>
                <c:pt idx="11209">
                  <c:v>410000</c:v>
                </c:pt>
                <c:pt idx="11210">
                  <c:v>411000</c:v>
                </c:pt>
                <c:pt idx="11211">
                  <c:v>412000</c:v>
                </c:pt>
                <c:pt idx="11212">
                  <c:v>413000</c:v>
                </c:pt>
                <c:pt idx="11213">
                  <c:v>414000</c:v>
                </c:pt>
                <c:pt idx="11214">
                  <c:v>415000</c:v>
                </c:pt>
                <c:pt idx="11215">
                  <c:v>416000</c:v>
                </c:pt>
                <c:pt idx="11216">
                  <c:v>417000</c:v>
                </c:pt>
                <c:pt idx="11217">
                  <c:v>418000</c:v>
                </c:pt>
                <c:pt idx="11218">
                  <c:v>419000</c:v>
                </c:pt>
                <c:pt idx="11219">
                  <c:v>420000</c:v>
                </c:pt>
                <c:pt idx="11220">
                  <c:v>421000</c:v>
                </c:pt>
                <c:pt idx="11221">
                  <c:v>422000</c:v>
                </c:pt>
                <c:pt idx="11222">
                  <c:v>423000</c:v>
                </c:pt>
                <c:pt idx="11223">
                  <c:v>424000</c:v>
                </c:pt>
                <c:pt idx="11224">
                  <c:v>425000</c:v>
                </c:pt>
                <c:pt idx="11225">
                  <c:v>426000</c:v>
                </c:pt>
                <c:pt idx="11226">
                  <c:v>427000</c:v>
                </c:pt>
                <c:pt idx="11227">
                  <c:v>428000</c:v>
                </c:pt>
                <c:pt idx="11228">
                  <c:v>429000</c:v>
                </c:pt>
                <c:pt idx="11229">
                  <c:v>430000</c:v>
                </c:pt>
                <c:pt idx="11230">
                  <c:v>431000</c:v>
                </c:pt>
                <c:pt idx="11231">
                  <c:v>432000</c:v>
                </c:pt>
                <c:pt idx="11232">
                  <c:v>433000</c:v>
                </c:pt>
                <c:pt idx="11233">
                  <c:v>434000</c:v>
                </c:pt>
                <c:pt idx="11234">
                  <c:v>435000</c:v>
                </c:pt>
                <c:pt idx="11235">
                  <c:v>436000</c:v>
                </c:pt>
                <c:pt idx="11236">
                  <c:v>437000</c:v>
                </c:pt>
                <c:pt idx="11237">
                  <c:v>438000</c:v>
                </c:pt>
                <c:pt idx="11238">
                  <c:v>439000</c:v>
                </c:pt>
                <c:pt idx="11239">
                  <c:v>440000</c:v>
                </c:pt>
                <c:pt idx="11240">
                  <c:v>441000</c:v>
                </c:pt>
                <c:pt idx="11241">
                  <c:v>442000</c:v>
                </c:pt>
                <c:pt idx="11242">
                  <c:v>443000</c:v>
                </c:pt>
                <c:pt idx="11243">
                  <c:v>444000</c:v>
                </c:pt>
                <c:pt idx="11244">
                  <c:v>445000</c:v>
                </c:pt>
                <c:pt idx="11245">
                  <c:v>446000</c:v>
                </c:pt>
                <c:pt idx="11246">
                  <c:v>447000</c:v>
                </c:pt>
                <c:pt idx="11247">
                  <c:v>448000</c:v>
                </c:pt>
                <c:pt idx="11248">
                  <c:v>449000</c:v>
                </c:pt>
                <c:pt idx="11249">
                  <c:v>450000</c:v>
                </c:pt>
                <c:pt idx="11250">
                  <c:v>451000</c:v>
                </c:pt>
                <c:pt idx="11251">
                  <c:v>452000</c:v>
                </c:pt>
                <c:pt idx="11252">
                  <c:v>453000</c:v>
                </c:pt>
                <c:pt idx="11253">
                  <c:v>454000</c:v>
                </c:pt>
                <c:pt idx="11254">
                  <c:v>455000</c:v>
                </c:pt>
                <c:pt idx="11255">
                  <c:v>456000</c:v>
                </c:pt>
                <c:pt idx="11256">
                  <c:v>457000</c:v>
                </c:pt>
                <c:pt idx="11257">
                  <c:v>458000</c:v>
                </c:pt>
                <c:pt idx="11258">
                  <c:v>459000</c:v>
                </c:pt>
                <c:pt idx="11259">
                  <c:v>460000</c:v>
                </c:pt>
                <c:pt idx="11260">
                  <c:v>461000</c:v>
                </c:pt>
                <c:pt idx="11261">
                  <c:v>462000</c:v>
                </c:pt>
                <c:pt idx="11262">
                  <c:v>463000</c:v>
                </c:pt>
                <c:pt idx="11263">
                  <c:v>464000</c:v>
                </c:pt>
                <c:pt idx="11264">
                  <c:v>465000</c:v>
                </c:pt>
                <c:pt idx="11265">
                  <c:v>466000</c:v>
                </c:pt>
                <c:pt idx="11266">
                  <c:v>467000</c:v>
                </c:pt>
                <c:pt idx="11267">
                  <c:v>468000</c:v>
                </c:pt>
                <c:pt idx="11268">
                  <c:v>469000</c:v>
                </c:pt>
                <c:pt idx="11269">
                  <c:v>470000</c:v>
                </c:pt>
                <c:pt idx="11270">
                  <c:v>471000</c:v>
                </c:pt>
                <c:pt idx="11271">
                  <c:v>472000</c:v>
                </c:pt>
                <c:pt idx="11272">
                  <c:v>473000</c:v>
                </c:pt>
                <c:pt idx="11273">
                  <c:v>474000</c:v>
                </c:pt>
                <c:pt idx="11274">
                  <c:v>475000</c:v>
                </c:pt>
                <c:pt idx="11275">
                  <c:v>476000</c:v>
                </c:pt>
                <c:pt idx="11276">
                  <c:v>477000</c:v>
                </c:pt>
                <c:pt idx="11277">
                  <c:v>478000</c:v>
                </c:pt>
                <c:pt idx="11278">
                  <c:v>479000</c:v>
                </c:pt>
                <c:pt idx="11279">
                  <c:v>480000</c:v>
                </c:pt>
                <c:pt idx="11280">
                  <c:v>481000</c:v>
                </c:pt>
                <c:pt idx="11281">
                  <c:v>482000</c:v>
                </c:pt>
                <c:pt idx="11282">
                  <c:v>483000</c:v>
                </c:pt>
                <c:pt idx="11283">
                  <c:v>484000</c:v>
                </c:pt>
                <c:pt idx="11284">
                  <c:v>485000</c:v>
                </c:pt>
                <c:pt idx="11285">
                  <c:v>486000</c:v>
                </c:pt>
                <c:pt idx="11286">
                  <c:v>487000</c:v>
                </c:pt>
                <c:pt idx="11287">
                  <c:v>488000</c:v>
                </c:pt>
                <c:pt idx="11288">
                  <c:v>489000</c:v>
                </c:pt>
                <c:pt idx="11289">
                  <c:v>490000</c:v>
                </c:pt>
                <c:pt idx="11290">
                  <c:v>491000</c:v>
                </c:pt>
                <c:pt idx="11291">
                  <c:v>492000</c:v>
                </c:pt>
                <c:pt idx="11292">
                  <c:v>493000</c:v>
                </c:pt>
                <c:pt idx="11293">
                  <c:v>494000</c:v>
                </c:pt>
                <c:pt idx="11294">
                  <c:v>495000</c:v>
                </c:pt>
                <c:pt idx="11295">
                  <c:v>496000</c:v>
                </c:pt>
                <c:pt idx="11296">
                  <c:v>497000</c:v>
                </c:pt>
                <c:pt idx="11297">
                  <c:v>498000</c:v>
                </c:pt>
                <c:pt idx="11298">
                  <c:v>499000</c:v>
                </c:pt>
                <c:pt idx="11299">
                  <c:v>500000</c:v>
                </c:pt>
                <c:pt idx="11300">
                  <c:v>501000</c:v>
                </c:pt>
                <c:pt idx="11301">
                  <c:v>502000</c:v>
                </c:pt>
                <c:pt idx="11302">
                  <c:v>503000</c:v>
                </c:pt>
                <c:pt idx="11303">
                  <c:v>504000</c:v>
                </c:pt>
                <c:pt idx="11304">
                  <c:v>505000</c:v>
                </c:pt>
                <c:pt idx="11305">
                  <c:v>506000</c:v>
                </c:pt>
                <c:pt idx="11306">
                  <c:v>507000</c:v>
                </c:pt>
                <c:pt idx="11307">
                  <c:v>508000</c:v>
                </c:pt>
                <c:pt idx="11308">
                  <c:v>509000</c:v>
                </c:pt>
                <c:pt idx="11309">
                  <c:v>510000</c:v>
                </c:pt>
                <c:pt idx="11310">
                  <c:v>511000</c:v>
                </c:pt>
                <c:pt idx="11311">
                  <c:v>512000</c:v>
                </c:pt>
                <c:pt idx="11312">
                  <c:v>513000</c:v>
                </c:pt>
                <c:pt idx="11313">
                  <c:v>514000</c:v>
                </c:pt>
                <c:pt idx="11314">
                  <c:v>515000</c:v>
                </c:pt>
                <c:pt idx="11315">
                  <c:v>516000</c:v>
                </c:pt>
                <c:pt idx="11316">
                  <c:v>517000</c:v>
                </c:pt>
                <c:pt idx="11317">
                  <c:v>518000</c:v>
                </c:pt>
                <c:pt idx="11318">
                  <c:v>519000</c:v>
                </c:pt>
                <c:pt idx="11319">
                  <c:v>520000</c:v>
                </c:pt>
                <c:pt idx="11320">
                  <c:v>521000</c:v>
                </c:pt>
                <c:pt idx="11321">
                  <c:v>522000</c:v>
                </c:pt>
                <c:pt idx="11322">
                  <c:v>523000</c:v>
                </c:pt>
                <c:pt idx="11323">
                  <c:v>524000</c:v>
                </c:pt>
                <c:pt idx="11324">
                  <c:v>525000</c:v>
                </c:pt>
                <c:pt idx="11325">
                  <c:v>526000</c:v>
                </c:pt>
                <c:pt idx="11326">
                  <c:v>527000</c:v>
                </c:pt>
                <c:pt idx="11327">
                  <c:v>528000</c:v>
                </c:pt>
                <c:pt idx="11328">
                  <c:v>529000</c:v>
                </c:pt>
                <c:pt idx="11329">
                  <c:v>530000</c:v>
                </c:pt>
                <c:pt idx="11330">
                  <c:v>531000</c:v>
                </c:pt>
                <c:pt idx="11331">
                  <c:v>532000</c:v>
                </c:pt>
                <c:pt idx="11332">
                  <c:v>533000</c:v>
                </c:pt>
                <c:pt idx="11333">
                  <c:v>534000</c:v>
                </c:pt>
                <c:pt idx="11334">
                  <c:v>535000</c:v>
                </c:pt>
                <c:pt idx="11335">
                  <c:v>536000</c:v>
                </c:pt>
                <c:pt idx="11336">
                  <c:v>537000</c:v>
                </c:pt>
                <c:pt idx="11337">
                  <c:v>538000</c:v>
                </c:pt>
                <c:pt idx="11338">
                  <c:v>539000</c:v>
                </c:pt>
                <c:pt idx="11339">
                  <c:v>540000</c:v>
                </c:pt>
                <c:pt idx="11340">
                  <c:v>541000</c:v>
                </c:pt>
                <c:pt idx="11341">
                  <c:v>542000</c:v>
                </c:pt>
                <c:pt idx="11342">
                  <c:v>543000</c:v>
                </c:pt>
                <c:pt idx="11343">
                  <c:v>544000</c:v>
                </c:pt>
                <c:pt idx="11344">
                  <c:v>545000</c:v>
                </c:pt>
                <c:pt idx="11345">
                  <c:v>546000</c:v>
                </c:pt>
                <c:pt idx="11346">
                  <c:v>547000</c:v>
                </c:pt>
                <c:pt idx="11347">
                  <c:v>548000</c:v>
                </c:pt>
                <c:pt idx="11348">
                  <c:v>549000</c:v>
                </c:pt>
                <c:pt idx="11349">
                  <c:v>550000</c:v>
                </c:pt>
                <c:pt idx="11350">
                  <c:v>551000</c:v>
                </c:pt>
                <c:pt idx="11351">
                  <c:v>552000</c:v>
                </c:pt>
                <c:pt idx="11352">
                  <c:v>553000</c:v>
                </c:pt>
                <c:pt idx="11353">
                  <c:v>554000</c:v>
                </c:pt>
                <c:pt idx="11354">
                  <c:v>555000</c:v>
                </c:pt>
                <c:pt idx="11355">
                  <c:v>556000</c:v>
                </c:pt>
                <c:pt idx="11356">
                  <c:v>557000</c:v>
                </c:pt>
                <c:pt idx="11357">
                  <c:v>558000</c:v>
                </c:pt>
                <c:pt idx="11358">
                  <c:v>559000</c:v>
                </c:pt>
                <c:pt idx="11359">
                  <c:v>560000</c:v>
                </c:pt>
                <c:pt idx="11360">
                  <c:v>561000</c:v>
                </c:pt>
                <c:pt idx="11361">
                  <c:v>562000</c:v>
                </c:pt>
                <c:pt idx="11362">
                  <c:v>563000</c:v>
                </c:pt>
                <c:pt idx="11363">
                  <c:v>564000</c:v>
                </c:pt>
                <c:pt idx="11364">
                  <c:v>565000</c:v>
                </c:pt>
                <c:pt idx="11365">
                  <c:v>566000</c:v>
                </c:pt>
                <c:pt idx="11366">
                  <c:v>567000</c:v>
                </c:pt>
                <c:pt idx="11367">
                  <c:v>568000</c:v>
                </c:pt>
                <c:pt idx="11368">
                  <c:v>569000</c:v>
                </c:pt>
                <c:pt idx="11369">
                  <c:v>570000</c:v>
                </c:pt>
                <c:pt idx="11370">
                  <c:v>571000</c:v>
                </c:pt>
                <c:pt idx="11371">
                  <c:v>572000</c:v>
                </c:pt>
                <c:pt idx="11372">
                  <c:v>573000</c:v>
                </c:pt>
                <c:pt idx="11373">
                  <c:v>574000</c:v>
                </c:pt>
                <c:pt idx="11374">
                  <c:v>575000</c:v>
                </c:pt>
                <c:pt idx="11375">
                  <c:v>576000</c:v>
                </c:pt>
                <c:pt idx="11376">
                  <c:v>577000</c:v>
                </c:pt>
                <c:pt idx="11377">
                  <c:v>578000</c:v>
                </c:pt>
                <c:pt idx="11378">
                  <c:v>579000</c:v>
                </c:pt>
                <c:pt idx="11379">
                  <c:v>580000</c:v>
                </c:pt>
                <c:pt idx="11380">
                  <c:v>581000</c:v>
                </c:pt>
                <c:pt idx="11381">
                  <c:v>582000</c:v>
                </c:pt>
                <c:pt idx="11382">
                  <c:v>583000</c:v>
                </c:pt>
                <c:pt idx="11383">
                  <c:v>584000</c:v>
                </c:pt>
                <c:pt idx="11384">
                  <c:v>585000</c:v>
                </c:pt>
                <c:pt idx="11385">
                  <c:v>586000</c:v>
                </c:pt>
                <c:pt idx="11386">
                  <c:v>587000</c:v>
                </c:pt>
                <c:pt idx="11387">
                  <c:v>588000</c:v>
                </c:pt>
                <c:pt idx="11388">
                  <c:v>589000</c:v>
                </c:pt>
                <c:pt idx="11389">
                  <c:v>590000</c:v>
                </c:pt>
                <c:pt idx="11390">
                  <c:v>591000</c:v>
                </c:pt>
                <c:pt idx="11391">
                  <c:v>592000</c:v>
                </c:pt>
                <c:pt idx="11392">
                  <c:v>593000</c:v>
                </c:pt>
                <c:pt idx="11393">
                  <c:v>594000</c:v>
                </c:pt>
                <c:pt idx="11394">
                  <c:v>595000</c:v>
                </c:pt>
                <c:pt idx="11395">
                  <c:v>596000</c:v>
                </c:pt>
                <c:pt idx="11396">
                  <c:v>597000</c:v>
                </c:pt>
                <c:pt idx="11397">
                  <c:v>598000</c:v>
                </c:pt>
                <c:pt idx="11398">
                  <c:v>599000</c:v>
                </c:pt>
                <c:pt idx="11399">
                  <c:v>600000</c:v>
                </c:pt>
                <c:pt idx="11400">
                  <c:v>601000</c:v>
                </c:pt>
                <c:pt idx="11401">
                  <c:v>602000</c:v>
                </c:pt>
                <c:pt idx="11402">
                  <c:v>603000</c:v>
                </c:pt>
                <c:pt idx="11403">
                  <c:v>604000</c:v>
                </c:pt>
                <c:pt idx="11404">
                  <c:v>605000</c:v>
                </c:pt>
                <c:pt idx="11405">
                  <c:v>606000</c:v>
                </c:pt>
                <c:pt idx="11406">
                  <c:v>607000</c:v>
                </c:pt>
                <c:pt idx="11407">
                  <c:v>608000</c:v>
                </c:pt>
                <c:pt idx="11408">
                  <c:v>609000</c:v>
                </c:pt>
                <c:pt idx="11409">
                  <c:v>610000</c:v>
                </c:pt>
                <c:pt idx="11410">
                  <c:v>611000</c:v>
                </c:pt>
                <c:pt idx="11411">
                  <c:v>612000</c:v>
                </c:pt>
                <c:pt idx="11412">
                  <c:v>613000</c:v>
                </c:pt>
                <c:pt idx="11413">
                  <c:v>614000</c:v>
                </c:pt>
                <c:pt idx="11414">
                  <c:v>615000</c:v>
                </c:pt>
                <c:pt idx="11415">
                  <c:v>616000</c:v>
                </c:pt>
                <c:pt idx="11416">
                  <c:v>617000</c:v>
                </c:pt>
                <c:pt idx="11417">
                  <c:v>618000</c:v>
                </c:pt>
                <c:pt idx="11418">
                  <c:v>619000</c:v>
                </c:pt>
                <c:pt idx="11419">
                  <c:v>620000</c:v>
                </c:pt>
                <c:pt idx="11420">
                  <c:v>621000</c:v>
                </c:pt>
                <c:pt idx="11421">
                  <c:v>622000</c:v>
                </c:pt>
                <c:pt idx="11422">
                  <c:v>623000</c:v>
                </c:pt>
                <c:pt idx="11423">
                  <c:v>624000</c:v>
                </c:pt>
                <c:pt idx="11424">
                  <c:v>625000</c:v>
                </c:pt>
                <c:pt idx="11425">
                  <c:v>626000</c:v>
                </c:pt>
                <c:pt idx="11426">
                  <c:v>627000</c:v>
                </c:pt>
                <c:pt idx="11427">
                  <c:v>628000</c:v>
                </c:pt>
                <c:pt idx="11428">
                  <c:v>629000</c:v>
                </c:pt>
                <c:pt idx="11429">
                  <c:v>630000</c:v>
                </c:pt>
                <c:pt idx="11430">
                  <c:v>631000</c:v>
                </c:pt>
                <c:pt idx="11431">
                  <c:v>632000</c:v>
                </c:pt>
                <c:pt idx="11432">
                  <c:v>633000</c:v>
                </c:pt>
                <c:pt idx="11433">
                  <c:v>634000</c:v>
                </c:pt>
                <c:pt idx="11434">
                  <c:v>635000</c:v>
                </c:pt>
                <c:pt idx="11435">
                  <c:v>636000</c:v>
                </c:pt>
                <c:pt idx="11436">
                  <c:v>637000</c:v>
                </c:pt>
                <c:pt idx="11437">
                  <c:v>638000</c:v>
                </c:pt>
                <c:pt idx="11438">
                  <c:v>639000</c:v>
                </c:pt>
                <c:pt idx="11439">
                  <c:v>640000</c:v>
                </c:pt>
                <c:pt idx="11440">
                  <c:v>641000</c:v>
                </c:pt>
                <c:pt idx="11441">
                  <c:v>642000</c:v>
                </c:pt>
                <c:pt idx="11442">
                  <c:v>643000</c:v>
                </c:pt>
                <c:pt idx="11443">
                  <c:v>644000</c:v>
                </c:pt>
                <c:pt idx="11444">
                  <c:v>645000</c:v>
                </c:pt>
                <c:pt idx="11445">
                  <c:v>646000</c:v>
                </c:pt>
                <c:pt idx="11446">
                  <c:v>647000</c:v>
                </c:pt>
                <c:pt idx="11447">
                  <c:v>648000</c:v>
                </c:pt>
                <c:pt idx="11448">
                  <c:v>649000</c:v>
                </c:pt>
                <c:pt idx="11449">
                  <c:v>650000</c:v>
                </c:pt>
                <c:pt idx="11450">
                  <c:v>651000</c:v>
                </c:pt>
                <c:pt idx="11451">
                  <c:v>652000</c:v>
                </c:pt>
                <c:pt idx="11452">
                  <c:v>653000</c:v>
                </c:pt>
                <c:pt idx="11453">
                  <c:v>654000</c:v>
                </c:pt>
                <c:pt idx="11454">
                  <c:v>655000</c:v>
                </c:pt>
                <c:pt idx="11455">
                  <c:v>656000</c:v>
                </c:pt>
                <c:pt idx="11456">
                  <c:v>657000</c:v>
                </c:pt>
                <c:pt idx="11457">
                  <c:v>658000</c:v>
                </c:pt>
                <c:pt idx="11458">
                  <c:v>659000</c:v>
                </c:pt>
                <c:pt idx="11459">
                  <c:v>660000</c:v>
                </c:pt>
                <c:pt idx="11460">
                  <c:v>661000</c:v>
                </c:pt>
                <c:pt idx="11461">
                  <c:v>662000</c:v>
                </c:pt>
                <c:pt idx="11462">
                  <c:v>663000</c:v>
                </c:pt>
                <c:pt idx="11463">
                  <c:v>664000</c:v>
                </c:pt>
                <c:pt idx="11464">
                  <c:v>665000</c:v>
                </c:pt>
                <c:pt idx="11465">
                  <c:v>666000</c:v>
                </c:pt>
                <c:pt idx="11466">
                  <c:v>667000</c:v>
                </c:pt>
                <c:pt idx="11467">
                  <c:v>668000</c:v>
                </c:pt>
                <c:pt idx="11468">
                  <c:v>669000</c:v>
                </c:pt>
                <c:pt idx="11469">
                  <c:v>670000</c:v>
                </c:pt>
                <c:pt idx="11470">
                  <c:v>671000</c:v>
                </c:pt>
                <c:pt idx="11471">
                  <c:v>672000</c:v>
                </c:pt>
                <c:pt idx="11472">
                  <c:v>673000</c:v>
                </c:pt>
                <c:pt idx="11473">
                  <c:v>674000</c:v>
                </c:pt>
                <c:pt idx="11474">
                  <c:v>675000</c:v>
                </c:pt>
                <c:pt idx="11475">
                  <c:v>676000</c:v>
                </c:pt>
                <c:pt idx="11476">
                  <c:v>677000</c:v>
                </c:pt>
                <c:pt idx="11477">
                  <c:v>678000</c:v>
                </c:pt>
                <c:pt idx="11478">
                  <c:v>679000</c:v>
                </c:pt>
                <c:pt idx="11479">
                  <c:v>680000</c:v>
                </c:pt>
                <c:pt idx="11480">
                  <c:v>681000</c:v>
                </c:pt>
                <c:pt idx="11481">
                  <c:v>682000</c:v>
                </c:pt>
                <c:pt idx="11482">
                  <c:v>683000</c:v>
                </c:pt>
                <c:pt idx="11483">
                  <c:v>684000</c:v>
                </c:pt>
                <c:pt idx="11484">
                  <c:v>685000</c:v>
                </c:pt>
                <c:pt idx="11485">
                  <c:v>686000</c:v>
                </c:pt>
                <c:pt idx="11486">
                  <c:v>687000</c:v>
                </c:pt>
                <c:pt idx="11487">
                  <c:v>688000</c:v>
                </c:pt>
                <c:pt idx="11488">
                  <c:v>689000</c:v>
                </c:pt>
                <c:pt idx="11489">
                  <c:v>690000</c:v>
                </c:pt>
                <c:pt idx="11490">
                  <c:v>691000</c:v>
                </c:pt>
                <c:pt idx="11491">
                  <c:v>692000</c:v>
                </c:pt>
                <c:pt idx="11492">
                  <c:v>693000</c:v>
                </c:pt>
                <c:pt idx="11493">
                  <c:v>694000</c:v>
                </c:pt>
                <c:pt idx="11494">
                  <c:v>695000</c:v>
                </c:pt>
                <c:pt idx="11495">
                  <c:v>696000</c:v>
                </c:pt>
                <c:pt idx="11496">
                  <c:v>697000</c:v>
                </c:pt>
                <c:pt idx="11497">
                  <c:v>698000</c:v>
                </c:pt>
                <c:pt idx="11498">
                  <c:v>699000</c:v>
                </c:pt>
                <c:pt idx="11499">
                  <c:v>700000</c:v>
                </c:pt>
                <c:pt idx="11500">
                  <c:v>701000</c:v>
                </c:pt>
                <c:pt idx="11501">
                  <c:v>702000</c:v>
                </c:pt>
                <c:pt idx="11502">
                  <c:v>703000</c:v>
                </c:pt>
                <c:pt idx="11503">
                  <c:v>704000</c:v>
                </c:pt>
                <c:pt idx="11504">
                  <c:v>705000</c:v>
                </c:pt>
                <c:pt idx="11505">
                  <c:v>706000</c:v>
                </c:pt>
                <c:pt idx="11506">
                  <c:v>707000</c:v>
                </c:pt>
                <c:pt idx="11507">
                  <c:v>708000</c:v>
                </c:pt>
                <c:pt idx="11508">
                  <c:v>709000</c:v>
                </c:pt>
                <c:pt idx="11509">
                  <c:v>710000</c:v>
                </c:pt>
                <c:pt idx="11510">
                  <c:v>711000</c:v>
                </c:pt>
                <c:pt idx="11511">
                  <c:v>712000</c:v>
                </c:pt>
                <c:pt idx="11512">
                  <c:v>713000</c:v>
                </c:pt>
                <c:pt idx="11513">
                  <c:v>714000</c:v>
                </c:pt>
                <c:pt idx="11514">
                  <c:v>715000</c:v>
                </c:pt>
                <c:pt idx="11515">
                  <c:v>716000</c:v>
                </c:pt>
                <c:pt idx="11516">
                  <c:v>717000</c:v>
                </c:pt>
                <c:pt idx="11517">
                  <c:v>718000</c:v>
                </c:pt>
                <c:pt idx="11518">
                  <c:v>719000</c:v>
                </c:pt>
                <c:pt idx="11519">
                  <c:v>720000</c:v>
                </c:pt>
                <c:pt idx="11520">
                  <c:v>721000</c:v>
                </c:pt>
                <c:pt idx="11521">
                  <c:v>722000</c:v>
                </c:pt>
                <c:pt idx="11522">
                  <c:v>723000</c:v>
                </c:pt>
                <c:pt idx="11523">
                  <c:v>724000</c:v>
                </c:pt>
                <c:pt idx="11524">
                  <c:v>725000</c:v>
                </c:pt>
                <c:pt idx="11525">
                  <c:v>726000</c:v>
                </c:pt>
                <c:pt idx="11526">
                  <c:v>727000</c:v>
                </c:pt>
                <c:pt idx="11527">
                  <c:v>728000</c:v>
                </c:pt>
                <c:pt idx="11528">
                  <c:v>729000</c:v>
                </c:pt>
                <c:pt idx="11529">
                  <c:v>730000</c:v>
                </c:pt>
                <c:pt idx="11530">
                  <c:v>731000</c:v>
                </c:pt>
                <c:pt idx="11531">
                  <c:v>732000</c:v>
                </c:pt>
                <c:pt idx="11532">
                  <c:v>733000</c:v>
                </c:pt>
                <c:pt idx="11533">
                  <c:v>734000</c:v>
                </c:pt>
                <c:pt idx="11534">
                  <c:v>735000</c:v>
                </c:pt>
                <c:pt idx="11535">
                  <c:v>736000</c:v>
                </c:pt>
                <c:pt idx="11536">
                  <c:v>737000</c:v>
                </c:pt>
                <c:pt idx="11537">
                  <c:v>738000</c:v>
                </c:pt>
                <c:pt idx="11538">
                  <c:v>739000</c:v>
                </c:pt>
                <c:pt idx="11539">
                  <c:v>740000</c:v>
                </c:pt>
                <c:pt idx="11540">
                  <c:v>741000</c:v>
                </c:pt>
                <c:pt idx="11541">
                  <c:v>742000</c:v>
                </c:pt>
                <c:pt idx="11542">
                  <c:v>743000</c:v>
                </c:pt>
                <c:pt idx="11543">
                  <c:v>744000</c:v>
                </c:pt>
                <c:pt idx="11544">
                  <c:v>745000</c:v>
                </c:pt>
                <c:pt idx="11545">
                  <c:v>746000</c:v>
                </c:pt>
                <c:pt idx="11546">
                  <c:v>747000</c:v>
                </c:pt>
                <c:pt idx="11547">
                  <c:v>748000</c:v>
                </c:pt>
                <c:pt idx="11548">
                  <c:v>749000</c:v>
                </c:pt>
                <c:pt idx="11549">
                  <c:v>750000</c:v>
                </c:pt>
                <c:pt idx="11550">
                  <c:v>751000</c:v>
                </c:pt>
                <c:pt idx="11551">
                  <c:v>752000</c:v>
                </c:pt>
                <c:pt idx="11552">
                  <c:v>753000</c:v>
                </c:pt>
                <c:pt idx="11553">
                  <c:v>754000</c:v>
                </c:pt>
                <c:pt idx="11554">
                  <c:v>755000</c:v>
                </c:pt>
                <c:pt idx="11555">
                  <c:v>756000</c:v>
                </c:pt>
                <c:pt idx="11556">
                  <c:v>757000</c:v>
                </c:pt>
                <c:pt idx="11557">
                  <c:v>758000</c:v>
                </c:pt>
                <c:pt idx="11558">
                  <c:v>759000</c:v>
                </c:pt>
                <c:pt idx="11559">
                  <c:v>760000</c:v>
                </c:pt>
                <c:pt idx="11560">
                  <c:v>761000</c:v>
                </c:pt>
                <c:pt idx="11561">
                  <c:v>762000</c:v>
                </c:pt>
                <c:pt idx="11562">
                  <c:v>763000</c:v>
                </c:pt>
                <c:pt idx="11563">
                  <c:v>764000</c:v>
                </c:pt>
                <c:pt idx="11564">
                  <c:v>765000</c:v>
                </c:pt>
                <c:pt idx="11565">
                  <c:v>766000</c:v>
                </c:pt>
                <c:pt idx="11566">
                  <c:v>767000</c:v>
                </c:pt>
                <c:pt idx="11567">
                  <c:v>768000</c:v>
                </c:pt>
                <c:pt idx="11568">
                  <c:v>769000</c:v>
                </c:pt>
                <c:pt idx="11569">
                  <c:v>770000</c:v>
                </c:pt>
                <c:pt idx="11570">
                  <c:v>771000</c:v>
                </c:pt>
                <c:pt idx="11571">
                  <c:v>772000</c:v>
                </c:pt>
                <c:pt idx="11572">
                  <c:v>773000</c:v>
                </c:pt>
                <c:pt idx="11573">
                  <c:v>774000</c:v>
                </c:pt>
                <c:pt idx="11574">
                  <c:v>775000</c:v>
                </c:pt>
                <c:pt idx="11575">
                  <c:v>776000</c:v>
                </c:pt>
                <c:pt idx="11576">
                  <c:v>777000</c:v>
                </c:pt>
                <c:pt idx="11577">
                  <c:v>778000</c:v>
                </c:pt>
                <c:pt idx="11578">
                  <c:v>779000</c:v>
                </c:pt>
                <c:pt idx="11579">
                  <c:v>780000</c:v>
                </c:pt>
                <c:pt idx="11580">
                  <c:v>781000</c:v>
                </c:pt>
                <c:pt idx="11581">
                  <c:v>782000</c:v>
                </c:pt>
                <c:pt idx="11582">
                  <c:v>783000</c:v>
                </c:pt>
                <c:pt idx="11583">
                  <c:v>784000</c:v>
                </c:pt>
                <c:pt idx="11584">
                  <c:v>785000</c:v>
                </c:pt>
                <c:pt idx="11585">
                  <c:v>786000</c:v>
                </c:pt>
                <c:pt idx="11586">
                  <c:v>787000</c:v>
                </c:pt>
                <c:pt idx="11587">
                  <c:v>788000</c:v>
                </c:pt>
                <c:pt idx="11588">
                  <c:v>789000</c:v>
                </c:pt>
                <c:pt idx="11589">
                  <c:v>790000</c:v>
                </c:pt>
                <c:pt idx="11590">
                  <c:v>791000</c:v>
                </c:pt>
                <c:pt idx="11591">
                  <c:v>792000</c:v>
                </c:pt>
                <c:pt idx="11592">
                  <c:v>793000</c:v>
                </c:pt>
                <c:pt idx="11593">
                  <c:v>794000</c:v>
                </c:pt>
                <c:pt idx="11594">
                  <c:v>795000</c:v>
                </c:pt>
                <c:pt idx="11595">
                  <c:v>796000</c:v>
                </c:pt>
                <c:pt idx="11596">
                  <c:v>797000</c:v>
                </c:pt>
                <c:pt idx="11597">
                  <c:v>798000</c:v>
                </c:pt>
                <c:pt idx="11598">
                  <c:v>799000</c:v>
                </c:pt>
                <c:pt idx="11599">
                  <c:v>800000</c:v>
                </c:pt>
                <c:pt idx="11600">
                  <c:v>801000</c:v>
                </c:pt>
                <c:pt idx="11601">
                  <c:v>802000</c:v>
                </c:pt>
                <c:pt idx="11602">
                  <c:v>803000</c:v>
                </c:pt>
                <c:pt idx="11603">
                  <c:v>804000</c:v>
                </c:pt>
                <c:pt idx="11604">
                  <c:v>805000</c:v>
                </c:pt>
                <c:pt idx="11605">
                  <c:v>806000</c:v>
                </c:pt>
                <c:pt idx="11606">
                  <c:v>807000</c:v>
                </c:pt>
                <c:pt idx="11607">
                  <c:v>808000</c:v>
                </c:pt>
                <c:pt idx="11608">
                  <c:v>809000</c:v>
                </c:pt>
                <c:pt idx="11609">
                  <c:v>810000</c:v>
                </c:pt>
                <c:pt idx="11610">
                  <c:v>811000</c:v>
                </c:pt>
                <c:pt idx="11611">
                  <c:v>812000</c:v>
                </c:pt>
                <c:pt idx="11612">
                  <c:v>813000</c:v>
                </c:pt>
                <c:pt idx="11613">
                  <c:v>814000</c:v>
                </c:pt>
                <c:pt idx="11614">
                  <c:v>815000</c:v>
                </c:pt>
                <c:pt idx="11615">
                  <c:v>816000</c:v>
                </c:pt>
                <c:pt idx="11616">
                  <c:v>817000</c:v>
                </c:pt>
                <c:pt idx="11617">
                  <c:v>818000</c:v>
                </c:pt>
                <c:pt idx="11618">
                  <c:v>819000</c:v>
                </c:pt>
                <c:pt idx="11619">
                  <c:v>820000</c:v>
                </c:pt>
                <c:pt idx="11620">
                  <c:v>821000</c:v>
                </c:pt>
                <c:pt idx="11621">
                  <c:v>822000</c:v>
                </c:pt>
                <c:pt idx="11622">
                  <c:v>823000</c:v>
                </c:pt>
                <c:pt idx="11623">
                  <c:v>824000</c:v>
                </c:pt>
                <c:pt idx="11624">
                  <c:v>825000</c:v>
                </c:pt>
                <c:pt idx="11625">
                  <c:v>826000</c:v>
                </c:pt>
                <c:pt idx="11626">
                  <c:v>827000</c:v>
                </c:pt>
                <c:pt idx="11627">
                  <c:v>828000</c:v>
                </c:pt>
                <c:pt idx="11628">
                  <c:v>829000</c:v>
                </c:pt>
                <c:pt idx="11629">
                  <c:v>830000</c:v>
                </c:pt>
                <c:pt idx="11630">
                  <c:v>831000</c:v>
                </c:pt>
                <c:pt idx="11631">
                  <c:v>832000</c:v>
                </c:pt>
                <c:pt idx="11632">
                  <c:v>833000</c:v>
                </c:pt>
                <c:pt idx="11633">
                  <c:v>834000</c:v>
                </c:pt>
                <c:pt idx="11634">
                  <c:v>835000</c:v>
                </c:pt>
                <c:pt idx="11635">
                  <c:v>836000</c:v>
                </c:pt>
                <c:pt idx="11636">
                  <c:v>837000</c:v>
                </c:pt>
                <c:pt idx="11637">
                  <c:v>838000</c:v>
                </c:pt>
                <c:pt idx="11638">
                  <c:v>839000</c:v>
                </c:pt>
                <c:pt idx="11639">
                  <c:v>840000</c:v>
                </c:pt>
                <c:pt idx="11640">
                  <c:v>841000</c:v>
                </c:pt>
                <c:pt idx="11641">
                  <c:v>842000</c:v>
                </c:pt>
                <c:pt idx="11642">
                  <c:v>843000</c:v>
                </c:pt>
                <c:pt idx="11643">
                  <c:v>844000</c:v>
                </c:pt>
                <c:pt idx="11644">
                  <c:v>845000</c:v>
                </c:pt>
                <c:pt idx="11645">
                  <c:v>846000</c:v>
                </c:pt>
                <c:pt idx="11646">
                  <c:v>847000</c:v>
                </c:pt>
                <c:pt idx="11647">
                  <c:v>848000</c:v>
                </c:pt>
                <c:pt idx="11648">
                  <c:v>849000</c:v>
                </c:pt>
                <c:pt idx="11649">
                  <c:v>850000</c:v>
                </c:pt>
                <c:pt idx="11650">
                  <c:v>851000</c:v>
                </c:pt>
                <c:pt idx="11651">
                  <c:v>852000</c:v>
                </c:pt>
                <c:pt idx="11652">
                  <c:v>853000</c:v>
                </c:pt>
                <c:pt idx="11653">
                  <c:v>854000</c:v>
                </c:pt>
                <c:pt idx="11654">
                  <c:v>855000</c:v>
                </c:pt>
                <c:pt idx="11655">
                  <c:v>856000</c:v>
                </c:pt>
                <c:pt idx="11656">
                  <c:v>857000</c:v>
                </c:pt>
                <c:pt idx="11657">
                  <c:v>858000</c:v>
                </c:pt>
                <c:pt idx="11658">
                  <c:v>859000</c:v>
                </c:pt>
                <c:pt idx="11659">
                  <c:v>860000</c:v>
                </c:pt>
                <c:pt idx="11660">
                  <c:v>861000</c:v>
                </c:pt>
                <c:pt idx="11661">
                  <c:v>862000</c:v>
                </c:pt>
                <c:pt idx="11662">
                  <c:v>863000</c:v>
                </c:pt>
                <c:pt idx="11663">
                  <c:v>864000</c:v>
                </c:pt>
                <c:pt idx="11664">
                  <c:v>865000</c:v>
                </c:pt>
                <c:pt idx="11665">
                  <c:v>866000</c:v>
                </c:pt>
                <c:pt idx="11666">
                  <c:v>867000</c:v>
                </c:pt>
                <c:pt idx="11667">
                  <c:v>868000</c:v>
                </c:pt>
                <c:pt idx="11668">
                  <c:v>869000</c:v>
                </c:pt>
                <c:pt idx="11669">
                  <c:v>870000</c:v>
                </c:pt>
                <c:pt idx="11670">
                  <c:v>871000</c:v>
                </c:pt>
                <c:pt idx="11671">
                  <c:v>872000</c:v>
                </c:pt>
                <c:pt idx="11672">
                  <c:v>873000</c:v>
                </c:pt>
                <c:pt idx="11673">
                  <c:v>874000</c:v>
                </c:pt>
                <c:pt idx="11674">
                  <c:v>875000</c:v>
                </c:pt>
                <c:pt idx="11675">
                  <c:v>876000</c:v>
                </c:pt>
                <c:pt idx="11676">
                  <c:v>877000</c:v>
                </c:pt>
                <c:pt idx="11677">
                  <c:v>878000</c:v>
                </c:pt>
                <c:pt idx="11678">
                  <c:v>879000</c:v>
                </c:pt>
                <c:pt idx="11679">
                  <c:v>880000</c:v>
                </c:pt>
                <c:pt idx="11680">
                  <c:v>881000</c:v>
                </c:pt>
                <c:pt idx="11681">
                  <c:v>882000</c:v>
                </c:pt>
                <c:pt idx="11682">
                  <c:v>883000</c:v>
                </c:pt>
                <c:pt idx="11683">
                  <c:v>884000</c:v>
                </c:pt>
                <c:pt idx="11684">
                  <c:v>885000</c:v>
                </c:pt>
                <c:pt idx="11685">
                  <c:v>886000</c:v>
                </c:pt>
                <c:pt idx="11686">
                  <c:v>887000</c:v>
                </c:pt>
                <c:pt idx="11687">
                  <c:v>888000</c:v>
                </c:pt>
                <c:pt idx="11688">
                  <c:v>889000</c:v>
                </c:pt>
                <c:pt idx="11689">
                  <c:v>890000</c:v>
                </c:pt>
                <c:pt idx="11690">
                  <c:v>891000</c:v>
                </c:pt>
                <c:pt idx="11691">
                  <c:v>892000</c:v>
                </c:pt>
                <c:pt idx="11692">
                  <c:v>893000</c:v>
                </c:pt>
                <c:pt idx="11693">
                  <c:v>894000</c:v>
                </c:pt>
                <c:pt idx="11694">
                  <c:v>895000</c:v>
                </c:pt>
                <c:pt idx="11695">
                  <c:v>896000</c:v>
                </c:pt>
                <c:pt idx="11696">
                  <c:v>897000</c:v>
                </c:pt>
                <c:pt idx="11697">
                  <c:v>898000</c:v>
                </c:pt>
                <c:pt idx="11698">
                  <c:v>899000</c:v>
                </c:pt>
                <c:pt idx="11699">
                  <c:v>900000</c:v>
                </c:pt>
                <c:pt idx="11700">
                  <c:v>901000</c:v>
                </c:pt>
                <c:pt idx="11701">
                  <c:v>902000</c:v>
                </c:pt>
                <c:pt idx="11702">
                  <c:v>903000</c:v>
                </c:pt>
                <c:pt idx="11703">
                  <c:v>904000</c:v>
                </c:pt>
                <c:pt idx="11704">
                  <c:v>905000</c:v>
                </c:pt>
                <c:pt idx="11705">
                  <c:v>906000</c:v>
                </c:pt>
                <c:pt idx="11706">
                  <c:v>907000</c:v>
                </c:pt>
                <c:pt idx="11707">
                  <c:v>908000</c:v>
                </c:pt>
                <c:pt idx="11708">
                  <c:v>909000</c:v>
                </c:pt>
                <c:pt idx="11709">
                  <c:v>910000</c:v>
                </c:pt>
                <c:pt idx="11710">
                  <c:v>911000</c:v>
                </c:pt>
                <c:pt idx="11711">
                  <c:v>912000</c:v>
                </c:pt>
                <c:pt idx="11712">
                  <c:v>913000</c:v>
                </c:pt>
                <c:pt idx="11713">
                  <c:v>914000</c:v>
                </c:pt>
                <c:pt idx="11714">
                  <c:v>915000</c:v>
                </c:pt>
                <c:pt idx="11715">
                  <c:v>916000</c:v>
                </c:pt>
                <c:pt idx="11716">
                  <c:v>917000</c:v>
                </c:pt>
                <c:pt idx="11717">
                  <c:v>918000</c:v>
                </c:pt>
                <c:pt idx="11718">
                  <c:v>919000</c:v>
                </c:pt>
                <c:pt idx="11719">
                  <c:v>920000</c:v>
                </c:pt>
                <c:pt idx="11720">
                  <c:v>921000</c:v>
                </c:pt>
                <c:pt idx="11721">
                  <c:v>922000</c:v>
                </c:pt>
                <c:pt idx="11722">
                  <c:v>923000</c:v>
                </c:pt>
                <c:pt idx="11723">
                  <c:v>924000</c:v>
                </c:pt>
                <c:pt idx="11724">
                  <c:v>925000</c:v>
                </c:pt>
                <c:pt idx="11725">
                  <c:v>926000</c:v>
                </c:pt>
                <c:pt idx="11726">
                  <c:v>927000</c:v>
                </c:pt>
                <c:pt idx="11727">
                  <c:v>928000</c:v>
                </c:pt>
                <c:pt idx="11728">
                  <c:v>929000</c:v>
                </c:pt>
                <c:pt idx="11729">
                  <c:v>930000</c:v>
                </c:pt>
                <c:pt idx="11730">
                  <c:v>931000</c:v>
                </c:pt>
                <c:pt idx="11731">
                  <c:v>932000</c:v>
                </c:pt>
                <c:pt idx="11732">
                  <c:v>933000</c:v>
                </c:pt>
                <c:pt idx="11733">
                  <c:v>934000</c:v>
                </c:pt>
                <c:pt idx="11734">
                  <c:v>935000</c:v>
                </c:pt>
                <c:pt idx="11735">
                  <c:v>936000</c:v>
                </c:pt>
                <c:pt idx="11736">
                  <c:v>937000</c:v>
                </c:pt>
                <c:pt idx="11737">
                  <c:v>938000</c:v>
                </c:pt>
                <c:pt idx="11738">
                  <c:v>939000</c:v>
                </c:pt>
                <c:pt idx="11739">
                  <c:v>940000</c:v>
                </c:pt>
                <c:pt idx="11740">
                  <c:v>941000</c:v>
                </c:pt>
                <c:pt idx="11741">
                  <c:v>942000</c:v>
                </c:pt>
                <c:pt idx="11742">
                  <c:v>943000</c:v>
                </c:pt>
                <c:pt idx="11743">
                  <c:v>944000</c:v>
                </c:pt>
                <c:pt idx="11744">
                  <c:v>945000</c:v>
                </c:pt>
                <c:pt idx="11745">
                  <c:v>946000</c:v>
                </c:pt>
                <c:pt idx="11746">
                  <c:v>947000</c:v>
                </c:pt>
                <c:pt idx="11747">
                  <c:v>948000</c:v>
                </c:pt>
                <c:pt idx="11748">
                  <c:v>949000</c:v>
                </c:pt>
                <c:pt idx="11749">
                  <c:v>950000</c:v>
                </c:pt>
                <c:pt idx="11750">
                  <c:v>951000</c:v>
                </c:pt>
                <c:pt idx="11751">
                  <c:v>952000</c:v>
                </c:pt>
                <c:pt idx="11752">
                  <c:v>953000</c:v>
                </c:pt>
                <c:pt idx="11753">
                  <c:v>954000</c:v>
                </c:pt>
                <c:pt idx="11754">
                  <c:v>955000</c:v>
                </c:pt>
                <c:pt idx="11755">
                  <c:v>956000</c:v>
                </c:pt>
                <c:pt idx="11756">
                  <c:v>957000</c:v>
                </c:pt>
                <c:pt idx="11757">
                  <c:v>958000</c:v>
                </c:pt>
                <c:pt idx="11758">
                  <c:v>959000</c:v>
                </c:pt>
                <c:pt idx="11759">
                  <c:v>960000</c:v>
                </c:pt>
                <c:pt idx="11760">
                  <c:v>961000</c:v>
                </c:pt>
                <c:pt idx="11761">
                  <c:v>962000</c:v>
                </c:pt>
                <c:pt idx="11762">
                  <c:v>963000</c:v>
                </c:pt>
                <c:pt idx="11763">
                  <c:v>964000</c:v>
                </c:pt>
                <c:pt idx="11764">
                  <c:v>965000</c:v>
                </c:pt>
                <c:pt idx="11765">
                  <c:v>966000</c:v>
                </c:pt>
                <c:pt idx="11766">
                  <c:v>967000</c:v>
                </c:pt>
                <c:pt idx="11767">
                  <c:v>968000</c:v>
                </c:pt>
                <c:pt idx="11768">
                  <c:v>969000</c:v>
                </c:pt>
                <c:pt idx="11769">
                  <c:v>970000</c:v>
                </c:pt>
                <c:pt idx="11770">
                  <c:v>971000</c:v>
                </c:pt>
                <c:pt idx="11771">
                  <c:v>972000</c:v>
                </c:pt>
                <c:pt idx="11772">
                  <c:v>973000</c:v>
                </c:pt>
                <c:pt idx="11773">
                  <c:v>974000</c:v>
                </c:pt>
                <c:pt idx="11774">
                  <c:v>975000</c:v>
                </c:pt>
                <c:pt idx="11775">
                  <c:v>976000</c:v>
                </c:pt>
                <c:pt idx="11776">
                  <c:v>977000</c:v>
                </c:pt>
                <c:pt idx="11777">
                  <c:v>978000</c:v>
                </c:pt>
                <c:pt idx="11778">
                  <c:v>979000</c:v>
                </c:pt>
                <c:pt idx="11779">
                  <c:v>980000</c:v>
                </c:pt>
                <c:pt idx="11780">
                  <c:v>981000</c:v>
                </c:pt>
                <c:pt idx="11781">
                  <c:v>982000</c:v>
                </c:pt>
                <c:pt idx="11782">
                  <c:v>983000</c:v>
                </c:pt>
                <c:pt idx="11783">
                  <c:v>984000</c:v>
                </c:pt>
                <c:pt idx="11784">
                  <c:v>985000</c:v>
                </c:pt>
                <c:pt idx="11785">
                  <c:v>986000</c:v>
                </c:pt>
                <c:pt idx="11786">
                  <c:v>987000</c:v>
                </c:pt>
                <c:pt idx="11787">
                  <c:v>988000</c:v>
                </c:pt>
                <c:pt idx="11788">
                  <c:v>989000</c:v>
                </c:pt>
                <c:pt idx="11789">
                  <c:v>990000</c:v>
                </c:pt>
                <c:pt idx="11790">
                  <c:v>991000</c:v>
                </c:pt>
                <c:pt idx="11791">
                  <c:v>992000</c:v>
                </c:pt>
                <c:pt idx="11792">
                  <c:v>993000</c:v>
                </c:pt>
                <c:pt idx="11793">
                  <c:v>994000</c:v>
                </c:pt>
                <c:pt idx="11794">
                  <c:v>995000</c:v>
                </c:pt>
                <c:pt idx="11795">
                  <c:v>996000</c:v>
                </c:pt>
                <c:pt idx="11796">
                  <c:v>997000</c:v>
                </c:pt>
                <c:pt idx="11797">
                  <c:v>998000</c:v>
                </c:pt>
                <c:pt idx="11798">
                  <c:v>999000</c:v>
                </c:pt>
                <c:pt idx="11799">
                  <c:v>1000000</c:v>
                </c:pt>
              </c:numCache>
            </c:numRef>
          </c:xVal>
          <c:yVal>
            <c:numRef>
              <c:f>Sheet1!$D:$D</c:f>
              <c:numCache>
                <c:formatCode>General</c:formatCode>
                <c:ptCount val="104857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  <c:pt idx="366">
                  <c:v>367</c:v>
                </c:pt>
                <c:pt idx="367">
                  <c:v>368</c:v>
                </c:pt>
                <c:pt idx="368">
                  <c:v>369</c:v>
                </c:pt>
                <c:pt idx="369">
                  <c:v>370</c:v>
                </c:pt>
                <c:pt idx="370">
                  <c:v>371</c:v>
                </c:pt>
                <c:pt idx="371">
                  <c:v>372</c:v>
                </c:pt>
                <c:pt idx="372">
                  <c:v>373</c:v>
                </c:pt>
                <c:pt idx="373">
                  <c:v>374</c:v>
                </c:pt>
                <c:pt idx="374">
                  <c:v>375</c:v>
                </c:pt>
                <c:pt idx="375">
                  <c:v>376</c:v>
                </c:pt>
                <c:pt idx="376">
                  <c:v>377</c:v>
                </c:pt>
                <c:pt idx="377">
                  <c:v>378</c:v>
                </c:pt>
                <c:pt idx="378">
                  <c:v>379</c:v>
                </c:pt>
                <c:pt idx="379">
                  <c:v>380</c:v>
                </c:pt>
                <c:pt idx="380">
                  <c:v>381</c:v>
                </c:pt>
                <c:pt idx="381">
                  <c:v>382</c:v>
                </c:pt>
                <c:pt idx="382">
                  <c:v>383</c:v>
                </c:pt>
                <c:pt idx="383">
                  <c:v>384</c:v>
                </c:pt>
                <c:pt idx="384">
                  <c:v>385</c:v>
                </c:pt>
                <c:pt idx="385">
                  <c:v>386</c:v>
                </c:pt>
                <c:pt idx="386">
                  <c:v>387</c:v>
                </c:pt>
                <c:pt idx="387">
                  <c:v>388</c:v>
                </c:pt>
                <c:pt idx="388">
                  <c:v>389</c:v>
                </c:pt>
                <c:pt idx="389">
                  <c:v>390</c:v>
                </c:pt>
                <c:pt idx="390">
                  <c:v>391</c:v>
                </c:pt>
                <c:pt idx="391">
                  <c:v>392</c:v>
                </c:pt>
                <c:pt idx="392">
                  <c:v>393</c:v>
                </c:pt>
                <c:pt idx="393">
                  <c:v>394</c:v>
                </c:pt>
                <c:pt idx="394">
                  <c:v>395</c:v>
                </c:pt>
                <c:pt idx="395">
                  <c:v>396</c:v>
                </c:pt>
                <c:pt idx="396">
                  <c:v>397</c:v>
                </c:pt>
                <c:pt idx="397">
                  <c:v>398</c:v>
                </c:pt>
                <c:pt idx="398">
                  <c:v>399</c:v>
                </c:pt>
                <c:pt idx="399">
                  <c:v>400</c:v>
                </c:pt>
                <c:pt idx="400">
                  <c:v>401</c:v>
                </c:pt>
                <c:pt idx="401">
                  <c:v>402</c:v>
                </c:pt>
                <c:pt idx="402">
                  <c:v>403</c:v>
                </c:pt>
                <c:pt idx="403">
                  <c:v>404</c:v>
                </c:pt>
                <c:pt idx="404">
                  <c:v>405</c:v>
                </c:pt>
                <c:pt idx="405">
                  <c:v>406</c:v>
                </c:pt>
                <c:pt idx="406">
                  <c:v>407</c:v>
                </c:pt>
                <c:pt idx="407">
                  <c:v>408</c:v>
                </c:pt>
                <c:pt idx="408">
                  <c:v>409</c:v>
                </c:pt>
                <c:pt idx="409">
                  <c:v>410</c:v>
                </c:pt>
                <c:pt idx="410">
                  <c:v>411</c:v>
                </c:pt>
                <c:pt idx="411">
                  <c:v>412</c:v>
                </c:pt>
                <c:pt idx="412">
                  <c:v>413</c:v>
                </c:pt>
                <c:pt idx="413">
                  <c:v>414</c:v>
                </c:pt>
                <c:pt idx="414">
                  <c:v>415</c:v>
                </c:pt>
                <c:pt idx="415">
                  <c:v>416</c:v>
                </c:pt>
                <c:pt idx="416">
                  <c:v>417</c:v>
                </c:pt>
                <c:pt idx="417">
                  <c:v>418</c:v>
                </c:pt>
                <c:pt idx="418">
                  <c:v>419</c:v>
                </c:pt>
                <c:pt idx="419">
                  <c:v>420</c:v>
                </c:pt>
                <c:pt idx="420">
                  <c:v>421</c:v>
                </c:pt>
                <c:pt idx="421">
                  <c:v>422</c:v>
                </c:pt>
                <c:pt idx="422">
                  <c:v>423</c:v>
                </c:pt>
                <c:pt idx="423">
                  <c:v>424</c:v>
                </c:pt>
                <c:pt idx="424">
                  <c:v>425</c:v>
                </c:pt>
                <c:pt idx="425">
                  <c:v>426</c:v>
                </c:pt>
                <c:pt idx="426">
                  <c:v>427</c:v>
                </c:pt>
                <c:pt idx="427">
                  <c:v>428</c:v>
                </c:pt>
                <c:pt idx="428">
                  <c:v>429</c:v>
                </c:pt>
                <c:pt idx="429">
                  <c:v>430</c:v>
                </c:pt>
                <c:pt idx="430">
                  <c:v>431</c:v>
                </c:pt>
                <c:pt idx="431">
                  <c:v>432</c:v>
                </c:pt>
                <c:pt idx="432">
                  <c:v>433</c:v>
                </c:pt>
                <c:pt idx="433">
                  <c:v>434</c:v>
                </c:pt>
                <c:pt idx="434">
                  <c:v>435</c:v>
                </c:pt>
                <c:pt idx="435">
                  <c:v>436</c:v>
                </c:pt>
                <c:pt idx="436">
                  <c:v>437</c:v>
                </c:pt>
                <c:pt idx="437">
                  <c:v>438</c:v>
                </c:pt>
                <c:pt idx="438">
                  <c:v>439</c:v>
                </c:pt>
                <c:pt idx="439">
                  <c:v>440</c:v>
                </c:pt>
                <c:pt idx="440">
                  <c:v>441</c:v>
                </c:pt>
                <c:pt idx="441">
                  <c:v>442</c:v>
                </c:pt>
                <c:pt idx="442">
                  <c:v>443</c:v>
                </c:pt>
                <c:pt idx="443">
                  <c:v>444</c:v>
                </c:pt>
                <c:pt idx="444">
                  <c:v>445</c:v>
                </c:pt>
                <c:pt idx="445">
                  <c:v>446</c:v>
                </c:pt>
                <c:pt idx="446">
                  <c:v>447</c:v>
                </c:pt>
                <c:pt idx="447">
                  <c:v>448</c:v>
                </c:pt>
                <c:pt idx="448">
                  <c:v>449</c:v>
                </c:pt>
                <c:pt idx="449">
                  <c:v>450</c:v>
                </c:pt>
                <c:pt idx="450">
                  <c:v>451</c:v>
                </c:pt>
                <c:pt idx="451">
                  <c:v>452</c:v>
                </c:pt>
                <c:pt idx="452">
                  <c:v>453</c:v>
                </c:pt>
                <c:pt idx="453">
                  <c:v>454</c:v>
                </c:pt>
                <c:pt idx="454">
                  <c:v>455</c:v>
                </c:pt>
                <c:pt idx="455">
                  <c:v>456</c:v>
                </c:pt>
                <c:pt idx="456">
                  <c:v>457</c:v>
                </c:pt>
                <c:pt idx="457">
                  <c:v>458</c:v>
                </c:pt>
                <c:pt idx="458">
                  <c:v>459</c:v>
                </c:pt>
                <c:pt idx="459">
                  <c:v>460</c:v>
                </c:pt>
                <c:pt idx="460">
                  <c:v>461</c:v>
                </c:pt>
                <c:pt idx="461">
                  <c:v>462</c:v>
                </c:pt>
                <c:pt idx="462">
                  <c:v>463</c:v>
                </c:pt>
                <c:pt idx="463">
                  <c:v>464</c:v>
                </c:pt>
                <c:pt idx="464">
                  <c:v>465</c:v>
                </c:pt>
                <c:pt idx="465">
                  <c:v>466</c:v>
                </c:pt>
                <c:pt idx="466">
                  <c:v>467</c:v>
                </c:pt>
                <c:pt idx="467">
                  <c:v>468</c:v>
                </c:pt>
                <c:pt idx="468">
                  <c:v>469</c:v>
                </c:pt>
                <c:pt idx="469">
                  <c:v>470</c:v>
                </c:pt>
                <c:pt idx="470">
                  <c:v>471</c:v>
                </c:pt>
                <c:pt idx="471">
                  <c:v>472</c:v>
                </c:pt>
                <c:pt idx="472">
                  <c:v>473</c:v>
                </c:pt>
                <c:pt idx="473">
                  <c:v>474</c:v>
                </c:pt>
                <c:pt idx="474">
                  <c:v>475</c:v>
                </c:pt>
                <c:pt idx="475">
                  <c:v>476</c:v>
                </c:pt>
                <c:pt idx="476">
                  <c:v>477</c:v>
                </c:pt>
                <c:pt idx="477">
                  <c:v>478</c:v>
                </c:pt>
                <c:pt idx="478">
                  <c:v>479</c:v>
                </c:pt>
                <c:pt idx="479">
                  <c:v>480</c:v>
                </c:pt>
                <c:pt idx="480">
                  <c:v>481</c:v>
                </c:pt>
                <c:pt idx="481">
                  <c:v>482</c:v>
                </c:pt>
                <c:pt idx="482">
                  <c:v>483</c:v>
                </c:pt>
                <c:pt idx="483">
                  <c:v>484</c:v>
                </c:pt>
                <c:pt idx="484">
                  <c:v>485</c:v>
                </c:pt>
                <c:pt idx="485">
                  <c:v>486</c:v>
                </c:pt>
                <c:pt idx="486">
                  <c:v>487</c:v>
                </c:pt>
                <c:pt idx="487">
                  <c:v>488</c:v>
                </c:pt>
                <c:pt idx="488">
                  <c:v>489</c:v>
                </c:pt>
                <c:pt idx="489">
                  <c:v>490</c:v>
                </c:pt>
                <c:pt idx="490">
                  <c:v>491</c:v>
                </c:pt>
                <c:pt idx="491">
                  <c:v>492</c:v>
                </c:pt>
                <c:pt idx="492">
                  <c:v>493</c:v>
                </c:pt>
                <c:pt idx="493">
                  <c:v>494</c:v>
                </c:pt>
                <c:pt idx="494">
                  <c:v>495</c:v>
                </c:pt>
                <c:pt idx="495">
                  <c:v>496</c:v>
                </c:pt>
                <c:pt idx="496">
                  <c:v>497</c:v>
                </c:pt>
                <c:pt idx="497">
                  <c:v>498</c:v>
                </c:pt>
                <c:pt idx="498">
                  <c:v>499</c:v>
                </c:pt>
                <c:pt idx="499">
                  <c:v>500</c:v>
                </c:pt>
                <c:pt idx="500">
                  <c:v>501</c:v>
                </c:pt>
                <c:pt idx="501">
                  <c:v>502</c:v>
                </c:pt>
                <c:pt idx="502">
                  <c:v>503</c:v>
                </c:pt>
                <c:pt idx="503">
                  <c:v>504</c:v>
                </c:pt>
                <c:pt idx="504">
                  <c:v>505</c:v>
                </c:pt>
                <c:pt idx="505">
                  <c:v>506</c:v>
                </c:pt>
                <c:pt idx="506">
                  <c:v>507</c:v>
                </c:pt>
                <c:pt idx="507">
                  <c:v>508</c:v>
                </c:pt>
                <c:pt idx="508">
                  <c:v>509</c:v>
                </c:pt>
                <c:pt idx="509">
                  <c:v>510</c:v>
                </c:pt>
                <c:pt idx="510">
                  <c:v>511</c:v>
                </c:pt>
                <c:pt idx="511">
                  <c:v>512</c:v>
                </c:pt>
                <c:pt idx="512">
                  <c:v>513</c:v>
                </c:pt>
                <c:pt idx="513">
                  <c:v>514</c:v>
                </c:pt>
                <c:pt idx="514">
                  <c:v>515</c:v>
                </c:pt>
                <c:pt idx="515">
                  <c:v>516</c:v>
                </c:pt>
                <c:pt idx="516">
                  <c:v>517</c:v>
                </c:pt>
                <c:pt idx="517">
                  <c:v>518</c:v>
                </c:pt>
                <c:pt idx="518">
                  <c:v>519</c:v>
                </c:pt>
                <c:pt idx="519">
                  <c:v>520</c:v>
                </c:pt>
                <c:pt idx="520">
                  <c:v>521</c:v>
                </c:pt>
                <c:pt idx="521">
                  <c:v>522</c:v>
                </c:pt>
                <c:pt idx="522">
                  <c:v>523</c:v>
                </c:pt>
                <c:pt idx="523">
                  <c:v>524</c:v>
                </c:pt>
                <c:pt idx="524">
                  <c:v>525</c:v>
                </c:pt>
                <c:pt idx="525">
                  <c:v>526</c:v>
                </c:pt>
                <c:pt idx="526">
                  <c:v>527</c:v>
                </c:pt>
                <c:pt idx="527">
                  <c:v>528</c:v>
                </c:pt>
                <c:pt idx="528">
                  <c:v>529</c:v>
                </c:pt>
                <c:pt idx="529">
                  <c:v>530</c:v>
                </c:pt>
                <c:pt idx="530">
                  <c:v>531</c:v>
                </c:pt>
                <c:pt idx="531">
                  <c:v>532</c:v>
                </c:pt>
                <c:pt idx="532">
                  <c:v>533</c:v>
                </c:pt>
                <c:pt idx="533">
                  <c:v>534</c:v>
                </c:pt>
                <c:pt idx="534">
                  <c:v>535</c:v>
                </c:pt>
                <c:pt idx="535">
                  <c:v>536</c:v>
                </c:pt>
                <c:pt idx="536">
                  <c:v>537</c:v>
                </c:pt>
                <c:pt idx="537">
                  <c:v>538</c:v>
                </c:pt>
                <c:pt idx="538">
                  <c:v>539</c:v>
                </c:pt>
                <c:pt idx="539">
                  <c:v>540</c:v>
                </c:pt>
                <c:pt idx="540">
                  <c:v>541</c:v>
                </c:pt>
                <c:pt idx="541">
                  <c:v>542</c:v>
                </c:pt>
                <c:pt idx="542">
                  <c:v>543</c:v>
                </c:pt>
                <c:pt idx="543">
                  <c:v>544</c:v>
                </c:pt>
                <c:pt idx="544">
                  <c:v>545</c:v>
                </c:pt>
                <c:pt idx="545">
                  <c:v>546</c:v>
                </c:pt>
                <c:pt idx="546">
                  <c:v>547</c:v>
                </c:pt>
                <c:pt idx="547">
                  <c:v>548</c:v>
                </c:pt>
                <c:pt idx="548">
                  <c:v>549</c:v>
                </c:pt>
                <c:pt idx="549">
                  <c:v>550</c:v>
                </c:pt>
                <c:pt idx="550">
                  <c:v>551</c:v>
                </c:pt>
                <c:pt idx="551">
                  <c:v>552</c:v>
                </c:pt>
                <c:pt idx="552">
                  <c:v>553</c:v>
                </c:pt>
                <c:pt idx="553">
                  <c:v>554</c:v>
                </c:pt>
                <c:pt idx="554">
                  <c:v>555</c:v>
                </c:pt>
                <c:pt idx="555">
                  <c:v>556</c:v>
                </c:pt>
                <c:pt idx="556">
                  <c:v>557</c:v>
                </c:pt>
                <c:pt idx="557">
                  <c:v>558</c:v>
                </c:pt>
                <c:pt idx="558">
                  <c:v>559</c:v>
                </c:pt>
                <c:pt idx="559">
                  <c:v>560</c:v>
                </c:pt>
                <c:pt idx="560">
                  <c:v>561</c:v>
                </c:pt>
                <c:pt idx="561">
                  <c:v>562</c:v>
                </c:pt>
                <c:pt idx="562">
                  <c:v>563</c:v>
                </c:pt>
                <c:pt idx="563">
                  <c:v>564</c:v>
                </c:pt>
                <c:pt idx="564">
                  <c:v>565</c:v>
                </c:pt>
                <c:pt idx="565">
                  <c:v>566</c:v>
                </c:pt>
                <c:pt idx="566">
                  <c:v>567</c:v>
                </c:pt>
                <c:pt idx="567">
                  <c:v>568</c:v>
                </c:pt>
                <c:pt idx="568">
                  <c:v>569</c:v>
                </c:pt>
                <c:pt idx="569">
                  <c:v>570</c:v>
                </c:pt>
                <c:pt idx="570">
                  <c:v>571</c:v>
                </c:pt>
                <c:pt idx="571">
                  <c:v>572</c:v>
                </c:pt>
                <c:pt idx="572">
                  <c:v>573</c:v>
                </c:pt>
                <c:pt idx="573">
                  <c:v>574</c:v>
                </c:pt>
                <c:pt idx="574">
                  <c:v>575</c:v>
                </c:pt>
                <c:pt idx="575">
                  <c:v>576</c:v>
                </c:pt>
                <c:pt idx="576">
                  <c:v>577</c:v>
                </c:pt>
                <c:pt idx="577">
                  <c:v>578</c:v>
                </c:pt>
                <c:pt idx="578">
                  <c:v>579</c:v>
                </c:pt>
                <c:pt idx="579">
                  <c:v>580</c:v>
                </c:pt>
                <c:pt idx="580">
                  <c:v>581</c:v>
                </c:pt>
                <c:pt idx="581">
                  <c:v>582</c:v>
                </c:pt>
                <c:pt idx="582">
                  <c:v>583</c:v>
                </c:pt>
                <c:pt idx="583">
                  <c:v>584</c:v>
                </c:pt>
                <c:pt idx="584">
                  <c:v>585</c:v>
                </c:pt>
                <c:pt idx="585">
                  <c:v>586</c:v>
                </c:pt>
                <c:pt idx="586">
                  <c:v>587</c:v>
                </c:pt>
                <c:pt idx="587">
                  <c:v>588</c:v>
                </c:pt>
                <c:pt idx="588">
                  <c:v>589</c:v>
                </c:pt>
                <c:pt idx="589">
                  <c:v>590</c:v>
                </c:pt>
                <c:pt idx="590">
                  <c:v>591</c:v>
                </c:pt>
                <c:pt idx="591">
                  <c:v>592</c:v>
                </c:pt>
                <c:pt idx="592">
                  <c:v>593</c:v>
                </c:pt>
                <c:pt idx="593">
                  <c:v>594</c:v>
                </c:pt>
                <c:pt idx="594">
                  <c:v>595</c:v>
                </c:pt>
                <c:pt idx="595">
                  <c:v>596</c:v>
                </c:pt>
                <c:pt idx="596">
                  <c:v>597</c:v>
                </c:pt>
                <c:pt idx="597">
                  <c:v>598</c:v>
                </c:pt>
                <c:pt idx="598">
                  <c:v>599</c:v>
                </c:pt>
                <c:pt idx="599">
                  <c:v>600</c:v>
                </c:pt>
                <c:pt idx="600">
                  <c:v>601</c:v>
                </c:pt>
                <c:pt idx="601">
                  <c:v>602</c:v>
                </c:pt>
                <c:pt idx="602">
                  <c:v>603</c:v>
                </c:pt>
                <c:pt idx="603">
                  <c:v>604</c:v>
                </c:pt>
                <c:pt idx="604">
                  <c:v>605</c:v>
                </c:pt>
                <c:pt idx="605">
                  <c:v>606</c:v>
                </c:pt>
                <c:pt idx="606">
                  <c:v>607</c:v>
                </c:pt>
                <c:pt idx="607">
                  <c:v>608</c:v>
                </c:pt>
                <c:pt idx="608">
                  <c:v>609</c:v>
                </c:pt>
                <c:pt idx="609">
                  <c:v>610</c:v>
                </c:pt>
                <c:pt idx="610">
                  <c:v>611</c:v>
                </c:pt>
                <c:pt idx="611">
                  <c:v>612</c:v>
                </c:pt>
                <c:pt idx="612">
                  <c:v>613</c:v>
                </c:pt>
                <c:pt idx="613">
                  <c:v>614</c:v>
                </c:pt>
                <c:pt idx="614">
                  <c:v>615</c:v>
                </c:pt>
                <c:pt idx="615">
                  <c:v>616</c:v>
                </c:pt>
                <c:pt idx="616">
                  <c:v>617</c:v>
                </c:pt>
                <c:pt idx="617">
                  <c:v>618</c:v>
                </c:pt>
                <c:pt idx="618">
                  <c:v>619</c:v>
                </c:pt>
                <c:pt idx="619">
                  <c:v>620</c:v>
                </c:pt>
                <c:pt idx="620">
                  <c:v>621</c:v>
                </c:pt>
                <c:pt idx="621">
                  <c:v>622</c:v>
                </c:pt>
                <c:pt idx="622">
                  <c:v>623</c:v>
                </c:pt>
                <c:pt idx="623">
                  <c:v>624</c:v>
                </c:pt>
                <c:pt idx="624">
                  <c:v>625</c:v>
                </c:pt>
                <c:pt idx="625">
                  <c:v>626</c:v>
                </c:pt>
                <c:pt idx="626">
                  <c:v>627</c:v>
                </c:pt>
                <c:pt idx="627">
                  <c:v>628</c:v>
                </c:pt>
                <c:pt idx="628">
                  <c:v>629</c:v>
                </c:pt>
                <c:pt idx="629">
                  <c:v>630</c:v>
                </c:pt>
                <c:pt idx="630">
                  <c:v>631</c:v>
                </c:pt>
                <c:pt idx="631">
                  <c:v>632</c:v>
                </c:pt>
                <c:pt idx="632">
                  <c:v>633</c:v>
                </c:pt>
                <c:pt idx="633">
                  <c:v>634</c:v>
                </c:pt>
                <c:pt idx="634">
                  <c:v>635</c:v>
                </c:pt>
                <c:pt idx="635">
                  <c:v>636</c:v>
                </c:pt>
                <c:pt idx="636">
                  <c:v>637</c:v>
                </c:pt>
                <c:pt idx="637">
                  <c:v>638</c:v>
                </c:pt>
                <c:pt idx="638">
                  <c:v>639</c:v>
                </c:pt>
                <c:pt idx="639">
                  <c:v>640</c:v>
                </c:pt>
                <c:pt idx="640">
                  <c:v>641</c:v>
                </c:pt>
                <c:pt idx="641">
                  <c:v>642</c:v>
                </c:pt>
                <c:pt idx="642">
                  <c:v>643</c:v>
                </c:pt>
                <c:pt idx="643">
                  <c:v>644</c:v>
                </c:pt>
                <c:pt idx="644">
                  <c:v>645</c:v>
                </c:pt>
                <c:pt idx="645">
                  <c:v>646</c:v>
                </c:pt>
                <c:pt idx="646">
                  <c:v>647</c:v>
                </c:pt>
                <c:pt idx="647">
                  <c:v>648</c:v>
                </c:pt>
                <c:pt idx="648">
                  <c:v>649</c:v>
                </c:pt>
                <c:pt idx="649">
                  <c:v>650</c:v>
                </c:pt>
                <c:pt idx="650">
                  <c:v>651</c:v>
                </c:pt>
                <c:pt idx="651">
                  <c:v>652</c:v>
                </c:pt>
                <c:pt idx="652">
                  <c:v>653</c:v>
                </c:pt>
                <c:pt idx="653">
                  <c:v>654</c:v>
                </c:pt>
                <c:pt idx="654">
                  <c:v>655</c:v>
                </c:pt>
                <c:pt idx="655">
                  <c:v>656</c:v>
                </c:pt>
                <c:pt idx="656">
                  <c:v>657</c:v>
                </c:pt>
                <c:pt idx="657">
                  <c:v>658</c:v>
                </c:pt>
                <c:pt idx="658">
                  <c:v>659</c:v>
                </c:pt>
                <c:pt idx="659">
                  <c:v>660</c:v>
                </c:pt>
                <c:pt idx="660">
                  <c:v>661</c:v>
                </c:pt>
                <c:pt idx="661">
                  <c:v>662</c:v>
                </c:pt>
                <c:pt idx="662">
                  <c:v>663</c:v>
                </c:pt>
                <c:pt idx="663">
                  <c:v>664</c:v>
                </c:pt>
                <c:pt idx="664">
                  <c:v>665</c:v>
                </c:pt>
                <c:pt idx="665">
                  <c:v>666</c:v>
                </c:pt>
                <c:pt idx="666">
                  <c:v>667</c:v>
                </c:pt>
                <c:pt idx="667">
                  <c:v>668</c:v>
                </c:pt>
                <c:pt idx="668">
                  <c:v>669</c:v>
                </c:pt>
                <c:pt idx="669">
                  <c:v>670</c:v>
                </c:pt>
                <c:pt idx="670">
                  <c:v>671</c:v>
                </c:pt>
                <c:pt idx="671">
                  <c:v>672</c:v>
                </c:pt>
                <c:pt idx="672">
                  <c:v>673</c:v>
                </c:pt>
                <c:pt idx="673">
                  <c:v>674</c:v>
                </c:pt>
                <c:pt idx="674">
                  <c:v>675</c:v>
                </c:pt>
                <c:pt idx="675">
                  <c:v>676</c:v>
                </c:pt>
                <c:pt idx="676">
                  <c:v>677</c:v>
                </c:pt>
                <c:pt idx="677">
                  <c:v>678</c:v>
                </c:pt>
                <c:pt idx="678">
                  <c:v>679</c:v>
                </c:pt>
                <c:pt idx="679">
                  <c:v>680</c:v>
                </c:pt>
                <c:pt idx="680">
                  <c:v>681</c:v>
                </c:pt>
                <c:pt idx="681">
                  <c:v>682</c:v>
                </c:pt>
                <c:pt idx="682">
                  <c:v>683</c:v>
                </c:pt>
                <c:pt idx="683">
                  <c:v>684</c:v>
                </c:pt>
                <c:pt idx="684">
                  <c:v>685</c:v>
                </c:pt>
                <c:pt idx="685">
                  <c:v>686</c:v>
                </c:pt>
                <c:pt idx="686">
                  <c:v>687</c:v>
                </c:pt>
                <c:pt idx="687">
                  <c:v>688</c:v>
                </c:pt>
                <c:pt idx="688">
                  <c:v>689</c:v>
                </c:pt>
                <c:pt idx="689">
                  <c:v>690</c:v>
                </c:pt>
                <c:pt idx="690">
                  <c:v>691</c:v>
                </c:pt>
                <c:pt idx="691">
                  <c:v>692</c:v>
                </c:pt>
                <c:pt idx="692">
                  <c:v>693</c:v>
                </c:pt>
                <c:pt idx="693">
                  <c:v>694</c:v>
                </c:pt>
                <c:pt idx="694">
                  <c:v>695</c:v>
                </c:pt>
                <c:pt idx="695">
                  <c:v>696</c:v>
                </c:pt>
                <c:pt idx="696">
                  <c:v>697</c:v>
                </c:pt>
                <c:pt idx="697">
                  <c:v>698</c:v>
                </c:pt>
                <c:pt idx="698">
                  <c:v>699</c:v>
                </c:pt>
                <c:pt idx="699">
                  <c:v>700</c:v>
                </c:pt>
                <c:pt idx="700">
                  <c:v>701</c:v>
                </c:pt>
                <c:pt idx="701">
                  <c:v>702</c:v>
                </c:pt>
                <c:pt idx="702">
                  <c:v>703</c:v>
                </c:pt>
                <c:pt idx="703">
                  <c:v>704</c:v>
                </c:pt>
                <c:pt idx="704">
                  <c:v>705</c:v>
                </c:pt>
                <c:pt idx="705">
                  <c:v>706</c:v>
                </c:pt>
                <c:pt idx="706">
                  <c:v>707</c:v>
                </c:pt>
                <c:pt idx="707">
                  <c:v>708</c:v>
                </c:pt>
                <c:pt idx="708">
                  <c:v>709</c:v>
                </c:pt>
                <c:pt idx="709">
                  <c:v>710</c:v>
                </c:pt>
                <c:pt idx="710">
                  <c:v>711</c:v>
                </c:pt>
                <c:pt idx="711">
                  <c:v>712</c:v>
                </c:pt>
                <c:pt idx="712">
                  <c:v>713</c:v>
                </c:pt>
                <c:pt idx="713">
                  <c:v>714</c:v>
                </c:pt>
                <c:pt idx="714">
                  <c:v>715</c:v>
                </c:pt>
                <c:pt idx="715">
                  <c:v>716</c:v>
                </c:pt>
                <c:pt idx="716">
                  <c:v>717</c:v>
                </c:pt>
                <c:pt idx="717">
                  <c:v>718</c:v>
                </c:pt>
                <c:pt idx="718">
                  <c:v>719</c:v>
                </c:pt>
                <c:pt idx="719">
                  <c:v>720</c:v>
                </c:pt>
                <c:pt idx="720">
                  <c:v>721</c:v>
                </c:pt>
                <c:pt idx="721">
                  <c:v>722</c:v>
                </c:pt>
                <c:pt idx="722">
                  <c:v>723</c:v>
                </c:pt>
                <c:pt idx="723">
                  <c:v>724</c:v>
                </c:pt>
                <c:pt idx="724">
                  <c:v>725</c:v>
                </c:pt>
                <c:pt idx="725">
                  <c:v>726</c:v>
                </c:pt>
                <c:pt idx="726">
                  <c:v>727</c:v>
                </c:pt>
                <c:pt idx="727">
                  <c:v>728</c:v>
                </c:pt>
                <c:pt idx="728">
                  <c:v>729</c:v>
                </c:pt>
                <c:pt idx="729">
                  <c:v>730</c:v>
                </c:pt>
                <c:pt idx="730">
                  <c:v>731</c:v>
                </c:pt>
                <c:pt idx="731">
                  <c:v>732</c:v>
                </c:pt>
                <c:pt idx="732">
                  <c:v>733</c:v>
                </c:pt>
                <c:pt idx="733">
                  <c:v>734</c:v>
                </c:pt>
                <c:pt idx="734">
                  <c:v>735</c:v>
                </c:pt>
                <c:pt idx="735">
                  <c:v>736</c:v>
                </c:pt>
                <c:pt idx="736">
                  <c:v>737</c:v>
                </c:pt>
                <c:pt idx="737">
                  <c:v>738</c:v>
                </c:pt>
                <c:pt idx="738">
                  <c:v>739</c:v>
                </c:pt>
                <c:pt idx="739">
                  <c:v>740</c:v>
                </c:pt>
                <c:pt idx="740">
                  <c:v>741</c:v>
                </c:pt>
                <c:pt idx="741">
                  <c:v>742</c:v>
                </c:pt>
                <c:pt idx="742">
                  <c:v>743</c:v>
                </c:pt>
                <c:pt idx="743">
                  <c:v>744</c:v>
                </c:pt>
                <c:pt idx="744">
                  <c:v>745</c:v>
                </c:pt>
                <c:pt idx="745">
                  <c:v>746</c:v>
                </c:pt>
                <c:pt idx="746">
                  <c:v>747</c:v>
                </c:pt>
                <c:pt idx="747">
                  <c:v>748</c:v>
                </c:pt>
                <c:pt idx="748">
                  <c:v>749</c:v>
                </c:pt>
                <c:pt idx="749">
                  <c:v>750</c:v>
                </c:pt>
                <c:pt idx="750">
                  <c:v>751</c:v>
                </c:pt>
                <c:pt idx="751">
                  <c:v>752</c:v>
                </c:pt>
                <c:pt idx="752">
                  <c:v>753</c:v>
                </c:pt>
                <c:pt idx="753">
                  <c:v>754</c:v>
                </c:pt>
                <c:pt idx="754">
                  <c:v>755</c:v>
                </c:pt>
                <c:pt idx="755">
                  <c:v>756</c:v>
                </c:pt>
                <c:pt idx="756">
                  <c:v>757</c:v>
                </c:pt>
                <c:pt idx="757">
                  <c:v>758</c:v>
                </c:pt>
                <c:pt idx="758">
                  <c:v>759</c:v>
                </c:pt>
                <c:pt idx="759">
                  <c:v>760</c:v>
                </c:pt>
                <c:pt idx="760">
                  <c:v>761</c:v>
                </c:pt>
                <c:pt idx="761">
                  <c:v>762</c:v>
                </c:pt>
                <c:pt idx="762">
                  <c:v>763</c:v>
                </c:pt>
                <c:pt idx="763">
                  <c:v>764</c:v>
                </c:pt>
                <c:pt idx="764">
                  <c:v>765</c:v>
                </c:pt>
                <c:pt idx="765">
                  <c:v>766</c:v>
                </c:pt>
                <c:pt idx="766">
                  <c:v>767</c:v>
                </c:pt>
                <c:pt idx="767">
                  <c:v>768</c:v>
                </c:pt>
                <c:pt idx="768">
                  <c:v>769</c:v>
                </c:pt>
                <c:pt idx="769">
                  <c:v>770</c:v>
                </c:pt>
                <c:pt idx="770">
                  <c:v>771</c:v>
                </c:pt>
                <c:pt idx="771">
                  <c:v>772</c:v>
                </c:pt>
                <c:pt idx="772">
                  <c:v>773</c:v>
                </c:pt>
                <c:pt idx="773">
                  <c:v>774</c:v>
                </c:pt>
                <c:pt idx="774">
                  <c:v>775</c:v>
                </c:pt>
                <c:pt idx="775">
                  <c:v>776</c:v>
                </c:pt>
                <c:pt idx="776">
                  <c:v>777</c:v>
                </c:pt>
                <c:pt idx="777">
                  <c:v>778</c:v>
                </c:pt>
                <c:pt idx="778">
                  <c:v>779</c:v>
                </c:pt>
                <c:pt idx="779">
                  <c:v>780</c:v>
                </c:pt>
                <c:pt idx="780">
                  <c:v>781</c:v>
                </c:pt>
                <c:pt idx="781">
                  <c:v>782</c:v>
                </c:pt>
                <c:pt idx="782">
                  <c:v>783</c:v>
                </c:pt>
                <c:pt idx="783">
                  <c:v>784</c:v>
                </c:pt>
                <c:pt idx="784">
                  <c:v>785</c:v>
                </c:pt>
                <c:pt idx="785">
                  <c:v>786</c:v>
                </c:pt>
                <c:pt idx="786">
                  <c:v>787</c:v>
                </c:pt>
                <c:pt idx="787">
                  <c:v>788</c:v>
                </c:pt>
                <c:pt idx="788">
                  <c:v>789</c:v>
                </c:pt>
                <c:pt idx="789">
                  <c:v>790</c:v>
                </c:pt>
                <c:pt idx="790">
                  <c:v>791</c:v>
                </c:pt>
                <c:pt idx="791">
                  <c:v>792</c:v>
                </c:pt>
                <c:pt idx="792">
                  <c:v>793</c:v>
                </c:pt>
                <c:pt idx="793">
                  <c:v>794</c:v>
                </c:pt>
                <c:pt idx="794">
                  <c:v>795</c:v>
                </c:pt>
                <c:pt idx="795">
                  <c:v>796</c:v>
                </c:pt>
                <c:pt idx="796">
                  <c:v>797</c:v>
                </c:pt>
                <c:pt idx="797">
                  <c:v>798</c:v>
                </c:pt>
                <c:pt idx="798">
                  <c:v>799</c:v>
                </c:pt>
                <c:pt idx="799">
                  <c:v>800</c:v>
                </c:pt>
                <c:pt idx="800">
                  <c:v>801</c:v>
                </c:pt>
                <c:pt idx="801">
                  <c:v>802</c:v>
                </c:pt>
                <c:pt idx="802">
                  <c:v>803</c:v>
                </c:pt>
                <c:pt idx="803">
                  <c:v>804</c:v>
                </c:pt>
                <c:pt idx="804">
                  <c:v>805</c:v>
                </c:pt>
                <c:pt idx="805">
                  <c:v>806</c:v>
                </c:pt>
                <c:pt idx="806">
                  <c:v>807</c:v>
                </c:pt>
                <c:pt idx="807">
                  <c:v>808</c:v>
                </c:pt>
                <c:pt idx="808">
                  <c:v>809</c:v>
                </c:pt>
                <c:pt idx="809">
                  <c:v>810</c:v>
                </c:pt>
                <c:pt idx="810">
                  <c:v>811</c:v>
                </c:pt>
                <c:pt idx="811">
                  <c:v>812</c:v>
                </c:pt>
                <c:pt idx="812">
                  <c:v>813</c:v>
                </c:pt>
                <c:pt idx="813">
                  <c:v>814</c:v>
                </c:pt>
                <c:pt idx="814">
                  <c:v>815</c:v>
                </c:pt>
                <c:pt idx="815">
                  <c:v>816</c:v>
                </c:pt>
                <c:pt idx="816">
                  <c:v>817</c:v>
                </c:pt>
                <c:pt idx="817">
                  <c:v>818</c:v>
                </c:pt>
                <c:pt idx="818">
                  <c:v>819</c:v>
                </c:pt>
                <c:pt idx="819">
                  <c:v>820</c:v>
                </c:pt>
                <c:pt idx="820">
                  <c:v>821</c:v>
                </c:pt>
                <c:pt idx="821">
                  <c:v>822</c:v>
                </c:pt>
                <c:pt idx="822">
                  <c:v>823</c:v>
                </c:pt>
                <c:pt idx="823">
                  <c:v>824</c:v>
                </c:pt>
                <c:pt idx="824">
                  <c:v>825</c:v>
                </c:pt>
                <c:pt idx="825">
                  <c:v>826</c:v>
                </c:pt>
                <c:pt idx="826">
                  <c:v>827</c:v>
                </c:pt>
                <c:pt idx="827">
                  <c:v>828</c:v>
                </c:pt>
                <c:pt idx="828">
                  <c:v>829</c:v>
                </c:pt>
                <c:pt idx="829">
                  <c:v>830</c:v>
                </c:pt>
                <c:pt idx="830">
                  <c:v>831</c:v>
                </c:pt>
                <c:pt idx="831">
                  <c:v>832</c:v>
                </c:pt>
                <c:pt idx="832">
                  <c:v>833</c:v>
                </c:pt>
                <c:pt idx="833">
                  <c:v>834</c:v>
                </c:pt>
                <c:pt idx="834">
                  <c:v>835</c:v>
                </c:pt>
                <c:pt idx="835">
                  <c:v>836</c:v>
                </c:pt>
                <c:pt idx="836">
                  <c:v>837</c:v>
                </c:pt>
                <c:pt idx="837">
                  <c:v>838</c:v>
                </c:pt>
                <c:pt idx="838">
                  <c:v>839</c:v>
                </c:pt>
                <c:pt idx="839">
                  <c:v>840</c:v>
                </c:pt>
                <c:pt idx="840">
                  <c:v>841</c:v>
                </c:pt>
                <c:pt idx="841">
                  <c:v>842</c:v>
                </c:pt>
                <c:pt idx="842">
                  <c:v>843</c:v>
                </c:pt>
                <c:pt idx="843">
                  <c:v>844</c:v>
                </c:pt>
                <c:pt idx="844">
                  <c:v>845</c:v>
                </c:pt>
                <c:pt idx="845">
                  <c:v>846</c:v>
                </c:pt>
                <c:pt idx="846">
                  <c:v>847</c:v>
                </c:pt>
                <c:pt idx="847">
                  <c:v>848</c:v>
                </c:pt>
                <c:pt idx="848">
                  <c:v>849</c:v>
                </c:pt>
                <c:pt idx="849">
                  <c:v>850</c:v>
                </c:pt>
                <c:pt idx="850">
                  <c:v>851</c:v>
                </c:pt>
                <c:pt idx="851">
                  <c:v>852</c:v>
                </c:pt>
                <c:pt idx="852">
                  <c:v>853</c:v>
                </c:pt>
                <c:pt idx="853">
                  <c:v>854</c:v>
                </c:pt>
                <c:pt idx="854">
                  <c:v>855</c:v>
                </c:pt>
                <c:pt idx="855">
                  <c:v>856</c:v>
                </c:pt>
                <c:pt idx="856">
                  <c:v>857</c:v>
                </c:pt>
                <c:pt idx="857">
                  <c:v>858</c:v>
                </c:pt>
                <c:pt idx="858">
                  <c:v>859</c:v>
                </c:pt>
                <c:pt idx="859">
                  <c:v>860</c:v>
                </c:pt>
                <c:pt idx="860">
                  <c:v>861</c:v>
                </c:pt>
                <c:pt idx="861">
                  <c:v>862</c:v>
                </c:pt>
                <c:pt idx="862">
                  <c:v>863</c:v>
                </c:pt>
                <c:pt idx="863">
                  <c:v>864</c:v>
                </c:pt>
                <c:pt idx="864">
                  <c:v>865</c:v>
                </c:pt>
                <c:pt idx="865">
                  <c:v>866</c:v>
                </c:pt>
                <c:pt idx="866">
                  <c:v>867</c:v>
                </c:pt>
                <c:pt idx="867">
                  <c:v>868</c:v>
                </c:pt>
                <c:pt idx="868">
                  <c:v>869</c:v>
                </c:pt>
                <c:pt idx="869">
                  <c:v>870</c:v>
                </c:pt>
                <c:pt idx="870">
                  <c:v>871</c:v>
                </c:pt>
                <c:pt idx="871">
                  <c:v>872</c:v>
                </c:pt>
                <c:pt idx="872">
                  <c:v>873</c:v>
                </c:pt>
                <c:pt idx="873">
                  <c:v>874</c:v>
                </c:pt>
                <c:pt idx="874">
                  <c:v>875</c:v>
                </c:pt>
                <c:pt idx="875">
                  <c:v>876</c:v>
                </c:pt>
                <c:pt idx="876">
                  <c:v>877</c:v>
                </c:pt>
                <c:pt idx="877">
                  <c:v>878</c:v>
                </c:pt>
                <c:pt idx="878">
                  <c:v>879</c:v>
                </c:pt>
                <c:pt idx="879">
                  <c:v>880</c:v>
                </c:pt>
                <c:pt idx="880">
                  <c:v>881</c:v>
                </c:pt>
                <c:pt idx="881">
                  <c:v>882</c:v>
                </c:pt>
                <c:pt idx="882">
                  <c:v>883</c:v>
                </c:pt>
                <c:pt idx="883">
                  <c:v>884</c:v>
                </c:pt>
                <c:pt idx="884">
                  <c:v>885</c:v>
                </c:pt>
                <c:pt idx="885">
                  <c:v>886</c:v>
                </c:pt>
                <c:pt idx="886">
                  <c:v>887</c:v>
                </c:pt>
                <c:pt idx="887">
                  <c:v>888</c:v>
                </c:pt>
                <c:pt idx="888">
                  <c:v>889</c:v>
                </c:pt>
                <c:pt idx="889">
                  <c:v>890</c:v>
                </c:pt>
                <c:pt idx="890">
                  <c:v>891</c:v>
                </c:pt>
                <c:pt idx="891">
                  <c:v>892</c:v>
                </c:pt>
                <c:pt idx="892">
                  <c:v>893</c:v>
                </c:pt>
                <c:pt idx="893">
                  <c:v>894</c:v>
                </c:pt>
                <c:pt idx="894">
                  <c:v>895</c:v>
                </c:pt>
                <c:pt idx="895">
                  <c:v>896</c:v>
                </c:pt>
                <c:pt idx="896">
                  <c:v>897</c:v>
                </c:pt>
                <c:pt idx="897">
                  <c:v>898</c:v>
                </c:pt>
                <c:pt idx="898">
                  <c:v>899</c:v>
                </c:pt>
                <c:pt idx="899">
                  <c:v>900</c:v>
                </c:pt>
                <c:pt idx="900">
                  <c:v>901</c:v>
                </c:pt>
                <c:pt idx="901">
                  <c:v>902</c:v>
                </c:pt>
                <c:pt idx="902">
                  <c:v>903</c:v>
                </c:pt>
                <c:pt idx="903">
                  <c:v>904</c:v>
                </c:pt>
                <c:pt idx="904">
                  <c:v>905</c:v>
                </c:pt>
                <c:pt idx="905">
                  <c:v>906</c:v>
                </c:pt>
                <c:pt idx="906">
                  <c:v>907</c:v>
                </c:pt>
                <c:pt idx="907">
                  <c:v>908</c:v>
                </c:pt>
                <c:pt idx="908">
                  <c:v>909</c:v>
                </c:pt>
                <c:pt idx="909">
                  <c:v>910</c:v>
                </c:pt>
                <c:pt idx="910">
                  <c:v>911</c:v>
                </c:pt>
                <c:pt idx="911">
                  <c:v>912</c:v>
                </c:pt>
                <c:pt idx="912">
                  <c:v>913</c:v>
                </c:pt>
                <c:pt idx="913">
                  <c:v>914</c:v>
                </c:pt>
                <c:pt idx="914">
                  <c:v>915</c:v>
                </c:pt>
                <c:pt idx="915">
                  <c:v>916</c:v>
                </c:pt>
                <c:pt idx="916">
                  <c:v>917</c:v>
                </c:pt>
                <c:pt idx="917">
                  <c:v>918</c:v>
                </c:pt>
                <c:pt idx="918">
                  <c:v>919</c:v>
                </c:pt>
                <c:pt idx="919">
                  <c:v>920</c:v>
                </c:pt>
                <c:pt idx="920">
                  <c:v>921</c:v>
                </c:pt>
                <c:pt idx="921">
                  <c:v>922</c:v>
                </c:pt>
                <c:pt idx="922">
                  <c:v>923</c:v>
                </c:pt>
                <c:pt idx="923">
                  <c:v>924</c:v>
                </c:pt>
                <c:pt idx="924">
                  <c:v>925</c:v>
                </c:pt>
                <c:pt idx="925">
                  <c:v>926</c:v>
                </c:pt>
                <c:pt idx="926">
                  <c:v>927</c:v>
                </c:pt>
                <c:pt idx="927">
                  <c:v>928</c:v>
                </c:pt>
                <c:pt idx="928">
                  <c:v>929</c:v>
                </c:pt>
                <c:pt idx="929">
                  <c:v>930</c:v>
                </c:pt>
                <c:pt idx="930">
                  <c:v>931</c:v>
                </c:pt>
                <c:pt idx="931">
                  <c:v>932</c:v>
                </c:pt>
                <c:pt idx="932">
                  <c:v>933</c:v>
                </c:pt>
                <c:pt idx="933">
                  <c:v>934</c:v>
                </c:pt>
                <c:pt idx="934">
                  <c:v>935</c:v>
                </c:pt>
                <c:pt idx="935">
                  <c:v>936</c:v>
                </c:pt>
                <c:pt idx="936">
                  <c:v>937</c:v>
                </c:pt>
                <c:pt idx="937">
                  <c:v>938</c:v>
                </c:pt>
                <c:pt idx="938">
                  <c:v>939</c:v>
                </c:pt>
                <c:pt idx="939">
                  <c:v>940</c:v>
                </c:pt>
                <c:pt idx="940">
                  <c:v>941</c:v>
                </c:pt>
                <c:pt idx="941">
                  <c:v>942</c:v>
                </c:pt>
                <c:pt idx="942">
                  <c:v>943</c:v>
                </c:pt>
                <c:pt idx="943">
                  <c:v>944</c:v>
                </c:pt>
                <c:pt idx="944">
                  <c:v>945</c:v>
                </c:pt>
                <c:pt idx="945">
                  <c:v>946</c:v>
                </c:pt>
                <c:pt idx="946">
                  <c:v>947</c:v>
                </c:pt>
                <c:pt idx="947">
                  <c:v>948</c:v>
                </c:pt>
                <c:pt idx="948">
                  <c:v>949</c:v>
                </c:pt>
                <c:pt idx="949">
                  <c:v>950</c:v>
                </c:pt>
                <c:pt idx="950">
                  <c:v>951</c:v>
                </c:pt>
                <c:pt idx="951">
                  <c:v>952</c:v>
                </c:pt>
                <c:pt idx="952">
                  <c:v>953</c:v>
                </c:pt>
                <c:pt idx="953">
                  <c:v>954</c:v>
                </c:pt>
                <c:pt idx="954">
                  <c:v>955</c:v>
                </c:pt>
                <c:pt idx="955">
                  <c:v>956</c:v>
                </c:pt>
                <c:pt idx="956">
                  <c:v>957</c:v>
                </c:pt>
                <c:pt idx="957">
                  <c:v>958</c:v>
                </c:pt>
                <c:pt idx="958">
                  <c:v>959</c:v>
                </c:pt>
                <c:pt idx="959">
                  <c:v>960</c:v>
                </c:pt>
                <c:pt idx="960">
                  <c:v>961</c:v>
                </c:pt>
                <c:pt idx="961">
                  <c:v>962</c:v>
                </c:pt>
                <c:pt idx="962">
                  <c:v>963</c:v>
                </c:pt>
                <c:pt idx="963">
                  <c:v>964</c:v>
                </c:pt>
                <c:pt idx="964">
                  <c:v>965</c:v>
                </c:pt>
                <c:pt idx="965">
                  <c:v>966</c:v>
                </c:pt>
                <c:pt idx="966">
                  <c:v>967</c:v>
                </c:pt>
                <c:pt idx="967">
                  <c:v>968</c:v>
                </c:pt>
                <c:pt idx="968">
                  <c:v>969</c:v>
                </c:pt>
                <c:pt idx="969">
                  <c:v>970</c:v>
                </c:pt>
                <c:pt idx="970">
                  <c:v>971</c:v>
                </c:pt>
                <c:pt idx="971">
                  <c:v>972</c:v>
                </c:pt>
                <c:pt idx="972">
                  <c:v>973</c:v>
                </c:pt>
                <c:pt idx="973">
                  <c:v>974</c:v>
                </c:pt>
                <c:pt idx="974">
                  <c:v>975</c:v>
                </c:pt>
                <c:pt idx="975">
                  <c:v>976</c:v>
                </c:pt>
                <c:pt idx="976">
                  <c:v>977</c:v>
                </c:pt>
                <c:pt idx="977">
                  <c:v>978</c:v>
                </c:pt>
                <c:pt idx="978">
                  <c:v>979</c:v>
                </c:pt>
                <c:pt idx="979">
                  <c:v>980</c:v>
                </c:pt>
                <c:pt idx="980">
                  <c:v>981</c:v>
                </c:pt>
                <c:pt idx="981">
                  <c:v>982</c:v>
                </c:pt>
                <c:pt idx="982">
                  <c:v>983</c:v>
                </c:pt>
                <c:pt idx="983">
                  <c:v>984</c:v>
                </c:pt>
                <c:pt idx="984">
                  <c:v>985</c:v>
                </c:pt>
                <c:pt idx="985">
                  <c:v>986</c:v>
                </c:pt>
                <c:pt idx="986">
                  <c:v>987</c:v>
                </c:pt>
                <c:pt idx="987">
                  <c:v>988</c:v>
                </c:pt>
                <c:pt idx="988">
                  <c:v>989</c:v>
                </c:pt>
                <c:pt idx="989">
                  <c:v>990</c:v>
                </c:pt>
                <c:pt idx="990">
                  <c:v>991</c:v>
                </c:pt>
                <c:pt idx="991">
                  <c:v>992</c:v>
                </c:pt>
                <c:pt idx="992">
                  <c:v>993</c:v>
                </c:pt>
                <c:pt idx="993">
                  <c:v>994</c:v>
                </c:pt>
                <c:pt idx="994">
                  <c:v>995</c:v>
                </c:pt>
                <c:pt idx="995">
                  <c:v>996</c:v>
                </c:pt>
                <c:pt idx="996">
                  <c:v>997</c:v>
                </c:pt>
                <c:pt idx="997">
                  <c:v>998</c:v>
                </c:pt>
                <c:pt idx="998">
                  <c:v>999</c:v>
                </c:pt>
                <c:pt idx="999">
                  <c:v>1000</c:v>
                </c:pt>
                <c:pt idx="1000">
                  <c:v>999.00099900099929</c:v>
                </c:pt>
                <c:pt idx="1001">
                  <c:v>998.00399201596815</c:v>
                </c:pt>
                <c:pt idx="1002">
                  <c:v>997.00897308075798</c:v>
                </c:pt>
                <c:pt idx="1003">
                  <c:v>996.01593625498003</c:v>
                </c:pt>
                <c:pt idx="1004">
                  <c:v>995.02487562189083</c:v>
                </c:pt>
                <c:pt idx="1005">
                  <c:v>994.03578528827052</c:v>
                </c:pt>
                <c:pt idx="1006">
                  <c:v>993.0486593843101</c:v>
                </c:pt>
                <c:pt idx="1007">
                  <c:v>992.06349206349205</c:v>
                </c:pt>
                <c:pt idx="1008">
                  <c:v>991.08027750247788</c:v>
                </c:pt>
                <c:pt idx="1009">
                  <c:v>990.09900990099004</c:v>
                </c:pt>
                <c:pt idx="1010">
                  <c:v>989.11968348170149</c:v>
                </c:pt>
                <c:pt idx="1011">
                  <c:v>988.14229249011862</c:v>
                </c:pt>
                <c:pt idx="1012">
                  <c:v>987.16683119447191</c:v>
                </c:pt>
                <c:pt idx="1013">
                  <c:v>986.19329388560141</c:v>
                </c:pt>
                <c:pt idx="1014">
                  <c:v>985.2216748768476</c:v>
                </c:pt>
                <c:pt idx="1015">
                  <c:v>984.25196850393684</c:v>
                </c:pt>
                <c:pt idx="1016">
                  <c:v>983.28416912487728</c:v>
                </c:pt>
                <c:pt idx="1017">
                  <c:v>982.31827111984285</c:v>
                </c:pt>
                <c:pt idx="1018">
                  <c:v>981.35426889106975</c:v>
                </c:pt>
                <c:pt idx="1019">
                  <c:v>980.3921568627452</c:v>
                </c:pt>
                <c:pt idx="1020">
                  <c:v>979.43192948090143</c:v>
                </c:pt>
                <c:pt idx="1021">
                  <c:v>978.47358121330717</c:v>
                </c:pt>
                <c:pt idx="1022">
                  <c:v>977.51710654936483</c:v>
                </c:pt>
                <c:pt idx="1023">
                  <c:v>976.5625</c:v>
                </c:pt>
                <c:pt idx="1024">
                  <c:v>975.60975609756099</c:v>
                </c:pt>
                <c:pt idx="1025">
                  <c:v>974.65886939571158</c:v>
                </c:pt>
                <c:pt idx="1026">
                  <c:v>973.70983446932826</c:v>
                </c:pt>
                <c:pt idx="1027">
                  <c:v>972.7626459143969</c:v>
                </c:pt>
                <c:pt idx="1028">
                  <c:v>971.81729834791065</c:v>
                </c:pt>
                <c:pt idx="1029">
                  <c:v>970.87378640776694</c:v>
                </c:pt>
                <c:pt idx="1030">
                  <c:v>969.93210475266744</c:v>
                </c:pt>
                <c:pt idx="1031">
                  <c:v>968.99224806201551</c:v>
                </c:pt>
                <c:pt idx="1032">
                  <c:v>968.0542110358183</c:v>
                </c:pt>
                <c:pt idx="1033">
                  <c:v>967.11798839458413</c:v>
                </c:pt>
                <c:pt idx="1034">
                  <c:v>966.18357487922719</c:v>
                </c:pt>
                <c:pt idx="1035">
                  <c:v>965.25096525096512</c:v>
                </c:pt>
                <c:pt idx="1036">
                  <c:v>964.32015429122487</c:v>
                </c:pt>
                <c:pt idx="1037">
                  <c:v>963.39113680154139</c:v>
                </c:pt>
                <c:pt idx="1038">
                  <c:v>962.46390760346515</c:v>
                </c:pt>
                <c:pt idx="1039">
                  <c:v>961.53846153846143</c:v>
                </c:pt>
                <c:pt idx="1040">
                  <c:v>960.61479346781948</c:v>
                </c:pt>
                <c:pt idx="1041">
                  <c:v>959.69289827255261</c:v>
                </c:pt>
                <c:pt idx="1042">
                  <c:v>958.77277085330797</c:v>
                </c:pt>
                <c:pt idx="1043">
                  <c:v>957.8544061302681</c:v>
                </c:pt>
                <c:pt idx="1044">
                  <c:v>956.93779904306234</c:v>
                </c:pt>
                <c:pt idx="1045">
                  <c:v>956.02294455066908</c:v>
                </c:pt>
                <c:pt idx="1046">
                  <c:v>955.10983763132776</c:v>
                </c:pt>
                <c:pt idx="1047">
                  <c:v>954.19847328244259</c:v>
                </c:pt>
                <c:pt idx="1048">
                  <c:v>953.28884652049567</c:v>
                </c:pt>
                <c:pt idx="1049">
                  <c:v>952.38095238095229</c:v>
                </c:pt>
                <c:pt idx="1050">
                  <c:v>951.47478591817332</c:v>
                </c:pt>
                <c:pt idx="1051">
                  <c:v>950.57034220532307</c:v>
                </c:pt>
                <c:pt idx="1052">
                  <c:v>949.66761633428314</c:v>
                </c:pt>
                <c:pt idx="1053">
                  <c:v>948.76660341555976</c:v>
                </c:pt>
                <c:pt idx="1054">
                  <c:v>947.86729857819921</c:v>
                </c:pt>
                <c:pt idx="1055">
                  <c:v>946.96969696969677</c:v>
                </c:pt>
                <c:pt idx="1056">
                  <c:v>946.07379375591302</c:v>
                </c:pt>
                <c:pt idx="1057">
                  <c:v>945.17958412098301</c:v>
                </c:pt>
                <c:pt idx="1058">
                  <c:v>944.28706326723329</c:v>
                </c:pt>
                <c:pt idx="1059">
                  <c:v>943.39622641509425</c:v>
                </c:pt>
                <c:pt idx="1060">
                  <c:v>942.50706880301607</c:v>
                </c:pt>
                <c:pt idx="1061">
                  <c:v>941.61958568738225</c:v>
                </c:pt>
                <c:pt idx="1062">
                  <c:v>940.73377234242719</c:v>
                </c:pt>
                <c:pt idx="1063">
                  <c:v>939.84962406015018</c:v>
                </c:pt>
                <c:pt idx="1064">
                  <c:v>938.96713615023486</c:v>
                </c:pt>
                <c:pt idx="1065">
                  <c:v>938.08630393996236</c:v>
                </c:pt>
                <c:pt idx="1066">
                  <c:v>937.20712277413327</c:v>
                </c:pt>
                <c:pt idx="1067">
                  <c:v>936.32958801498125</c:v>
                </c:pt>
                <c:pt idx="1068">
                  <c:v>935.45369504209555</c:v>
                </c:pt>
                <c:pt idx="1069">
                  <c:v>934.57943925233633</c:v>
                </c:pt>
                <c:pt idx="1070">
                  <c:v>933.70681605975733</c:v>
                </c:pt>
                <c:pt idx="1071">
                  <c:v>932.83582089552215</c:v>
                </c:pt>
                <c:pt idx="1072">
                  <c:v>931.96644920782876</c:v>
                </c:pt>
                <c:pt idx="1073">
                  <c:v>931.09869646182483</c:v>
                </c:pt>
                <c:pt idx="1074">
                  <c:v>930.23255813953494</c:v>
                </c:pt>
                <c:pt idx="1075">
                  <c:v>929.36802973977683</c:v>
                </c:pt>
                <c:pt idx="1076">
                  <c:v>928.50510677808722</c:v>
                </c:pt>
                <c:pt idx="1077">
                  <c:v>927.64378478664185</c:v>
                </c:pt>
                <c:pt idx="1078">
                  <c:v>926.7840593141799</c:v>
                </c:pt>
                <c:pt idx="1079">
                  <c:v>925.92592592592587</c:v>
                </c:pt>
                <c:pt idx="1080">
                  <c:v>925.06938020351527</c:v>
                </c:pt>
                <c:pt idx="1081">
                  <c:v>924.21441774491677</c:v>
                </c:pt>
                <c:pt idx="1082">
                  <c:v>923.36103416435833</c:v>
                </c:pt>
                <c:pt idx="1083">
                  <c:v>922.50922509225086</c:v>
                </c:pt>
                <c:pt idx="1084">
                  <c:v>921.65898617511527</c:v>
                </c:pt>
                <c:pt idx="1085">
                  <c:v>920.81031307550643</c:v>
                </c:pt>
                <c:pt idx="1086">
                  <c:v>919.96320147194115</c:v>
                </c:pt>
                <c:pt idx="1087">
                  <c:v>919.11764705882342</c:v>
                </c:pt>
                <c:pt idx="1088">
                  <c:v>918.27364554637279</c:v>
                </c:pt>
                <c:pt idx="1089">
                  <c:v>917.43119266055032</c:v>
                </c:pt>
                <c:pt idx="1090">
                  <c:v>916.59028414298814</c:v>
                </c:pt>
                <c:pt idx="1091">
                  <c:v>915.75091575091562</c:v>
                </c:pt>
                <c:pt idx="1092">
                  <c:v>914.91308325709065</c:v>
                </c:pt>
                <c:pt idx="1093">
                  <c:v>914.07678244972567</c:v>
                </c:pt>
                <c:pt idx="1094">
                  <c:v>913.24200913242009</c:v>
                </c:pt>
                <c:pt idx="1095">
                  <c:v>912.4087591240874</c:v>
                </c:pt>
                <c:pt idx="1096">
                  <c:v>911.57702825888794</c:v>
                </c:pt>
                <c:pt idx="1097">
                  <c:v>910.74681238615653</c:v>
                </c:pt>
                <c:pt idx="1098">
                  <c:v>909.91810737033677</c:v>
                </c:pt>
                <c:pt idx="1099">
                  <c:v>909.09090909090901</c:v>
                </c:pt>
                <c:pt idx="1100">
                  <c:v>908.26521344232526</c:v>
                </c:pt>
                <c:pt idx="1101">
                  <c:v>907.44101633393814</c:v>
                </c:pt>
                <c:pt idx="1102">
                  <c:v>906.61831368993649</c:v>
                </c:pt>
                <c:pt idx="1103">
                  <c:v>905.79710144927526</c:v>
                </c:pt>
                <c:pt idx="1104">
                  <c:v>904.97737556561094</c:v>
                </c:pt>
                <c:pt idx="1105">
                  <c:v>904.15913200723321</c:v>
                </c:pt>
                <c:pt idx="1106">
                  <c:v>903.34236675700095</c:v>
                </c:pt>
                <c:pt idx="1107">
                  <c:v>902.52707581227412</c:v>
                </c:pt>
                <c:pt idx="1108">
                  <c:v>901.71325518485116</c:v>
                </c:pt>
                <c:pt idx="1109">
                  <c:v>900.90090090090075</c:v>
                </c:pt>
                <c:pt idx="1110">
                  <c:v>900.09000900090007</c:v>
                </c:pt>
                <c:pt idx="1111">
                  <c:v>899.28057553956808</c:v>
                </c:pt>
                <c:pt idx="1112">
                  <c:v>898.47259658580413</c:v>
                </c:pt>
                <c:pt idx="1113">
                  <c:v>897.66606822262099</c:v>
                </c:pt>
                <c:pt idx="1114">
                  <c:v>896.86098654708519</c:v>
                </c:pt>
                <c:pt idx="1115">
                  <c:v>896.05734767025058</c:v>
                </c:pt>
                <c:pt idx="1116">
                  <c:v>895.25514771709936</c:v>
                </c:pt>
                <c:pt idx="1117">
                  <c:v>894.45438282647569</c:v>
                </c:pt>
                <c:pt idx="1118">
                  <c:v>893.65504915102758</c:v>
                </c:pt>
                <c:pt idx="1119">
                  <c:v>892.85714285714278</c:v>
                </c:pt>
                <c:pt idx="1120">
                  <c:v>892.0606601248885</c:v>
                </c:pt>
                <c:pt idx="1121">
                  <c:v>891.26559714794985</c:v>
                </c:pt>
                <c:pt idx="1122">
                  <c:v>890.47195013357077</c:v>
                </c:pt>
                <c:pt idx="1123">
                  <c:v>889.67971530249099</c:v>
                </c:pt>
                <c:pt idx="1124">
                  <c:v>888.8888888888888</c:v>
                </c:pt>
                <c:pt idx="1125">
                  <c:v>888.09946714031992</c:v>
                </c:pt>
                <c:pt idx="1126">
                  <c:v>887.31144631765744</c:v>
                </c:pt>
                <c:pt idx="1127">
                  <c:v>886.5248226950356</c:v>
                </c:pt>
                <c:pt idx="1128">
                  <c:v>885.73959255978752</c:v>
                </c:pt>
                <c:pt idx="1129">
                  <c:v>884.9557522123896</c:v>
                </c:pt>
                <c:pt idx="1130">
                  <c:v>884.17329796640138</c:v>
                </c:pt>
                <c:pt idx="1131">
                  <c:v>883.39222614841015</c:v>
                </c:pt>
                <c:pt idx="1132">
                  <c:v>882.61253309796996</c:v>
                </c:pt>
                <c:pt idx="1133">
                  <c:v>881.83421516754856</c:v>
                </c:pt>
                <c:pt idx="1134">
                  <c:v>881.05726872246692</c:v>
                </c:pt>
                <c:pt idx="1135">
                  <c:v>880.28169014084517</c:v>
                </c:pt>
                <c:pt idx="1136">
                  <c:v>879.50747581354437</c:v>
                </c:pt>
                <c:pt idx="1137">
                  <c:v>878.73462214411256</c:v>
                </c:pt>
                <c:pt idx="1138">
                  <c:v>877.96312554872702</c:v>
                </c:pt>
                <c:pt idx="1139">
                  <c:v>877.1929824561405</c:v>
                </c:pt>
                <c:pt idx="1140">
                  <c:v>876.42418930762494</c:v>
                </c:pt>
                <c:pt idx="1141">
                  <c:v>875.65674255691772</c:v>
                </c:pt>
                <c:pt idx="1142">
                  <c:v>874.89063867016625</c:v>
                </c:pt>
                <c:pt idx="1143">
                  <c:v>874.12587412587425</c:v>
                </c:pt>
                <c:pt idx="1144">
                  <c:v>873.36244541484712</c:v>
                </c:pt>
                <c:pt idx="1145">
                  <c:v>872.6003490401398</c:v>
                </c:pt>
                <c:pt idx="1146">
                  <c:v>871.83958151700085</c:v>
                </c:pt>
                <c:pt idx="1147">
                  <c:v>871.08013937282249</c:v>
                </c:pt>
                <c:pt idx="1148">
                  <c:v>870.32201914708446</c:v>
                </c:pt>
                <c:pt idx="1149">
                  <c:v>869.56521739130449</c:v>
                </c:pt>
                <c:pt idx="1150">
                  <c:v>868.80973066898332</c:v>
                </c:pt>
                <c:pt idx="1151">
                  <c:v>868.05555555555566</c:v>
                </c:pt>
                <c:pt idx="1152">
                  <c:v>867.30268863833476</c:v>
                </c:pt>
                <c:pt idx="1153">
                  <c:v>866.55112651646448</c:v>
                </c:pt>
                <c:pt idx="1154">
                  <c:v>865.80086580086572</c:v>
                </c:pt>
                <c:pt idx="1155">
                  <c:v>865.0519031141871</c:v>
                </c:pt>
                <c:pt idx="1156">
                  <c:v>864.30423509075206</c:v>
                </c:pt>
                <c:pt idx="1157">
                  <c:v>863.55785837651126</c:v>
                </c:pt>
                <c:pt idx="1158">
                  <c:v>862.8127696289904</c:v>
                </c:pt>
                <c:pt idx="1159">
                  <c:v>862.06896551724151</c:v>
                </c:pt>
                <c:pt idx="1160">
                  <c:v>861.32644272179152</c:v>
                </c:pt>
                <c:pt idx="1161">
                  <c:v>860.58519793459573</c:v>
                </c:pt>
                <c:pt idx="1162">
                  <c:v>859.84522785898525</c:v>
                </c:pt>
                <c:pt idx="1163">
                  <c:v>859.10652920962207</c:v>
                </c:pt>
                <c:pt idx="1164">
                  <c:v>858.3690987124462</c:v>
                </c:pt>
                <c:pt idx="1165">
                  <c:v>857.63293310463132</c:v>
                </c:pt>
                <c:pt idx="1166">
                  <c:v>856.89802913453286</c:v>
                </c:pt>
                <c:pt idx="1167">
                  <c:v>856.16438356164383</c:v>
                </c:pt>
                <c:pt idx="1168">
                  <c:v>855.43199315654397</c:v>
                </c:pt>
                <c:pt idx="1169">
                  <c:v>854.70085470085473</c:v>
                </c:pt>
                <c:pt idx="1170">
                  <c:v>853.97096498719031</c:v>
                </c:pt>
                <c:pt idx="1171">
                  <c:v>853.24232081911271</c:v>
                </c:pt>
                <c:pt idx="1172">
                  <c:v>852.51491901108261</c:v>
                </c:pt>
                <c:pt idx="1173">
                  <c:v>851.78875638841578</c:v>
                </c:pt>
                <c:pt idx="1174">
                  <c:v>851.06382978723389</c:v>
                </c:pt>
                <c:pt idx="1175">
                  <c:v>850.34013605442192</c:v>
                </c:pt>
                <c:pt idx="1176">
                  <c:v>849.61767204757859</c:v>
                </c:pt>
                <c:pt idx="1177">
                  <c:v>848.89643463497453</c:v>
                </c:pt>
                <c:pt idx="1178">
                  <c:v>848.17642069550459</c:v>
                </c:pt>
                <c:pt idx="1179">
                  <c:v>847.45762711864415</c:v>
                </c:pt>
                <c:pt idx="1180">
                  <c:v>846.74005080440304</c:v>
                </c:pt>
                <c:pt idx="1181">
                  <c:v>846.02368866328266</c:v>
                </c:pt>
                <c:pt idx="1182">
                  <c:v>845.30853761622984</c:v>
                </c:pt>
                <c:pt idx="1183">
                  <c:v>844.5945945945947</c:v>
                </c:pt>
                <c:pt idx="1184">
                  <c:v>843.8818565400843</c:v>
                </c:pt>
                <c:pt idx="1185">
                  <c:v>843.17032040472168</c:v>
                </c:pt>
                <c:pt idx="1186">
                  <c:v>842.45998315080021</c:v>
                </c:pt>
                <c:pt idx="1187">
                  <c:v>841.75084175084169</c:v>
                </c:pt>
                <c:pt idx="1188">
                  <c:v>841.04289318755241</c:v>
                </c:pt>
                <c:pt idx="1189">
                  <c:v>840.33613445378148</c:v>
                </c:pt>
                <c:pt idx="1190">
                  <c:v>839.63056255247693</c:v>
                </c:pt>
                <c:pt idx="1191">
                  <c:v>838.92617449664431</c:v>
                </c:pt>
                <c:pt idx="1192">
                  <c:v>838.22296730930407</c:v>
                </c:pt>
                <c:pt idx="1193">
                  <c:v>837.52093802345064</c:v>
                </c:pt>
                <c:pt idx="1194">
                  <c:v>836.82008368200832</c:v>
                </c:pt>
                <c:pt idx="1195">
                  <c:v>836.12040133779271</c:v>
                </c:pt>
                <c:pt idx="1196">
                  <c:v>835.42188805346677</c:v>
                </c:pt>
                <c:pt idx="1197">
                  <c:v>834.72454090150256</c:v>
                </c:pt>
                <c:pt idx="1198">
                  <c:v>834.02835696413672</c:v>
                </c:pt>
                <c:pt idx="1199">
                  <c:v>833.33333333333326</c:v>
                </c:pt>
                <c:pt idx="1200">
                  <c:v>832.63946711074084</c:v>
                </c:pt>
                <c:pt idx="1201">
                  <c:v>831.94675540765388</c:v>
                </c:pt>
                <c:pt idx="1202">
                  <c:v>831.25519534497084</c:v>
                </c:pt>
                <c:pt idx="1203">
                  <c:v>830.56478405315625</c:v>
                </c:pt>
                <c:pt idx="1204">
                  <c:v>829.87551867219918</c:v>
                </c:pt>
                <c:pt idx="1205">
                  <c:v>829.18739635157556</c:v>
                </c:pt>
                <c:pt idx="1206">
                  <c:v>828.50041425020697</c:v>
                </c:pt>
                <c:pt idx="1207">
                  <c:v>827.81456953642385</c:v>
                </c:pt>
                <c:pt idx="1208">
                  <c:v>827.12985938792383</c:v>
                </c:pt>
                <c:pt idx="1209">
                  <c:v>826.44628099173565</c:v>
                </c:pt>
                <c:pt idx="1210">
                  <c:v>825.76383154417817</c:v>
                </c:pt>
                <c:pt idx="1211">
                  <c:v>825.08250825082507</c:v>
                </c:pt>
                <c:pt idx="1212">
                  <c:v>824.40230832646319</c:v>
                </c:pt>
                <c:pt idx="1213">
                  <c:v>823.72322899505775</c:v>
                </c:pt>
                <c:pt idx="1214">
                  <c:v>823.04526748971182</c:v>
                </c:pt>
                <c:pt idx="1215">
                  <c:v>822.36842105263156</c:v>
                </c:pt>
                <c:pt idx="1216">
                  <c:v>821.69268693508616</c:v>
                </c:pt>
                <c:pt idx="1217">
                  <c:v>821.01806239737277</c:v>
                </c:pt>
                <c:pt idx="1218">
                  <c:v>820.34454470877756</c:v>
                </c:pt>
                <c:pt idx="1219">
                  <c:v>819.67213114754099</c:v>
                </c:pt>
                <c:pt idx="1220">
                  <c:v>819.00081900081886</c:v>
                </c:pt>
                <c:pt idx="1221">
                  <c:v>818.33060556464829</c:v>
                </c:pt>
                <c:pt idx="1222">
                  <c:v>817.66148814390829</c:v>
                </c:pt>
                <c:pt idx="1223">
                  <c:v>816.99346405228766</c:v>
                </c:pt>
                <c:pt idx="1224">
                  <c:v>816.32653061224471</c:v>
                </c:pt>
                <c:pt idx="1225">
                  <c:v>815.66068515497568</c:v>
                </c:pt>
                <c:pt idx="1226">
                  <c:v>814.9959250203749</c:v>
                </c:pt>
                <c:pt idx="1227">
                  <c:v>814.33224755700326</c:v>
                </c:pt>
                <c:pt idx="1228">
                  <c:v>813.66965012205037</c:v>
                </c:pt>
                <c:pt idx="1229">
                  <c:v>813.00813008130092</c:v>
                </c:pt>
                <c:pt idx="1230">
                  <c:v>812.34768480909827</c:v>
                </c:pt>
                <c:pt idx="1231">
                  <c:v>811.68831168831161</c:v>
                </c:pt>
                <c:pt idx="1232">
                  <c:v>811.03000811029995</c:v>
                </c:pt>
                <c:pt idx="1233">
                  <c:v>810.3727714748785</c:v>
                </c:pt>
                <c:pt idx="1234">
                  <c:v>809.71659919028332</c:v>
                </c:pt>
                <c:pt idx="1235">
                  <c:v>809.06148867313914</c:v>
                </c:pt>
                <c:pt idx="1236">
                  <c:v>808.4074373484234</c:v>
                </c:pt>
                <c:pt idx="1237">
                  <c:v>807.75444264943462</c:v>
                </c:pt>
                <c:pt idx="1238">
                  <c:v>807.10250201775625</c:v>
                </c:pt>
                <c:pt idx="1239">
                  <c:v>806.45161290322574</c:v>
                </c:pt>
                <c:pt idx="1240">
                  <c:v>805.80177276389998</c:v>
                </c:pt>
                <c:pt idx="1241">
                  <c:v>805.15297906602257</c:v>
                </c:pt>
                <c:pt idx="1242">
                  <c:v>804.50522928399027</c:v>
                </c:pt>
                <c:pt idx="1243">
                  <c:v>803.85852090032154</c:v>
                </c:pt>
                <c:pt idx="1244">
                  <c:v>803.21285140562236</c:v>
                </c:pt>
                <c:pt idx="1245">
                  <c:v>802.56821829855539</c:v>
                </c:pt>
                <c:pt idx="1246">
                  <c:v>801.92461908580583</c:v>
                </c:pt>
                <c:pt idx="1247">
                  <c:v>801.28205128205127</c:v>
                </c:pt>
                <c:pt idx="1248">
                  <c:v>800.64051240992785</c:v>
                </c:pt>
                <c:pt idx="1249">
                  <c:v>800</c:v>
                </c:pt>
                <c:pt idx="1250">
                  <c:v>799.36051159072758</c:v>
                </c:pt>
                <c:pt idx="1251">
                  <c:v>798.72204472843453</c:v>
                </c:pt>
                <c:pt idx="1252">
                  <c:v>798.08459696727869</c:v>
                </c:pt>
                <c:pt idx="1253">
                  <c:v>797.44816586921843</c:v>
                </c:pt>
                <c:pt idx="1254">
                  <c:v>796.81274900398421</c:v>
                </c:pt>
                <c:pt idx="1255">
                  <c:v>796.17834394904457</c:v>
                </c:pt>
                <c:pt idx="1256">
                  <c:v>795.54494828957843</c:v>
                </c:pt>
                <c:pt idx="1257">
                  <c:v>794.91255961844183</c:v>
                </c:pt>
                <c:pt idx="1258">
                  <c:v>794.28117553613993</c:v>
                </c:pt>
                <c:pt idx="1259">
                  <c:v>793.6507936507935</c:v>
                </c:pt>
                <c:pt idx="1260">
                  <c:v>793.02141157811275</c:v>
                </c:pt>
                <c:pt idx="1261">
                  <c:v>792.39302694136302</c:v>
                </c:pt>
                <c:pt idx="1262">
                  <c:v>791.76563737133813</c:v>
                </c:pt>
                <c:pt idx="1263">
                  <c:v>791.13924050632909</c:v>
                </c:pt>
                <c:pt idx="1264">
                  <c:v>790.51383399209487</c:v>
                </c:pt>
                <c:pt idx="1265">
                  <c:v>789.88941548183243</c:v>
                </c:pt>
                <c:pt idx="1266">
                  <c:v>789.26598263614846</c:v>
                </c:pt>
                <c:pt idx="1267">
                  <c:v>788.64353312302831</c:v>
                </c:pt>
                <c:pt idx="1268">
                  <c:v>788.02206461780941</c:v>
                </c:pt>
                <c:pt idx="1269">
                  <c:v>787.40157480314963</c:v>
                </c:pt>
                <c:pt idx="1270">
                  <c:v>786.78206136900087</c:v>
                </c:pt>
                <c:pt idx="1271">
                  <c:v>786.1635220125786</c:v>
                </c:pt>
                <c:pt idx="1272">
                  <c:v>785.54595443833477</c:v>
                </c:pt>
                <c:pt idx="1273">
                  <c:v>784.92935635792776</c:v>
                </c:pt>
                <c:pt idx="1274">
                  <c:v>784.31372549019613</c:v>
                </c:pt>
                <c:pt idx="1275">
                  <c:v>783.69905956112848</c:v>
                </c:pt>
                <c:pt idx="1276">
                  <c:v>783.08535630383722</c:v>
                </c:pt>
                <c:pt idx="1277">
                  <c:v>782.47261345852894</c:v>
                </c:pt>
                <c:pt idx="1278">
                  <c:v>781.8608287724785</c:v>
                </c:pt>
                <c:pt idx="1279">
                  <c:v>781.25</c:v>
                </c:pt>
                <c:pt idx="1280">
                  <c:v>780.6401249024201</c:v>
                </c:pt>
                <c:pt idx="1281">
                  <c:v>780.03120124804991</c:v>
                </c:pt>
                <c:pt idx="1282">
                  <c:v>779.42322681215921</c:v>
                </c:pt>
                <c:pt idx="1283">
                  <c:v>778.816199376947</c:v>
                </c:pt>
                <c:pt idx="1284">
                  <c:v>778.21011673151759</c:v>
                </c:pt>
                <c:pt idx="1285">
                  <c:v>777.60497667185064</c:v>
                </c:pt>
                <c:pt idx="1286">
                  <c:v>777.00077700077713</c:v>
                </c:pt>
                <c:pt idx="1287">
                  <c:v>776.39751552795019</c:v>
                </c:pt>
                <c:pt idx="1288">
                  <c:v>775.79519006982161</c:v>
                </c:pt>
                <c:pt idx="1289">
                  <c:v>775.19379844961236</c:v>
                </c:pt>
                <c:pt idx="1290">
                  <c:v>774.59333849728898</c:v>
                </c:pt>
                <c:pt idx="1291">
                  <c:v>773.99380804953557</c:v>
                </c:pt>
                <c:pt idx="1292">
                  <c:v>773.3952049497293</c:v>
                </c:pt>
                <c:pt idx="1293">
                  <c:v>772.79752704791338</c:v>
                </c:pt>
                <c:pt idx="1294">
                  <c:v>772.20077220077224</c:v>
                </c:pt>
                <c:pt idx="1295">
                  <c:v>771.60493827160496</c:v>
                </c:pt>
                <c:pt idx="1296">
                  <c:v>771.01002313030074</c:v>
                </c:pt>
                <c:pt idx="1297">
                  <c:v>770.41602465331266</c:v>
                </c:pt>
                <c:pt idx="1298">
                  <c:v>769.82294072363368</c:v>
                </c:pt>
                <c:pt idx="1299">
                  <c:v>769.23076923076917</c:v>
                </c:pt>
                <c:pt idx="1300">
                  <c:v>768.63950807071501</c:v>
                </c:pt>
                <c:pt idx="1301">
                  <c:v>768.04915514592926</c:v>
                </c:pt>
                <c:pt idx="1302">
                  <c:v>767.45970836531092</c:v>
                </c:pt>
                <c:pt idx="1303">
                  <c:v>766.8711656441717</c:v>
                </c:pt>
                <c:pt idx="1304">
                  <c:v>766.28352490421469</c:v>
                </c:pt>
                <c:pt idx="1305">
                  <c:v>765.69678407350682</c:v>
                </c:pt>
                <c:pt idx="1306">
                  <c:v>765.11094108645761</c:v>
                </c:pt>
                <c:pt idx="1307">
                  <c:v>764.52599388379201</c:v>
                </c:pt>
                <c:pt idx="1308">
                  <c:v>763.94194041252877</c:v>
                </c:pt>
                <c:pt idx="1309">
                  <c:v>763.35877862595419</c:v>
                </c:pt>
                <c:pt idx="1310">
                  <c:v>762.77650648360031</c:v>
                </c:pt>
                <c:pt idx="1311">
                  <c:v>762.19512195121933</c:v>
                </c:pt>
                <c:pt idx="1312">
                  <c:v>761.61462300076175</c:v>
                </c:pt>
                <c:pt idx="1313">
                  <c:v>761.03500761034991</c:v>
                </c:pt>
                <c:pt idx="1314">
                  <c:v>760.45627376425864</c:v>
                </c:pt>
                <c:pt idx="1315">
                  <c:v>759.87841945288744</c:v>
                </c:pt>
                <c:pt idx="1316">
                  <c:v>759.30144267274102</c:v>
                </c:pt>
                <c:pt idx="1317">
                  <c:v>758.72534142640359</c:v>
                </c:pt>
                <c:pt idx="1318">
                  <c:v>758.15011372251706</c:v>
                </c:pt>
                <c:pt idx="1319">
                  <c:v>757.57575757575751</c:v>
                </c:pt>
                <c:pt idx="1320">
                  <c:v>757.00227100681298</c:v>
                </c:pt>
                <c:pt idx="1321">
                  <c:v>756.42965204235986</c:v>
                </c:pt>
                <c:pt idx="1322">
                  <c:v>755.85789871504164</c:v>
                </c:pt>
                <c:pt idx="1323">
                  <c:v>755.28700906344409</c:v>
                </c:pt>
                <c:pt idx="1324">
                  <c:v>754.71698113207549</c:v>
                </c:pt>
                <c:pt idx="1325">
                  <c:v>754.14781297134232</c:v>
                </c:pt>
                <c:pt idx="1326">
                  <c:v>753.57950263752832</c:v>
                </c:pt>
                <c:pt idx="1327">
                  <c:v>753.01204819277098</c:v>
                </c:pt>
                <c:pt idx="1328">
                  <c:v>752.44544770504149</c:v>
                </c:pt>
                <c:pt idx="1329">
                  <c:v>751.87969924812023</c:v>
                </c:pt>
                <c:pt idx="1330">
                  <c:v>751.31480090157777</c:v>
                </c:pt>
                <c:pt idx="1331">
                  <c:v>750.75075075075063</c:v>
                </c:pt>
                <c:pt idx="1332">
                  <c:v>750.18754688672175</c:v>
                </c:pt>
                <c:pt idx="1333">
                  <c:v>749.62518740629685</c:v>
                </c:pt>
                <c:pt idx="1334">
                  <c:v>749.06367041198507</c:v>
                </c:pt>
                <c:pt idx="1335">
                  <c:v>748.50299401197583</c:v>
                </c:pt>
                <c:pt idx="1336">
                  <c:v>747.94315632011967</c:v>
                </c:pt>
                <c:pt idx="1337">
                  <c:v>747.38415545590431</c:v>
                </c:pt>
                <c:pt idx="1338">
                  <c:v>746.82598954443608</c:v>
                </c:pt>
                <c:pt idx="1339">
                  <c:v>746.26865671641781</c:v>
                </c:pt>
                <c:pt idx="1340">
                  <c:v>745.71215510812829</c:v>
                </c:pt>
                <c:pt idx="1341">
                  <c:v>745.15648286140083</c:v>
                </c:pt>
                <c:pt idx="1342">
                  <c:v>744.60163812360383</c:v>
                </c:pt>
                <c:pt idx="1343">
                  <c:v>744.04761904761892</c:v>
                </c:pt>
                <c:pt idx="1344">
                  <c:v>743.49442379182153</c:v>
                </c:pt>
                <c:pt idx="1345">
                  <c:v>742.9420505200593</c:v>
                </c:pt>
                <c:pt idx="1346">
                  <c:v>742.3904974016333</c:v>
                </c:pt>
                <c:pt idx="1347">
                  <c:v>741.83976261127577</c:v>
                </c:pt>
                <c:pt idx="1348">
                  <c:v>741.28984432913262</c:v>
                </c:pt>
                <c:pt idx="1349">
                  <c:v>740.74074074074065</c:v>
                </c:pt>
                <c:pt idx="1350">
                  <c:v>740.19245003700973</c:v>
                </c:pt>
                <c:pt idx="1351">
                  <c:v>739.644970414201</c:v>
                </c:pt>
                <c:pt idx="1352">
                  <c:v>739.09830007390985</c:v>
                </c:pt>
                <c:pt idx="1353">
                  <c:v>738.55243722304283</c:v>
                </c:pt>
                <c:pt idx="1354">
                  <c:v>738.00738007380085</c:v>
                </c:pt>
                <c:pt idx="1355">
                  <c:v>737.46312684365785</c:v>
                </c:pt>
                <c:pt idx="1356">
                  <c:v>736.91967575534261</c:v>
                </c:pt>
                <c:pt idx="1357">
                  <c:v>736.37702503681874</c:v>
                </c:pt>
                <c:pt idx="1358">
                  <c:v>735.83517292126567</c:v>
                </c:pt>
                <c:pt idx="1359">
                  <c:v>735.29411764705867</c:v>
                </c:pt>
                <c:pt idx="1360">
                  <c:v>734.75385745775179</c:v>
                </c:pt>
                <c:pt idx="1361">
                  <c:v>734.21439060205569</c:v>
                </c:pt>
                <c:pt idx="1362">
                  <c:v>733.6757153338225</c:v>
                </c:pt>
                <c:pt idx="1363">
                  <c:v>733.13782991202322</c:v>
                </c:pt>
                <c:pt idx="1364">
                  <c:v>732.60073260073261</c:v>
                </c:pt>
                <c:pt idx="1365">
                  <c:v>732.06442166910665</c:v>
                </c:pt>
                <c:pt idx="1366">
                  <c:v>731.528895391368</c:v>
                </c:pt>
                <c:pt idx="1367">
                  <c:v>730.9941520467836</c:v>
                </c:pt>
                <c:pt idx="1368">
                  <c:v>730.46018991964934</c:v>
                </c:pt>
                <c:pt idx="1369">
                  <c:v>729.92700729927003</c:v>
                </c:pt>
                <c:pt idx="1370">
                  <c:v>729.39460247994168</c:v>
                </c:pt>
                <c:pt idx="1371">
                  <c:v>728.86297376093285</c:v>
                </c:pt>
                <c:pt idx="1372">
                  <c:v>728.33211944646757</c:v>
                </c:pt>
                <c:pt idx="1373">
                  <c:v>727.80203784570585</c:v>
                </c:pt>
                <c:pt idx="1374">
                  <c:v>727.27272727272725</c:v>
                </c:pt>
                <c:pt idx="1375">
                  <c:v>726.74418604651169</c:v>
                </c:pt>
                <c:pt idx="1376">
                  <c:v>726.21641249092227</c:v>
                </c:pt>
                <c:pt idx="1377">
                  <c:v>725.68940493468801</c:v>
                </c:pt>
                <c:pt idx="1378">
                  <c:v>725.1631617113851</c:v>
                </c:pt>
                <c:pt idx="1379">
                  <c:v>724.63768115942048</c:v>
                </c:pt>
                <c:pt idx="1380">
                  <c:v>724.11296162201302</c:v>
                </c:pt>
                <c:pt idx="1381">
                  <c:v>723.58900144717813</c:v>
                </c:pt>
                <c:pt idx="1382">
                  <c:v>723.06579898770781</c:v>
                </c:pt>
                <c:pt idx="1383">
                  <c:v>722.54335260115613</c:v>
                </c:pt>
                <c:pt idx="1384">
                  <c:v>722.02166064981952</c:v>
                </c:pt>
                <c:pt idx="1385">
                  <c:v>721.50072150072162</c:v>
                </c:pt>
                <c:pt idx="1386">
                  <c:v>720.98053352559475</c:v>
                </c:pt>
                <c:pt idx="1387">
                  <c:v>720.46109510086467</c:v>
                </c:pt>
                <c:pt idx="1388">
                  <c:v>719.94240460763137</c:v>
                </c:pt>
                <c:pt idx="1389">
                  <c:v>719.42446043165478</c:v>
                </c:pt>
                <c:pt idx="1390">
                  <c:v>718.9072609633356</c:v>
                </c:pt>
                <c:pt idx="1391">
                  <c:v>718.39080459770128</c:v>
                </c:pt>
                <c:pt idx="1392">
                  <c:v>717.87508973438617</c:v>
                </c:pt>
                <c:pt idx="1393">
                  <c:v>717.36011477761849</c:v>
                </c:pt>
                <c:pt idx="1394">
                  <c:v>716.84587813620067</c:v>
                </c:pt>
                <c:pt idx="1395">
                  <c:v>716.33237822349577</c:v>
                </c:pt>
                <c:pt idx="1396">
                  <c:v>715.81961345740876</c:v>
                </c:pt>
                <c:pt idx="1397">
                  <c:v>715.30758226037199</c:v>
                </c:pt>
                <c:pt idx="1398">
                  <c:v>714.79628305932806</c:v>
                </c:pt>
                <c:pt idx="1399">
                  <c:v>714.28571428571445</c:v>
                </c:pt>
                <c:pt idx="1400">
                  <c:v>713.77587437544605</c:v>
                </c:pt>
                <c:pt idx="1401">
                  <c:v>713.26676176890169</c:v>
                </c:pt>
                <c:pt idx="1402">
                  <c:v>712.7583749109051</c:v>
                </c:pt>
                <c:pt idx="1403">
                  <c:v>712.25071225071235</c:v>
                </c:pt>
                <c:pt idx="1404">
                  <c:v>711.74377224199281</c:v>
                </c:pt>
                <c:pt idx="1405">
                  <c:v>711.23755334281668</c:v>
                </c:pt>
                <c:pt idx="1406">
                  <c:v>710.73205401563609</c:v>
                </c:pt>
                <c:pt idx="1407">
                  <c:v>710.22727272727286</c:v>
                </c:pt>
                <c:pt idx="1408">
                  <c:v>709.72320794889993</c:v>
                </c:pt>
                <c:pt idx="1409">
                  <c:v>709.21985815602852</c:v>
                </c:pt>
                <c:pt idx="1410">
                  <c:v>708.71722182849044</c:v>
                </c:pt>
                <c:pt idx="1411">
                  <c:v>708.21529745042506</c:v>
                </c:pt>
                <c:pt idx="1412">
                  <c:v>707.71408351026184</c:v>
                </c:pt>
                <c:pt idx="1413">
                  <c:v>707.2135785007074</c:v>
                </c:pt>
                <c:pt idx="1414">
                  <c:v>706.71378091872793</c:v>
                </c:pt>
                <c:pt idx="1415">
                  <c:v>706.21468926553678</c:v>
                </c:pt>
                <c:pt idx="1416">
                  <c:v>705.71630204657731</c:v>
                </c:pt>
                <c:pt idx="1417">
                  <c:v>705.21861777150923</c:v>
                </c:pt>
                <c:pt idx="1418">
                  <c:v>704.72163495419306</c:v>
                </c:pt>
                <c:pt idx="1419">
                  <c:v>704.22535211267609</c:v>
                </c:pt>
                <c:pt idx="1420">
                  <c:v>703.72976776917665</c:v>
                </c:pt>
                <c:pt idx="1421">
                  <c:v>703.23488045007036</c:v>
                </c:pt>
                <c:pt idx="1422">
                  <c:v>702.74068868587483</c:v>
                </c:pt>
                <c:pt idx="1423">
                  <c:v>702.24719101123605</c:v>
                </c:pt>
                <c:pt idx="1424">
                  <c:v>701.75438596491222</c:v>
                </c:pt>
                <c:pt idx="1425">
                  <c:v>701.26227208976161</c:v>
                </c:pt>
                <c:pt idx="1426">
                  <c:v>700.77084793272581</c:v>
                </c:pt>
                <c:pt idx="1427">
                  <c:v>700.28011204481811</c:v>
                </c:pt>
                <c:pt idx="1428">
                  <c:v>699.79006298110562</c:v>
                </c:pt>
                <c:pt idx="1429">
                  <c:v>699.30069930069942</c:v>
                </c:pt>
                <c:pt idx="1430">
                  <c:v>698.81201956673658</c:v>
                </c:pt>
                <c:pt idx="1431">
                  <c:v>698.32402234636868</c:v>
                </c:pt>
                <c:pt idx="1432">
                  <c:v>697.83670621074657</c:v>
                </c:pt>
                <c:pt idx="1433">
                  <c:v>697.35006973500708</c:v>
                </c:pt>
                <c:pt idx="1434">
                  <c:v>696.86411149825778</c:v>
                </c:pt>
                <c:pt idx="1435">
                  <c:v>696.3788300835655</c:v>
                </c:pt>
                <c:pt idx="1436">
                  <c:v>695.89422407794007</c:v>
                </c:pt>
                <c:pt idx="1437">
                  <c:v>695.4102920723227</c:v>
                </c:pt>
                <c:pt idx="1438">
                  <c:v>694.92703266157048</c:v>
                </c:pt>
                <c:pt idx="1439">
                  <c:v>694.44444444444446</c:v>
                </c:pt>
                <c:pt idx="1440">
                  <c:v>693.96252602359459</c:v>
                </c:pt>
                <c:pt idx="1441">
                  <c:v>693.48127600554778</c:v>
                </c:pt>
                <c:pt idx="1442">
                  <c:v>693.00069300069299</c:v>
                </c:pt>
                <c:pt idx="1443">
                  <c:v>692.52077562326872</c:v>
                </c:pt>
                <c:pt idx="1444">
                  <c:v>692.0415224913495</c:v>
                </c:pt>
                <c:pt idx="1445">
                  <c:v>691.56293222683269</c:v>
                </c:pt>
                <c:pt idx="1446">
                  <c:v>691.08500345542495</c:v>
                </c:pt>
                <c:pt idx="1447">
                  <c:v>690.60773480662988</c:v>
                </c:pt>
                <c:pt idx="1448">
                  <c:v>690.13112491373352</c:v>
                </c:pt>
                <c:pt idx="1449">
                  <c:v>689.65517241379314</c:v>
                </c:pt>
                <c:pt idx="1450">
                  <c:v>689.17987594762235</c:v>
                </c:pt>
                <c:pt idx="1451">
                  <c:v>688.70523415977959</c:v>
                </c:pt>
                <c:pt idx="1452">
                  <c:v>688.23124569855463</c:v>
                </c:pt>
                <c:pt idx="1453">
                  <c:v>687.75790921595615</c:v>
                </c:pt>
                <c:pt idx="1454">
                  <c:v>687.28522336769743</c:v>
                </c:pt>
                <c:pt idx="1455">
                  <c:v>686.8131868131868</c:v>
                </c:pt>
                <c:pt idx="1456">
                  <c:v>686.34179821551118</c:v>
                </c:pt>
                <c:pt idx="1457">
                  <c:v>685.87105624142669</c:v>
                </c:pt>
                <c:pt idx="1458">
                  <c:v>685.40095956134326</c:v>
                </c:pt>
                <c:pt idx="1459">
                  <c:v>684.93150684931516</c:v>
                </c:pt>
                <c:pt idx="1460">
                  <c:v>684.46269678302531</c:v>
                </c:pt>
                <c:pt idx="1461">
                  <c:v>683.99452804377563</c:v>
                </c:pt>
                <c:pt idx="1462">
                  <c:v>683.52699931647294</c:v>
                </c:pt>
                <c:pt idx="1463">
                  <c:v>683.06010928961757</c:v>
                </c:pt>
                <c:pt idx="1464">
                  <c:v>682.5938566552901</c:v>
                </c:pt>
                <c:pt idx="1465">
                  <c:v>682.12824010914051</c:v>
                </c:pt>
                <c:pt idx="1466">
                  <c:v>681.6632583503748</c:v>
                </c:pt>
                <c:pt idx="1467">
                  <c:v>681.19891008174386</c:v>
                </c:pt>
                <c:pt idx="1468">
                  <c:v>680.73519400953023</c:v>
                </c:pt>
                <c:pt idx="1469">
                  <c:v>680.27210884353747</c:v>
                </c:pt>
                <c:pt idx="1470">
                  <c:v>679.80965329707681</c:v>
                </c:pt>
                <c:pt idx="1471">
                  <c:v>679.3478260869565</c:v>
                </c:pt>
                <c:pt idx="1472">
                  <c:v>678.88662593346908</c:v>
                </c:pt>
                <c:pt idx="1473">
                  <c:v>678.42605156037985</c:v>
                </c:pt>
                <c:pt idx="1474">
                  <c:v>677.96610169491521</c:v>
                </c:pt>
                <c:pt idx="1475">
                  <c:v>677.50677506775071</c:v>
                </c:pt>
                <c:pt idx="1476">
                  <c:v>677.04807041299921</c:v>
                </c:pt>
                <c:pt idx="1477">
                  <c:v>676.58998646820032</c:v>
                </c:pt>
                <c:pt idx="1478">
                  <c:v>676.13252197430688</c:v>
                </c:pt>
                <c:pt idx="1479">
                  <c:v>675.67567567567573</c:v>
                </c:pt>
                <c:pt idx="1480">
                  <c:v>675.21944632005398</c:v>
                </c:pt>
                <c:pt idx="1481">
                  <c:v>674.76383265856941</c:v>
                </c:pt>
                <c:pt idx="1482">
                  <c:v>674.30883344571805</c:v>
                </c:pt>
                <c:pt idx="1483">
                  <c:v>673.85444743935318</c:v>
                </c:pt>
                <c:pt idx="1484">
                  <c:v>673.40067340067321</c:v>
                </c:pt>
                <c:pt idx="1485">
                  <c:v>672.94751009421259</c:v>
                </c:pt>
                <c:pt idx="1486">
                  <c:v>672.49495628782768</c:v>
                </c:pt>
                <c:pt idx="1487">
                  <c:v>672.04301075268813</c:v>
                </c:pt>
                <c:pt idx="1488">
                  <c:v>671.59167226326394</c:v>
                </c:pt>
                <c:pt idx="1489">
                  <c:v>671.14093959731542</c:v>
                </c:pt>
                <c:pt idx="1490">
                  <c:v>670.69081153588183</c:v>
                </c:pt>
                <c:pt idx="1491">
                  <c:v>670.24128686327072</c:v>
                </c:pt>
                <c:pt idx="1492">
                  <c:v>669.79236436704616</c:v>
                </c:pt>
                <c:pt idx="1493">
                  <c:v>669.34404283801882</c:v>
                </c:pt>
                <c:pt idx="1494">
                  <c:v>668.89632107023408</c:v>
                </c:pt>
                <c:pt idx="1495">
                  <c:v>668.44919786096261</c:v>
                </c:pt>
                <c:pt idx="1496">
                  <c:v>668.00267201068789</c:v>
                </c:pt>
                <c:pt idx="1497">
                  <c:v>667.55674232309752</c:v>
                </c:pt>
                <c:pt idx="1498">
                  <c:v>667.11140760506987</c:v>
                </c:pt>
                <c:pt idx="1499">
                  <c:v>666.66666666666663</c:v>
                </c:pt>
                <c:pt idx="1500">
                  <c:v>666.22251832111931</c:v>
                </c:pt>
                <c:pt idx="1501">
                  <c:v>665.77896138482026</c:v>
                </c:pt>
                <c:pt idx="1502">
                  <c:v>665.3359946773121</c:v>
                </c:pt>
                <c:pt idx="1503">
                  <c:v>664.89361702127667</c:v>
                </c:pt>
                <c:pt idx="1504">
                  <c:v>664.45182724252504</c:v>
                </c:pt>
                <c:pt idx="1505">
                  <c:v>664.01062416998673</c:v>
                </c:pt>
                <c:pt idx="1506">
                  <c:v>663.57000663570022</c:v>
                </c:pt>
                <c:pt idx="1507">
                  <c:v>663.12997347480098</c:v>
                </c:pt>
                <c:pt idx="1508">
                  <c:v>662.69052352551364</c:v>
                </c:pt>
                <c:pt idx="1509">
                  <c:v>662.25165562913912</c:v>
                </c:pt>
                <c:pt idx="1510">
                  <c:v>661.81336863004651</c:v>
                </c:pt>
                <c:pt idx="1511">
                  <c:v>661.37566137566137</c:v>
                </c:pt>
                <c:pt idx="1512">
                  <c:v>660.93853271645742</c:v>
                </c:pt>
                <c:pt idx="1513">
                  <c:v>660.50198150594451</c:v>
                </c:pt>
                <c:pt idx="1514">
                  <c:v>660.0660066006601</c:v>
                </c:pt>
                <c:pt idx="1515">
                  <c:v>659.63060686015831</c:v>
                </c:pt>
                <c:pt idx="1516">
                  <c:v>659.19578114700073</c:v>
                </c:pt>
                <c:pt idx="1517">
                  <c:v>658.76152832674563</c:v>
                </c:pt>
                <c:pt idx="1518">
                  <c:v>658.32784726793943</c:v>
                </c:pt>
                <c:pt idx="1519">
                  <c:v>657.8947368421052</c:v>
                </c:pt>
                <c:pt idx="1520">
                  <c:v>657.4621959237345</c:v>
                </c:pt>
                <c:pt idx="1521">
                  <c:v>657.03022339027598</c:v>
                </c:pt>
                <c:pt idx="1522">
                  <c:v>656.59881812212745</c:v>
                </c:pt>
                <c:pt idx="1523">
                  <c:v>656.16797900262463</c:v>
                </c:pt>
                <c:pt idx="1524">
                  <c:v>655.73770491803293</c:v>
                </c:pt>
                <c:pt idx="1525">
                  <c:v>655.30799475753599</c:v>
                </c:pt>
                <c:pt idx="1526">
                  <c:v>654.87884741322864</c:v>
                </c:pt>
                <c:pt idx="1527">
                  <c:v>654.45026178010471</c:v>
                </c:pt>
                <c:pt idx="1528">
                  <c:v>654.02223675604978</c:v>
                </c:pt>
                <c:pt idx="1529">
                  <c:v>653.59477124183013</c:v>
                </c:pt>
                <c:pt idx="1530">
                  <c:v>653.16786414108435</c:v>
                </c:pt>
                <c:pt idx="1531">
                  <c:v>652.74151436031332</c:v>
                </c:pt>
                <c:pt idx="1532">
                  <c:v>652.31572080887167</c:v>
                </c:pt>
                <c:pt idx="1533">
                  <c:v>651.89048239895692</c:v>
                </c:pt>
                <c:pt idx="1534">
                  <c:v>651.46579804560258</c:v>
                </c:pt>
                <c:pt idx="1535">
                  <c:v>651.04166666666663</c:v>
                </c:pt>
                <c:pt idx="1536">
                  <c:v>650.61808718282373</c:v>
                </c:pt>
                <c:pt idx="1537">
                  <c:v>650.19505851755525</c:v>
                </c:pt>
                <c:pt idx="1538">
                  <c:v>649.77257959714109</c:v>
                </c:pt>
                <c:pt idx="1539">
                  <c:v>649.35064935064929</c:v>
                </c:pt>
                <c:pt idx="1540">
                  <c:v>648.9292667099287</c:v>
                </c:pt>
                <c:pt idx="1541">
                  <c:v>648.50843060959789</c:v>
                </c:pt>
                <c:pt idx="1542">
                  <c:v>648.08813998703829</c:v>
                </c:pt>
                <c:pt idx="1543">
                  <c:v>647.6683937823833</c:v>
                </c:pt>
                <c:pt idx="1544">
                  <c:v>647.24919093851133</c:v>
                </c:pt>
                <c:pt idx="1545">
                  <c:v>646.83053040103493</c:v>
                </c:pt>
                <c:pt idx="1546">
                  <c:v>646.41241111829356</c:v>
                </c:pt>
                <c:pt idx="1547">
                  <c:v>645.99483204134356</c:v>
                </c:pt>
                <c:pt idx="1548">
                  <c:v>645.5777921239511</c:v>
                </c:pt>
                <c:pt idx="1549">
                  <c:v>645.1612903225805</c:v>
                </c:pt>
                <c:pt idx="1550">
                  <c:v>644.74532559638953</c:v>
                </c:pt>
                <c:pt idx="1551">
                  <c:v>644.32989690721649</c:v>
                </c:pt>
                <c:pt idx="1552">
                  <c:v>643.91500321957506</c:v>
                </c:pt>
                <c:pt idx="1553">
                  <c:v>643.50064350064338</c:v>
                </c:pt>
                <c:pt idx="1554">
                  <c:v>643.08681672025727</c:v>
                </c:pt>
                <c:pt idx="1555">
                  <c:v>642.67352185089976</c:v>
                </c:pt>
                <c:pt idx="1556">
                  <c:v>642.26075786769434</c:v>
                </c:pt>
                <c:pt idx="1557">
                  <c:v>641.84852374839534</c:v>
                </c:pt>
                <c:pt idx="1558">
                  <c:v>641.43681847338041</c:v>
                </c:pt>
                <c:pt idx="1559">
                  <c:v>641.02564102564099</c:v>
                </c:pt>
                <c:pt idx="1560">
                  <c:v>640.61499039077512</c:v>
                </c:pt>
                <c:pt idx="1561">
                  <c:v>640.20486555697812</c:v>
                </c:pt>
                <c:pt idx="1562">
                  <c:v>639.79526551503534</c:v>
                </c:pt>
                <c:pt idx="1563">
                  <c:v>639.3861892583119</c:v>
                </c:pt>
                <c:pt idx="1564">
                  <c:v>638.9776357827476</c:v>
                </c:pt>
                <c:pt idx="1565">
                  <c:v>638.56960408684552</c:v>
                </c:pt>
                <c:pt idx="1566">
                  <c:v>638.16209317166556</c:v>
                </c:pt>
                <c:pt idx="1567">
                  <c:v>637.75510204081627</c:v>
                </c:pt>
                <c:pt idx="1568">
                  <c:v>637.34862970044628</c:v>
                </c:pt>
                <c:pt idx="1569">
                  <c:v>636.9426751592357</c:v>
                </c:pt>
                <c:pt idx="1570">
                  <c:v>636.53723742838963</c:v>
                </c:pt>
                <c:pt idx="1571">
                  <c:v>636.13231552162847</c:v>
                </c:pt>
                <c:pt idx="1572">
                  <c:v>635.72790845518114</c:v>
                </c:pt>
                <c:pt idx="1573">
                  <c:v>635.32401524777629</c:v>
                </c:pt>
                <c:pt idx="1574">
                  <c:v>634.92063492063494</c:v>
                </c:pt>
                <c:pt idx="1575">
                  <c:v>634.51776649746182</c:v>
                </c:pt>
                <c:pt idx="1576">
                  <c:v>634.11540900443879</c:v>
                </c:pt>
                <c:pt idx="1577">
                  <c:v>633.71356147021538</c:v>
                </c:pt>
                <c:pt idx="1578">
                  <c:v>633.31222292590246</c:v>
                </c:pt>
                <c:pt idx="1579">
                  <c:v>632.91139240506322</c:v>
                </c:pt>
                <c:pt idx="1580">
                  <c:v>632.5110689437065</c:v>
                </c:pt>
                <c:pt idx="1581">
                  <c:v>632.11125158027812</c:v>
                </c:pt>
                <c:pt idx="1582">
                  <c:v>631.71193935565384</c:v>
                </c:pt>
                <c:pt idx="1583">
                  <c:v>631.31313131313118</c:v>
                </c:pt>
                <c:pt idx="1584">
                  <c:v>630.91482649842271</c:v>
                </c:pt>
                <c:pt idx="1585">
                  <c:v>630.51702395964685</c:v>
                </c:pt>
                <c:pt idx="1586">
                  <c:v>630.11972274732204</c:v>
                </c:pt>
                <c:pt idx="1587">
                  <c:v>629.72292191435758</c:v>
                </c:pt>
                <c:pt idx="1588">
                  <c:v>629.3266205160478</c:v>
                </c:pt>
                <c:pt idx="1589">
                  <c:v>628.93081761006283</c:v>
                </c:pt>
                <c:pt idx="1590">
                  <c:v>628.53551225644253</c:v>
                </c:pt>
                <c:pt idx="1591">
                  <c:v>628.14070351758789</c:v>
                </c:pt>
                <c:pt idx="1592">
                  <c:v>627.74639045825484</c:v>
                </c:pt>
                <c:pt idx="1593">
                  <c:v>627.35257214554576</c:v>
                </c:pt>
                <c:pt idx="1594">
                  <c:v>626.95924764890276</c:v>
                </c:pt>
                <c:pt idx="1595">
                  <c:v>626.56641604010031</c:v>
                </c:pt>
                <c:pt idx="1596">
                  <c:v>626.17407639323744</c:v>
                </c:pt>
                <c:pt idx="1597">
                  <c:v>625.78222778473082</c:v>
                </c:pt>
                <c:pt idx="1598">
                  <c:v>625.39086929330824</c:v>
                </c:pt>
                <c:pt idx="1599">
                  <c:v>624.99999999999989</c:v>
                </c:pt>
                <c:pt idx="1600">
                  <c:v>624.60961898813252</c:v>
                </c:pt>
                <c:pt idx="1601">
                  <c:v>624.21972534332076</c:v>
                </c:pt>
                <c:pt idx="1602">
                  <c:v>623.83031815346226</c:v>
                </c:pt>
                <c:pt idx="1603">
                  <c:v>623.44139650872808</c:v>
                </c:pt>
                <c:pt idx="1604">
                  <c:v>623.05295950155767</c:v>
                </c:pt>
                <c:pt idx="1605">
                  <c:v>622.66500622665001</c:v>
                </c:pt>
                <c:pt idx="1606">
                  <c:v>622.27753578095826</c:v>
                </c:pt>
                <c:pt idx="1607">
                  <c:v>621.89054726368147</c:v>
                </c:pt>
                <c:pt idx="1608">
                  <c:v>621.50403977625865</c:v>
                </c:pt>
                <c:pt idx="1609">
                  <c:v>621.11801242236015</c:v>
                </c:pt>
                <c:pt idx="1610">
                  <c:v>620.73246430788333</c:v>
                </c:pt>
                <c:pt idx="1611">
                  <c:v>620.3473945409429</c:v>
                </c:pt>
                <c:pt idx="1612">
                  <c:v>619.96280223186602</c:v>
                </c:pt>
                <c:pt idx="1613">
                  <c:v>619.57868649318459</c:v>
                </c:pt>
                <c:pt idx="1614">
                  <c:v>619.19504643962853</c:v>
                </c:pt>
                <c:pt idx="1615">
                  <c:v>618.81188118811872</c:v>
                </c:pt>
                <c:pt idx="1616">
                  <c:v>618.42918985776134</c:v>
                </c:pt>
                <c:pt idx="1617">
                  <c:v>618.04697156983923</c:v>
                </c:pt>
                <c:pt idx="1618">
                  <c:v>617.6652254478073</c:v>
                </c:pt>
                <c:pt idx="1619">
                  <c:v>617.28395061728384</c:v>
                </c:pt>
                <c:pt idx="1620">
                  <c:v>616.90314620604568</c:v>
                </c:pt>
                <c:pt idx="1621">
                  <c:v>616.5228113440196</c:v>
                </c:pt>
                <c:pt idx="1622">
                  <c:v>616.14294516327777</c:v>
                </c:pt>
                <c:pt idx="1623">
                  <c:v>615.76354679802955</c:v>
                </c:pt>
                <c:pt idx="1624">
                  <c:v>615.38461538461536</c:v>
                </c:pt>
                <c:pt idx="1625">
                  <c:v>615.00615006150065</c:v>
                </c:pt>
                <c:pt idx="1626">
                  <c:v>614.62814996926863</c:v>
                </c:pt>
                <c:pt idx="1627">
                  <c:v>614.25061425061426</c:v>
                </c:pt>
                <c:pt idx="1628">
                  <c:v>613.87354205033762</c:v>
                </c:pt>
                <c:pt idx="1629">
                  <c:v>613.49693251533745</c:v>
                </c:pt>
                <c:pt idx="1630">
                  <c:v>613.12078479460456</c:v>
                </c:pt>
                <c:pt idx="1631">
                  <c:v>612.7450980392158</c:v>
                </c:pt>
                <c:pt idx="1632">
                  <c:v>612.36987140232702</c:v>
                </c:pt>
                <c:pt idx="1633">
                  <c:v>611.99510403916781</c:v>
                </c:pt>
                <c:pt idx="1634">
                  <c:v>611.6207951070337</c:v>
                </c:pt>
                <c:pt idx="1635">
                  <c:v>611.24694376528123</c:v>
                </c:pt>
                <c:pt idx="1636">
                  <c:v>610.8735491753207</c:v>
                </c:pt>
                <c:pt idx="1637">
                  <c:v>610.50061050061061</c:v>
                </c:pt>
                <c:pt idx="1638">
                  <c:v>610.12812690665044</c:v>
                </c:pt>
                <c:pt idx="1639">
                  <c:v>609.75609756097572</c:v>
                </c:pt>
                <c:pt idx="1640">
                  <c:v>609.38452163315048</c:v>
                </c:pt>
                <c:pt idx="1641">
                  <c:v>609.01339829476251</c:v>
                </c:pt>
                <c:pt idx="1642">
                  <c:v>608.64272671941569</c:v>
                </c:pt>
                <c:pt idx="1643">
                  <c:v>608.27250608272516</c:v>
                </c:pt>
                <c:pt idx="1644">
                  <c:v>607.90273556231011</c:v>
                </c:pt>
                <c:pt idx="1645">
                  <c:v>607.5334143377886</c:v>
                </c:pt>
                <c:pt idx="1646">
                  <c:v>607.16454159077114</c:v>
                </c:pt>
                <c:pt idx="1647">
                  <c:v>606.79611650485447</c:v>
                </c:pt>
                <c:pt idx="1648">
                  <c:v>606.42813826561553</c:v>
                </c:pt>
                <c:pt idx="1649">
                  <c:v>606.06060606060612</c:v>
                </c:pt>
                <c:pt idx="1650">
                  <c:v>605.69351907934583</c:v>
                </c:pt>
                <c:pt idx="1651">
                  <c:v>605.3268765133173</c:v>
                </c:pt>
                <c:pt idx="1652">
                  <c:v>604.96067755595891</c:v>
                </c:pt>
                <c:pt idx="1653">
                  <c:v>604.59492140266025</c:v>
                </c:pt>
                <c:pt idx="1654">
                  <c:v>604.22960725075529</c:v>
                </c:pt>
                <c:pt idx="1655">
                  <c:v>603.86473429951695</c:v>
                </c:pt>
                <c:pt idx="1656">
                  <c:v>603.50030175015092</c:v>
                </c:pt>
                <c:pt idx="1657">
                  <c:v>603.13630880579024</c:v>
                </c:pt>
                <c:pt idx="1658">
                  <c:v>602.77275467148888</c:v>
                </c:pt>
                <c:pt idx="1659">
                  <c:v>602.40963855421694</c:v>
                </c:pt>
                <c:pt idx="1660">
                  <c:v>602.04695966285374</c:v>
                </c:pt>
                <c:pt idx="1661">
                  <c:v>601.68471720818286</c:v>
                </c:pt>
                <c:pt idx="1662">
                  <c:v>601.32291040288635</c:v>
                </c:pt>
                <c:pt idx="1663">
                  <c:v>600.96153846153845</c:v>
                </c:pt>
                <c:pt idx="1664">
                  <c:v>600.60060060060061</c:v>
                </c:pt>
                <c:pt idx="1665">
                  <c:v>600.24009603841534</c:v>
                </c:pt>
                <c:pt idx="1666">
                  <c:v>599.88002399520099</c:v>
                </c:pt>
                <c:pt idx="1667">
                  <c:v>599.52038369304557</c:v>
                </c:pt>
                <c:pt idx="1668">
                  <c:v>599.16117435590172</c:v>
                </c:pt>
                <c:pt idx="1669">
                  <c:v>598.80239520958082</c:v>
                </c:pt>
                <c:pt idx="1670">
                  <c:v>598.44404548174748</c:v>
                </c:pt>
                <c:pt idx="1671">
                  <c:v>598.08612440191393</c:v>
                </c:pt>
                <c:pt idx="1672">
                  <c:v>597.7286312014345</c:v>
                </c:pt>
                <c:pt idx="1673">
                  <c:v>597.37156511350065</c:v>
                </c:pt>
                <c:pt idx="1674">
                  <c:v>597.01492537313436</c:v>
                </c:pt>
                <c:pt idx="1675">
                  <c:v>596.65871121718374</c:v>
                </c:pt>
                <c:pt idx="1676">
                  <c:v>596.30292188431713</c:v>
                </c:pt>
                <c:pt idx="1677">
                  <c:v>595.9475566150179</c:v>
                </c:pt>
                <c:pt idx="1678">
                  <c:v>595.59261465157817</c:v>
                </c:pt>
                <c:pt idx="1679">
                  <c:v>595.2380952380953</c:v>
                </c:pt>
                <c:pt idx="1680">
                  <c:v>594.88399762046402</c:v>
                </c:pt>
                <c:pt idx="1681">
                  <c:v>594.53032104637339</c:v>
                </c:pt>
                <c:pt idx="1682">
                  <c:v>594.17706476529997</c:v>
                </c:pt>
                <c:pt idx="1683">
                  <c:v>593.82422802850363</c:v>
                </c:pt>
                <c:pt idx="1684">
                  <c:v>593.47181008902066</c:v>
                </c:pt>
                <c:pt idx="1685">
                  <c:v>593.11981020166081</c:v>
                </c:pt>
                <c:pt idx="1686">
                  <c:v>592.76822762299935</c:v>
                </c:pt>
                <c:pt idx="1687">
                  <c:v>592.41706161137438</c:v>
                </c:pt>
                <c:pt idx="1688">
                  <c:v>592.06631142687968</c:v>
                </c:pt>
                <c:pt idx="1689">
                  <c:v>591.71597633136105</c:v>
                </c:pt>
                <c:pt idx="1690">
                  <c:v>591.36605558840927</c:v>
                </c:pt>
                <c:pt idx="1691">
                  <c:v>591.01654846335703</c:v>
                </c:pt>
                <c:pt idx="1692">
                  <c:v>590.66745422327222</c:v>
                </c:pt>
                <c:pt idx="1693">
                  <c:v>590.31877213695407</c:v>
                </c:pt>
                <c:pt idx="1694">
                  <c:v>589.97050147492621</c:v>
                </c:pt>
                <c:pt idx="1695">
                  <c:v>589.62264150943406</c:v>
                </c:pt>
                <c:pt idx="1696">
                  <c:v>589.27519151443721</c:v>
                </c:pt>
                <c:pt idx="1697">
                  <c:v>588.92815076560669</c:v>
                </c:pt>
                <c:pt idx="1698">
                  <c:v>588.5815185403178</c:v>
                </c:pt>
                <c:pt idx="1699">
                  <c:v>588.23529411764707</c:v>
                </c:pt>
                <c:pt idx="1700">
                  <c:v>587.88947677836563</c:v>
                </c:pt>
                <c:pt idx="1701">
                  <c:v>587.54406580493537</c:v>
                </c:pt>
                <c:pt idx="1702">
                  <c:v>587.19906048150312</c:v>
                </c:pt>
                <c:pt idx="1703">
                  <c:v>586.85446009389671</c:v>
                </c:pt>
                <c:pt idx="1704">
                  <c:v>586.51026392961865</c:v>
                </c:pt>
                <c:pt idx="1705">
                  <c:v>586.16647127784302</c:v>
                </c:pt>
                <c:pt idx="1706">
                  <c:v>585.82308142940826</c:v>
                </c:pt>
                <c:pt idx="1707">
                  <c:v>585.48009367681505</c:v>
                </c:pt>
                <c:pt idx="1708">
                  <c:v>585.13750731421885</c:v>
                </c:pt>
                <c:pt idx="1709">
                  <c:v>584.79532163742692</c:v>
                </c:pt>
                <c:pt idx="1710">
                  <c:v>584.45353594389246</c:v>
                </c:pt>
                <c:pt idx="1711">
                  <c:v>584.1121495327103</c:v>
                </c:pt>
                <c:pt idx="1712">
                  <c:v>583.7711617046117</c:v>
                </c:pt>
                <c:pt idx="1713">
                  <c:v>583.43057176196032</c:v>
                </c:pt>
                <c:pt idx="1714">
                  <c:v>583.09037900874625</c:v>
                </c:pt>
                <c:pt idx="1715">
                  <c:v>582.75058275058279</c:v>
                </c:pt>
                <c:pt idx="1716">
                  <c:v>582.41118229469998</c:v>
                </c:pt>
                <c:pt idx="1717">
                  <c:v>582.07217694994176</c:v>
                </c:pt>
                <c:pt idx="1718">
                  <c:v>581.73356602675972</c:v>
                </c:pt>
                <c:pt idx="1719">
                  <c:v>581.39534883720933</c:v>
                </c:pt>
                <c:pt idx="1720">
                  <c:v>581.05752469494473</c:v>
                </c:pt>
                <c:pt idx="1721">
                  <c:v>580.72009291521488</c:v>
                </c:pt>
                <c:pt idx="1722">
                  <c:v>580.38305281485782</c:v>
                </c:pt>
                <c:pt idx="1723">
                  <c:v>580.04640371229709</c:v>
                </c:pt>
                <c:pt idx="1724">
                  <c:v>579.71014492753625</c:v>
                </c:pt>
                <c:pt idx="1725">
                  <c:v>579.37427578215522</c:v>
                </c:pt>
                <c:pt idx="1726">
                  <c:v>579.0387955993051</c:v>
                </c:pt>
                <c:pt idx="1727">
                  <c:v>578.70370370370381</c:v>
                </c:pt>
                <c:pt idx="1728">
                  <c:v>578.36899942163097</c:v>
                </c:pt>
                <c:pt idx="1729">
                  <c:v>578.03468208092477</c:v>
                </c:pt>
                <c:pt idx="1730">
                  <c:v>577.70075101097621</c:v>
                </c:pt>
                <c:pt idx="1731">
                  <c:v>577.36720554272517</c:v>
                </c:pt>
                <c:pt idx="1732">
                  <c:v>577.03404500865543</c:v>
                </c:pt>
                <c:pt idx="1733">
                  <c:v>576.70126874279129</c:v>
                </c:pt>
                <c:pt idx="1734">
                  <c:v>576.36887608069162</c:v>
                </c:pt>
                <c:pt idx="1735">
                  <c:v>576.036866359447</c:v>
                </c:pt>
                <c:pt idx="1736">
                  <c:v>575.70523891767402</c:v>
                </c:pt>
                <c:pt idx="1737">
                  <c:v>575.37399309551211</c:v>
                </c:pt>
                <c:pt idx="1738">
                  <c:v>575.04312823461748</c:v>
                </c:pt>
                <c:pt idx="1739">
                  <c:v>574.71264367816093</c:v>
                </c:pt>
                <c:pt idx="1740">
                  <c:v>574.38253877082127</c:v>
                </c:pt>
                <c:pt idx="1741">
                  <c:v>574.052812858783</c:v>
                </c:pt>
                <c:pt idx="1742">
                  <c:v>573.72346528973026</c:v>
                </c:pt>
                <c:pt idx="1743">
                  <c:v>573.39449541284409</c:v>
                </c:pt>
                <c:pt idx="1744">
                  <c:v>573.06590257879645</c:v>
                </c:pt>
                <c:pt idx="1745">
                  <c:v>572.73768613974801</c:v>
                </c:pt>
                <c:pt idx="1746">
                  <c:v>572.40984544934167</c:v>
                </c:pt>
                <c:pt idx="1747">
                  <c:v>572.08237986270024</c:v>
                </c:pt>
                <c:pt idx="1748">
                  <c:v>571.75528873642077</c:v>
                </c:pt>
                <c:pt idx="1749">
                  <c:v>571.42857142857133</c:v>
                </c:pt>
                <c:pt idx="1750">
                  <c:v>571.10222729868656</c:v>
                </c:pt>
                <c:pt idx="1751">
                  <c:v>570.77625570776263</c:v>
                </c:pt>
                <c:pt idx="1752">
                  <c:v>570.45065601825445</c:v>
                </c:pt>
                <c:pt idx="1753">
                  <c:v>570.12542759407074</c:v>
                </c:pt>
                <c:pt idx="1754">
                  <c:v>569.80056980056986</c:v>
                </c:pt>
                <c:pt idx="1755">
                  <c:v>569.47608200455579</c:v>
                </c:pt>
                <c:pt idx="1756">
                  <c:v>569.15196357427442</c:v>
                </c:pt>
                <c:pt idx="1757">
                  <c:v>568.82821387940839</c:v>
                </c:pt>
                <c:pt idx="1758">
                  <c:v>568.50483229107454</c:v>
                </c:pt>
                <c:pt idx="1759">
                  <c:v>568.18181818181824</c:v>
                </c:pt>
                <c:pt idx="1760">
                  <c:v>567.85917092561056</c:v>
                </c:pt>
                <c:pt idx="1761">
                  <c:v>567.53688989784337</c:v>
                </c:pt>
                <c:pt idx="1762">
                  <c:v>567.21497447532613</c:v>
                </c:pt>
                <c:pt idx="1763">
                  <c:v>566.89342403628109</c:v>
                </c:pt>
                <c:pt idx="1764">
                  <c:v>566.57223796033998</c:v>
                </c:pt>
                <c:pt idx="1765">
                  <c:v>566.25141562853901</c:v>
                </c:pt>
                <c:pt idx="1766">
                  <c:v>565.93095642331639</c:v>
                </c:pt>
                <c:pt idx="1767">
                  <c:v>565.61085972850674</c:v>
                </c:pt>
                <c:pt idx="1768">
                  <c:v>565.29112492933871</c:v>
                </c:pt>
                <c:pt idx="1769">
                  <c:v>564.9717514124294</c:v>
                </c:pt>
                <c:pt idx="1770">
                  <c:v>564.6527385657821</c:v>
                </c:pt>
                <c:pt idx="1771">
                  <c:v>564.33408577878106</c:v>
                </c:pt>
                <c:pt idx="1772">
                  <c:v>564.0157924421884</c:v>
                </c:pt>
                <c:pt idx="1773">
                  <c:v>563.69785794813981</c:v>
                </c:pt>
                <c:pt idx="1774">
                  <c:v>563.38028169014092</c:v>
                </c:pt>
                <c:pt idx="1775">
                  <c:v>563.06306306306305</c:v>
                </c:pt>
                <c:pt idx="1776">
                  <c:v>562.7462014631401</c:v>
                </c:pt>
                <c:pt idx="1777">
                  <c:v>562.42969628796391</c:v>
                </c:pt>
                <c:pt idx="1778">
                  <c:v>562.11354693648116</c:v>
                </c:pt>
                <c:pt idx="1779">
                  <c:v>561.79775280898878</c:v>
                </c:pt>
                <c:pt idx="1780">
                  <c:v>561.48231330713088</c:v>
                </c:pt>
                <c:pt idx="1781">
                  <c:v>561.16722783389446</c:v>
                </c:pt>
                <c:pt idx="1782">
                  <c:v>560.85249579360629</c:v>
                </c:pt>
                <c:pt idx="1783">
                  <c:v>560.5381165919282</c:v>
                </c:pt>
                <c:pt idx="1784">
                  <c:v>560.22408963585428</c:v>
                </c:pt>
                <c:pt idx="1785">
                  <c:v>559.91041433370651</c:v>
                </c:pt>
                <c:pt idx="1786">
                  <c:v>559.59709009513153</c:v>
                </c:pt>
                <c:pt idx="1787">
                  <c:v>559.28411633109613</c:v>
                </c:pt>
                <c:pt idx="1788">
                  <c:v>558.97149245388482</c:v>
                </c:pt>
                <c:pt idx="1789">
                  <c:v>558.65921787709499</c:v>
                </c:pt>
                <c:pt idx="1790">
                  <c:v>558.3472920156338</c:v>
                </c:pt>
                <c:pt idx="1791">
                  <c:v>558.03571428571422</c:v>
                </c:pt>
                <c:pt idx="1792">
                  <c:v>557.72448410485231</c:v>
                </c:pt>
                <c:pt idx="1793">
                  <c:v>557.41360089186173</c:v>
                </c:pt>
                <c:pt idx="1794">
                  <c:v>557.10306406685243</c:v>
                </c:pt>
                <c:pt idx="1795">
                  <c:v>556.79287305122489</c:v>
                </c:pt>
                <c:pt idx="1796">
                  <c:v>556.48302726766838</c:v>
                </c:pt>
                <c:pt idx="1797">
                  <c:v>556.17352614015567</c:v>
                </c:pt>
                <c:pt idx="1798">
                  <c:v>555.86436909394115</c:v>
                </c:pt>
                <c:pt idx="1799">
                  <c:v>555.55555555555554</c:v>
                </c:pt>
                <c:pt idx="1800">
                  <c:v>555.24708495280402</c:v>
                </c:pt>
                <c:pt idx="1801">
                  <c:v>554.93895671476139</c:v>
                </c:pt>
                <c:pt idx="1802">
                  <c:v>554.63117027176929</c:v>
                </c:pt>
                <c:pt idx="1803">
                  <c:v>554.32372505543231</c:v>
                </c:pt>
                <c:pt idx="1804">
                  <c:v>554.01662049861488</c:v>
                </c:pt>
                <c:pt idx="1805">
                  <c:v>553.70985603543738</c:v>
                </c:pt>
                <c:pt idx="1806">
                  <c:v>553.40343110127276</c:v>
                </c:pt>
                <c:pt idx="1807">
                  <c:v>553.09734513274338</c:v>
                </c:pt>
                <c:pt idx="1808">
                  <c:v>552.79159756771696</c:v>
                </c:pt>
                <c:pt idx="1809">
                  <c:v>552.4861878453039</c:v>
                </c:pt>
                <c:pt idx="1810">
                  <c:v>552.18111540585312</c:v>
                </c:pt>
                <c:pt idx="1811">
                  <c:v>551.87637969094919</c:v>
                </c:pt>
                <c:pt idx="1812">
                  <c:v>551.57198014340872</c:v>
                </c:pt>
                <c:pt idx="1813">
                  <c:v>551.2679162072767</c:v>
                </c:pt>
                <c:pt idx="1814">
                  <c:v>550.96418732782365</c:v>
                </c:pt>
                <c:pt idx="1815">
                  <c:v>550.66079295154179</c:v>
                </c:pt>
                <c:pt idx="1816">
                  <c:v>550.35773252614206</c:v>
                </c:pt>
                <c:pt idx="1817">
                  <c:v>550.05500550055001</c:v>
                </c:pt>
                <c:pt idx="1818">
                  <c:v>549.75261132490391</c:v>
                </c:pt>
                <c:pt idx="1819">
                  <c:v>549.45054945054937</c:v>
                </c:pt>
                <c:pt idx="1820">
                  <c:v>549.14881933003846</c:v>
                </c:pt>
                <c:pt idx="1821">
                  <c:v>548.847420417124</c:v>
                </c:pt>
                <c:pt idx="1822">
                  <c:v>548.54635216675808</c:v>
                </c:pt>
                <c:pt idx="1823">
                  <c:v>548.24561403508767</c:v>
                </c:pt>
                <c:pt idx="1824">
                  <c:v>547.94520547945206</c:v>
                </c:pt>
                <c:pt idx="1825">
                  <c:v>547.64512595837891</c:v>
                </c:pt>
                <c:pt idx="1826">
                  <c:v>547.34537493158177</c:v>
                </c:pt>
                <c:pt idx="1827">
                  <c:v>547.04595185995618</c:v>
                </c:pt>
                <c:pt idx="1828">
                  <c:v>546.74685620557682</c:v>
                </c:pt>
                <c:pt idx="1829">
                  <c:v>546.44808743169392</c:v>
                </c:pt>
                <c:pt idx="1830">
                  <c:v>546.14964500273084</c:v>
                </c:pt>
                <c:pt idx="1831">
                  <c:v>545.8515283842795</c:v>
                </c:pt>
                <c:pt idx="1832">
                  <c:v>545.55373704309875</c:v>
                </c:pt>
                <c:pt idx="1833">
                  <c:v>545.25627044711007</c:v>
                </c:pt>
                <c:pt idx="1834">
                  <c:v>544.95912806539502</c:v>
                </c:pt>
                <c:pt idx="1835">
                  <c:v>544.6623093681917</c:v>
                </c:pt>
                <c:pt idx="1836">
                  <c:v>544.36581382689178</c:v>
                </c:pt>
                <c:pt idx="1837">
                  <c:v>544.06964091403688</c:v>
                </c:pt>
                <c:pt idx="1838">
                  <c:v>543.77379010331708</c:v>
                </c:pt>
                <c:pt idx="1839">
                  <c:v>543.47826086956525</c:v>
                </c:pt>
                <c:pt idx="1840">
                  <c:v>543.18305268875611</c:v>
                </c:pt>
                <c:pt idx="1841">
                  <c:v>542.88816503800217</c:v>
                </c:pt>
                <c:pt idx="1842">
                  <c:v>542.59359739555077</c:v>
                </c:pt>
                <c:pt idx="1843">
                  <c:v>542.29934924078088</c:v>
                </c:pt>
                <c:pt idx="1844">
                  <c:v>542.0054200542005</c:v>
                </c:pt>
                <c:pt idx="1845">
                  <c:v>541.71180931744311</c:v>
                </c:pt>
                <c:pt idx="1846">
                  <c:v>541.41851651326476</c:v>
                </c:pt>
                <c:pt idx="1847">
                  <c:v>541.12554112554108</c:v>
                </c:pt>
                <c:pt idx="1848">
                  <c:v>540.83288263926454</c:v>
                </c:pt>
                <c:pt idx="1849">
                  <c:v>540.54054054054052</c:v>
                </c:pt>
                <c:pt idx="1850">
                  <c:v>540.24851431658567</c:v>
                </c:pt>
                <c:pt idx="1851">
                  <c:v>539.9568034557235</c:v>
                </c:pt>
                <c:pt idx="1852">
                  <c:v>539.66540744738256</c:v>
                </c:pt>
                <c:pt idx="1853">
                  <c:v>539.3743257820928</c:v>
                </c:pt>
                <c:pt idx="1854">
                  <c:v>539.08355795148248</c:v>
                </c:pt>
                <c:pt idx="1855">
                  <c:v>538.79310344827582</c:v>
                </c:pt>
                <c:pt idx="1856">
                  <c:v>538.50296176628967</c:v>
                </c:pt>
                <c:pt idx="1857">
                  <c:v>538.2131324004306</c:v>
                </c:pt>
                <c:pt idx="1858">
                  <c:v>537.92361484669175</c:v>
                </c:pt>
                <c:pt idx="1859">
                  <c:v>537.63440860215053</c:v>
                </c:pt>
                <c:pt idx="1860">
                  <c:v>537.34551316496504</c:v>
                </c:pt>
                <c:pt idx="1861">
                  <c:v>537.05692803437159</c:v>
                </c:pt>
                <c:pt idx="1862">
                  <c:v>536.76865271068175</c:v>
                </c:pt>
                <c:pt idx="1863">
                  <c:v>536.48068669527891</c:v>
                </c:pt>
                <c:pt idx="1864">
                  <c:v>536.1930294906166</c:v>
                </c:pt>
                <c:pt idx="1865">
                  <c:v>535.9056806002144</c:v>
                </c:pt>
                <c:pt idx="1866">
                  <c:v>535.61863952865565</c:v>
                </c:pt>
                <c:pt idx="1867">
                  <c:v>535.33190578158451</c:v>
                </c:pt>
                <c:pt idx="1868">
                  <c:v>535.04547886570356</c:v>
                </c:pt>
                <c:pt idx="1869">
                  <c:v>534.75935828877004</c:v>
                </c:pt>
                <c:pt idx="1870">
                  <c:v>534.47354355959385</c:v>
                </c:pt>
                <c:pt idx="1871">
                  <c:v>534.18803418803418</c:v>
                </c:pt>
                <c:pt idx="1872">
                  <c:v>533.90282968499741</c:v>
                </c:pt>
                <c:pt idx="1873">
                  <c:v>533.61792956243323</c:v>
                </c:pt>
                <c:pt idx="1874">
                  <c:v>533.33333333333337</c:v>
                </c:pt>
                <c:pt idx="1875">
                  <c:v>533.04904051172718</c:v>
                </c:pt>
                <c:pt idx="1876">
                  <c:v>532.76505061267983</c:v>
                </c:pt>
                <c:pt idx="1877">
                  <c:v>532.48136315228976</c:v>
                </c:pt>
                <c:pt idx="1878">
                  <c:v>532.19797764768487</c:v>
                </c:pt>
                <c:pt idx="1879">
                  <c:v>531.91489361702133</c:v>
                </c:pt>
                <c:pt idx="1880">
                  <c:v>531.63211057947899</c:v>
                </c:pt>
                <c:pt idx="1881">
                  <c:v>531.34962805526038</c:v>
                </c:pt>
                <c:pt idx="1882">
                  <c:v>531.06744556558692</c:v>
                </c:pt>
                <c:pt idx="1883">
                  <c:v>530.78556263269638</c:v>
                </c:pt>
                <c:pt idx="1884">
                  <c:v>530.50397877984085</c:v>
                </c:pt>
                <c:pt idx="1885">
                  <c:v>530.22269353128308</c:v>
                </c:pt>
                <c:pt idx="1886">
                  <c:v>529.94170641229459</c:v>
                </c:pt>
                <c:pt idx="1887">
                  <c:v>529.66101694915255</c:v>
                </c:pt>
                <c:pt idx="1888">
                  <c:v>529.38062466913709</c:v>
                </c:pt>
                <c:pt idx="1889">
                  <c:v>529.10052910052912</c:v>
                </c:pt>
                <c:pt idx="1890">
                  <c:v>528.82072977260714</c:v>
                </c:pt>
                <c:pt idx="1891">
                  <c:v>528.54122621564488</c:v>
                </c:pt>
                <c:pt idx="1892">
                  <c:v>528.26201796090857</c:v>
                </c:pt>
                <c:pt idx="1893">
                  <c:v>527.98310454065484</c:v>
                </c:pt>
                <c:pt idx="1894">
                  <c:v>527.70448548812658</c:v>
                </c:pt>
                <c:pt idx="1895">
                  <c:v>527.42616033755269</c:v>
                </c:pt>
                <c:pt idx="1896">
                  <c:v>527.14812862414328</c:v>
                </c:pt>
                <c:pt idx="1897">
                  <c:v>526.87038988408858</c:v>
                </c:pt>
                <c:pt idx="1898">
                  <c:v>526.59294365455503</c:v>
                </c:pt>
                <c:pt idx="1899">
                  <c:v>526.31578947368428</c:v>
                </c:pt>
                <c:pt idx="1900">
                  <c:v>526.0389268805892</c:v>
                </c:pt>
                <c:pt idx="1901">
                  <c:v>525.76235541535232</c:v>
                </c:pt>
                <c:pt idx="1902">
                  <c:v>525.48607461902259</c:v>
                </c:pt>
                <c:pt idx="1903">
                  <c:v>525.2100840336135</c:v>
                </c:pt>
                <c:pt idx="1904">
                  <c:v>524.93438320209975</c:v>
                </c:pt>
                <c:pt idx="1905">
                  <c:v>524.65897166841557</c:v>
                </c:pt>
                <c:pt idx="1906">
                  <c:v>524.38384897745152</c:v>
                </c:pt>
                <c:pt idx="1907">
                  <c:v>524.10901467505244</c:v>
                </c:pt>
                <c:pt idx="1908">
                  <c:v>523.83446830801461</c:v>
                </c:pt>
                <c:pt idx="1909">
                  <c:v>523.56020942408372</c:v>
                </c:pt>
                <c:pt idx="1910">
                  <c:v>523.28623757195192</c:v>
                </c:pt>
                <c:pt idx="1911">
                  <c:v>523.01255230125525</c:v>
                </c:pt>
                <c:pt idx="1912">
                  <c:v>522.73915316257182</c:v>
                </c:pt>
                <c:pt idx="1913">
                  <c:v>522.4660397074191</c:v>
                </c:pt>
                <c:pt idx="1914">
                  <c:v>522.19321148825065</c:v>
                </c:pt>
                <c:pt idx="1915">
                  <c:v>521.92066805845513</c:v>
                </c:pt>
                <c:pt idx="1916">
                  <c:v>521.64840897235263</c:v>
                </c:pt>
                <c:pt idx="1917">
                  <c:v>521.37643378519294</c:v>
                </c:pt>
                <c:pt idx="1918">
                  <c:v>521.10474205315268</c:v>
                </c:pt>
                <c:pt idx="1919">
                  <c:v>520.83333333333337</c:v>
                </c:pt>
                <c:pt idx="1920">
                  <c:v>520.56220718375835</c:v>
                </c:pt>
                <c:pt idx="1921">
                  <c:v>520.29136316337156</c:v>
                </c:pt>
                <c:pt idx="1922">
                  <c:v>520.02080083203316</c:v>
                </c:pt>
                <c:pt idx="1923">
                  <c:v>519.75051975051974</c:v>
                </c:pt>
                <c:pt idx="1924">
                  <c:v>519.48051948051943</c:v>
                </c:pt>
                <c:pt idx="1925">
                  <c:v>519.21079958463145</c:v>
                </c:pt>
                <c:pt idx="1926">
                  <c:v>518.94135962636221</c:v>
                </c:pt>
                <c:pt idx="1927">
                  <c:v>518.67219917012449</c:v>
                </c:pt>
                <c:pt idx="1928">
                  <c:v>518.4033177812338</c:v>
                </c:pt>
                <c:pt idx="1929">
                  <c:v>518.13471502590676</c:v>
                </c:pt>
                <c:pt idx="1930">
                  <c:v>517.86639047125846</c:v>
                </c:pt>
                <c:pt idx="1931">
                  <c:v>517.59834368530028</c:v>
                </c:pt>
                <c:pt idx="1932">
                  <c:v>517.33057423693731</c:v>
                </c:pt>
                <c:pt idx="1933">
                  <c:v>517.06308169596696</c:v>
                </c:pt>
                <c:pt idx="1934">
                  <c:v>516.79586563307487</c:v>
                </c:pt>
                <c:pt idx="1935">
                  <c:v>516.52892561983469</c:v>
                </c:pt>
                <c:pt idx="1936">
                  <c:v>516.26226122870412</c:v>
                </c:pt>
                <c:pt idx="1937">
                  <c:v>515.99587203302383</c:v>
                </c:pt>
                <c:pt idx="1938">
                  <c:v>515.72975760701388</c:v>
                </c:pt>
                <c:pt idx="1939">
                  <c:v>515.46391752577324</c:v>
                </c:pt>
                <c:pt idx="1940">
                  <c:v>515.1983513652757</c:v>
                </c:pt>
                <c:pt idx="1941">
                  <c:v>514.93305870236873</c:v>
                </c:pt>
                <c:pt idx="1942">
                  <c:v>514.66803911477098</c:v>
                </c:pt>
                <c:pt idx="1943">
                  <c:v>514.40329218107001</c:v>
                </c:pt>
                <c:pt idx="1944">
                  <c:v>514.13881748071981</c:v>
                </c:pt>
                <c:pt idx="1945">
                  <c:v>513.87461459403914</c:v>
                </c:pt>
                <c:pt idx="1946">
                  <c:v>513.61068310220844</c:v>
                </c:pt>
                <c:pt idx="1947">
                  <c:v>513.34702258726907</c:v>
                </c:pt>
                <c:pt idx="1948">
                  <c:v>513.08363263211902</c:v>
                </c:pt>
                <c:pt idx="1949">
                  <c:v>512.82051282051282</c:v>
                </c:pt>
                <c:pt idx="1950">
                  <c:v>512.55766273705785</c:v>
                </c:pt>
                <c:pt idx="1951">
                  <c:v>512.29508196721315</c:v>
                </c:pt>
                <c:pt idx="1952">
                  <c:v>512.03277009728617</c:v>
                </c:pt>
                <c:pt idx="1953">
                  <c:v>511.77072671443199</c:v>
                </c:pt>
                <c:pt idx="1954">
                  <c:v>511.5089514066496</c:v>
                </c:pt>
                <c:pt idx="1955">
                  <c:v>511.24744376278119</c:v>
                </c:pt>
                <c:pt idx="1956">
                  <c:v>510.9862033725089</c:v>
                </c:pt>
                <c:pt idx="1957">
                  <c:v>510.72522982635343</c:v>
                </c:pt>
                <c:pt idx="1958">
                  <c:v>510.46452271567119</c:v>
                </c:pt>
                <c:pt idx="1959">
                  <c:v>510.20408163265307</c:v>
                </c:pt>
                <c:pt idx="1960">
                  <c:v>509.94390617032121</c:v>
                </c:pt>
                <c:pt idx="1961">
                  <c:v>509.68399592252803</c:v>
                </c:pt>
                <c:pt idx="1962">
                  <c:v>509.42435048395311</c:v>
                </c:pt>
                <c:pt idx="1963">
                  <c:v>509.16496945010186</c:v>
                </c:pt>
                <c:pt idx="1964">
                  <c:v>508.90585241730275</c:v>
                </c:pt>
                <c:pt idx="1965">
                  <c:v>508.64699898270601</c:v>
                </c:pt>
                <c:pt idx="1966">
                  <c:v>508.38840874428064</c:v>
                </c:pt>
                <c:pt idx="1967">
                  <c:v>508.13008130081306</c:v>
                </c:pt>
                <c:pt idx="1968">
                  <c:v>507.87201625190443</c:v>
                </c:pt>
                <c:pt idx="1969">
                  <c:v>507.61421319796955</c:v>
                </c:pt>
                <c:pt idx="1970">
                  <c:v>507.35667174023331</c:v>
                </c:pt>
                <c:pt idx="1971">
                  <c:v>507.09939148073028</c:v>
                </c:pt>
                <c:pt idx="1972">
                  <c:v>506.84237202230094</c:v>
                </c:pt>
                <c:pt idx="1973">
                  <c:v>506.58561296859176</c:v>
                </c:pt>
                <c:pt idx="1974">
                  <c:v>506.32911392405066</c:v>
                </c:pt>
                <c:pt idx="1975">
                  <c:v>506.07287449392709</c:v>
                </c:pt>
                <c:pt idx="1976">
                  <c:v>505.81689428426904</c:v>
                </c:pt>
                <c:pt idx="1977">
                  <c:v>505.56117290192111</c:v>
                </c:pt>
                <c:pt idx="1978">
                  <c:v>505.30570995452251</c:v>
                </c:pt>
                <c:pt idx="1979">
                  <c:v>505.05050505050502</c:v>
                </c:pt>
                <c:pt idx="1980">
                  <c:v>504.79555779909134</c:v>
                </c:pt>
                <c:pt idx="1981">
                  <c:v>504.54086781029258</c:v>
                </c:pt>
                <c:pt idx="1982">
                  <c:v>504.28643469490669</c:v>
                </c:pt>
                <c:pt idx="1983">
                  <c:v>504.03225806451621</c:v>
                </c:pt>
                <c:pt idx="1984">
                  <c:v>503.7783375314861</c:v>
                </c:pt>
                <c:pt idx="1985">
                  <c:v>503.52467270896278</c:v>
                </c:pt>
                <c:pt idx="1986">
                  <c:v>503.27126321087059</c:v>
                </c:pt>
                <c:pt idx="1987">
                  <c:v>503.0181086519114</c:v>
                </c:pt>
                <c:pt idx="1988">
                  <c:v>502.76520864756151</c:v>
                </c:pt>
                <c:pt idx="1989">
                  <c:v>502.51256281407035</c:v>
                </c:pt>
                <c:pt idx="1990">
                  <c:v>502.26017076845801</c:v>
                </c:pt>
                <c:pt idx="1991">
                  <c:v>502.00803212851406</c:v>
                </c:pt>
                <c:pt idx="1992">
                  <c:v>501.75614651279466</c:v>
                </c:pt>
                <c:pt idx="1993">
                  <c:v>501.50451354062187</c:v>
                </c:pt>
                <c:pt idx="1994">
                  <c:v>501.25313283208015</c:v>
                </c:pt>
                <c:pt idx="1995">
                  <c:v>501.002004008016</c:v>
                </c:pt>
                <c:pt idx="1996">
                  <c:v>500.75112669003505</c:v>
                </c:pt>
                <c:pt idx="1997">
                  <c:v>500.50050050050055</c:v>
                </c:pt>
                <c:pt idx="1998">
                  <c:v>500.25012506253114</c:v>
                </c:pt>
                <c:pt idx="1999">
                  <c:v>500</c:v>
                </c:pt>
                <c:pt idx="2000">
                  <c:v>499.75012493753127</c:v>
                </c:pt>
                <c:pt idx="2001">
                  <c:v>499.50049950049964</c:v>
                </c:pt>
                <c:pt idx="2002">
                  <c:v>499.25112331502737</c:v>
                </c:pt>
                <c:pt idx="2003">
                  <c:v>499.00199600798408</c:v>
                </c:pt>
                <c:pt idx="2004">
                  <c:v>498.75311720698261</c:v>
                </c:pt>
                <c:pt idx="2005">
                  <c:v>498.50448654037899</c:v>
                </c:pt>
                <c:pt idx="2006">
                  <c:v>498.25610363726952</c:v>
                </c:pt>
                <c:pt idx="2007">
                  <c:v>498.00796812749002</c:v>
                </c:pt>
                <c:pt idx="2008">
                  <c:v>497.76007964161283</c:v>
                </c:pt>
                <c:pt idx="2009">
                  <c:v>497.51243781094541</c:v>
                </c:pt>
                <c:pt idx="2010">
                  <c:v>497.26504226752849</c:v>
                </c:pt>
                <c:pt idx="2011">
                  <c:v>497.01789264413526</c:v>
                </c:pt>
                <c:pt idx="2012">
                  <c:v>496.77098857426734</c:v>
                </c:pt>
                <c:pt idx="2013">
                  <c:v>496.52432969215505</c:v>
                </c:pt>
                <c:pt idx="2014">
                  <c:v>496.27791563275423</c:v>
                </c:pt>
                <c:pt idx="2015">
                  <c:v>496.03174603174602</c:v>
                </c:pt>
                <c:pt idx="2016">
                  <c:v>495.78582052553293</c:v>
                </c:pt>
                <c:pt idx="2017">
                  <c:v>495.54013875123894</c:v>
                </c:pt>
                <c:pt idx="2018">
                  <c:v>495.29470034670624</c:v>
                </c:pt>
                <c:pt idx="2019">
                  <c:v>495.04950495049502</c:v>
                </c:pt>
                <c:pt idx="2020">
                  <c:v>494.80455220188026</c:v>
                </c:pt>
                <c:pt idx="2021">
                  <c:v>494.55984174085074</c:v>
                </c:pt>
                <c:pt idx="2022">
                  <c:v>494.31537320810668</c:v>
                </c:pt>
                <c:pt idx="2023">
                  <c:v>494.07114624505931</c:v>
                </c:pt>
                <c:pt idx="2024">
                  <c:v>493.82716049382719</c:v>
                </c:pt>
                <c:pt idx="2025">
                  <c:v>493.58341559723596</c:v>
                </c:pt>
                <c:pt idx="2026">
                  <c:v>493.33991119881597</c:v>
                </c:pt>
                <c:pt idx="2027">
                  <c:v>493.0966469428007</c:v>
                </c:pt>
                <c:pt idx="2028">
                  <c:v>492.85362247412519</c:v>
                </c:pt>
                <c:pt idx="2029">
                  <c:v>492.6108374384238</c:v>
                </c:pt>
                <c:pt idx="2030">
                  <c:v>492.3682914820285</c:v>
                </c:pt>
                <c:pt idx="2031">
                  <c:v>492.12598425196842</c:v>
                </c:pt>
                <c:pt idx="2032">
                  <c:v>491.8839153959666</c:v>
                </c:pt>
                <c:pt idx="2033">
                  <c:v>491.64208456243864</c:v>
                </c:pt>
                <c:pt idx="2034">
                  <c:v>491.40049140049132</c:v>
                </c:pt>
                <c:pt idx="2035">
                  <c:v>491.15913555992142</c:v>
                </c:pt>
                <c:pt idx="2036">
                  <c:v>490.91801669121259</c:v>
                </c:pt>
                <c:pt idx="2037">
                  <c:v>490.67713444553488</c:v>
                </c:pt>
                <c:pt idx="2038">
                  <c:v>490.43648847474242</c:v>
                </c:pt>
                <c:pt idx="2039">
                  <c:v>490.1960784313726</c:v>
                </c:pt>
                <c:pt idx="2040">
                  <c:v>489.95590396864293</c:v>
                </c:pt>
                <c:pt idx="2041">
                  <c:v>489.71596474045072</c:v>
                </c:pt>
                <c:pt idx="2042">
                  <c:v>489.4762604013705</c:v>
                </c:pt>
                <c:pt idx="2043">
                  <c:v>489.23679060665359</c:v>
                </c:pt>
                <c:pt idx="2044">
                  <c:v>488.99755501222501</c:v>
                </c:pt>
                <c:pt idx="2045">
                  <c:v>488.75855327468241</c:v>
                </c:pt>
                <c:pt idx="2046">
                  <c:v>488.51978505129455</c:v>
                </c:pt>
                <c:pt idx="2047">
                  <c:v>488.28125</c:v>
                </c:pt>
                <c:pt idx="2048">
                  <c:v>488.04294777940464</c:v>
                </c:pt>
                <c:pt idx="2049">
                  <c:v>487.80487804878049</c:v>
                </c:pt>
                <c:pt idx="2050">
                  <c:v>487.56704046806425</c:v>
                </c:pt>
                <c:pt idx="2051">
                  <c:v>487.32943469785579</c:v>
                </c:pt>
                <c:pt idx="2052">
                  <c:v>487.09206039941552</c:v>
                </c:pt>
                <c:pt idx="2053">
                  <c:v>486.85491723466413</c:v>
                </c:pt>
                <c:pt idx="2054">
                  <c:v>486.61800486618</c:v>
                </c:pt>
                <c:pt idx="2055">
                  <c:v>486.38132295719845</c:v>
                </c:pt>
                <c:pt idx="2056">
                  <c:v>486.14487117160911</c:v>
                </c:pt>
                <c:pt idx="2057">
                  <c:v>485.90864917395533</c:v>
                </c:pt>
                <c:pt idx="2058">
                  <c:v>485.67265662943169</c:v>
                </c:pt>
                <c:pt idx="2059">
                  <c:v>485.43689320388347</c:v>
                </c:pt>
                <c:pt idx="2060">
                  <c:v>485.20135856380404</c:v>
                </c:pt>
                <c:pt idx="2061">
                  <c:v>484.96605237633372</c:v>
                </c:pt>
                <c:pt idx="2062">
                  <c:v>484.73097430925833</c:v>
                </c:pt>
                <c:pt idx="2063">
                  <c:v>484.49612403100775</c:v>
                </c:pt>
                <c:pt idx="2064">
                  <c:v>484.26150121065376</c:v>
                </c:pt>
                <c:pt idx="2065">
                  <c:v>484.02710551790915</c:v>
                </c:pt>
                <c:pt idx="2066">
                  <c:v>483.79293662312517</c:v>
                </c:pt>
                <c:pt idx="2067">
                  <c:v>483.55899419729207</c:v>
                </c:pt>
                <c:pt idx="2068">
                  <c:v>483.32527791203478</c:v>
                </c:pt>
                <c:pt idx="2069">
                  <c:v>483.0917874396136</c:v>
                </c:pt>
                <c:pt idx="2070">
                  <c:v>482.85852245292114</c:v>
                </c:pt>
                <c:pt idx="2071">
                  <c:v>482.62548262548256</c:v>
                </c:pt>
                <c:pt idx="2072">
                  <c:v>482.39266763145207</c:v>
                </c:pt>
                <c:pt idx="2073">
                  <c:v>482.16007714561243</c:v>
                </c:pt>
                <c:pt idx="2074">
                  <c:v>481.92771084337335</c:v>
                </c:pt>
                <c:pt idx="2075">
                  <c:v>481.6955684007707</c:v>
                </c:pt>
                <c:pt idx="2076">
                  <c:v>481.4636494944632</c:v>
                </c:pt>
                <c:pt idx="2077">
                  <c:v>481.23195380173257</c:v>
                </c:pt>
                <c:pt idx="2078">
                  <c:v>481.00048100048087</c:v>
                </c:pt>
                <c:pt idx="2079">
                  <c:v>480.76923076923072</c:v>
                </c:pt>
                <c:pt idx="2080">
                  <c:v>480.53820278712163</c:v>
                </c:pt>
                <c:pt idx="2081">
                  <c:v>480.30739673390974</c:v>
                </c:pt>
                <c:pt idx="2082">
                  <c:v>480.07681228996626</c:v>
                </c:pt>
                <c:pt idx="2083">
                  <c:v>479.84644913627631</c:v>
                </c:pt>
                <c:pt idx="2084">
                  <c:v>479.61630695443648</c:v>
                </c:pt>
                <c:pt idx="2085">
                  <c:v>479.38638542665399</c:v>
                </c:pt>
                <c:pt idx="2086">
                  <c:v>479.15668423574499</c:v>
                </c:pt>
                <c:pt idx="2087">
                  <c:v>478.92720306513405</c:v>
                </c:pt>
                <c:pt idx="2088">
                  <c:v>478.69794159885117</c:v>
                </c:pt>
                <c:pt idx="2089">
                  <c:v>478.46889952153117</c:v>
                </c:pt>
                <c:pt idx="2090">
                  <c:v>478.24007651841214</c:v>
                </c:pt>
                <c:pt idx="2091">
                  <c:v>478.01147227533454</c:v>
                </c:pt>
                <c:pt idx="2092">
                  <c:v>477.78308647873865</c:v>
                </c:pt>
                <c:pt idx="2093">
                  <c:v>477.55491881566388</c:v>
                </c:pt>
                <c:pt idx="2094">
                  <c:v>477.32696897374694</c:v>
                </c:pt>
                <c:pt idx="2095">
                  <c:v>477.0992366412213</c:v>
                </c:pt>
                <c:pt idx="2096">
                  <c:v>476.8717215069147</c:v>
                </c:pt>
                <c:pt idx="2097">
                  <c:v>476.64442326024783</c:v>
                </c:pt>
                <c:pt idx="2098">
                  <c:v>476.41734159123376</c:v>
                </c:pt>
                <c:pt idx="2099">
                  <c:v>476.19047619047615</c:v>
                </c:pt>
                <c:pt idx="2100">
                  <c:v>475.96382674916708</c:v>
                </c:pt>
                <c:pt idx="2101">
                  <c:v>475.73739295908666</c:v>
                </c:pt>
                <c:pt idx="2102">
                  <c:v>475.51117451260097</c:v>
                </c:pt>
                <c:pt idx="2103">
                  <c:v>475.28517110266154</c:v>
                </c:pt>
                <c:pt idx="2104">
                  <c:v>475.05938242280286</c:v>
                </c:pt>
                <c:pt idx="2105">
                  <c:v>474.83380816714157</c:v>
                </c:pt>
                <c:pt idx="2106">
                  <c:v>474.60844803037486</c:v>
                </c:pt>
                <c:pt idx="2107">
                  <c:v>474.38330170777988</c:v>
                </c:pt>
                <c:pt idx="2108">
                  <c:v>474.15836889521103</c:v>
                </c:pt>
                <c:pt idx="2109">
                  <c:v>473.93364928909961</c:v>
                </c:pt>
                <c:pt idx="2110">
                  <c:v>473.70914258645183</c:v>
                </c:pt>
                <c:pt idx="2111">
                  <c:v>473.48484848484838</c:v>
                </c:pt>
                <c:pt idx="2112">
                  <c:v>473.26076668244207</c:v>
                </c:pt>
                <c:pt idx="2113">
                  <c:v>473.03689687795651</c:v>
                </c:pt>
                <c:pt idx="2114">
                  <c:v>472.81323877068547</c:v>
                </c:pt>
                <c:pt idx="2115">
                  <c:v>472.5897920604915</c:v>
                </c:pt>
                <c:pt idx="2116">
                  <c:v>472.36655644780342</c:v>
                </c:pt>
                <c:pt idx="2117">
                  <c:v>472.14353163361665</c:v>
                </c:pt>
                <c:pt idx="2118">
                  <c:v>471.92071731949028</c:v>
                </c:pt>
                <c:pt idx="2119">
                  <c:v>471.69811320754712</c:v>
                </c:pt>
                <c:pt idx="2120">
                  <c:v>471.47571900047149</c:v>
                </c:pt>
                <c:pt idx="2121">
                  <c:v>471.25353440150803</c:v>
                </c:pt>
                <c:pt idx="2122">
                  <c:v>471.03155911446055</c:v>
                </c:pt>
                <c:pt idx="2123">
                  <c:v>470.80979284369113</c:v>
                </c:pt>
                <c:pt idx="2124">
                  <c:v>470.58823529411768</c:v>
                </c:pt>
                <c:pt idx="2125">
                  <c:v>470.36688617121359</c:v>
                </c:pt>
                <c:pt idx="2126">
                  <c:v>470.14574518100619</c:v>
                </c:pt>
                <c:pt idx="2127">
                  <c:v>469.92481203007509</c:v>
                </c:pt>
                <c:pt idx="2128">
                  <c:v>469.70408642555191</c:v>
                </c:pt>
                <c:pt idx="2129">
                  <c:v>469.48356807511743</c:v>
                </c:pt>
                <c:pt idx="2130">
                  <c:v>469.26325668700156</c:v>
                </c:pt>
                <c:pt idx="2131">
                  <c:v>469.04315196998118</c:v>
                </c:pt>
                <c:pt idx="2132">
                  <c:v>468.82325363338026</c:v>
                </c:pt>
                <c:pt idx="2133">
                  <c:v>468.60356138706663</c:v>
                </c:pt>
                <c:pt idx="2134">
                  <c:v>468.38407494145207</c:v>
                </c:pt>
                <c:pt idx="2135">
                  <c:v>468.16479400749063</c:v>
                </c:pt>
                <c:pt idx="2136">
                  <c:v>467.94571829667763</c:v>
                </c:pt>
                <c:pt idx="2137">
                  <c:v>467.72684752104777</c:v>
                </c:pt>
                <c:pt idx="2138">
                  <c:v>467.50818139317454</c:v>
                </c:pt>
                <c:pt idx="2139">
                  <c:v>467.28971962616816</c:v>
                </c:pt>
                <c:pt idx="2140">
                  <c:v>467.07146193367583</c:v>
                </c:pt>
                <c:pt idx="2141">
                  <c:v>466.85340802987866</c:v>
                </c:pt>
                <c:pt idx="2142">
                  <c:v>466.63555762949142</c:v>
                </c:pt>
                <c:pt idx="2143">
                  <c:v>466.41791044776107</c:v>
                </c:pt>
                <c:pt idx="2144">
                  <c:v>466.20046620046622</c:v>
                </c:pt>
                <c:pt idx="2145">
                  <c:v>465.98322460391438</c:v>
                </c:pt>
                <c:pt idx="2146">
                  <c:v>465.76618537494187</c:v>
                </c:pt>
                <c:pt idx="2147">
                  <c:v>465.54934823091241</c:v>
                </c:pt>
                <c:pt idx="2148">
                  <c:v>465.33271288971616</c:v>
                </c:pt>
                <c:pt idx="2149">
                  <c:v>465.11627906976747</c:v>
                </c:pt>
                <c:pt idx="2150">
                  <c:v>464.90004649000468</c:v>
                </c:pt>
                <c:pt idx="2151">
                  <c:v>464.68401486988841</c:v>
                </c:pt>
                <c:pt idx="2152">
                  <c:v>464.46818392940082</c:v>
                </c:pt>
                <c:pt idx="2153">
                  <c:v>464.25255338904361</c:v>
                </c:pt>
                <c:pt idx="2154">
                  <c:v>464.0371229698377</c:v>
                </c:pt>
                <c:pt idx="2155">
                  <c:v>463.82189239332092</c:v>
                </c:pt>
                <c:pt idx="2156">
                  <c:v>463.60686138154841</c:v>
                </c:pt>
                <c:pt idx="2157">
                  <c:v>463.39202965708995</c:v>
                </c:pt>
                <c:pt idx="2158">
                  <c:v>463.17739694302929</c:v>
                </c:pt>
                <c:pt idx="2159">
                  <c:v>462.96296296296293</c:v>
                </c:pt>
                <c:pt idx="2160">
                  <c:v>462.74872744099952</c:v>
                </c:pt>
                <c:pt idx="2161">
                  <c:v>462.53469010175763</c:v>
                </c:pt>
                <c:pt idx="2162">
                  <c:v>462.32085067036525</c:v>
                </c:pt>
                <c:pt idx="2163">
                  <c:v>462.10720887245839</c:v>
                </c:pt>
                <c:pt idx="2164">
                  <c:v>461.89376443418018</c:v>
                </c:pt>
                <c:pt idx="2165">
                  <c:v>461.68051708217916</c:v>
                </c:pt>
                <c:pt idx="2166">
                  <c:v>461.46746654360874</c:v>
                </c:pt>
                <c:pt idx="2167">
                  <c:v>461.25461254612543</c:v>
                </c:pt>
                <c:pt idx="2168">
                  <c:v>461.04195481788838</c:v>
                </c:pt>
                <c:pt idx="2169">
                  <c:v>460.82949308755764</c:v>
                </c:pt>
                <c:pt idx="2170">
                  <c:v>460.61722708429301</c:v>
                </c:pt>
                <c:pt idx="2171">
                  <c:v>460.40515653775321</c:v>
                </c:pt>
                <c:pt idx="2172">
                  <c:v>460.19328117809476</c:v>
                </c:pt>
                <c:pt idx="2173">
                  <c:v>459.98160073597057</c:v>
                </c:pt>
                <c:pt idx="2174">
                  <c:v>459.77011494252883</c:v>
                </c:pt>
                <c:pt idx="2175">
                  <c:v>459.55882352941171</c:v>
                </c:pt>
                <c:pt idx="2176">
                  <c:v>459.34772622875516</c:v>
                </c:pt>
                <c:pt idx="2177">
                  <c:v>459.1368227731864</c:v>
                </c:pt>
                <c:pt idx="2178">
                  <c:v>458.92611289582391</c:v>
                </c:pt>
                <c:pt idx="2179">
                  <c:v>458.71559633027516</c:v>
                </c:pt>
                <c:pt idx="2180">
                  <c:v>458.50527281063734</c:v>
                </c:pt>
                <c:pt idx="2181">
                  <c:v>458.29514207149407</c:v>
                </c:pt>
                <c:pt idx="2182">
                  <c:v>458.08520384791575</c:v>
                </c:pt>
                <c:pt idx="2183">
                  <c:v>457.87545787545781</c:v>
                </c:pt>
                <c:pt idx="2184">
                  <c:v>457.66590389016017</c:v>
                </c:pt>
                <c:pt idx="2185">
                  <c:v>457.45654162854532</c:v>
                </c:pt>
                <c:pt idx="2186">
                  <c:v>457.24737082761777</c:v>
                </c:pt>
                <c:pt idx="2187">
                  <c:v>457.03839122486283</c:v>
                </c:pt>
                <c:pt idx="2188">
                  <c:v>456.82960255824582</c:v>
                </c:pt>
                <c:pt idx="2189">
                  <c:v>456.62100456621005</c:v>
                </c:pt>
                <c:pt idx="2190">
                  <c:v>456.41259698767692</c:v>
                </c:pt>
                <c:pt idx="2191">
                  <c:v>456.2043795620437</c:v>
                </c:pt>
                <c:pt idx="2192">
                  <c:v>455.99635202918375</c:v>
                </c:pt>
                <c:pt idx="2193">
                  <c:v>455.78851412944397</c:v>
                </c:pt>
                <c:pt idx="2194">
                  <c:v>455.58086560364467</c:v>
                </c:pt>
                <c:pt idx="2195">
                  <c:v>455.37340619307827</c:v>
                </c:pt>
                <c:pt idx="2196">
                  <c:v>455.16613563950841</c:v>
                </c:pt>
                <c:pt idx="2197">
                  <c:v>454.95905368516839</c:v>
                </c:pt>
                <c:pt idx="2198">
                  <c:v>454.75216007276038</c:v>
                </c:pt>
                <c:pt idx="2199">
                  <c:v>454.5454545454545</c:v>
                </c:pt>
                <c:pt idx="2200">
                  <c:v>454.33893684688775</c:v>
                </c:pt>
                <c:pt idx="2201">
                  <c:v>454.13260672116263</c:v>
                </c:pt>
                <c:pt idx="2202">
                  <c:v>453.92646391284615</c:v>
                </c:pt>
                <c:pt idx="2203">
                  <c:v>453.72050816696907</c:v>
                </c:pt>
                <c:pt idx="2204">
                  <c:v>453.51473922902494</c:v>
                </c:pt>
                <c:pt idx="2205">
                  <c:v>453.30915684496824</c:v>
                </c:pt>
                <c:pt idx="2206">
                  <c:v>453.10376076121435</c:v>
                </c:pt>
                <c:pt idx="2207">
                  <c:v>452.89855072463763</c:v>
                </c:pt>
                <c:pt idx="2208">
                  <c:v>452.6935264825712</c:v>
                </c:pt>
                <c:pt idx="2209">
                  <c:v>452.48868778280547</c:v>
                </c:pt>
                <c:pt idx="2210">
                  <c:v>452.28403437358668</c:v>
                </c:pt>
                <c:pt idx="2211">
                  <c:v>452.07956600361661</c:v>
                </c:pt>
                <c:pt idx="2212">
                  <c:v>451.8752824220515</c:v>
                </c:pt>
                <c:pt idx="2213">
                  <c:v>451.67118337850047</c:v>
                </c:pt>
                <c:pt idx="2214">
                  <c:v>451.46726862302489</c:v>
                </c:pt>
                <c:pt idx="2215">
                  <c:v>451.26353790613706</c:v>
                </c:pt>
                <c:pt idx="2216">
                  <c:v>451.05999097880016</c:v>
                </c:pt>
                <c:pt idx="2217">
                  <c:v>450.85662759242558</c:v>
                </c:pt>
                <c:pt idx="2218">
                  <c:v>450.65344749887345</c:v>
                </c:pt>
                <c:pt idx="2219">
                  <c:v>450.45045045045038</c:v>
                </c:pt>
                <c:pt idx="2220">
                  <c:v>450.24763619990989</c:v>
                </c:pt>
                <c:pt idx="2221">
                  <c:v>450.04500450045003</c:v>
                </c:pt>
                <c:pt idx="2222">
                  <c:v>449.84255510571302</c:v>
                </c:pt>
                <c:pt idx="2223">
                  <c:v>449.64028776978404</c:v>
                </c:pt>
                <c:pt idx="2224">
                  <c:v>449.43820224719099</c:v>
                </c:pt>
                <c:pt idx="2225">
                  <c:v>449.23629829290206</c:v>
                </c:pt>
                <c:pt idx="2226">
                  <c:v>449.03457566232601</c:v>
                </c:pt>
                <c:pt idx="2227">
                  <c:v>448.8330341113105</c:v>
                </c:pt>
                <c:pt idx="2228">
                  <c:v>448.63167339614176</c:v>
                </c:pt>
                <c:pt idx="2229">
                  <c:v>448.4304932735426</c:v>
                </c:pt>
                <c:pt idx="2230">
                  <c:v>448.22949350067239</c:v>
                </c:pt>
                <c:pt idx="2231">
                  <c:v>448.02867383512529</c:v>
                </c:pt>
                <c:pt idx="2232">
                  <c:v>447.82803403493057</c:v>
                </c:pt>
                <c:pt idx="2233">
                  <c:v>447.62757385854968</c:v>
                </c:pt>
                <c:pt idx="2234">
                  <c:v>447.42729306487701</c:v>
                </c:pt>
                <c:pt idx="2235">
                  <c:v>447.22719141323785</c:v>
                </c:pt>
                <c:pt idx="2236">
                  <c:v>447.0272686633885</c:v>
                </c:pt>
                <c:pt idx="2237">
                  <c:v>446.82752457551379</c:v>
                </c:pt>
                <c:pt idx="2238">
                  <c:v>446.62795891022785</c:v>
                </c:pt>
                <c:pt idx="2239">
                  <c:v>446.42857142857139</c:v>
                </c:pt>
                <c:pt idx="2240">
                  <c:v>446.22936189201243</c:v>
                </c:pt>
                <c:pt idx="2241">
                  <c:v>446.03033006244425</c:v>
                </c:pt>
                <c:pt idx="2242">
                  <c:v>445.8314757021846</c:v>
                </c:pt>
                <c:pt idx="2243">
                  <c:v>445.63279857397492</c:v>
                </c:pt>
                <c:pt idx="2244">
                  <c:v>445.43429844097989</c:v>
                </c:pt>
                <c:pt idx="2245">
                  <c:v>445.23597506678539</c:v>
                </c:pt>
                <c:pt idx="2246">
                  <c:v>445.03782821539829</c:v>
                </c:pt>
                <c:pt idx="2247">
                  <c:v>444.8398576512455</c:v>
                </c:pt>
                <c:pt idx="2248">
                  <c:v>444.64206313917288</c:v>
                </c:pt>
                <c:pt idx="2249">
                  <c:v>444.4444444444444</c:v>
                </c:pt>
                <c:pt idx="2250">
                  <c:v>444.24700133274109</c:v>
                </c:pt>
                <c:pt idx="2251">
                  <c:v>444.04973357015996</c:v>
                </c:pt>
                <c:pt idx="2252">
                  <c:v>443.85264092321341</c:v>
                </c:pt>
                <c:pt idx="2253">
                  <c:v>443.65572315882872</c:v>
                </c:pt>
                <c:pt idx="2254">
                  <c:v>443.45898004434588</c:v>
                </c:pt>
                <c:pt idx="2255">
                  <c:v>443.2624113475178</c:v>
                </c:pt>
                <c:pt idx="2256">
                  <c:v>443.06601683650854</c:v>
                </c:pt>
                <c:pt idx="2257">
                  <c:v>442.86979627989376</c:v>
                </c:pt>
                <c:pt idx="2258">
                  <c:v>442.67374944665784</c:v>
                </c:pt>
                <c:pt idx="2259">
                  <c:v>442.4778761061948</c:v>
                </c:pt>
                <c:pt idx="2260">
                  <c:v>442.28217602830603</c:v>
                </c:pt>
                <c:pt idx="2261">
                  <c:v>442.08664898320069</c:v>
                </c:pt>
                <c:pt idx="2262">
                  <c:v>441.89129474149365</c:v>
                </c:pt>
                <c:pt idx="2263">
                  <c:v>441.69611307420507</c:v>
                </c:pt>
                <c:pt idx="2264">
                  <c:v>441.50110375275938</c:v>
                </c:pt>
                <c:pt idx="2265">
                  <c:v>441.30626654898498</c:v>
                </c:pt>
                <c:pt idx="2266">
                  <c:v>441.11160123511252</c:v>
                </c:pt>
                <c:pt idx="2267">
                  <c:v>440.91710758377428</c:v>
                </c:pt>
                <c:pt idx="2268">
                  <c:v>440.72278536800349</c:v>
                </c:pt>
                <c:pt idx="2269">
                  <c:v>440.52863436123346</c:v>
                </c:pt>
                <c:pt idx="2270">
                  <c:v>440.3346543372964</c:v>
                </c:pt>
                <c:pt idx="2271">
                  <c:v>440.14084507042259</c:v>
                </c:pt>
                <c:pt idx="2272">
                  <c:v>439.94720633523974</c:v>
                </c:pt>
                <c:pt idx="2273">
                  <c:v>439.75373790677219</c:v>
                </c:pt>
                <c:pt idx="2274">
                  <c:v>439.56043956043965</c:v>
                </c:pt>
                <c:pt idx="2275">
                  <c:v>439.36731107205628</c:v>
                </c:pt>
                <c:pt idx="2276">
                  <c:v>439.1743522178304</c:v>
                </c:pt>
                <c:pt idx="2277">
                  <c:v>438.98156277436351</c:v>
                </c:pt>
                <c:pt idx="2278">
                  <c:v>438.78894251864853</c:v>
                </c:pt>
                <c:pt idx="2279">
                  <c:v>438.59649122807025</c:v>
                </c:pt>
                <c:pt idx="2280">
                  <c:v>438.40420868040326</c:v>
                </c:pt>
                <c:pt idx="2281">
                  <c:v>438.21209465381247</c:v>
                </c:pt>
                <c:pt idx="2282">
                  <c:v>438.02014892685065</c:v>
                </c:pt>
                <c:pt idx="2283">
                  <c:v>437.82837127845886</c:v>
                </c:pt>
                <c:pt idx="2284">
                  <c:v>437.63676148796498</c:v>
                </c:pt>
                <c:pt idx="2285">
                  <c:v>437.44531933508313</c:v>
                </c:pt>
                <c:pt idx="2286">
                  <c:v>437.25404459991262</c:v>
                </c:pt>
                <c:pt idx="2287">
                  <c:v>437.06293706293712</c:v>
                </c:pt>
                <c:pt idx="2288">
                  <c:v>436.87199650502396</c:v>
                </c:pt>
                <c:pt idx="2289">
                  <c:v>436.68122270742356</c:v>
                </c:pt>
                <c:pt idx="2290">
                  <c:v>436.49061545176778</c:v>
                </c:pt>
                <c:pt idx="2291">
                  <c:v>436.3001745200699</c:v>
                </c:pt>
                <c:pt idx="2292">
                  <c:v>436.10989969472297</c:v>
                </c:pt>
                <c:pt idx="2293">
                  <c:v>435.91979075850043</c:v>
                </c:pt>
                <c:pt idx="2294">
                  <c:v>435.72984749455344</c:v>
                </c:pt>
                <c:pt idx="2295">
                  <c:v>435.54006968641124</c:v>
                </c:pt>
                <c:pt idx="2296">
                  <c:v>435.35045711797994</c:v>
                </c:pt>
                <c:pt idx="2297">
                  <c:v>435.16100957354223</c:v>
                </c:pt>
                <c:pt idx="2298">
                  <c:v>434.97172683775563</c:v>
                </c:pt>
                <c:pt idx="2299">
                  <c:v>434.78260869565224</c:v>
                </c:pt>
                <c:pt idx="2300">
                  <c:v>434.59365493263789</c:v>
                </c:pt>
                <c:pt idx="2301">
                  <c:v>434.40486533449166</c:v>
                </c:pt>
                <c:pt idx="2302">
                  <c:v>434.21623968736435</c:v>
                </c:pt>
                <c:pt idx="2303">
                  <c:v>434.02777777777783</c:v>
                </c:pt>
                <c:pt idx="2304">
                  <c:v>433.8394793926247</c:v>
                </c:pt>
                <c:pt idx="2305">
                  <c:v>433.65134431916738</c:v>
                </c:pt>
                <c:pt idx="2306">
                  <c:v>433.46337234503693</c:v>
                </c:pt>
                <c:pt idx="2307">
                  <c:v>433.27556325823224</c:v>
                </c:pt>
                <c:pt idx="2308">
                  <c:v>433.08791684711991</c:v>
                </c:pt>
                <c:pt idx="2309">
                  <c:v>432.90043290043286</c:v>
                </c:pt>
                <c:pt idx="2310">
                  <c:v>432.71311120726961</c:v>
                </c:pt>
                <c:pt idx="2311">
                  <c:v>432.52595155709355</c:v>
                </c:pt>
                <c:pt idx="2312">
                  <c:v>432.33895373973189</c:v>
                </c:pt>
                <c:pt idx="2313">
                  <c:v>432.15211754537603</c:v>
                </c:pt>
                <c:pt idx="2314">
                  <c:v>431.96544276457888</c:v>
                </c:pt>
                <c:pt idx="2315">
                  <c:v>431.77892918825563</c:v>
                </c:pt>
                <c:pt idx="2316">
                  <c:v>431.59257660768225</c:v>
                </c:pt>
                <c:pt idx="2317">
                  <c:v>431.4063848144952</c:v>
                </c:pt>
                <c:pt idx="2318">
                  <c:v>431.22035360069003</c:v>
                </c:pt>
                <c:pt idx="2319">
                  <c:v>431.03448275862075</c:v>
                </c:pt>
                <c:pt idx="2320">
                  <c:v>430.84877208099954</c:v>
                </c:pt>
                <c:pt idx="2321">
                  <c:v>430.66322136089576</c:v>
                </c:pt>
                <c:pt idx="2322">
                  <c:v>430.47783039173481</c:v>
                </c:pt>
                <c:pt idx="2323">
                  <c:v>430.29259896729786</c:v>
                </c:pt>
                <c:pt idx="2324">
                  <c:v>430.10752688172039</c:v>
                </c:pt>
                <c:pt idx="2325">
                  <c:v>429.92261392949263</c:v>
                </c:pt>
                <c:pt idx="2326">
                  <c:v>429.7378599054577</c:v>
                </c:pt>
                <c:pt idx="2327">
                  <c:v>429.55326460481103</c:v>
                </c:pt>
                <c:pt idx="2328">
                  <c:v>429.36882782309999</c:v>
                </c:pt>
                <c:pt idx="2329">
                  <c:v>429.1845493562231</c:v>
                </c:pt>
                <c:pt idx="2330">
                  <c:v>429.00042900042899</c:v>
                </c:pt>
                <c:pt idx="2331">
                  <c:v>428.81646655231566</c:v>
                </c:pt>
                <c:pt idx="2332">
                  <c:v>428.63266180882977</c:v>
                </c:pt>
                <c:pt idx="2333">
                  <c:v>428.44901456726643</c:v>
                </c:pt>
                <c:pt idx="2334">
                  <c:v>428.26552462526774</c:v>
                </c:pt>
                <c:pt idx="2335">
                  <c:v>428.08219178082192</c:v>
                </c:pt>
                <c:pt idx="2336">
                  <c:v>427.8990158322635</c:v>
                </c:pt>
                <c:pt idx="2337">
                  <c:v>427.71599657827198</c:v>
                </c:pt>
                <c:pt idx="2338">
                  <c:v>427.53313381787092</c:v>
                </c:pt>
                <c:pt idx="2339">
                  <c:v>427.35042735042737</c:v>
                </c:pt>
                <c:pt idx="2340">
                  <c:v>427.16787697565138</c:v>
                </c:pt>
                <c:pt idx="2341">
                  <c:v>426.98548249359516</c:v>
                </c:pt>
                <c:pt idx="2342">
                  <c:v>426.80324370465212</c:v>
                </c:pt>
                <c:pt idx="2343">
                  <c:v>426.62116040955635</c:v>
                </c:pt>
                <c:pt idx="2344">
                  <c:v>426.43923240938159</c:v>
                </c:pt>
                <c:pt idx="2345">
                  <c:v>426.25745950554131</c:v>
                </c:pt>
                <c:pt idx="2346">
                  <c:v>426.07584149978703</c:v>
                </c:pt>
                <c:pt idx="2347">
                  <c:v>425.89437819420789</c:v>
                </c:pt>
                <c:pt idx="2348">
                  <c:v>425.71306939123019</c:v>
                </c:pt>
                <c:pt idx="2349">
                  <c:v>425.53191489361694</c:v>
                </c:pt>
                <c:pt idx="2350">
                  <c:v>425.35091450446618</c:v>
                </c:pt>
                <c:pt idx="2351">
                  <c:v>425.17006802721096</c:v>
                </c:pt>
                <c:pt idx="2352">
                  <c:v>424.98937526561826</c:v>
                </c:pt>
                <c:pt idx="2353">
                  <c:v>424.8088360237893</c:v>
                </c:pt>
                <c:pt idx="2354">
                  <c:v>424.62845010615712</c:v>
                </c:pt>
                <c:pt idx="2355">
                  <c:v>424.44821731748726</c:v>
                </c:pt>
                <c:pt idx="2356">
                  <c:v>424.26813746287644</c:v>
                </c:pt>
                <c:pt idx="2357">
                  <c:v>424.08821034775229</c:v>
                </c:pt>
                <c:pt idx="2358">
                  <c:v>423.908435777872</c:v>
                </c:pt>
                <c:pt idx="2359">
                  <c:v>423.72881355932208</c:v>
                </c:pt>
                <c:pt idx="2360">
                  <c:v>423.54934349851749</c:v>
                </c:pt>
                <c:pt idx="2361">
                  <c:v>423.37002540220152</c:v>
                </c:pt>
                <c:pt idx="2362">
                  <c:v>423.19085907744392</c:v>
                </c:pt>
                <c:pt idx="2363">
                  <c:v>423.01184433164133</c:v>
                </c:pt>
                <c:pt idx="2364">
                  <c:v>422.83298097251577</c:v>
                </c:pt>
                <c:pt idx="2365">
                  <c:v>422.65426880811492</c:v>
                </c:pt>
                <c:pt idx="2366">
                  <c:v>422.47570764681029</c:v>
                </c:pt>
                <c:pt idx="2367">
                  <c:v>422.29729729729735</c:v>
                </c:pt>
                <c:pt idx="2368">
                  <c:v>422.11903756859419</c:v>
                </c:pt>
                <c:pt idx="2369">
                  <c:v>421.94092827004215</c:v>
                </c:pt>
                <c:pt idx="2370">
                  <c:v>421.76296921130319</c:v>
                </c:pt>
                <c:pt idx="2371">
                  <c:v>421.58516020236084</c:v>
                </c:pt>
                <c:pt idx="2372">
                  <c:v>421.40750105351867</c:v>
                </c:pt>
                <c:pt idx="2373">
                  <c:v>421.22999157540011</c:v>
                </c:pt>
                <c:pt idx="2374">
                  <c:v>421.05263157894734</c:v>
                </c:pt>
                <c:pt idx="2375">
                  <c:v>420.87542087542084</c:v>
                </c:pt>
                <c:pt idx="2376">
                  <c:v>420.69835927639895</c:v>
                </c:pt>
                <c:pt idx="2377">
                  <c:v>420.5214465937762</c:v>
                </c:pt>
                <c:pt idx="2378">
                  <c:v>420.34468263976459</c:v>
                </c:pt>
                <c:pt idx="2379">
                  <c:v>420.16806722689074</c:v>
                </c:pt>
                <c:pt idx="2380">
                  <c:v>419.99160016799675</c:v>
                </c:pt>
                <c:pt idx="2381">
                  <c:v>419.81528127623847</c:v>
                </c:pt>
                <c:pt idx="2382">
                  <c:v>419.63911036508597</c:v>
                </c:pt>
                <c:pt idx="2383">
                  <c:v>419.46308724832215</c:v>
                </c:pt>
                <c:pt idx="2384">
                  <c:v>419.28721174004198</c:v>
                </c:pt>
                <c:pt idx="2385">
                  <c:v>419.11148365465203</c:v>
                </c:pt>
                <c:pt idx="2386">
                  <c:v>418.93590280687056</c:v>
                </c:pt>
                <c:pt idx="2387">
                  <c:v>418.76046901172532</c:v>
                </c:pt>
                <c:pt idx="2388">
                  <c:v>418.58518208455422</c:v>
                </c:pt>
                <c:pt idx="2389">
                  <c:v>418.41004184100416</c:v>
                </c:pt>
                <c:pt idx="2390">
                  <c:v>418.23504809703053</c:v>
                </c:pt>
                <c:pt idx="2391">
                  <c:v>418.06020066889636</c:v>
                </c:pt>
                <c:pt idx="2392">
                  <c:v>417.88549937317185</c:v>
                </c:pt>
                <c:pt idx="2393">
                  <c:v>417.71094402673339</c:v>
                </c:pt>
                <c:pt idx="2394">
                  <c:v>417.53653444676411</c:v>
                </c:pt>
                <c:pt idx="2395">
                  <c:v>417.36227045075128</c:v>
                </c:pt>
                <c:pt idx="2396">
                  <c:v>417.18815185648737</c:v>
                </c:pt>
                <c:pt idx="2397">
                  <c:v>417.01417848206836</c:v>
                </c:pt>
                <c:pt idx="2398">
                  <c:v>416.84035014589409</c:v>
                </c:pt>
                <c:pt idx="2399">
                  <c:v>416.66666666666663</c:v>
                </c:pt>
                <c:pt idx="2400">
                  <c:v>416.49312786339033</c:v>
                </c:pt>
                <c:pt idx="2401">
                  <c:v>416.31973355537042</c:v>
                </c:pt>
                <c:pt idx="2402">
                  <c:v>416.14648356221386</c:v>
                </c:pt>
                <c:pt idx="2403">
                  <c:v>415.97337770382694</c:v>
                </c:pt>
                <c:pt idx="2404">
                  <c:v>415.80041580041586</c:v>
                </c:pt>
                <c:pt idx="2405">
                  <c:v>415.62759767248542</c:v>
                </c:pt>
                <c:pt idx="2406">
                  <c:v>415.45492314083918</c:v>
                </c:pt>
                <c:pt idx="2407">
                  <c:v>415.28239202657812</c:v>
                </c:pt>
                <c:pt idx="2408">
                  <c:v>415.1100041511001</c:v>
                </c:pt>
                <c:pt idx="2409">
                  <c:v>414.93775933609959</c:v>
                </c:pt>
                <c:pt idx="2410">
                  <c:v>414.76565740356693</c:v>
                </c:pt>
                <c:pt idx="2411">
                  <c:v>414.59369817578778</c:v>
                </c:pt>
                <c:pt idx="2412">
                  <c:v>414.42188147534199</c:v>
                </c:pt>
                <c:pt idx="2413">
                  <c:v>414.25020712510349</c:v>
                </c:pt>
                <c:pt idx="2414">
                  <c:v>414.07867494824018</c:v>
                </c:pt>
                <c:pt idx="2415">
                  <c:v>413.90728476821192</c:v>
                </c:pt>
                <c:pt idx="2416">
                  <c:v>413.73603640877121</c:v>
                </c:pt>
                <c:pt idx="2417">
                  <c:v>413.56492969396191</c:v>
                </c:pt>
                <c:pt idx="2418">
                  <c:v>413.39396444811905</c:v>
                </c:pt>
                <c:pt idx="2419">
                  <c:v>413.22314049586782</c:v>
                </c:pt>
                <c:pt idx="2420">
                  <c:v>413.05245766212317</c:v>
                </c:pt>
                <c:pt idx="2421">
                  <c:v>412.88191577208909</c:v>
                </c:pt>
                <c:pt idx="2422">
                  <c:v>412.71151465125871</c:v>
                </c:pt>
                <c:pt idx="2423">
                  <c:v>412.54125412541254</c:v>
                </c:pt>
                <c:pt idx="2424">
                  <c:v>412.37113402061863</c:v>
                </c:pt>
                <c:pt idx="2425">
                  <c:v>412.20115416323159</c:v>
                </c:pt>
                <c:pt idx="2426">
                  <c:v>412.03131437989288</c:v>
                </c:pt>
                <c:pt idx="2427">
                  <c:v>411.86161449752888</c:v>
                </c:pt>
                <c:pt idx="2428">
                  <c:v>411.69205434335123</c:v>
                </c:pt>
                <c:pt idx="2429">
                  <c:v>411.52263374485591</c:v>
                </c:pt>
                <c:pt idx="2430">
                  <c:v>411.3533525298231</c:v>
                </c:pt>
                <c:pt idx="2431">
                  <c:v>411.18421052631578</c:v>
                </c:pt>
                <c:pt idx="2432">
                  <c:v>411.01520756267985</c:v>
                </c:pt>
                <c:pt idx="2433">
                  <c:v>410.84634346754308</c:v>
                </c:pt>
                <c:pt idx="2434">
                  <c:v>410.67761806981514</c:v>
                </c:pt>
                <c:pt idx="2435">
                  <c:v>410.50903119868639</c:v>
                </c:pt>
                <c:pt idx="2436">
                  <c:v>410.34058268362742</c:v>
                </c:pt>
                <c:pt idx="2437">
                  <c:v>410.17227235438878</c:v>
                </c:pt>
                <c:pt idx="2438">
                  <c:v>410.00410004100041</c:v>
                </c:pt>
                <c:pt idx="2439">
                  <c:v>409.8360655737705</c:v>
                </c:pt>
                <c:pt idx="2440">
                  <c:v>409.66816878328564</c:v>
                </c:pt>
                <c:pt idx="2441">
                  <c:v>409.50040950040943</c:v>
                </c:pt>
                <c:pt idx="2442">
                  <c:v>409.33278755628322</c:v>
                </c:pt>
                <c:pt idx="2443">
                  <c:v>409.16530278232415</c:v>
                </c:pt>
                <c:pt idx="2444">
                  <c:v>408.99795501022498</c:v>
                </c:pt>
                <c:pt idx="2445">
                  <c:v>408.83074407195414</c:v>
                </c:pt>
                <c:pt idx="2446">
                  <c:v>408.66366979975476</c:v>
                </c:pt>
                <c:pt idx="2447">
                  <c:v>408.49673202614383</c:v>
                </c:pt>
                <c:pt idx="2448">
                  <c:v>408.32993058391185</c:v>
                </c:pt>
                <c:pt idx="2449">
                  <c:v>408.16326530612236</c:v>
                </c:pt>
                <c:pt idx="2450">
                  <c:v>407.99673602611176</c:v>
                </c:pt>
                <c:pt idx="2451">
                  <c:v>407.83034257748784</c:v>
                </c:pt>
                <c:pt idx="2452">
                  <c:v>407.66408479412968</c:v>
                </c:pt>
                <c:pt idx="2453">
                  <c:v>407.49796251018745</c:v>
                </c:pt>
                <c:pt idx="2454">
                  <c:v>407.33197556008145</c:v>
                </c:pt>
                <c:pt idx="2455">
                  <c:v>407.16612377850163</c:v>
                </c:pt>
                <c:pt idx="2456">
                  <c:v>407.00040700040705</c:v>
                </c:pt>
                <c:pt idx="2457">
                  <c:v>406.83482506102519</c:v>
                </c:pt>
                <c:pt idx="2458">
                  <c:v>406.66937779585191</c:v>
                </c:pt>
                <c:pt idx="2459">
                  <c:v>406.50406504065046</c:v>
                </c:pt>
                <c:pt idx="2460">
                  <c:v>406.33888663145069</c:v>
                </c:pt>
                <c:pt idx="2461">
                  <c:v>406.17384240454913</c:v>
                </c:pt>
                <c:pt idx="2462">
                  <c:v>406.00893219650828</c:v>
                </c:pt>
                <c:pt idx="2463">
                  <c:v>405.84415584415581</c:v>
                </c:pt>
                <c:pt idx="2464">
                  <c:v>405.67951318458427</c:v>
                </c:pt>
                <c:pt idx="2465">
                  <c:v>405.51500405514997</c:v>
                </c:pt>
                <c:pt idx="2466">
                  <c:v>405.35062829347379</c:v>
                </c:pt>
                <c:pt idx="2467">
                  <c:v>405.18638573743925</c:v>
                </c:pt>
                <c:pt idx="2468">
                  <c:v>405.0222762251924</c:v>
                </c:pt>
                <c:pt idx="2469">
                  <c:v>404.85829959514166</c:v>
                </c:pt>
                <c:pt idx="2470">
                  <c:v>404.69445568595705</c:v>
                </c:pt>
                <c:pt idx="2471">
                  <c:v>404.53074433656957</c:v>
                </c:pt>
                <c:pt idx="2472">
                  <c:v>404.36716538617071</c:v>
                </c:pt>
                <c:pt idx="2473">
                  <c:v>404.2037186742117</c:v>
                </c:pt>
                <c:pt idx="2474">
                  <c:v>404.04040404040404</c:v>
                </c:pt>
                <c:pt idx="2475">
                  <c:v>403.87722132471731</c:v>
                </c:pt>
                <c:pt idx="2476">
                  <c:v>403.71417036737995</c:v>
                </c:pt>
                <c:pt idx="2477">
                  <c:v>403.55125100887813</c:v>
                </c:pt>
                <c:pt idx="2478">
                  <c:v>403.38846308995562</c:v>
                </c:pt>
                <c:pt idx="2479">
                  <c:v>403.22580645161287</c:v>
                </c:pt>
                <c:pt idx="2480">
                  <c:v>403.06328093510683</c:v>
                </c:pt>
                <c:pt idx="2481">
                  <c:v>402.90088638194999</c:v>
                </c:pt>
                <c:pt idx="2482">
                  <c:v>402.73862263391061</c:v>
                </c:pt>
                <c:pt idx="2483">
                  <c:v>402.57648953301128</c:v>
                </c:pt>
                <c:pt idx="2484">
                  <c:v>402.4144869215292</c:v>
                </c:pt>
                <c:pt idx="2485">
                  <c:v>402.25261464199514</c:v>
                </c:pt>
                <c:pt idx="2486">
                  <c:v>402.09087253719338</c:v>
                </c:pt>
                <c:pt idx="2487">
                  <c:v>401.92926045016077</c:v>
                </c:pt>
                <c:pt idx="2488">
                  <c:v>401.76777822418649</c:v>
                </c:pt>
                <c:pt idx="2489">
                  <c:v>401.60642570281118</c:v>
                </c:pt>
                <c:pt idx="2490">
                  <c:v>401.44520272982732</c:v>
                </c:pt>
                <c:pt idx="2491">
                  <c:v>401.2841091492777</c:v>
                </c:pt>
                <c:pt idx="2492">
                  <c:v>401.12314480545535</c:v>
                </c:pt>
                <c:pt idx="2493">
                  <c:v>400.96230954290291</c:v>
                </c:pt>
                <c:pt idx="2494">
                  <c:v>400.80160320641284</c:v>
                </c:pt>
                <c:pt idx="2495">
                  <c:v>400.64102564102564</c:v>
                </c:pt>
                <c:pt idx="2496">
                  <c:v>400.48057669203047</c:v>
                </c:pt>
                <c:pt idx="2497">
                  <c:v>400.32025620496393</c:v>
                </c:pt>
                <c:pt idx="2498">
                  <c:v>400.16006402561021</c:v>
                </c:pt>
                <c:pt idx="2499">
                  <c:v>400</c:v>
                </c:pt>
                <c:pt idx="2500">
                  <c:v>399.84006397441027</c:v>
                </c:pt>
                <c:pt idx="2501">
                  <c:v>399.68025579536379</c:v>
                </c:pt>
                <c:pt idx="2502">
                  <c:v>399.52057530962838</c:v>
                </c:pt>
                <c:pt idx="2503">
                  <c:v>399.36102236421726</c:v>
                </c:pt>
                <c:pt idx="2504">
                  <c:v>399.20159680638727</c:v>
                </c:pt>
                <c:pt idx="2505">
                  <c:v>399.04229848363934</c:v>
                </c:pt>
                <c:pt idx="2506">
                  <c:v>398.88312724371752</c:v>
                </c:pt>
                <c:pt idx="2507">
                  <c:v>398.72408293460921</c:v>
                </c:pt>
                <c:pt idx="2508">
                  <c:v>398.56516540454368</c:v>
                </c:pt>
                <c:pt idx="2509">
                  <c:v>398.4063745019921</c:v>
                </c:pt>
                <c:pt idx="2510">
                  <c:v>398.24771007566704</c:v>
                </c:pt>
                <c:pt idx="2511">
                  <c:v>398.08917197452229</c:v>
                </c:pt>
                <c:pt idx="2512">
                  <c:v>397.93076004775179</c:v>
                </c:pt>
                <c:pt idx="2513">
                  <c:v>397.77247414478921</c:v>
                </c:pt>
                <c:pt idx="2514">
                  <c:v>397.6143141153081</c:v>
                </c:pt>
                <c:pt idx="2515">
                  <c:v>397.45627980922092</c:v>
                </c:pt>
                <c:pt idx="2516">
                  <c:v>397.29837107667862</c:v>
                </c:pt>
                <c:pt idx="2517">
                  <c:v>397.14058776806996</c:v>
                </c:pt>
                <c:pt idx="2518">
                  <c:v>396.98292973402141</c:v>
                </c:pt>
                <c:pt idx="2519">
                  <c:v>396.82539682539675</c:v>
                </c:pt>
                <c:pt idx="2520">
                  <c:v>396.6679888932963</c:v>
                </c:pt>
                <c:pt idx="2521">
                  <c:v>396.51070578905637</c:v>
                </c:pt>
                <c:pt idx="2522">
                  <c:v>396.35354736424893</c:v>
                </c:pt>
                <c:pt idx="2523">
                  <c:v>396.19651347068151</c:v>
                </c:pt>
                <c:pt idx="2524">
                  <c:v>396.03960396039611</c:v>
                </c:pt>
                <c:pt idx="2525">
                  <c:v>395.88281868566906</c:v>
                </c:pt>
                <c:pt idx="2526">
                  <c:v>395.72615749901064</c:v>
                </c:pt>
                <c:pt idx="2527">
                  <c:v>395.56962025316454</c:v>
                </c:pt>
                <c:pt idx="2528">
                  <c:v>395.41320680110715</c:v>
                </c:pt>
                <c:pt idx="2529">
                  <c:v>395.25691699604744</c:v>
                </c:pt>
                <c:pt idx="2530">
                  <c:v>395.10075069142624</c:v>
                </c:pt>
                <c:pt idx="2531">
                  <c:v>394.94470774091621</c:v>
                </c:pt>
                <c:pt idx="2532">
                  <c:v>394.78878799842084</c:v>
                </c:pt>
                <c:pt idx="2533">
                  <c:v>394.63299131807423</c:v>
                </c:pt>
                <c:pt idx="2534">
                  <c:v>394.47731755424059</c:v>
                </c:pt>
                <c:pt idx="2535">
                  <c:v>394.32176656151415</c:v>
                </c:pt>
                <c:pt idx="2536">
                  <c:v>394.16633819471815</c:v>
                </c:pt>
                <c:pt idx="2537">
                  <c:v>394.0110323089047</c:v>
                </c:pt>
                <c:pt idx="2538">
                  <c:v>393.85584875935405</c:v>
                </c:pt>
                <c:pt idx="2539">
                  <c:v>393.70078740157481</c:v>
                </c:pt>
                <c:pt idx="2540">
                  <c:v>393.54584809130267</c:v>
                </c:pt>
                <c:pt idx="2541">
                  <c:v>393.39103068450044</c:v>
                </c:pt>
                <c:pt idx="2542">
                  <c:v>393.23633503735743</c:v>
                </c:pt>
                <c:pt idx="2543">
                  <c:v>393.0817610062893</c:v>
                </c:pt>
                <c:pt idx="2544">
                  <c:v>392.92730844793721</c:v>
                </c:pt>
                <c:pt idx="2545">
                  <c:v>392.77297721916739</c:v>
                </c:pt>
                <c:pt idx="2546">
                  <c:v>392.61876717707099</c:v>
                </c:pt>
                <c:pt idx="2547">
                  <c:v>392.46467817896388</c:v>
                </c:pt>
                <c:pt idx="2548">
                  <c:v>392.31071008238524</c:v>
                </c:pt>
                <c:pt idx="2549">
                  <c:v>392.15686274509807</c:v>
                </c:pt>
                <c:pt idx="2550">
                  <c:v>392.00313602508817</c:v>
                </c:pt>
                <c:pt idx="2551">
                  <c:v>391.84952978056424</c:v>
                </c:pt>
                <c:pt idx="2552">
                  <c:v>391.6960438699569</c:v>
                </c:pt>
                <c:pt idx="2553">
                  <c:v>391.54267815191861</c:v>
                </c:pt>
                <c:pt idx="2554">
                  <c:v>391.38943248532286</c:v>
                </c:pt>
                <c:pt idx="2555">
                  <c:v>391.23630672926447</c:v>
                </c:pt>
                <c:pt idx="2556">
                  <c:v>391.08330074305826</c:v>
                </c:pt>
                <c:pt idx="2557">
                  <c:v>390.93041438623925</c:v>
                </c:pt>
                <c:pt idx="2558">
                  <c:v>390.77764751856193</c:v>
                </c:pt>
                <c:pt idx="2559">
                  <c:v>390.625</c:v>
                </c:pt>
                <c:pt idx="2560">
                  <c:v>390.47247169074581</c:v>
                </c:pt>
                <c:pt idx="2561">
                  <c:v>390.32006245121005</c:v>
                </c:pt>
                <c:pt idx="2562">
                  <c:v>390.16777214202097</c:v>
                </c:pt>
                <c:pt idx="2563">
                  <c:v>390.01560062402496</c:v>
                </c:pt>
                <c:pt idx="2564">
                  <c:v>389.86354775828465</c:v>
                </c:pt>
                <c:pt idx="2565">
                  <c:v>389.71161340607961</c:v>
                </c:pt>
                <c:pt idx="2566">
                  <c:v>389.55979742890526</c:v>
                </c:pt>
                <c:pt idx="2567">
                  <c:v>389.4080996884735</c:v>
                </c:pt>
                <c:pt idx="2568">
                  <c:v>389.25652004671082</c:v>
                </c:pt>
                <c:pt idx="2569">
                  <c:v>389.10505836575879</c:v>
                </c:pt>
                <c:pt idx="2570">
                  <c:v>388.95371450797347</c:v>
                </c:pt>
                <c:pt idx="2571">
                  <c:v>388.80248833592532</c:v>
                </c:pt>
                <c:pt idx="2572">
                  <c:v>388.65137971239795</c:v>
                </c:pt>
                <c:pt idx="2573">
                  <c:v>388.50038850038857</c:v>
                </c:pt>
                <c:pt idx="2574">
                  <c:v>388.34951456310677</c:v>
                </c:pt>
                <c:pt idx="2575">
                  <c:v>388.1987577639751</c:v>
                </c:pt>
                <c:pt idx="2576">
                  <c:v>388.04811796662784</c:v>
                </c:pt>
                <c:pt idx="2577">
                  <c:v>387.89759503491081</c:v>
                </c:pt>
                <c:pt idx="2578">
                  <c:v>387.74718883288097</c:v>
                </c:pt>
                <c:pt idx="2579">
                  <c:v>387.59689922480618</c:v>
                </c:pt>
                <c:pt idx="2580">
                  <c:v>387.44672607516469</c:v>
                </c:pt>
                <c:pt idx="2581">
                  <c:v>387.29666924864449</c:v>
                </c:pt>
                <c:pt idx="2582">
                  <c:v>387.14672861014321</c:v>
                </c:pt>
                <c:pt idx="2583">
                  <c:v>386.99690402476779</c:v>
                </c:pt>
                <c:pt idx="2584">
                  <c:v>386.8471953578337</c:v>
                </c:pt>
                <c:pt idx="2585">
                  <c:v>386.69760247486465</c:v>
                </c:pt>
                <c:pt idx="2586">
                  <c:v>386.54812524159252</c:v>
                </c:pt>
                <c:pt idx="2587">
                  <c:v>386.39876352395669</c:v>
                </c:pt>
                <c:pt idx="2588">
                  <c:v>386.24951718810348</c:v>
                </c:pt>
                <c:pt idx="2589">
                  <c:v>386.10038610038612</c:v>
                </c:pt>
                <c:pt idx="2590">
                  <c:v>385.95137012736387</c:v>
                </c:pt>
                <c:pt idx="2591">
                  <c:v>385.80246913580248</c:v>
                </c:pt>
                <c:pt idx="2592">
                  <c:v>385.6536829926726</c:v>
                </c:pt>
                <c:pt idx="2593">
                  <c:v>385.50501156515037</c:v>
                </c:pt>
                <c:pt idx="2594">
                  <c:v>385.35645472061657</c:v>
                </c:pt>
                <c:pt idx="2595">
                  <c:v>385.20801232665633</c:v>
                </c:pt>
                <c:pt idx="2596">
                  <c:v>385.05968425105891</c:v>
                </c:pt>
                <c:pt idx="2597">
                  <c:v>384.91147036181684</c:v>
                </c:pt>
                <c:pt idx="2598">
                  <c:v>384.76337052712574</c:v>
                </c:pt>
                <c:pt idx="2599">
                  <c:v>384.61538461538458</c:v>
                </c:pt>
                <c:pt idx="2600">
                  <c:v>384.46751249519411</c:v>
                </c:pt>
                <c:pt idx="2601">
                  <c:v>384.31975403535751</c:v>
                </c:pt>
                <c:pt idx="2602">
                  <c:v>384.17210910487887</c:v>
                </c:pt>
                <c:pt idx="2603">
                  <c:v>384.02457757296463</c:v>
                </c:pt>
                <c:pt idx="2604">
                  <c:v>383.87715930902118</c:v>
                </c:pt>
                <c:pt idx="2605">
                  <c:v>383.72985418265546</c:v>
                </c:pt>
                <c:pt idx="2606">
                  <c:v>383.58266206367466</c:v>
                </c:pt>
                <c:pt idx="2607">
                  <c:v>383.43558282208585</c:v>
                </c:pt>
                <c:pt idx="2608">
                  <c:v>383.28861632809503</c:v>
                </c:pt>
                <c:pt idx="2609">
                  <c:v>383.14176245210734</c:v>
                </c:pt>
                <c:pt idx="2610">
                  <c:v>382.99502106472602</c:v>
                </c:pt>
                <c:pt idx="2611">
                  <c:v>382.84839203675341</c:v>
                </c:pt>
                <c:pt idx="2612">
                  <c:v>382.70187523918872</c:v>
                </c:pt>
                <c:pt idx="2613">
                  <c:v>382.55547054322881</c:v>
                </c:pt>
                <c:pt idx="2614">
                  <c:v>382.40917782026764</c:v>
                </c:pt>
                <c:pt idx="2615">
                  <c:v>382.26299694189601</c:v>
                </c:pt>
                <c:pt idx="2616">
                  <c:v>382.11692777990061</c:v>
                </c:pt>
                <c:pt idx="2617">
                  <c:v>381.97097020626438</c:v>
                </c:pt>
                <c:pt idx="2618">
                  <c:v>381.82512409316524</c:v>
                </c:pt>
                <c:pt idx="2619">
                  <c:v>381.67938931297709</c:v>
                </c:pt>
                <c:pt idx="2620">
                  <c:v>381.5337657382679</c:v>
                </c:pt>
                <c:pt idx="2621">
                  <c:v>381.38825324180016</c:v>
                </c:pt>
                <c:pt idx="2622">
                  <c:v>381.24285169653064</c:v>
                </c:pt>
                <c:pt idx="2623">
                  <c:v>381.09756097560967</c:v>
                </c:pt>
                <c:pt idx="2624">
                  <c:v>380.95238095238096</c:v>
                </c:pt>
                <c:pt idx="2625">
                  <c:v>380.80731150038088</c:v>
                </c:pt>
                <c:pt idx="2626">
                  <c:v>380.66235249333846</c:v>
                </c:pt>
                <c:pt idx="2627">
                  <c:v>380.51750380517495</c:v>
                </c:pt>
                <c:pt idx="2628">
                  <c:v>380.37276531000373</c:v>
                </c:pt>
                <c:pt idx="2629">
                  <c:v>380.22813688212932</c:v>
                </c:pt>
                <c:pt idx="2630">
                  <c:v>380.08361839604714</c:v>
                </c:pt>
                <c:pt idx="2631">
                  <c:v>379.93920972644372</c:v>
                </c:pt>
                <c:pt idx="2632">
                  <c:v>379.79491074819595</c:v>
                </c:pt>
                <c:pt idx="2633">
                  <c:v>379.65072133637051</c:v>
                </c:pt>
                <c:pt idx="2634">
                  <c:v>379.50664136622396</c:v>
                </c:pt>
                <c:pt idx="2635">
                  <c:v>379.36267071320179</c:v>
                </c:pt>
                <c:pt idx="2636">
                  <c:v>379.21880925293897</c:v>
                </c:pt>
                <c:pt idx="2637">
                  <c:v>379.07505686125853</c:v>
                </c:pt>
                <c:pt idx="2638">
                  <c:v>378.93141341417208</c:v>
                </c:pt>
                <c:pt idx="2639">
                  <c:v>378.78787878787875</c:v>
                </c:pt>
                <c:pt idx="2640">
                  <c:v>378.64445285876565</c:v>
                </c:pt>
                <c:pt idx="2641">
                  <c:v>378.50113550340649</c:v>
                </c:pt>
                <c:pt idx="2642">
                  <c:v>378.3579265985623</c:v>
                </c:pt>
                <c:pt idx="2643">
                  <c:v>378.21482602117993</c:v>
                </c:pt>
                <c:pt idx="2644">
                  <c:v>378.07183364839318</c:v>
                </c:pt>
                <c:pt idx="2645">
                  <c:v>377.92894935752082</c:v>
                </c:pt>
                <c:pt idx="2646">
                  <c:v>377.78617302606727</c:v>
                </c:pt>
                <c:pt idx="2647">
                  <c:v>377.64350453172204</c:v>
                </c:pt>
                <c:pt idx="2648">
                  <c:v>377.50094375235938</c:v>
                </c:pt>
                <c:pt idx="2649">
                  <c:v>377.35849056603774</c:v>
                </c:pt>
                <c:pt idx="2650">
                  <c:v>377.21614485099968</c:v>
                </c:pt>
                <c:pt idx="2651">
                  <c:v>377.07390648567116</c:v>
                </c:pt>
                <c:pt idx="2652">
                  <c:v>376.93177534866192</c:v>
                </c:pt>
                <c:pt idx="2653">
                  <c:v>376.78975131876416</c:v>
                </c:pt>
                <c:pt idx="2654">
                  <c:v>376.64783427495297</c:v>
                </c:pt>
                <c:pt idx="2655">
                  <c:v>376.50602409638549</c:v>
                </c:pt>
                <c:pt idx="2656">
                  <c:v>376.36432066240116</c:v>
                </c:pt>
                <c:pt idx="2657">
                  <c:v>376.22272385252074</c:v>
                </c:pt>
                <c:pt idx="2658">
                  <c:v>376.08123354644613</c:v>
                </c:pt>
                <c:pt idx="2659">
                  <c:v>375.93984962406012</c:v>
                </c:pt>
                <c:pt idx="2660">
                  <c:v>375.7985719654265</c:v>
                </c:pt>
                <c:pt idx="2661">
                  <c:v>375.65740045078888</c:v>
                </c:pt>
                <c:pt idx="2662">
                  <c:v>375.51633496057087</c:v>
                </c:pt>
                <c:pt idx="2663">
                  <c:v>375.37537537537531</c:v>
                </c:pt>
                <c:pt idx="2664">
                  <c:v>375.23452157598501</c:v>
                </c:pt>
                <c:pt idx="2665">
                  <c:v>375.09377344336087</c:v>
                </c:pt>
                <c:pt idx="2666">
                  <c:v>374.95313085864274</c:v>
                </c:pt>
                <c:pt idx="2667">
                  <c:v>374.81259370314842</c:v>
                </c:pt>
                <c:pt idx="2668">
                  <c:v>374.6721618583739</c:v>
                </c:pt>
                <c:pt idx="2669">
                  <c:v>374.53183520599254</c:v>
                </c:pt>
                <c:pt idx="2670">
                  <c:v>374.39161362785478</c:v>
                </c:pt>
                <c:pt idx="2671">
                  <c:v>374.25149700598791</c:v>
                </c:pt>
                <c:pt idx="2672">
                  <c:v>374.11148522259629</c:v>
                </c:pt>
                <c:pt idx="2673">
                  <c:v>373.97157816005983</c:v>
                </c:pt>
                <c:pt idx="2674">
                  <c:v>373.83177570093466</c:v>
                </c:pt>
                <c:pt idx="2675">
                  <c:v>373.69207772795215</c:v>
                </c:pt>
                <c:pt idx="2676">
                  <c:v>373.55248412401943</c:v>
                </c:pt>
                <c:pt idx="2677">
                  <c:v>373.41299477221804</c:v>
                </c:pt>
                <c:pt idx="2678">
                  <c:v>373.27360955580446</c:v>
                </c:pt>
                <c:pt idx="2679">
                  <c:v>373.1343283582089</c:v>
                </c:pt>
                <c:pt idx="2680">
                  <c:v>372.99515106303619</c:v>
                </c:pt>
                <c:pt idx="2681">
                  <c:v>372.85607755406414</c:v>
                </c:pt>
                <c:pt idx="2682">
                  <c:v>372.71710771524414</c:v>
                </c:pt>
                <c:pt idx="2683">
                  <c:v>372.57824143070042</c:v>
                </c:pt>
                <c:pt idx="2684">
                  <c:v>372.43947858473001</c:v>
                </c:pt>
                <c:pt idx="2685">
                  <c:v>372.30081906180192</c:v>
                </c:pt>
                <c:pt idx="2686">
                  <c:v>372.16226274655753</c:v>
                </c:pt>
                <c:pt idx="2687">
                  <c:v>372.02380952380946</c:v>
                </c:pt>
                <c:pt idx="2688">
                  <c:v>371.88545927854216</c:v>
                </c:pt>
                <c:pt idx="2689">
                  <c:v>371.74721189591077</c:v>
                </c:pt>
                <c:pt idx="2690">
                  <c:v>371.60906726124119</c:v>
                </c:pt>
                <c:pt idx="2691">
                  <c:v>371.47102526002965</c:v>
                </c:pt>
                <c:pt idx="2692">
                  <c:v>371.33308577794281</c:v>
                </c:pt>
                <c:pt idx="2693">
                  <c:v>371.19524870081665</c:v>
                </c:pt>
                <c:pt idx="2694">
                  <c:v>371.05751391465685</c:v>
                </c:pt>
                <c:pt idx="2695">
                  <c:v>370.91988130563789</c:v>
                </c:pt>
                <c:pt idx="2696">
                  <c:v>370.78235076010378</c:v>
                </c:pt>
                <c:pt idx="2697">
                  <c:v>370.64492216456631</c:v>
                </c:pt>
                <c:pt idx="2698">
                  <c:v>370.50759540570584</c:v>
                </c:pt>
                <c:pt idx="2699">
                  <c:v>370.37037037037032</c:v>
                </c:pt>
                <c:pt idx="2700">
                  <c:v>370.23324694557573</c:v>
                </c:pt>
                <c:pt idx="2701">
                  <c:v>370.09622501850487</c:v>
                </c:pt>
                <c:pt idx="2702">
                  <c:v>369.95930447650761</c:v>
                </c:pt>
                <c:pt idx="2703">
                  <c:v>369.8224852071005</c:v>
                </c:pt>
                <c:pt idx="2704">
                  <c:v>369.68576709796673</c:v>
                </c:pt>
                <c:pt idx="2705">
                  <c:v>369.54915003695493</c:v>
                </c:pt>
                <c:pt idx="2706">
                  <c:v>369.4126339120798</c:v>
                </c:pt>
                <c:pt idx="2707">
                  <c:v>369.27621861152141</c:v>
                </c:pt>
                <c:pt idx="2708">
                  <c:v>369.13990402362492</c:v>
                </c:pt>
                <c:pt idx="2709">
                  <c:v>369.00369003690042</c:v>
                </c:pt>
                <c:pt idx="2710">
                  <c:v>368.86757654002218</c:v>
                </c:pt>
                <c:pt idx="2711">
                  <c:v>368.73156342182892</c:v>
                </c:pt>
                <c:pt idx="2712">
                  <c:v>368.59565057132323</c:v>
                </c:pt>
                <c:pt idx="2713">
                  <c:v>368.4598378776713</c:v>
                </c:pt>
                <c:pt idx="2714">
                  <c:v>368.32412523020258</c:v>
                </c:pt>
                <c:pt idx="2715">
                  <c:v>368.18851251840937</c:v>
                </c:pt>
                <c:pt idx="2716">
                  <c:v>368.05299963194699</c:v>
                </c:pt>
                <c:pt idx="2717">
                  <c:v>367.91758646063283</c:v>
                </c:pt>
                <c:pt idx="2718">
                  <c:v>367.78227289444646</c:v>
                </c:pt>
                <c:pt idx="2719">
                  <c:v>367.64705882352933</c:v>
                </c:pt>
                <c:pt idx="2720">
                  <c:v>367.51194413818445</c:v>
                </c:pt>
                <c:pt idx="2721">
                  <c:v>367.3769287288759</c:v>
                </c:pt>
                <c:pt idx="2722">
                  <c:v>367.24201248622848</c:v>
                </c:pt>
                <c:pt idx="2723">
                  <c:v>367.10719530102784</c:v>
                </c:pt>
                <c:pt idx="2724">
                  <c:v>366.97247706422019</c:v>
                </c:pt>
                <c:pt idx="2725">
                  <c:v>366.83785766691125</c:v>
                </c:pt>
                <c:pt idx="2726">
                  <c:v>366.70333700036673</c:v>
                </c:pt>
                <c:pt idx="2727">
                  <c:v>366.56891495601161</c:v>
                </c:pt>
                <c:pt idx="2728">
                  <c:v>366.43459142543054</c:v>
                </c:pt>
                <c:pt idx="2729">
                  <c:v>366.30036630036631</c:v>
                </c:pt>
                <c:pt idx="2730">
                  <c:v>366.16623947272069</c:v>
                </c:pt>
                <c:pt idx="2731">
                  <c:v>366.03221083455333</c:v>
                </c:pt>
                <c:pt idx="2732">
                  <c:v>365.89828027808267</c:v>
                </c:pt>
                <c:pt idx="2733">
                  <c:v>365.764447695684</c:v>
                </c:pt>
                <c:pt idx="2734">
                  <c:v>365.63071297989035</c:v>
                </c:pt>
                <c:pt idx="2735">
                  <c:v>365.4970760233918</c:v>
                </c:pt>
                <c:pt idx="2736">
                  <c:v>365.36353671903544</c:v>
                </c:pt>
                <c:pt idx="2737">
                  <c:v>365.23009495982467</c:v>
                </c:pt>
                <c:pt idx="2738">
                  <c:v>365.09675063891939</c:v>
                </c:pt>
                <c:pt idx="2739">
                  <c:v>364.96350364963502</c:v>
                </c:pt>
                <c:pt idx="2740">
                  <c:v>364.83035388544329</c:v>
                </c:pt>
                <c:pt idx="2741">
                  <c:v>364.69730123997084</c:v>
                </c:pt>
                <c:pt idx="2742">
                  <c:v>364.56434560699967</c:v>
                </c:pt>
                <c:pt idx="2743">
                  <c:v>364.43148688046642</c:v>
                </c:pt>
                <c:pt idx="2744">
                  <c:v>364.29872495446261</c:v>
                </c:pt>
                <c:pt idx="2745">
                  <c:v>364.16605972323379</c:v>
                </c:pt>
                <c:pt idx="2746">
                  <c:v>364.03349108117948</c:v>
                </c:pt>
                <c:pt idx="2747">
                  <c:v>363.90101892285293</c:v>
                </c:pt>
                <c:pt idx="2748">
                  <c:v>363.76864314296103</c:v>
                </c:pt>
                <c:pt idx="2749">
                  <c:v>363.63636363636363</c:v>
                </c:pt>
                <c:pt idx="2750">
                  <c:v>363.50418029807344</c:v>
                </c:pt>
                <c:pt idx="2751">
                  <c:v>363.37209302325584</c:v>
                </c:pt>
                <c:pt idx="2752">
                  <c:v>363.2401017072284</c:v>
                </c:pt>
                <c:pt idx="2753">
                  <c:v>363.10820624546113</c:v>
                </c:pt>
                <c:pt idx="2754">
                  <c:v>362.9764065335753</c:v>
                </c:pt>
                <c:pt idx="2755">
                  <c:v>362.84470246734401</c:v>
                </c:pt>
                <c:pt idx="2756">
                  <c:v>362.71309394269133</c:v>
                </c:pt>
                <c:pt idx="2757">
                  <c:v>362.58158085569255</c:v>
                </c:pt>
                <c:pt idx="2758">
                  <c:v>362.45016310257336</c:v>
                </c:pt>
                <c:pt idx="2759">
                  <c:v>362.31884057971024</c:v>
                </c:pt>
                <c:pt idx="2760">
                  <c:v>362.18761318362908</c:v>
                </c:pt>
                <c:pt idx="2761">
                  <c:v>362.05648081100651</c:v>
                </c:pt>
                <c:pt idx="2762">
                  <c:v>361.92544335866819</c:v>
                </c:pt>
                <c:pt idx="2763">
                  <c:v>361.79450072358907</c:v>
                </c:pt>
                <c:pt idx="2764">
                  <c:v>361.66365280289324</c:v>
                </c:pt>
                <c:pt idx="2765">
                  <c:v>361.5328994938539</c:v>
                </c:pt>
                <c:pt idx="2766">
                  <c:v>361.4022406938924</c:v>
                </c:pt>
                <c:pt idx="2767">
                  <c:v>361.27167630057806</c:v>
                </c:pt>
                <c:pt idx="2768">
                  <c:v>361.14120621162874</c:v>
                </c:pt>
                <c:pt idx="2769">
                  <c:v>361.01083032490976</c:v>
                </c:pt>
                <c:pt idx="2770">
                  <c:v>360.8805485384338</c:v>
                </c:pt>
                <c:pt idx="2771">
                  <c:v>360.75036075036081</c:v>
                </c:pt>
                <c:pt idx="2772">
                  <c:v>360.62026685899747</c:v>
                </c:pt>
                <c:pt idx="2773">
                  <c:v>360.49026676279738</c:v>
                </c:pt>
                <c:pt idx="2774">
                  <c:v>360.3603603603604</c:v>
                </c:pt>
                <c:pt idx="2775">
                  <c:v>360.23054755043233</c:v>
                </c:pt>
                <c:pt idx="2776">
                  <c:v>360.10082823190493</c:v>
                </c:pt>
                <c:pt idx="2777">
                  <c:v>359.97120230381569</c:v>
                </c:pt>
                <c:pt idx="2778">
                  <c:v>359.8416696653473</c:v>
                </c:pt>
                <c:pt idx="2779">
                  <c:v>359.71223021582739</c:v>
                </c:pt>
                <c:pt idx="2780">
                  <c:v>359.58288385472849</c:v>
                </c:pt>
                <c:pt idx="2781">
                  <c:v>359.4536304816678</c:v>
                </c:pt>
                <c:pt idx="2782">
                  <c:v>359.32446999640683</c:v>
                </c:pt>
                <c:pt idx="2783">
                  <c:v>359.19540229885064</c:v>
                </c:pt>
                <c:pt idx="2784">
                  <c:v>359.06642728904842</c:v>
                </c:pt>
                <c:pt idx="2785">
                  <c:v>358.93754486719308</c:v>
                </c:pt>
                <c:pt idx="2786">
                  <c:v>358.80875493362043</c:v>
                </c:pt>
                <c:pt idx="2787">
                  <c:v>358.68005738880925</c:v>
                </c:pt>
                <c:pt idx="2788">
                  <c:v>358.55145213338113</c:v>
                </c:pt>
                <c:pt idx="2789">
                  <c:v>358.42293906810033</c:v>
                </c:pt>
                <c:pt idx="2790">
                  <c:v>358.29451809387319</c:v>
                </c:pt>
                <c:pt idx="2791">
                  <c:v>358.16618911174788</c:v>
                </c:pt>
                <c:pt idx="2792">
                  <c:v>358.0379520229144</c:v>
                </c:pt>
                <c:pt idx="2793">
                  <c:v>357.90980672870438</c:v>
                </c:pt>
                <c:pt idx="2794">
                  <c:v>357.78175313059035</c:v>
                </c:pt>
                <c:pt idx="2795">
                  <c:v>357.65379113018599</c:v>
                </c:pt>
                <c:pt idx="2796">
                  <c:v>357.52592062924555</c:v>
                </c:pt>
                <c:pt idx="2797">
                  <c:v>357.39814152966403</c:v>
                </c:pt>
                <c:pt idx="2798">
                  <c:v>357.27045373347624</c:v>
                </c:pt>
                <c:pt idx="2799">
                  <c:v>357.14285714285722</c:v>
                </c:pt>
                <c:pt idx="2800">
                  <c:v>357.01535166012133</c:v>
                </c:pt>
                <c:pt idx="2801">
                  <c:v>356.88793718772303</c:v>
                </c:pt>
                <c:pt idx="2802">
                  <c:v>356.76061362825544</c:v>
                </c:pt>
                <c:pt idx="2803">
                  <c:v>356.63338088445084</c:v>
                </c:pt>
                <c:pt idx="2804">
                  <c:v>356.50623885917997</c:v>
                </c:pt>
                <c:pt idx="2805">
                  <c:v>356.37918745545255</c:v>
                </c:pt>
                <c:pt idx="2806">
                  <c:v>356.25222657641615</c:v>
                </c:pt>
                <c:pt idx="2807">
                  <c:v>356.12535612535618</c:v>
                </c:pt>
                <c:pt idx="2808">
                  <c:v>355.99857600569595</c:v>
                </c:pt>
                <c:pt idx="2809">
                  <c:v>355.87188612099641</c:v>
                </c:pt>
                <c:pt idx="2810">
                  <c:v>355.74528637495553</c:v>
                </c:pt>
                <c:pt idx="2811">
                  <c:v>355.61877667140834</c:v>
                </c:pt>
                <c:pt idx="2812">
                  <c:v>355.49235691432631</c:v>
                </c:pt>
                <c:pt idx="2813">
                  <c:v>355.36602700781805</c:v>
                </c:pt>
                <c:pt idx="2814">
                  <c:v>355.23978685612786</c:v>
                </c:pt>
                <c:pt idx="2815">
                  <c:v>355.11363636363643</c:v>
                </c:pt>
                <c:pt idx="2816">
                  <c:v>354.98757543485971</c:v>
                </c:pt>
                <c:pt idx="2817">
                  <c:v>354.86160397444996</c:v>
                </c:pt>
                <c:pt idx="2818">
                  <c:v>354.73572188719407</c:v>
                </c:pt>
                <c:pt idx="2819">
                  <c:v>354.60992907801426</c:v>
                </c:pt>
                <c:pt idx="2820">
                  <c:v>354.48422545196735</c:v>
                </c:pt>
                <c:pt idx="2821">
                  <c:v>354.35861091424522</c:v>
                </c:pt>
                <c:pt idx="2822">
                  <c:v>354.23308537017351</c:v>
                </c:pt>
                <c:pt idx="2823">
                  <c:v>354.10764872521253</c:v>
                </c:pt>
                <c:pt idx="2824">
                  <c:v>353.98230088495569</c:v>
                </c:pt>
                <c:pt idx="2825">
                  <c:v>353.85704175513092</c:v>
                </c:pt>
                <c:pt idx="2826">
                  <c:v>353.73187124159892</c:v>
                </c:pt>
                <c:pt idx="2827">
                  <c:v>353.6067892503537</c:v>
                </c:pt>
                <c:pt idx="2828">
                  <c:v>353.48179568752204</c:v>
                </c:pt>
                <c:pt idx="2829">
                  <c:v>353.35689045936397</c:v>
                </c:pt>
                <c:pt idx="2830">
                  <c:v>353.23207347227128</c:v>
                </c:pt>
                <c:pt idx="2831">
                  <c:v>353.10734463276839</c:v>
                </c:pt>
                <c:pt idx="2832">
                  <c:v>352.98270384751146</c:v>
                </c:pt>
                <c:pt idx="2833">
                  <c:v>352.85815102328866</c:v>
                </c:pt>
                <c:pt idx="2834">
                  <c:v>352.73368606701945</c:v>
                </c:pt>
                <c:pt idx="2835">
                  <c:v>352.60930888575461</c:v>
                </c:pt>
                <c:pt idx="2836">
                  <c:v>352.48501938667602</c:v>
                </c:pt>
                <c:pt idx="2837">
                  <c:v>352.36081747709653</c:v>
                </c:pt>
                <c:pt idx="2838">
                  <c:v>352.23670306445933</c:v>
                </c:pt>
                <c:pt idx="2839">
                  <c:v>352.11267605633805</c:v>
                </c:pt>
                <c:pt idx="2840">
                  <c:v>351.98873636043641</c:v>
                </c:pt>
                <c:pt idx="2841">
                  <c:v>351.86488388458832</c:v>
                </c:pt>
                <c:pt idx="2842">
                  <c:v>351.74111853675697</c:v>
                </c:pt>
                <c:pt idx="2843">
                  <c:v>351.61744022503518</c:v>
                </c:pt>
                <c:pt idx="2844">
                  <c:v>351.49384885764499</c:v>
                </c:pt>
                <c:pt idx="2845">
                  <c:v>351.37034434293741</c:v>
                </c:pt>
                <c:pt idx="2846">
                  <c:v>351.24692658939233</c:v>
                </c:pt>
                <c:pt idx="2847">
                  <c:v>351.12359550561803</c:v>
                </c:pt>
                <c:pt idx="2848">
                  <c:v>351.00035100035097</c:v>
                </c:pt>
                <c:pt idx="2849">
                  <c:v>350.87719298245611</c:v>
                </c:pt>
                <c:pt idx="2850">
                  <c:v>350.75412136092592</c:v>
                </c:pt>
                <c:pt idx="2851">
                  <c:v>350.6311360448808</c:v>
                </c:pt>
                <c:pt idx="2852">
                  <c:v>350.50823694356808</c:v>
                </c:pt>
                <c:pt idx="2853">
                  <c:v>350.38542396636291</c:v>
                </c:pt>
                <c:pt idx="2854">
                  <c:v>350.26269702276704</c:v>
                </c:pt>
                <c:pt idx="2855">
                  <c:v>350.14005602240906</c:v>
                </c:pt>
                <c:pt idx="2856">
                  <c:v>350.01750087504377</c:v>
                </c:pt>
                <c:pt idx="2857">
                  <c:v>349.89503149055281</c:v>
                </c:pt>
                <c:pt idx="2858">
                  <c:v>349.77264777894374</c:v>
                </c:pt>
                <c:pt idx="2859">
                  <c:v>349.65034965034971</c:v>
                </c:pt>
                <c:pt idx="2860">
                  <c:v>349.52813701502964</c:v>
                </c:pt>
                <c:pt idx="2861">
                  <c:v>349.40600978336829</c:v>
                </c:pt>
                <c:pt idx="2862">
                  <c:v>349.28396786587501</c:v>
                </c:pt>
                <c:pt idx="2863">
                  <c:v>349.16201117318434</c:v>
                </c:pt>
                <c:pt idx="2864">
                  <c:v>349.04013961605585</c:v>
                </c:pt>
                <c:pt idx="2865">
                  <c:v>348.91835310537328</c:v>
                </c:pt>
                <c:pt idx="2866">
                  <c:v>348.79665155214508</c:v>
                </c:pt>
                <c:pt idx="2867">
                  <c:v>348.67503486750354</c:v>
                </c:pt>
                <c:pt idx="2868">
                  <c:v>348.55350296270467</c:v>
                </c:pt>
                <c:pt idx="2869">
                  <c:v>348.43205574912889</c:v>
                </c:pt>
                <c:pt idx="2870">
                  <c:v>348.31069313827931</c:v>
                </c:pt>
                <c:pt idx="2871">
                  <c:v>348.18941504178275</c:v>
                </c:pt>
                <c:pt idx="2872">
                  <c:v>348.0682213713888</c:v>
                </c:pt>
                <c:pt idx="2873">
                  <c:v>347.94711203897003</c:v>
                </c:pt>
                <c:pt idx="2874">
                  <c:v>347.82608695652175</c:v>
                </c:pt>
                <c:pt idx="2875">
                  <c:v>347.70514603616135</c:v>
                </c:pt>
                <c:pt idx="2876">
                  <c:v>347.58428919012869</c:v>
                </c:pt>
                <c:pt idx="2877">
                  <c:v>347.46351633078524</c:v>
                </c:pt>
                <c:pt idx="2878">
                  <c:v>347.34282737061483</c:v>
                </c:pt>
                <c:pt idx="2879">
                  <c:v>347.22222222222223</c:v>
                </c:pt>
                <c:pt idx="2880">
                  <c:v>347.10170079833392</c:v>
                </c:pt>
                <c:pt idx="2881">
                  <c:v>346.9812630117973</c:v>
                </c:pt>
                <c:pt idx="2882">
                  <c:v>346.86090877558098</c:v>
                </c:pt>
                <c:pt idx="2883">
                  <c:v>346.74063800277389</c:v>
                </c:pt>
                <c:pt idx="2884">
                  <c:v>346.62045060658585</c:v>
                </c:pt>
                <c:pt idx="2885">
                  <c:v>346.5003465003465</c:v>
                </c:pt>
                <c:pt idx="2886">
                  <c:v>346.3803255975061</c:v>
                </c:pt>
                <c:pt idx="2887">
                  <c:v>346.26038781163436</c:v>
                </c:pt>
                <c:pt idx="2888">
                  <c:v>346.14053305642091</c:v>
                </c:pt>
                <c:pt idx="2889">
                  <c:v>346.02076124567475</c:v>
                </c:pt>
                <c:pt idx="2890">
                  <c:v>345.90107229332409</c:v>
                </c:pt>
                <c:pt idx="2891">
                  <c:v>345.78146611341634</c:v>
                </c:pt>
                <c:pt idx="2892">
                  <c:v>345.66194262011754</c:v>
                </c:pt>
                <c:pt idx="2893">
                  <c:v>345.54250172771248</c:v>
                </c:pt>
                <c:pt idx="2894">
                  <c:v>345.42314335060451</c:v>
                </c:pt>
                <c:pt idx="2895">
                  <c:v>345.30386740331494</c:v>
                </c:pt>
                <c:pt idx="2896">
                  <c:v>345.18467380048332</c:v>
                </c:pt>
                <c:pt idx="2897">
                  <c:v>345.06556245686676</c:v>
                </c:pt>
                <c:pt idx="2898">
                  <c:v>344.94653328734046</c:v>
                </c:pt>
                <c:pt idx="2899">
                  <c:v>344.82758620689657</c:v>
                </c:pt>
                <c:pt idx="2900">
                  <c:v>344.70872113064468</c:v>
                </c:pt>
                <c:pt idx="2901">
                  <c:v>344.58993797381117</c:v>
                </c:pt>
                <c:pt idx="2902">
                  <c:v>344.47123665173956</c:v>
                </c:pt>
                <c:pt idx="2903">
                  <c:v>344.3526170798898</c:v>
                </c:pt>
                <c:pt idx="2904">
                  <c:v>344.23407917383827</c:v>
                </c:pt>
                <c:pt idx="2905">
                  <c:v>344.11562284927732</c:v>
                </c:pt>
                <c:pt idx="2906">
                  <c:v>343.99724802201581</c:v>
                </c:pt>
                <c:pt idx="2907">
                  <c:v>343.87895460797807</c:v>
                </c:pt>
                <c:pt idx="2908">
                  <c:v>343.76074252320387</c:v>
                </c:pt>
                <c:pt idx="2909">
                  <c:v>343.64261168384871</c:v>
                </c:pt>
                <c:pt idx="2910">
                  <c:v>343.52456200618343</c:v>
                </c:pt>
                <c:pt idx="2911">
                  <c:v>343.4065934065934</c:v>
                </c:pt>
                <c:pt idx="2912">
                  <c:v>343.28870580157923</c:v>
                </c:pt>
                <c:pt idx="2913">
                  <c:v>343.17089910775559</c:v>
                </c:pt>
                <c:pt idx="2914">
                  <c:v>343.05317324185251</c:v>
                </c:pt>
                <c:pt idx="2915">
                  <c:v>342.93552812071334</c:v>
                </c:pt>
                <c:pt idx="2916">
                  <c:v>342.81796366129589</c:v>
                </c:pt>
                <c:pt idx="2917">
                  <c:v>342.70047978067163</c:v>
                </c:pt>
                <c:pt idx="2918">
                  <c:v>342.583076396026</c:v>
                </c:pt>
                <c:pt idx="2919">
                  <c:v>342.46575342465758</c:v>
                </c:pt>
                <c:pt idx="2920">
                  <c:v>342.3485107839781</c:v>
                </c:pt>
                <c:pt idx="2921">
                  <c:v>342.23134839151265</c:v>
                </c:pt>
                <c:pt idx="2922">
                  <c:v>342.11426616489905</c:v>
                </c:pt>
                <c:pt idx="2923">
                  <c:v>341.99726402188782</c:v>
                </c:pt>
                <c:pt idx="2924">
                  <c:v>341.88034188034192</c:v>
                </c:pt>
                <c:pt idx="2925">
                  <c:v>341.76349965823647</c:v>
                </c:pt>
                <c:pt idx="2926">
                  <c:v>341.64673727365897</c:v>
                </c:pt>
                <c:pt idx="2927">
                  <c:v>341.53005464480879</c:v>
                </c:pt>
                <c:pt idx="2928">
                  <c:v>341.41345168999669</c:v>
                </c:pt>
                <c:pt idx="2929">
                  <c:v>341.29692832764505</c:v>
                </c:pt>
                <c:pt idx="2930">
                  <c:v>341.18048447628792</c:v>
                </c:pt>
                <c:pt idx="2931">
                  <c:v>341.06412005457025</c:v>
                </c:pt>
                <c:pt idx="2932">
                  <c:v>340.94783498124792</c:v>
                </c:pt>
                <c:pt idx="2933">
                  <c:v>340.8316291751874</c:v>
                </c:pt>
                <c:pt idx="2934">
                  <c:v>340.71550255536619</c:v>
                </c:pt>
                <c:pt idx="2935">
                  <c:v>340.59945504087193</c:v>
                </c:pt>
                <c:pt idx="2936">
                  <c:v>340.48348655090234</c:v>
                </c:pt>
                <c:pt idx="2937">
                  <c:v>340.36759700476512</c:v>
                </c:pt>
                <c:pt idx="2938">
                  <c:v>340.25178632187817</c:v>
                </c:pt>
                <c:pt idx="2939">
                  <c:v>340.13605442176873</c:v>
                </c:pt>
                <c:pt idx="2940">
                  <c:v>340.02040122407345</c:v>
                </c:pt>
                <c:pt idx="2941">
                  <c:v>339.9048266485384</c:v>
                </c:pt>
                <c:pt idx="2942">
                  <c:v>339.78933061501868</c:v>
                </c:pt>
                <c:pt idx="2943">
                  <c:v>339.67391304347825</c:v>
                </c:pt>
                <c:pt idx="2944">
                  <c:v>339.55857385398986</c:v>
                </c:pt>
                <c:pt idx="2945">
                  <c:v>339.44331296673454</c:v>
                </c:pt>
                <c:pt idx="2946">
                  <c:v>339.32813030200208</c:v>
                </c:pt>
                <c:pt idx="2947">
                  <c:v>339.21302578018992</c:v>
                </c:pt>
                <c:pt idx="2948">
                  <c:v>339.09799932180402</c:v>
                </c:pt>
                <c:pt idx="2949">
                  <c:v>338.9830508474576</c:v>
                </c:pt>
                <c:pt idx="2950">
                  <c:v>338.86818027787189</c:v>
                </c:pt>
                <c:pt idx="2951">
                  <c:v>338.75338753387535</c:v>
                </c:pt>
                <c:pt idx="2952">
                  <c:v>338.6386725364037</c:v>
                </c:pt>
                <c:pt idx="2953">
                  <c:v>338.5240352064996</c:v>
                </c:pt>
                <c:pt idx="2954">
                  <c:v>338.40947546531299</c:v>
                </c:pt>
                <c:pt idx="2955">
                  <c:v>338.29499323410016</c:v>
                </c:pt>
                <c:pt idx="2956">
                  <c:v>338.18058843422392</c:v>
                </c:pt>
                <c:pt idx="2957">
                  <c:v>338.06626098715344</c:v>
                </c:pt>
                <c:pt idx="2958">
                  <c:v>337.9520108144643</c:v>
                </c:pt>
                <c:pt idx="2959">
                  <c:v>337.83783783783787</c:v>
                </c:pt>
                <c:pt idx="2960">
                  <c:v>337.72374197906117</c:v>
                </c:pt>
                <c:pt idx="2961">
                  <c:v>337.60972316002699</c:v>
                </c:pt>
                <c:pt idx="2962">
                  <c:v>337.49578130273369</c:v>
                </c:pt>
                <c:pt idx="2963">
                  <c:v>337.38191632928471</c:v>
                </c:pt>
                <c:pt idx="2964">
                  <c:v>337.26812816188874</c:v>
                </c:pt>
                <c:pt idx="2965">
                  <c:v>337.15441672285903</c:v>
                </c:pt>
                <c:pt idx="2966">
                  <c:v>337.04078193461407</c:v>
                </c:pt>
                <c:pt idx="2967">
                  <c:v>336.92722371967659</c:v>
                </c:pt>
                <c:pt idx="2968">
                  <c:v>336.8137420006737</c:v>
                </c:pt>
                <c:pt idx="2969">
                  <c:v>336.70033670033661</c:v>
                </c:pt>
                <c:pt idx="2970">
                  <c:v>336.58700774150117</c:v>
                </c:pt>
                <c:pt idx="2971">
                  <c:v>336.47375504710629</c:v>
                </c:pt>
                <c:pt idx="2972">
                  <c:v>336.36057854019515</c:v>
                </c:pt>
                <c:pt idx="2973">
                  <c:v>336.24747814391384</c:v>
                </c:pt>
                <c:pt idx="2974">
                  <c:v>336.13445378151255</c:v>
                </c:pt>
                <c:pt idx="2975">
                  <c:v>336.02150537634407</c:v>
                </c:pt>
                <c:pt idx="2976">
                  <c:v>335.90863285186435</c:v>
                </c:pt>
                <c:pt idx="2977">
                  <c:v>335.79583613163197</c:v>
                </c:pt>
                <c:pt idx="2978">
                  <c:v>335.68311513930848</c:v>
                </c:pt>
                <c:pt idx="2979">
                  <c:v>335.57046979865771</c:v>
                </c:pt>
                <c:pt idx="2980">
                  <c:v>335.4579000335458</c:v>
                </c:pt>
                <c:pt idx="2981">
                  <c:v>335.34540576794092</c:v>
                </c:pt>
                <c:pt idx="2982">
                  <c:v>335.23298692591351</c:v>
                </c:pt>
                <c:pt idx="2983">
                  <c:v>335.12064343163536</c:v>
                </c:pt>
                <c:pt idx="2984">
                  <c:v>335.00837520938029</c:v>
                </c:pt>
                <c:pt idx="2985">
                  <c:v>334.89618218352308</c:v>
                </c:pt>
                <c:pt idx="2986">
                  <c:v>334.78406427854031</c:v>
                </c:pt>
                <c:pt idx="2987">
                  <c:v>334.67202141900941</c:v>
                </c:pt>
                <c:pt idx="2988">
                  <c:v>334.56005352960858</c:v>
                </c:pt>
                <c:pt idx="2989">
                  <c:v>334.44816053511704</c:v>
                </c:pt>
                <c:pt idx="2990">
                  <c:v>334.33634236041456</c:v>
                </c:pt>
                <c:pt idx="2991">
                  <c:v>334.22459893048131</c:v>
                </c:pt>
                <c:pt idx="2992">
                  <c:v>334.11293017039765</c:v>
                </c:pt>
                <c:pt idx="2993">
                  <c:v>334.00133600534394</c:v>
                </c:pt>
                <c:pt idx="2994">
                  <c:v>333.88981636060095</c:v>
                </c:pt>
                <c:pt idx="2995">
                  <c:v>333.77837116154876</c:v>
                </c:pt>
                <c:pt idx="2996">
                  <c:v>333.66700033366703</c:v>
                </c:pt>
                <c:pt idx="2997">
                  <c:v>333.55570380253494</c:v>
                </c:pt>
                <c:pt idx="2998">
                  <c:v>333.44448149383129</c:v>
                </c:pt>
                <c:pt idx="2999">
                  <c:v>333.33333333333331</c:v>
                </c:pt>
                <c:pt idx="3000">
                  <c:v>333.2222592469177</c:v>
                </c:pt>
                <c:pt idx="3001">
                  <c:v>333.11125916055965</c:v>
                </c:pt>
                <c:pt idx="3002">
                  <c:v>333.000333000333</c:v>
                </c:pt>
                <c:pt idx="3003">
                  <c:v>332.88948069241013</c:v>
                </c:pt>
                <c:pt idx="3004">
                  <c:v>332.77870216306155</c:v>
                </c:pt>
                <c:pt idx="3005">
                  <c:v>332.66799733865605</c:v>
                </c:pt>
                <c:pt idx="3006">
                  <c:v>332.55736614566013</c:v>
                </c:pt>
                <c:pt idx="3007">
                  <c:v>332.44680851063833</c:v>
                </c:pt>
                <c:pt idx="3008">
                  <c:v>332.3363243602526</c:v>
                </c:pt>
                <c:pt idx="3009">
                  <c:v>332.22591362126252</c:v>
                </c:pt>
                <c:pt idx="3010">
                  <c:v>332.1155762205247</c:v>
                </c:pt>
                <c:pt idx="3011">
                  <c:v>332.00531208499336</c:v>
                </c:pt>
                <c:pt idx="3012">
                  <c:v>331.89512114171924</c:v>
                </c:pt>
                <c:pt idx="3013">
                  <c:v>331.78500331785011</c:v>
                </c:pt>
                <c:pt idx="3014">
                  <c:v>331.6749585406302</c:v>
                </c:pt>
                <c:pt idx="3015">
                  <c:v>331.56498673740049</c:v>
                </c:pt>
                <c:pt idx="3016">
                  <c:v>331.45508783559831</c:v>
                </c:pt>
                <c:pt idx="3017">
                  <c:v>331.34526176275682</c:v>
                </c:pt>
                <c:pt idx="3018">
                  <c:v>331.23550844650543</c:v>
                </c:pt>
                <c:pt idx="3019">
                  <c:v>331.12582781456956</c:v>
                </c:pt>
                <c:pt idx="3020">
                  <c:v>331.01621979476994</c:v>
                </c:pt>
                <c:pt idx="3021">
                  <c:v>330.90668431502326</c:v>
                </c:pt>
                <c:pt idx="3022">
                  <c:v>330.79722130334108</c:v>
                </c:pt>
                <c:pt idx="3023">
                  <c:v>330.68783068783068</c:v>
                </c:pt>
                <c:pt idx="3024">
                  <c:v>330.57851239669418</c:v>
                </c:pt>
                <c:pt idx="3025">
                  <c:v>330.46926635822871</c:v>
                </c:pt>
                <c:pt idx="3026">
                  <c:v>330.36009250082589</c:v>
                </c:pt>
                <c:pt idx="3027">
                  <c:v>330.25099075297226</c:v>
                </c:pt>
                <c:pt idx="3028">
                  <c:v>330.14196104324861</c:v>
                </c:pt>
                <c:pt idx="3029">
                  <c:v>330.03300330033005</c:v>
                </c:pt>
                <c:pt idx="3030">
                  <c:v>329.92411745298585</c:v>
                </c:pt>
                <c:pt idx="3031">
                  <c:v>329.81530343007915</c:v>
                </c:pt>
                <c:pt idx="3032">
                  <c:v>329.70656116056716</c:v>
                </c:pt>
                <c:pt idx="3033">
                  <c:v>329.59789057350037</c:v>
                </c:pt>
                <c:pt idx="3034">
                  <c:v>329.48929159802304</c:v>
                </c:pt>
                <c:pt idx="3035">
                  <c:v>329.38076416337282</c:v>
                </c:pt>
                <c:pt idx="3036">
                  <c:v>329.27230819888047</c:v>
                </c:pt>
                <c:pt idx="3037">
                  <c:v>329.16392363396972</c:v>
                </c:pt>
                <c:pt idx="3038">
                  <c:v>329.05561039815728</c:v>
                </c:pt>
                <c:pt idx="3039">
                  <c:v>328.9473684210526</c:v>
                </c:pt>
                <c:pt idx="3040">
                  <c:v>328.83919763235781</c:v>
                </c:pt>
                <c:pt idx="3041">
                  <c:v>328.73109796186725</c:v>
                </c:pt>
                <c:pt idx="3042">
                  <c:v>328.62306933946758</c:v>
                </c:pt>
                <c:pt idx="3043">
                  <c:v>328.51511169513799</c:v>
                </c:pt>
                <c:pt idx="3044">
                  <c:v>328.40722495894914</c:v>
                </c:pt>
                <c:pt idx="3045">
                  <c:v>328.29940906106373</c:v>
                </c:pt>
                <c:pt idx="3046">
                  <c:v>328.19166393173612</c:v>
                </c:pt>
                <c:pt idx="3047">
                  <c:v>328.08398950131232</c:v>
                </c:pt>
                <c:pt idx="3048">
                  <c:v>327.97638570022963</c:v>
                </c:pt>
                <c:pt idx="3049">
                  <c:v>327.86885245901647</c:v>
                </c:pt>
                <c:pt idx="3050">
                  <c:v>327.76138970829231</c:v>
                </c:pt>
                <c:pt idx="3051">
                  <c:v>327.653997378768</c:v>
                </c:pt>
                <c:pt idx="3052">
                  <c:v>327.54667540124473</c:v>
                </c:pt>
                <c:pt idx="3053">
                  <c:v>327.43942370661432</c:v>
                </c:pt>
                <c:pt idx="3054">
                  <c:v>327.3322422258592</c:v>
                </c:pt>
                <c:pt idx="3055">
                  <c:v>327.22513089005236</c:v>
                </c:pt>
                <c:pt idx="3056">
                  <c:v>327.11808963035656</c:v>
                </c:pt>
                <c:pt idx="3057">
                  <c:v>327.01111837802489</c:v>
                </c:pt>
                <c:pt idx="3058">
                  <c:v>326.90421706440009</c:v>
                </c:pt>
                <c:pt idx="3059">
                  <c:v>326.79738562091507</c:v>
                </c:pt>
                <c:pt idx="3060">
                  <c:v>326.69062397909181</c:v>
                </c:pt>
                <c:pt idx="3061">
                  <c:v>326.58393207054218</c:v>
                </c:pt>
                <c:pt idx="3062">
                  <c:v>326.47730982696697</c:v>
                </c:pt>
                <c:pt idx="3063">
                  <c:v>326.37075718015666</c:v>
                </c:pt>
                <c:pt idx="3064">
                  <c:v>326.26427406199019</c:v>
                </c:pt>
                <c:pt idx="3065">
                  <c:v>326.15786040443584</c:v>
                </c:pt>
                <c:pt idx="3066">
                  <c:v>326.05151613955002</c:v>
                </c:pt>
                <c:pt idx="3067">
                  <c:v>325.94524119947846</c:v>
                </c:pt>
                <c:pt idx="3068">
                  <c:v>325.83903551645489</c:v>
                </c:pt>
                <c:pt idx="3069">
                  <c:v>325.73289902280129</c:v>
                </c:pt>
                <c:pt idx="3070">
                  <c:v>325.62683165092801</c:v>
                </c:pt>
                <c:pt idx="3071">
                  <c:v>325.52083333333331</c:v>
                </c:pt>
                <c:pt idx="3072">
                  <c:v>325.41490400260329</c:v>
                </c:pt>
                <c:pt idx="3073">
                  <c:v>325.30904359141186</c:v>
                </c:pt>
                <c:pt idx="3074">
                  <c:v>325.20325203252031</c:v>
                </c:pt>
                <c:pt idx="3075">
                  <c:v>325.09752925877763</c:v>
                </c:pt>
                <c:pt idx="3076">
                  <c:v>324.99187520311995</c:v>
                </c:pt>
                <c:pt idx="3077">
                  <c:v>324.88628979857054</c:v>
                </c:pt>
                <c:pt idx="3078">
                  <c:v>324.78077297823961</c:v>
                </c:pt>
                <c:pt idx="3079">
                  <c:v>324.67532467532465</c:v>
                </c:pt>
                <c:pt idx="3080">
                  <c:v>324.56994482310938</c:v>
                </c:pt>
                <c:pt idx="3081">
                  <c:v>324.46463335496435</c:v>
                </c:pt>
                <c:pt idx="3082">
                  <c:v>324.35939020434637</c:v>
                </c:pt>
                <c:pt idx="3083">
                  <c:v>324.25421530479895</c:v>
                </c:pt>
                <c:pt idx="3084">
                  <c:v>324.14910858995137</c:v>
                </c:pt>
                <c:pt idx="3085">
                  <c:v>324.04406999351914</c:v>
                </c:pt>
                <c:pt idx="3086">
                  <c:v>323.93909944930351</c:v>
                </c:pt>
                <c:pt idx="3087">
                  <c:v>323.83419689119165</c:v>
                </c:pt>
                <c:pt idx="3088">
                  <c:v>323.72936225315635</c:v>
                </c:pt>
                <c:pt idx="3089">
                  <c:v>323.62459546925567</c:v>
                </c:pt>
                <c:pt idx="3090">
                  <c:v>323.51989647363308</c:v>
                </c:pt>
                <c:pt idx="3091">
                  <c:v>323.41526520051747</c:v>
                </c:pt>
                <c:pt idx="3092">
                  <c:v>323.31070158422244</c:v>
                </c:pt>
                <c:pt idx="3093">
                  <c:v>323.20620555914678</c:v>
                </c:pt>
                <c:pt idx="3094">
                  <c:v>323.10177705977378</c:v>
                </c:pt>
                <c:pt idx="3095">
                  <c:v>322.99741602067178</c:v>
                </c:pt>
                <c:pt idx="3096">
                  <c:v>322.89312237649335</c:v>
                </c:pt>
                <c:pt idx="3097">
                  <c:v>322.78889606197555</c:v>
                </c:pt>
                <c:pt idx="3098">
                  <c:v>322.68473701193932</c:v>
                </c:pt>
                <c:pt idx="3099">
                  <c:v>322.58064516129025</c:v>
                </c:pt>
                <c:pt idx="3100">
                  <c:v>322.47662044501772</c:v>
                </c:pt>
                <c:pt idx="3101">
                  <c:v>322.37266279819477</c:v>
                </c:pt>
                <c:pt idx="3102">
                  <c:v>322.26877215597807</c:v>
                </c:pt>
                <c:pt idx="3103">
                  <c:v>322.16494845360825</c:v>
                </c:pt>
                <c:pt idx="3104">
                  <c:v>322.06119162640903</c:v>
                </c:pt>
                <c:pt idx="3105">
                  <c:v>321.95750160978753</c:v>
                </c:pt>
                <c:pt idx="3106">
                  <c:v>321.85387833923392</c:v>
                </c:pt>
                <c:pt idx="3107">
                  <c:v>321.75032175032169</c:v>
                </c:pt>
                <c:pt idx="3108">
                  <c:v>321.64683177870694</c:v>
                </c:pt>
                <c:pt idx="3109">
                  <c:v>321.54340836012864</c:v>
                </c:pt>
                <c:pt idx="3110">
                  <c:v>321.44005143040818</c:v>
                </c:pt>
                <c:pt idx="3111">
                  <c:v>321.33676092544988</c:v>
                </c:pt>
                <c:pt idx="3112">
                  <c:v>321.23353678123999</c:v>
                </c:pt>
                <c:pt idx="3113">
                  <c:v>321.13037893384717</c:v>
                </c:pt>
                <c:pt idx="3114">
                  <c:v>321.0272873194221</c:v>
                </c:pt>
                <c:pt idx="3115">
                  <c:v>320.92426187419767</c:v>
                </c:pt>
                <c:pt idx="3116">
                  <c:v>320.82130253448827</c:v>
                </c:pt>
                <c:pt idx="3117">
                  <c:v>320.71840923669021</c:v>
                </c:pt>
                <c:pt idx="3118">
                  <c:v>320.61558191728113</c:v>
                </c:pt>
                <c:pt idx="3119">
                  <c:v>320.5128205128205</c:v>
                </c:pt>
                <c:pt idx="3120">
                  <c:v>320.41012495994875</c:v>
                </c:pt>
                <c:pt idx="3121">
                  <c:v>320.30749519538756</c:v>
                </c:pt>
                <c:pt idx="3122">
                  <c:v>320.20493115593979</c:v>
                </c:pt>
                <c:pt idx="3123">
                  <c:v>320.10243277848906</c:v>
                </c:pt>
                <c:pt idx="3124">
                  <c:v>320</c:v>
                </c:pt>
                <c:pt idx="3125">
                  <c:v>319.89763275751767</c:v>
                </c:pt>
                <c:pt idx="3126">
                  <c:v>319.79533098816768</c:v>
                </c:pt>
                <c:pt idx="3127">
                  <c:v>319.69309462915595</c:v>
                </c:pt>
                <c:pt idx="3128">
                  <c:v>319.59092361776919</c:v>
                </c:pt>
                <c:pt idx="3129">
                  <c:v>319.4888178913738</c:v>
                </c:pt>
                <c:pt idx="3130">
                  <c:v>319.3867773874162</c:v>
                </c:pt>
                <c:pt idx="3131">
                  <c:v>319.28480204342276</c:v>
                </c:pt>
                <c:pt idx="3132">
                  <c:v>319.18289179699968</c:v>
                </c:pt>
                <c:pt idx="3133">
                  <c:v>319.08104658583278</c:v>
                </c:pt>
                <c:pt idx="3134">
                  <c:v>318.97926634768743</c:v>
                </c:pt>
                <c:pt idx="3135">
                  <c:v>318.87755102040813</c:v>
                </c:pt>
                <c:pt idx="3136">
                  <c:v>318.77590054191904</c:v>
                </c:pt>
                <c:pt idx="3137">
                  <c:v>318.67431485022314</c:v>
                </c:pt>
                <c:pt idx="3138">
                  <c:v>318.57279388340237</c:v>
                </c:pt>
                <c:pt idx="3139">
                  <c:v>318.47133757961785</c:v>
                </c:pt>
                <c:pt idx="3140">
                  <c:v>318.36994587710922</c:v>
                </c:pt>
                <c:pt idx="3141">
                  <c:v>318.26861871419482</c:v>
                </c:pt>
                <c:pt idx="3142">
                  <c:v>318.16735602927145</c:v>
                </c:pt>
                <c:pt idx="3143">
                  <c:v>318.06615776081424</c:v>
                </c:pt>
                <c:pt idx="3144">
                  <c:v>317.96502384737676</c:v>
                </c:pt>
                <c:pt idx="3145">
                  <c:v>317.86395422759057</c:v>
                </c:pt>
                <c:pt idx="3146">
                  <c:v>317.76294884016522</c:v>
                </c:pt>
                <c:pt idx="3147">
                  <c:v>317.66200762388814</c:v>
                </c:pt>
                <c:pt idx="3148">
                  <c:v>317.56113051762458</c:v>
                </c:pt>
                <c:pt idx="3149">
                  <c:v>317.46031746031747</c:v>
                </c:pt>
                <c:pt idx="3150">
                  <c:v>317.35956839098708</c:v>
                </c:pt>
                <c:pt idx="3151">
                  <c:v>317.25888324873091</c:v>
                </c:pt>
                <c:pt idx="3152">
                  <c:v>317.1582619727244</c:v>
                </c:pt>
                <c:pt idx="3153">
                  <c:v>317.05770450221939</c:v>
                </c:pt>
                <c:pt idx="3154">
                  <c:v>316.9572107765452</c:v>
                </c:pt>
                <c:pt idx="3155">
                  <c:v>316.85678073510769</c:v>
                </c:pt>
                <c:pt idx="3156">
                  <c:v>316.75641431738995</c:v>
                </c:pt>
                <c:pt idx="3157">
                  <c:v>316.65611146295123</c:v>
                </c:pt>
                <c:pt idx="3158">
                  <c:v>316.55587211142773</c:v>
                </c:pt>
                <c:pt idx="3159">
                  <c:v>316.45569620253161</c:v>
                </c:pt>
                <c:pt idx="3160">
                  <c:v>316.35558367605188</c:v>
                </c:pt>
                <c:pt idx="3161">
                  <c:v>316.25553447185325</c:v>
                </c:pt>
                <c:pt idx="3162">
                  <c:v>316.15554852987674</c:v>
                </c:pt>
                <c:pt idx="3163">
                  <c:v>316.05562579013906</c:v>
                </c:pt>
                <c:pt idx="3164">
                  <c:v>315.95576619273305</c:v>
                </c:pt>
                <c:pt idx="3165">
                  <c:v>315.85596967782692</c:v>
                </c:pt>
                <c:pt idx="3166">
                  <c:v>315.7562361856647</c:v>
                </c:pt>
                <c:pt idx="3167">
                  <c:v>315.65656565656559</c:v>
                </c:pt>
                <c:pt idx="3168">
                  <c:v>315.55695803092453</c:v>
                </c:pt>
                <c:pt idx="3169">
                  <c:v>315.45741324921136</c:v>
                </c:pt>
                <c:pt idx="3170">
                  <c:v>315.35793125197102</c:v>
                </c:pt>
                <c:pt idx="3171">
                  <c:v>315.25851197982342</c:v>
                </c:pt>
                <c:pt idx="3172">
                  <c:v>315.15915537346359</c:v>
                </c:pt>
                <c:pt idx="3173">
                  <c:v>315.05986137366102</c:v>
                </c:pt>
                <c:pt idx="3174">
                  <c:v>314.96062992125985</c:v>
                </c:pt>
                <c:pt idx="3175">
                  <c:v>314.86146095717879</c:v>
                </c:pt>
                <c:pt idx="3176">
                  <c:v>314.76235442241108</c:v>
                </c:pt>
                <c:pt idx="3177">
                  <c:v>314.6633102580239</c:v>
                </c:pt>
                <c:pt idx="3178">
                  <c:v>314.56432840515885</c:v>
                </c:pt>
                <c:pt idx="3179">
                  <c:v>314.46540880503142</c:v>
                </c:pt>
                <c:pt idx="3180">
                  <c:v>314.36655139893111</c:v>
                </c:pt>
                <c:pt idx="3181">
                  <c:v>314.26775612822127</c:v>
                </c:pt>
                <c:pt idx="3182">
                  <c:v>314.16902293433873</c:v>
                </c:pt>
                <c:pt idx="3183">
                  <c:v>314.07035175879395</c:v>
                </c:pt>
                <c:pt idx="3184">
                  <c:v>313.9717425431711</c:v>
                </c:pt>
                <c:pt idx="3185">
                  <c:v>313.87319522912742</c:v>
                </c:pt>
                <c:pt idx="3186">
                  <c:v>313.77470975839356</c:v>
                </c:pt>
                <c:pt idx="3187">
                  <c:v>313.67628607277288</c:v>
                </c:pt>
                <c:pt idx="3188">
                  <c:v>313.57792411414232</c:v>
                </c:pt>
                <c:pt idx="3189">
                  <c:v>313.47962382445138</c:v>
                </c:pt>
                <c:pt idx="3190">
                  <c:v>313.38138514572239</c:v>
                </c:pt>
                <c:pt idx="3191">
                  <c:v>313.28320802005015</c:v>
                </c:pt>
                <c:pt idx="3192">
                  <c:v>313.18509238960223</c:v>
                </c:pt>
                <c:pt idx="3193">
                  <c:v>313.08703819661872</c:v>
                </c:pt>
                <c:pt idx="3194">
                  <c:v>312.98904538341162</c:v>
                </c:pt>
                <c:pt idx="3195">
                  <c:v>312.89111389236541</c:v>
                </c:pt>
                <c:pt idx="3196">
                  <c:v>312.79324366593676</c:v>
                </c:pt>
                <c:pt idx="3197">
                  <c:v>312.69543464665412</c:v>
                </c:pt>
                <c:pt idx="3198">
                  <c:v>312.59768677711787</c:v>
                </c:pt>
                <c:pt idx="3199">
                  <c:v>312.49999999999994</c:v>
                </c:pt>
                <c:pt idx="3200">
                  <c:v>312.40237425804435</c:v>
                </c:pt>
                <c:pt idx="3201">
                  <c:v>312.30480949406626</c:v>
                </c:pt>
                <c:pt idx="3202">
                  <c:v>312.20730565095226</c:v>
                </c:pt>
                <c:pt idx="3203">
                  <c:v>312.10986267166038</c:v>
                </c:pt>
                <c:pt idx="3204">
                  <c:v>312.01248049921998</c:v>
                </c:pt>
                <c:pt idx="3205">
                  <c:v>311.91515907673113</c:v>
                </c:pt>
                <c:pt idx="3206">
                  <c:v>311.81789834736514</c:v>
                </c:pt>
                <c:pt idx="3207">
                  <c:v>311.72069825436404</c:v>
                </c:pt>
                <c:pt idx="3208">
                  <c:v>311.62355874104082</c:v>
                </c:pt>
                <c:pt idx="3209">
                  <c:v>311.52647975077883</c:v>
                </c:pt>
                <c:pt idx="3210">
                  <c:v>311.42946122703211</c:v>
                </c:pt>
                <c:pt idx="3211">
                  <c:v>311.332503113325</c:v>
                </c:pt>
                <c:pt idx="3212">
                  <c:v>311.23560535325237</c:v>
                </c:pt>
                <c:pt idx="3213">
                  <c:v>311.13876789047913</c:v>
                </c:pt>
                <c:pt idx="3214">
                  <c:v>311.04199066874031</c:v>
                </c:pt>
                <c:pt idx="3215">
                  <c:v>310.94527363184073</c:v>
                </c:pt>
                <c:pt idx="3216">
                  <c:v>310.84861672365554</c:v>
                </c:pt>
                <c:pt idx="3217">
                  <c:v>310.75201988812933</c:v>
                </c:pt>
                <c:pt idx="3218">
                  <c:v>310.65548306927616</c:v>
                </c:pt>
                <c:pt idx="3219">
                  <c:v>310.55900621118008</c:v>
                </c:pt>
                <c:pt idx="3220">
                  <c:v>310.46258925799441</c:v>
                </c:pt>
                <c:pt idx="3221">
                  <c:v>310.36623215394167</c:v>
                </c:pt>
                <c:pt idx="3222">
                  <c:v>310.26993484331376</c:v>
                </c:pt>
                <c:pt idx="3223">
                  <c:v>310.17369727047145</c:v>
                </c:pt>
                <c:pt idx="3224">
                  <c:v>310.07751937984494</c:v>
                </c:pt>
                <c:pt idx="3225">
                  <c:v>309.98140111593301</c:v>
                </c:pt>
                <c:pt idx="3226">
                  <c:v>309.88534242330343</c:v>
                </c:pt>
                <c:pt idx="3227">
                  <c:v>309.7893432465923</c:v>
                </c:pt>
                <c:pt idx="3228">
                  <c:v>309.69340353050478</c:v>
                </c:pt>
                <c:pt idx="3229">
                  <c:v>309.59752321981426</c:v>
                </c:pt>
                <c:pt idx="3230">
                  <c:v>309.50170225936245</c:v>
                </c:pt>
                <c:pt idx="3231">
                  <c:v>309.40594059405936</c:v>
                </c:pt>
                <c:pt idx="3232">
                  <c:v>309.31023816888336</c:v>
                </c:pt>
                <c:pt idx="3233">
                  <c:v>309.21459492888067</c:v>
                </c:pt>
                <c:pt idx="3234">
                  <c:v>309.1190108191654</c:v>
                </c:pt>
                <c:pt idx="3235">
                  <c:v>309.02348578491961</c:v>
                </c:pt>
                <c:pt idx="3236">
                  <c:v>308.92801977139322</c:v>
                </c:pt>
                <c:pt idx="3237">
                  <c:v>308.83261272390365</c:v>
                </c:pt>
                <c:pt idx="3238">
                  <c:v>308.73726458783574</c:v>
                </c:pt>
                <c:pt idx="3239">
                  <c:v>308.64197530864192</c:v>
                </c:pt>
                <c:pt idx="3240">
                  <c:v>308.54674483184198</c:v>
                </c:pt>
                <c:pt idx="3241">
                  <c:v>308.45157310302284</c:v>
                </c:pt>
                <c:pt idx="3242">
                  <c:v>308.35646006783844</c:v>
                </c:pt>
                <c:pt idx="3243">
                  <c:v>308.2614056720098</c:v>
                </c:pt>
                <c:pt idx="3244">
                  <c:v>308.16640986132512</c:v>
                </c:pt>
                <c:pt idx="3245">
                  <c:v>308.07147258163889</c:v>
                </c:pt>
                <c:pt idx="3246">
                  <c:v>307.97659377887283</c:v>
                </c:pt>
                <c:pt idx="3247">
                  <c:v>307.88177339901478</c:v>
                </c:pt>
                <c:pt idx="3248">
                  <c:v>307.78701138811942</c:v>
                </c:pt>
                <c:pt idx="3249">
                  <c:v>307.69230769230768</c:v>
                </c:pt>
                <c:pt idx="3250">
                  <c:v>307.59766225776684</c:v>
                </c:pt>
                <c:pt idx="3251">
                  <c:v>307.50307503075032</c:v>
                </c:pt>
                <c:pt idx="3252">
                  <c:v>307.40854595757759</c:v>
                </c:pt>
                <c:pt idx="3253">
                  <c:v>307.31407498463432</c:v>
                </c:pt>
                <c:pt idx="3254">
                  <c:v>307.21966205837174</c:v>
                </c:pt>
                <c:pt idx="3255">
                  <c:v>307.12530712530713</c:v>
                </c:pt>
                <c:pt idx="3256">
                  <c:v>307.03101013202331</c:v>
                </c:pt>
                <c:pt idx="3257">
                  <c:v>306.93677102516881</c:v>
                </c:pt>
                <c:pt idx="3258">
                  <c:v>306.84258975145752</c:v>
                </c:pt>
                <c:pt idx="3259">
                  <c:v>306.74846625766872</c:v>
                </c:pt>
                <c:pt idx="3260">
                  <c:v>306.65440049064705</c:v>
                </c:pt>
                <c:pt idx="3261">
                  <c:v>306.56039239730228</c:v>
                </c:pt>
                <c:pt idx="3262">
                  <c:v>306.46644192460928</c:v>
                </c:pt>
                <c:pt idx="3263">
                  <c:v>306.3725490196079</c:v>
                </c:pt>
                <c:pt idx="3264">
                  <c:v>306.27871362940272</c:v>
                </c:pt>
                <c:pt idx="3265">
                  <c:v>306.18493570116351</c:v>
                </c:pt>
                <c:pt idx="3266">
                  <c:v>306.0912151821243</c:v>
                </c:pt>
                <c:pt idx="3267">
                  <c:v>305.99755201958391</c:v>
                </c:pt>
                <c:pt idx="3268">
                  <c:v>305.90394616090543</c:v>
                </c:pt>
                <c:pt idx="3269">
                  <c:v>305.81039755351685</c:v>
                </c:pt>
                <c:pt idx="3270">
                  <c:v>305.71690614490984</c:v>
                </c:pt>
                <c:pt idx="3271">
                  <c:v>305.62347188264062</c:v>
                </c:pt>
                <c:pt idx="3272">
                  <c:v>305.53009471432932</c:v>
                </c:pt>
                <c:pt idx="3273">
                  <c:v>305.43677458766035</c:v>
                </c:pt>
                <c:pt idx="3274">
                  <c:v>305.3435114503817</c:v>
                </c:pt>
                <c:pt idx="3275">
                  <c:v>305.2503052503053</c:v>
                </c:pt>
                <c:pt idx="3276">
                  <c:v>305.15715593530666</c:v>
                </c:pt>
                <c:pt idx="3277">
                  <c:v>305.06406345332522</c:v>
                </c:pt>
                <c:pt idx="3278">
                  <c:v>304.97102775236357</c:v>
                </c:pt>
                <c:pt idx="3279">
                  <c:v>304.87804878048786</c:v>
                </c:pt>
                <c:pt idx="3280">
                  <c:v>304.78512648582745</c:v>
                </c:pt>
                <c:pt idx="3281">
                  <c:v>304.69226081657524</c:v>
                </c:pt>
                <c:pt idx="3282">
                  <c:v>304.59945172098691</c:v>
                </c:pt>
                <c:pt idx="3283">
                  <c:v>304.50669914738125</c:v>
                </c:pt>
                <c:pt idx="3284">
                  <c:v>304.41400304414003</c:v>
                </c:pt>
                <c:pt idx="3285">
                  <c:v>304.32136335970785</c:v>
                </c:pt>
                <c:pt idx="3286">
                  <c:v>304.22878004259206</c:v>
                </c:pt>
                <c:pt idx="3287">
                  <c:v>304.13625304136258</c:v>
                </c:pt>
                <c:pt idx="3288">
                  <c:v>304.04378230465181</c:v>
                </c:pt>
                <c:pt idx="3289">
                  <c:v>303.95136778115506</c:v>
                </c:pt>
                <c:pt idx="3290">
                  <c:v>303.85900941962933</c:v>
                </c:pt>
                <c:pt idx="3291">
                  <c:v>303.7667071688943</c:v>
                </c:pt>
                <c:pt idx="3292">
                  <c:v>303.67446097783176</c:v>
                </c:pt>
                <c:pt idx="3293">
                  <c:v>303.58227079538557</c:v>
                </c:pt>
                <c:pt idx="3294">
                  <c:v>303.49013657056145</c:v>
                </c:pt>
                <c:pt idx="3295">
                  <c:v>303.39805825242723</c:v>
                </c:pt>
                <c:pt idx="3296">
                  <c:v>303.30603579011222</c:v>
                </c:pt>
                <c:pt idx="3297">
                  <c:v>303.21406913280777</c:v>
                </c:pt>
                <c:pt idx="3298">
                  <c:v>303.12215822976663</c:v>
                </c:pt>
                <c:pt idx="3299">
                  <c:v>303.03030303030306</c:v>
                </c:pt>
                <c:pt idx="3300">
                  <c:v>302.93850348379277</c:v>
                </c:pt>
                <c:pt idx="3301">
                  <c:v>302.84675953967292</c:v>
                </c:pt>
                <c:pt idx="3302">
                  <c:v>302.75507114744175</c:v>
                </c:pt>
                <c:pt idx="3303">
                  <c:v>302.66343825665865</c:v>
                </c:pt>
                <c:pt idx="3304">
                  <c:v>302.57186081694402</c:v>
                </c:pt>
                <c:pt idx="3305">
                  <c:v>302.48033877797945</c:v>
                </c:pt>
                <c:pt idx="3306">
                  <c:v>302.38887208950712</c:v>
                </c:pt>
                <c:pt idx="3307">
                  <c:v>302.29746070133012</c:v>
                </c:pt>
                <c:pt idx="3308">
                  <c:v>302.20610456331218</c:v>
                </c:pt>
                <c:pt idx="3309">
                  <c:v>302.11480362537765</c:v>
                </c:pt>
                <c:pt idx="3310">
                  <c:v>302.02355783751131</c:v>
                </c:pt>
                <c:pt idx="3311">
                  <c:v>301.93236714975848</c:v>
                </c:pt>
                <c:pt idx="3312">
                  <c:v>301.84123151222457</c:v>
                </c:pt>
                <c:pt idx="3313">
                  <c:v>301.75015087507546</c:v>
                </c:pt>
                <c:pt idx="3314">
                  <c:v>301.65912518853696</c:v>
                </c:pt>
                <c:pt idx="3315">
                  <c:v>301.56815440289512</c:v>
                </c:pt>
                <c:pt idx="3316">
                  <c:v>301.47723846849561</c:v>
                </c:pt>
                <c:pt idx="3317">
                  <c:v>301.38637733574444</c:v>
                </c:pt>
                <c:pt idx="3318">
                  <c:v>301.295570955107</c:v>
                </c:pt>
                <c:pt idx="3319">
                  <c:v>301.20481927710847</c:v>
                </c:pt>
                <c:pt idx="3320">
                  <c:v>301.11412225233357</c:v>
                </c:pt>
                <c:pt idx="3321">
                  <c:v>301.02347983142687</c:v>
                </c:pt>
                <c:pt idx="3322">
                  <c:v>300.93289196509176</c:v>
                </c:pt>
                <c:pt idx="3323">
                  <c:v>300.84235860409143</c:v>
                </c:pt>
                <c:pt idx="3324">
                  <c:v>300.75187969924809</c:v>
                </c:pt>
                <c:pt idx="3325">
                  <c:v>300.66145520144318</c:v>
                </c:pt>
                <c:pt idx="3326">
                  <c:v>300.57108506161711</c:v>
                </c:pt>
                <c:pt idx="3327">
                  <c:v>300.48076923076923</c:v>
                </c:pt>
                <c:pt idx="3328">
                  <c:v>300.3905076599579</c:v>
                </c:pt>
                <c:pt idx="3329">
                  <c:v>300.30030030030031</c:v>
                </c:pt>
                <c:pt idx="3330">
                  <c:v>300.21014710297209</c:v>
                </c:pt>
                <c:pt idx="3331">
                  <c:v>300.12004801920767</c:v>
                </c:pt>
                <c:pt idx="3332">
                  <c:v>300.03000300029998</c:v>
                </c:pt>
                <c:pt idx="3333">
                  <c:v>299.94001199760049</c:v>
                </c:pt>
                <c:pt idx="3334">
                  <c:v>299.85007496251876</c:v>
                </c:pt>
                <c:pt idx="3335">
                  <c:v>299.76019184652279</c:v>
                </c:pt>
                <c:pt idx="3336">
                  <c:v>299.67036260113872</c:v>
                </c:pt>
                <c:pt idx="3337">
                  <c:v>299.58058717795086</c:v>
                </c:pt>
                <c:pt idx="3338">
                  <c:v>299.49086552860138</c:v>
                </c:pt>
                <c:pt idx="3339">
                  <c:v>299.40119760479041</c:v>
                </c:pt>
                <c:pt idx="3340">
                  <c:v>299.31158335827593</c:v>
                </c:pt>
                <c:pt idx="3341">
                  <c:v>299.22202274087374</c:v>
                </c:pt>
                <c:pt idx="3342">
                  <c:v>299.13251570445709</c:v>
                </c:pt>
                <c:pt idx="3343">
                  <c:v>299.04306220095697</c:v>
                </c:pt>
                <c:pt idx="3344">
                  <c:v>298.95366218236171</c:v>
                </c:pt>
                <c:pt idx="3345">
                  <c:v>298.86431560071725</c:v>
                </c:pt>
                <c:pt idx="3346">
                  <c:v>298.77502240812669</c:v>
                </c:pt>
                <c:pt idx="3347">
                  <c:v>298.68578255675033</c:v>
                </c:pt>
                <c:pt idx="3348">
                  <c:v>298.59659599880558</c:v>
                </c:pt>
                <c:pt idx="3349">
                  <c:v>298.50746268656718</c:v>
                </c:pt>
                <c:pt idx="3350">
                  <c:v>298.41838257236645</c:v>
                </c:pt>
                <c:pt idx="3351">
                  <c:v>298.32935560859187</c:v>
                </c:pt>
                <c:pt idx="3352">
                  <c:v>298.24038174768862</c:v>
                </c:pt>
                <c:pt idx="3353">
                  <c:v>298.15146094215856</c:v>
                </c:pt>
                <c:pt idx="3354">
                  <c:v>298.06259314456037</c:v>
                </c:pt>
                <c:pt idx="3355">
                  <c:v>297.97377830750895</c:v>
                </c:pt>
                <c:pt idx="3356">
                  <c:v>297.88501638367586</c:v>
                </c:pt>
                <c:pt idx="3357">
                  <c:v>297.79630732578909</c:v>
                </c:pt>
                <c:pt idx="3358">
                  <c:v>297.70765108663295</c:v>
                </c:pt>
                <c:pt idx="3359">
                  <c:v>297.61904761904765</c:v>
                </c:pt>
                <c:pt idx="3360">
                  <c:v>297.53049687592977</c:v>
                </c:pt>
                <c:pt idx="3361">
                  <c:v>297.44199881023201</c:v>
                </c:pt>
                <c:pt idx="3362">
                  <c:v>297.35355337496287</c:v>
                </c:pt>
                <c:pt idx="3363">
                  <c:v>297.26516052318669</c:v>
                </c:pt>
                <c:pt idx="3364">
                  <c:v>297.17682020802374</c:v>
                </c:pt>
                <c:pt idx="3365">
                  <c:v>297.08853238264999</c:v>
                </c:pt>
                <c:pt idx="3366">
                  <c:v>297.000297000297</c:v>
                </c:pt>
                <c:pt idx="3367">
                  <c:v>296.91211401425181</c:v>
                </c:pt>
                <c:pt idx="3368">
                  <c:v>296.82398337785691</c:v>
                </c:pt>
                <c:pt idx="3369">
                  <c:v>296.73590504451033</c:v>
                </c:pt>
                <c:pt idx="3370">
                  <c:v>296.64787896766541</c:v>
                </c:pt>
                <c:pt idx="3371">
                  <c:v>296.55990510083041</c:v>
                </c:pt>
                <c:pt idx="3372">
                  <c:v>296.47198339756886</c:v>
                </c:pt>
                <c:pt idx="3373">
                  <c:v>296.38411381149967</c:v>
                </c:pt>
                <c:pt idx="3374">
                  <c:v>296.29629629629625</c:v>
                </c:pt>
                <c:pt idx="3375">
                  <c:v>296.20853080568719</c:v>
                </c:pt>
                <c:pt idx="3376">
                  <c:v>296.12081729345579</c:v>
                </c:pt>
                <c:pt idx="3377">
                  <c:v>296.03315571343984</c:v>
                </c:pt>
                <c:pt idx="3378">
                  <c:v>295.9455460195324</c:v>
                </c:pt>
                <c:pt idx="3379">
                  <c:v>295.85798816568052</c:v>
                </c:pt>
                <c:pt idx="3380">
                  <c:v>295.77048210588589</c:v>
                </c:pt>
                <c:pt idx="3381">
                  <c:v>295.68302779420463</c:v>
                </c:pt>
                <c:pt idx="3382">
                  <c:v>295.59562518474723</c:v>
                </c:pt>
                <c:pt idx="3383">
                  <c:v>295.50827423167851</c:v>
                </c:pt>
                <c:pt idx="3384">
                  <c:v>295.42097488921718</c:v>
                </c:pt>
                <c:pt idx="3385">
                  <c:v>295.33372711163611</c:v>
                </c:pt>
                <c:pt idx="3386">
                  <c:v>295.24653085326247</c:v>
                </c:pt>
                <c:pt idx="3387">
                  <c:v>295.15938606847703</c:v>
                </c:pt>
                <c:pt idx="3388">
                  <c:v>295.0722927117144</c:v>
                </c:pt>
                <c:pt idx="3389">
                  <c:v>294.9852507374631</c:v>
                </c:pt>
                <c:pt idx="3390">
                  <c:v>294.89826010026536</c:v>
                </c:pt>
                <c:pt idx="3391">
                  <c:v>294.81132075471703</c:v>
                </c:pt>
                <c:pt idx="3392">
                  <c:v>294.72443265546718</c:v>
                </c:pt>
                <c:pt idx="3393">
                  <c:v>294.63759575721861</c:v>
                </c:pt>
                <c:pt idx="3394">
                  <c:v>294.55081001472752</c:v>
                </c:pt>
                <c:pt idx="3395">
                  <c:v>294.46407538280334</c:v>
                </c:pt>
                <c:pt idx="3396">
                  <c:v>294.37739181630855</c:v>
                </c:pt>
                <c:pt idx="3397">
                  <c:v>294.2907592701589</c:v>
                </c:pt>
                <c:pt idx="3398">
                  <c:v>294.20417769932334</c:v>
                </c:pt>
                <c:pt idx="3399">
                  <c:v>294.11764705882354</c:v>
                </c:pt>
                <c:pt idx="3400">
                  <c:v>294.03116730373426</c:v>
                </c:pt>
                <c:pt idx="3401">
                  <c:v>293.94473838918282</c:v>
                </c:pt>
                <c:pt idx="3402">
                  <c:v>293.85836027034969</c:v>
                </c:pt>
                <c:pt idx="3403">
                  <c:v>293.77203290246769</c:v>
                </c:pt>
                <c:pt idx="3404">
                  <c:v>293.68575624082234</c:v>
                </c:pt>
                <c:pt idx="3405">
                  <c:v>293.59953024075156</c:v>
                </c:pt>
                <c:pt idx="3406">
                  <c:v>293.51335485764605</c:v>
                </c:pt>
                <c:pt idx="3407">
                  <c:v>293.42723004694835</c:v>
                </c:pt>
                <c:pt idx="3408">
                  <c:v>293.34115576415377</c:v>
                </c:pt>
                <c:pt idx="3409">
                  <c:v>293.25513196480932</c:v>
                </c:pt>
                <c:pt idx="3410">
                  <c:v>293.16915860451479</c:v>
                </c:pt>
                <c:pt idx="3411">
                  <c:v>293.08323563892151</c:v>
                </c:pt>
                <c:pt idx="3412">
                  <c:v>292.99736302373282</c:v>
                </c:pt>
                <c:pt idx="3413">
                  <c:v>292.91154071470413</c:v>
                </c:pt>
                <c:pt idx="3414">
                  <c:v>292.82576866764276</c:v>
                </c:pt>
                <c:pt idx="3415">
                  <c:v>292.74004683840752</c:v>
                </c:pt>
                <c:pt idx="3416">
                  <c:v>292.65437518290906</c:v>
                </c:pt>
                <c:pt idx="3417">
                  <c:v>292.56875365710943</c:v>
                </c:pt>
                <c:pt idx="3418">
                  <c:v>292.48318221702255</c:v>
                </c:pt>
                <c:pt idx="3419">
                  <c:v>292.39766081871346</c:v>
                </c:pt>
                <c:pt idx="3420">
                  <c:v>292.31218941829877</c:v>
                </c:pt>
                <c:pt idx="3421">
                  <c:v>292.22676797194623</c:v>
                </c:pt>
                <c:pt idx="3422">
                  <c:v>292.14139643587498</c:v>
                </c:pt>
                <c:pt idx="3423">
                  <c:v>292.05607476635515</c:v>
                </c:pt>
                <c:pt idx="3424">
                  <c:v>291.97080291970809</c:v>
                </c:pt>
                <c:pt idx="3425">
                  <c:v>291.88558085230585</c:v>
                </c:pt>
                <c:pt idx="3426">
                  <c:v>291.80040852057192</c:v>
                </c:pt>
                <c:pt idx="3427">
                  <c:v>291.71528588098016</c:v>
                </c:pt>
                <c:pt idx="3428">
                  <c:v>291.63021289005542</c:v>
                </c:pt>
                <c:pt idx="3429">
                  <c:v>291.54518950437313</c:v>
                </c:pt>
                <c:pt idx="3430">
                  <c:v>291.4602156805596</c:v>
                </c:pt>
                <c:pt idx="3431">
                  <c:v>291.3752913752914</c:v>
                </c:pt>
                <c:pt idx="3432">
                  <c:v>291.29041654529567</c:v>
                </c:pt>
                <c:pt idx="3433">
                  <c:v>291.20559114734999</c:v>
                </c:pt>
                <c:pt idx="3434">
                  <c:v>291.12081513828241</c:v>
                </c:pt>
                <c:pt idx="3435">
                  <c:v>291.03608847497088</c:v>
                </c:pt>
                <c:pt idx="3436">
                  <c:v>290.9514111143439</c:v>
                </c:pt>
                <c:pt idx="3437">
                  <c:v>290.86678301337986</c:v>
                </c:pt>
                <c:pt idx="3438">
                  <c:v>290.7822041291073</c:v>
                </c:pt>
                <c:pt idx="3439">
                  <c:v>290.69767441860466</c:v>
                </c:pt>
                <c:pt idx="3440">
                  <c:v>290.6131938390003</c:v>
                </c:pt>
                <c:pt idx="3441">
                  <c:v>290.52876234747237</c:v>
                </c:pt>
                <c:pt idx="3442">
                  <c:v>290.44437990124885</c:v>
                </c:pt>
                <c:pt idx="3443">
                  <c:v>290.36004645760744</c:v>
                </c:pt>
                <c:pt idx="3444">
                  <c:v>290.27576197387515</c:v>
                </c:pt>
                <c:pt idx="3445">
                  <c:v>290.19152640742891</c:v>
                </c:pt>
                <c:pt idx="3446">
                  <c:v>290.10733971569482</c:v>
                </c:pt>
                <c:pt idx="3447">
                  <c:v>290.02320185614855</c:v>
                </c:pt>
                <c:pt idx="3448">
                  <c:v>289.93911278631492</c:v>
                </c:pt>
                <c:pt idx="3449">
                  <c:v>289.85507246376812</c:v>
                </c:pt>
                <c:pt idx="3450">
                  <c:v>289.77108084613155</c:v>
                </c:pt>
                <c:pt idx="3451">
                  <c:v>289.68713789107761</c:v>
                </c:pt>
                <c:pt idx="3452">
                  <c:v>289.60324355632787</c:v>
                </c:pt>
                <c:pt idx="3453">
                  <c:v>289.51939779965255</c:v>
                </c:pt>
                <c:pt idx="3454">
                  <c:v>289.43560057887117</c:v>
                </c:pt>
                <c:pt idx="3455">
                  <c:v>289.3518518518519</c:v>
                </c:pt>
                <c:pt idx="3456">
                  <c:v>289.26815157651146</c:v>
                </c:pt>
                <c:pt idx="3457">
                  <c:v>289.18449971081549</c:v>
                </c:pt>
                <c:pt idx="3458">
                  <c:v>289.10089621277825</c:v>
                </c:pt>
                <c:pt idx="3459">
                  <c:v>289.01734104046238</c:v>
                </c:pt>
                <c:pt idx="3460">
                  <c:v>288.93383415197923</c:v>
                </c:pt>
                <c:pt idx="3461">
                  <c:v>288.8503755054881</c:v>
                </c:pt>
                <c:pt idx="3462">
                  <c:v>288.76696505919722</c:v>
                </c:pt>
                <c:pt idx="3463">
                  <c:v>288.68360277136259</c:v>
                </c:pt>
                <c:pt idx="3464">
                  <c:v>288.60028860028865</c:v>
                </c:pt>
                <c:pt idx="3465">
                  <c:v>288.51702250432771</c:v>
                </c:pt>
                <c:pt idx="3466">
                  <c:v>288.43380444188057</c:v>
                </c:pt>
                <c:pt idx="3467">
                  <c:v>288.35063437139564</c:v>
                </c:pt>
                <c:pt idx="3468">
                  <c:v>288.26751225136928</c:v>
                </c:pt>
                <c:pt idx="3469">
                  <c:v>288.18443804034581</c:v>
                </c:pt>
                <c:pt idx="3470">
                  <c:v>288.10141169691735</c:v>
                </c:pt>
                <c:pt idx="3471">
                  <c:v>288.0184331797235</c:v>
                </c:pt>
                <c:pt idx="3472">
                  <c:v>287.93550244745177</c:v>
                </c:pt>
                <c:pt idx="3473">
                  <c:v>287.85261945883701</c:v>
                </c:pt>
                <c:pt idx="3474">
                  <c:v>287.7697841726619</c:v>
                </c:pt>
                <c:pt idx="3475">
                  <c:v>287.68699654775605</c:v>
                </c:pt>
                <c:pt idx="3476">
                  <c:v>287.60425654299689</c:v>
                </c:pt>
                <c:pt idx="3477">
                  <c:v>287.52156411730874</c:v>
                </c:pt>
                <c:pt idx="3478">
                  <c:v>287.43891922966372</c:v>
                </c:pt>
                <c:pt idx="3479">
                  <c:v>287.35632183908046</c:v>
                </c:pt>
                <c:pt idx="3480">
                  <c:v>287.27377190462511</c:v>
                </c:pt>
                <c:pt idx="3481">
                  <c:v>287.19126938541064</c:v>
                </c:pt>
                <c:pt idx="3482">
                  <c:v>287.10881424059721</c:v>
                </c:pt>
                <c:pt idx="3483">
                  <c:v>287.0264064293915</c:v>
                </c:pt>
                <c:pt idx="3484">
                  <c:v>286.94404591104734</c:v>
                </c:pt>
                <c:pt idx="3485">
                  <c:v>286.86173264486513</c:v>
                </c:pt>
                <c:pt idx="3486">
                  <c:v>286.77946659019216</c:v>
                </c:pt>
                <c:pt idx="3487">
                  <c:v>286.69724770642205</c:v>
                </c:pt>
                <c:pt idx="3488">
                  <c:v>286.6150759529952</c:v>
                </c:pt>
                <c:pt idx="3489">
                  <c:v>286.53295128939823</c:v>
                </c:pt>
                <c:pt idx="3490">
                  <c:v>286.4508736751647</c:v>
                </c:pt>
                <c:pt idx="3491">
                  <c:v>286.368843069874</c:v>
                </c:pt>
                <c:pt idx="3492">
                  <c:v>286.28685943315207</c:v>
                </c:pt>
                <c:pt idx="3493">
                  <c:v>286.20492272467084</c:v>
                </c:pt>
                <c:pt idx="3494">
                  <c:v>286.12303290414877</c:v>
                </c:pt>
                <c:pt idx="3495">
                  <c:v>286.04118993135012</c:v>
                </c:pt>
                <c:pt idx="3496">
                  <c:v>285.95939376608521</c:v>
                </c:pt>
                <c:pt idx="3497">
                  <c:v>285.87764436821038</c:v>
                </c:pt>
                <c:pt idx="3498">
                  <c:v>285.79594169762788</c:v>
                </c:pt>
                <c:pt idx="3499">
                  <c:v>285.71428571428567</c:v>
                </c:pt>
                <c:pt idx="3500">
                  <c:v>285.63267637817773</c:v>
                </c:pt>
                <c:pt idx="3501">
                  <c:v>285.55111364934328</c:v>
                </c:pt>
                <c:pt idx="3502">
                  <c:v>285.46959748786747</c:v>
                </c:pt>
                <c:pt idx="3503">
                  <c:v>285.38812785388131</c:v>
                </c:pt>
                <c:pt idx="3504">
                  <c:v>285.3067047075607</c:v>
                </c:pt>
                <c:pt idx="3505">
                  <c:v>285.22532800912722</c:v>
                </c:pt>
                <c:pt idx="3506">
                  <c:v>285.14399771884803</c:v>
                </c:pt>
                <c:pt idx="3507">
                  <c:v>285.06271379703537</c:v>
                </c:pt>
                <c:pt idx="3508">
                  <c:v>284.98147620404677</c:v>
                </c:pt>
                <c:pt idx="3509">
                  <c:v>284.90028490028493</c:v>
                </c:pt>
                <c:pt idx="3510">
                  <c:v>284.81913984619763</c:v>
                </c:pt>
                <c:pt idx="3511">
                  <c:v>284.7380410022779</c:v>
                </c:pt>
                <c:pt idx="3512">
                  <c:v>284.65698832906349</c:v>
                </c:pt>
                <c:pt idx="3513">
                  <c:v>284.57598178713721</c:v>
                </c:pt>
                <c:pt idx="3514">
                  <c:v>284.49502133712662</c:v>
                </c:pt>
                <c:pt idx="3515">
                  <c:v>284.4141069397042</c:v>
                </c:pt>
                <c:pt idx="3516">
                  <c:v>284.33323855558717</c:v>
                </c:pt>
                <c:pt idx="3517">
                  <c:v>284.25241614553727</c:v>
                </c:pt>
                <c:pt idx="3518">
                  <c:v>284.17163967036089</c:v>
                </c:pt>
                <c:pt idx="3519">
                  <c:v>284.09090909090912</c:v>
                </c:pt>
                <c:pt idx="3520">
                  <c:v>284.01022436807727</c:v>
                </c:pt>
                <c:pt idx="3521">
                  <c:v>283.92958546280528</c:v>
                </c:pt>
                <c:pt idx="3522">
                  <c:v>283.84899233607717</c:v>
                </c:pt>
                <c:pt idx="3523">
                  <c:v>283.76844494892168</c:v>
                </c:pt>
                <c:pt idx="3524">
                  <c:v>283.68794326241135</c:v>
                </c:pt>
                <c:pt idx="3525">
                  <c:v>283.60748723766307</c:v>
                </c:pt>
                <c:pt idx="3526">
                  <c:v>283.52707683583776</c:v>
                </c:pt>
                <c:pt idx="3527">
                  <c:v>283.44671201814054</c:v>
                </c:pt>
                <c:pt idx="3528">
                  <c:v>283.36639274582041</c:v>
                </c:pt>
                <c:pt idx="3529">
                  <c:v>283.28611898016999</c:v>
                </c:pt>
                <c:pt idx="3530">
                  <c:v>283.20589068252616</c:v>
                </c:pt>
                <c:pt idx="3531">
                  <c:v>283.1257078142695</c:v>
                </c:pt>
                <c:pt idx="3532">
                  <c:v>283.04557033682426</c:v>
                </c:pt>
                <c:pt idx="3533">
                  <c:v>282.96547821165819</c:v>
                </c:pt>
                <c:pt idx="3534">
                  <c:v>282.88543140028287</c:v>
                </c:pt>
                <c:pt idx="3535">
                  <c:v>282.80542986425337</c:v>
                </c:pt>
                <c:pt idx="3536">
                  <c:v>282.72547356516822</c:v>
                </c:pt>
                <c:pt idx="3537">
                  <c:v>282.64556246466935</c:v>
                </c:pt>
                <c:pt idx="3538">
                  <c:v>282.56569652444188</c:v>
                </c:pt>
                <c:pt idx="3539">
                  <c:v>282.4858757062147</c:v>
                </c:pt>
                <c:pt idx="3540">
                  <c:v>282.40609997175943</c:v>
                </c:pt>
                <c:pt idx="3541">
                  <c:v>282.32636928289105</c:v>
                </c:pt>
                <c:pt idx="3542">
                  <c:v>282.24668360146762</c:v>
                </c:pt>
                <c:pt idx="3543">
                  <c:v>282.16704288939053</c:v>
                </c:pt>
                <c:pt idx="3544">
                  <c:v>282.08744710860367</c:v>
                </c:pt>
                <c:pt idx="3545">
                  <c:v>282.0078962210942</c:v>
                </c:pt>
                <c:pt idx="3546">
                  <c:v>281.92839018889202</c:v>
                </c:pt>
                <c:pt idx="3547">
                  <c:v>281.84892897406991</c:v>
                </c:pt>
                <c:pt idx="3548">
                  <c:v>281.76951253874336</c:v>
                </c:pt>
                <c:pt idx="3549">
                  <c:v>281.69014084507046</c:v>
                </c:pt>
                <c:pt idx="3550">
                  <c:v>281.61081385525205</c:v>
                </c:pt>
                <c:pt idx="3551">
                  <c:v>281.53153153153153</c:v>
                </c:pt>
                <c:pt idx="3552">
                  <c:v>281.45229383619477</c:v>
                </c:pt>
                <c:pt idx="3553">
                  <c:v>281.37310073157005</c:v>
                </c:pt>
                <c:pt idx="3554">
                  <c:v>281.2939521800281</c:v>
                </c:pt>
                <c:pt idx="3555">
                  <c:v>281.21484814398195</c:v>
                </c:pt>
                <c:pt idx="3556">
                  <c:v>281.13578858588698</c:v>
                </c:pt>
                <c:pt idx="3557">
                  <c:v>281.05677346824058</c:v>
                </c:pt>
                <c:pt idx="3558">
                  <c:v>280.97780275358241</c:v>
                </c:pt>
                <c:pt idx="3559">
                  <c:v>280.89887640449439</c:v>
                </c:pt>
                <c:pt idx="3560">
                  <c:v>280.81999438360015</c:v>
                </c:pt>
                <c:pt idx="3561">
                  <c:v>280.74115665356544</c:v>
                </c:pt>
                <c:pt idx="3562">
                  <c:v>280.66236317709792</c:v>
                </c:pt>
                <c:pt idx="3563">
                  <c:v>280.58361391694723</c:v>
                </c:pt>
                <c:pt idx="3564">
                  <c:v>280.50490883590459</c:v>
                </c:pt>
                <c:pt idx="3565">
                  <c:v>280.42624789680315</c:v>
                </c:pt>
                <c:pt idx="3566">
                  <c:v>280.34763106251751</c:v>
                </c:pt>
                <c:pt idx="3567">
                  <c:v>280.2690582959641</c:v>
                </c:pt>
                <c:pt idx="3568">
                  <c:v>280.19052956010091</c:v>
                </c:pt>
                <c:pt idx="3569">
                  <c:v>280.11204481792714</c:v>
                </c:pt>
                <c:pt idx="3570">
                  <c:v>280.03360403248388</c:v>
                </c:pt>
                <c:pt idx="3571">
                  <c:v>279.95520716685326</c:v>
                </c:pt>
                <c:pt idx="3572">
                  <c:v>279.87685418415896</c:v>
                </c:pt>
                <c:pt idx="3573">
                  <c:v>279.79854504756577</c:v>
                </c:pt>
                <c:pt idx="3574">
                  <c:v>279.72027972027973</c:v>
                </c:pt>
                <c:pt idx="3575">
                  <c:v>279.64205816554806</c:v>
                </c:pt>
                <c:pt idx="3576">
                  <c:v>279.56388034665923</c:v>
                </c:pt>
                <c:pt idx="3577">
                  <c:v>279.48574622694241</c:v>
                </c:pt>
                <c:pt idx="3578">
                  <c:v>279.4076557697681</c:v>
                </c:pt>
                <c:pt idx="3579">
                  <c:v>279.32960893854749</c:v>
                </c:pt>
                <c:pt idx="3580">
                  <c:v>279.25160569673278</c:v>
                </c:pt>
                <c:pt idx="3581">
                  <c:v>279.1736460078169</c:v>
                </c:pt>
                <c:pt idx="3582">
                  <c:v>279.09572983533349</c:v>
                </c:pt>
                <c:pt idx="3583">
                  <c:v>279.01785714285711</c:v>
                </c:pt>
                <c:pt idx="3584">
                  <c:v>278.94002789400281</c:v>
                </c:pt>
                <c:pt idx="3585">
                  <c:v>278.86224205242615</c:v>
                </c:pt>
                <c:pt idx="3586">
                  <c:v>278.78449958182318</c:v>
                </c:pt>
                <c:pt idx="3587">
                  <c:v>278.70680044593087</c:v>
                </c:pt>
                <c:pt idx="3588">
                  <c:v>278.62914460852608</c:v>
                </c:pt>
                <c:pt idx="3589">
                  <c:v>278.55153203342621</c:v>
                </c:pt>
                <c:pt idx="3590">
                  <c:v>278.47396268448898</c:v>
                </c:pt>
                <c:pt idx="3591">
                  <c:v>278.39643652561244</c:v>
                </c:pt>
                <c:pt idx="3592">
                  <c:v>278.31895352073479</c:v>
                </c:pt>
                <c:pt idx="3593">
                  <c:v>278.24151363383419</c:v>
                </c:pt>
                <c:pt idx="3594">
                  <c:v>278.16411682892902</c:v>
                </c:pt>
                <c:pt idx="3595">
                  <c:v>278.08676307007784</c:v>
                </c:pt>
                <c:pt idx="3596">
                  <c:v>278.00945232137894</c:v>
                </c:pt>
                <c:pt idx="3597">
                  <c:v>277.93218454697057</c:v>
                </c:pt>
                <c:pt idx="3598">
                  <c:v>277.8549597110308</c:v>
                </c:pt>
                <c:pt idx="3599">
                  <c:v>277.77777777777777</c:v>
                </c:pt>
                <c:pt idx="3600">
                  <c:v>277.70063871146903</c:v>
                </c:pt>
                <c:pt idx="3601">
                  <c:v>277.62354247640201</c:v>
                </c:pt>
                <c:pt idx="3602">
                  <c:v>277.54648903691367</c:v>
                </c:pt>
                <c:pt idx="3603">
                  <c:v>277.46947835738069</c:v>
                </c:pt>
                <c:pt idx="3604">
                  <c:v>277.39251040221916</c:v>
                </c:pt>
                <c:pt idx="3605">
                  <c:v>277.31558513588465</c:v>
                </c:pt>
                <c:pt idx="3606">
                  <c:v>277.23870252287219</c:v>
                </c:pt>
                <c:pt idx="3607">
                  <c:v>277.16186252771615</c:v>
                </c:pt>
                <c:pt idx="3608">
                  <c:v>277.0850651149903</c:v>
                </c:pt>
                <c:pt idx="3609">
                  <c:v>277.00831024930744</c:v>
                </c:pt>
                <c:pt idx="3610">
                  <c:v>276.93159789531984</c:v>
                </c:pt>
                <c:pt idx="3611">
                  <c:v>276.85492801771869</c:v>
                </c:pt>
                <c:pt idx="3612">
                  <c:v>276.77830058123448</c:v>
                </c:pt>
                <c:pt idx="3613">
                  <c:v>276.70171555063638</c:v>
                </c:pt>
                <c:pt idx="3614">
                  <c:v>276.62517289073304</c:v>
                </c:pt>
                <c:pt idx="3615">
                  <c:v>276.54867256637169</c:v>
                </c:pt>
                <c:pt idx="3616">
                  <c:v>276.47221454243851</c:v>
                </c:pt>
                <c:pt idx="3617">
                  <c:v>276.39579878385848</c:v>
                </c:pt>
                <c:pt idx="3618">
                  <c:v>276.31942525559543</c:v>
                </c:pt>
                <c:pt idx="3619">
                  <c:v>276.24309392265195</c:v>
                </c:pt>
                <c:pt idx="3620">
                  <c:v>276.16680475006899</c:v>
                </c:pt>
                <c:pt idx="3621">
                  <c:v>276.09055770292656</c:v>
                </c:pt>
                <c:pt idx="3622">
                  <c:v>276.01435274634275</c:v>
                </c:pt>
                <c:pt idx="3623">
                  <c:v>275.9381898454746</c:v>
                </c:pt>
                <c:pt idx="3624">
                  <c:v>275.86206896551721</c:v>
                </c:pt>
                <c:pt idx="3625">
                  <c:v>275.78599007170436</c:v>
                </c:pt>
                <c:pt idx="3626">
                  <c:v>275.70995312930796</c:v>
                </c:pt>
                <c:pt idx="3627">
                  <c:v>275.63395810363835</c:v>
                </c:pt>
                <c:pt idx="3628">
                  <c:v>275.55800496004406</c:v>
                </c:pt>
                <c:pt idx="3629">
                  <c:v>275.48209366391183</c:v>
                </c:pt>
                <c:pt idx="3630">
                  <c:v>275.40622418066653</c:v>
                </c:pt>
                <c:pt idx="3631">
                  <c:v>275.3303964757709</c:v>
                </c:pt>
                <c:pt idx="3632">
                  <c:v>275.2546105147261</c:v>
                </c:pt>
                <c:pt idx="3633">
                  <c:v>275.17886626307103</c:v>
                </c:pt>
                <c:pt idx="3634">
                  <c:v>275.10316368638246</c:v>
                </c:pt>
                <c:pt idx="3635">
                  <c:v>275.027502750275</c:v>
                </c:pt>
                <c:pt idx="3636">
                  <c:v>274.95188342040143</c:v>
                </c:pt>
                <c:pt idx="3637">
                  <c:v>274.87630566245195</c:v>
                </c:pt>
                <c:pt idx="3638">
                  <c:v>274.80076944215443</c:v>
                </c:pt>
                <c:pt idx="3639">
                  <c:v>274.72527472527469</c:v>
                </c:pt>
                <c:pt idx="3640">
                  <c:v>274.64982147761606</c:v>
                </c:pt>
                <c:pt idx="3641">
                  <c:v>274.57440966501923</c:v>
                </c:pt>
                <c:pt idx="3642">
                  <c:v>274.49903925336264</c:v>
                </c:pt>
                <c:pt idx="3643">
                  <c:v>274.423710208562</c:v>
                </c:pt>
                <c:pt idx="3644">
                  <c:v>274.34842249657061</c:v>
                </c:pt>
                <c:pt idx="3645">
                  <c:v>274.27317608337904</c:v>
                </c:pt>
                <c:pt idx="3646">
                  <c:v>274.19797093501512</c:v>
                </c:pt>
                <c:pt idx="3647">
                  <c:v>274.12280701754383</c:v>
                </c:pt>
                <c:pt idx="3648">
                  <c:v>274.04768429706769</c:v>
                </c:pt>
                <c:pt idx="3649">
                  <c:v>273.97260273972603</c:v>
                </c:pt>
                <c:pt idx="3650">
                  <c:v>273.89756231169548</c:v>
                </c:pt>
                <c:pt idx="3651">
                  <c:v>273.82256297918946</c:v>
                </c:pt>
                <c:pt idx="3652">
                  <c:v>273.74760470845877</c:v>
                </c:pt>
                <c:pt idx="3653">
                  <c:v>273.67268746579089</c:v>
                </c:pt>
                <c:pt idx="3654">
                  <c:v>273.59781121751024</c:v>
                </c:pt>
                <c:pt idx="3655">
                  <c:v>273.52297592997809</c:v>
                </c:pt>
                <c:pt idx="3656">
                  <c:v>273.44818156959258</c:v>
                </c:pt>
                <c:pt idx="3657">
                  <c:v>273.37342810278841</c:v>
                </c:pt>
                <c:pt idx="3658">
                  <c:v>273.29871549603718</c:v>
                </c:pt>
                <c:pt idx="3659">
                  <c:v>273.22404371584696</c:v>
                </c:pt>
                <c:pt idx="3660">
                  <c:v>273.14941272876263</c:v>
                </c:pt>
                <c:pt idx="3661">
                  <c:v>273.07482250136542</c:v>
                </c:pt>
                <c:pt idx="3662">
                  <c:v>273.00027300027301</c:v>
                </c:pt>
                <c:pt idx="3663">
                  <c:v>272.92576419213975</c:v>
                </c:pt>
                <c:pt idx="3664">
                  <c:v>272.85129604365619</c:v>
                </c:pt>
                <c:pt idx="3665">
                  <c:v>272.77686852154937</c:v>
                </c:pt>
                <c:pt idx="3666">
                  <c:v>272.7024815925825</c:v>
                </c:pt>
                <c:pt idx="3667">
                  <c:v>272.62813522355503</c:v>
                </c:pt>
                <c:pt idx="3668">
                  <c:v>272.55382938130282</c:v>
                </c:pt>
                <c:pt idx="3669">
                  <c:v>272.47956403269751</c:v>
                </c:pt>
                <c:pt idx="3670">
                  <c:v>272.40533914464726</c:v>
                </c:pt>
                <c:pt idx="3671">
                  <c:v>272.33115468409585</c:v>
                </c:pt>
                <c:pt idx="3672">
                  <c:v>272.2570106180234</c:v>
                </c:pt>
                <c:pt idx="3673">
                  <c:v>272.18290691344589</c:v>
                </c:pt>
                <c:pt idx="3674">
                  <c:v>272.108843537415</c:v>
                </c:pt>
                <c:pt idx="3675">
                  <c:v>272.03482045701844</c:v>
                </c:pt>
                <c:pt idx="3676">
                  <c:v>271.96083763937992</c:v>
                </c:pt>
                <c:pt idx="3677">
                  <c:v>271.88689505165854</c:v>
                </c:pt>
                <c:pt idx="3678">
                  <c:v>271.81299266104924</c:v>
                </c:pt>
                <c:pt idx="3679">
                  <c:v>271.73913043478262</c:v>
                </c:pt>
                <c:pt idx="3680">
                  <c:v>271.66530834012497</c:v>
                </c:pt>
                <c:pt idx="3681">
                  <c:v>271.59152634437805</c:v>
                </c:pt>
                <c:pt idx="3682">
                  <c:v>271.5177844148792</c:v>
                </c:pt>
                <c:pt idx="3683">
                  <c:v>271.44408251900109</c:v>
                </c:pt>
                <c:pt idx="3684">
                  <c:v>271.37042062415196</c:v>
                </c:pt>
                <c:pt idx="3685">
                  <c:v>271.29679869777539</c:v>
                </c:pt>
                <c:pt idx="3686">
                  <c:v>271.22321670735016</c:v>
                </c:pt>
                <c:pt idx="3687">
                  <c:v>271.14967462039044</c:v>
                </c:pt>
                <c:pt idx="3688">
                  <c:v>271.07617240444563</c:v>
                </c:pt>
                <c:pt idx="3689">
                  <c:v>271.00271002710025</c:v>
                </c:pt>
                <c:pt idx="3690">
                  <c:v>270.92928745597402</c:v>
                </c:pt>
                <c:pt idx="3691">
                  <c:v>270.85590465872156</c:v>
                </c:pt>
                <c:pt idx="3692">
                  <c:v>270.78256160303272</c:v>
                </c:pt>
                <c:pt idx="3693">
                  <c:v>270.70925825663238</c:v>
                </c:pt>
                <c:pt idx="3694">
                  <c:v>270.63599458728009</c:v>
                </c:pt>
                <c:pt idx="3695">
                  <c:v>270.56277056277054</c:v>
                </c:pt>
                <c:pt idx="3696">
                  <c:v>270.48958615093318</c:v>
                </c:pt>
                <c:pt idx="3697">
                  <c:v>270.41644131963227</c:v>
                </c:pt>
                <c:pt idx="3698">
                  <c:v>270.34333603676669</c:v>
                </c:pt>
                <c:pt idx="3699">
                  <c:v>270.27027027027026</c:v>
                </c:pt>
                <c:pt idx="3700">
                  <c:v>270.19724398811132</c:v>
                </c:pt>
                <c:pt idx="3701">
                  <c:v>270.12425715829283</c:v>
                </c:pt>
                <c:pt idx="3702">
                  <c:v>270.0513097488523</c:v>
                </c:pt>
                <c:pt idx="3703">
                  <c:v>269.97840172786175</c:v>
                </c:pt>
                <c:pt idx="3704">
                  <c:v>269.90553306342781</c:v>
                </c:pt>
                <c:pt idx="3705">
                  <c:v>269.83270372369128</c:v>
                </c:pt>
                <c:pt idx="3706">
                  <c:v>269.75991367682764</c:v>
                </c:pt>
                <c:pt idx="3707">
                  <c:v>269.6871628910464</c:v>
                </c:pt>
                <c:pt idx="3708">
                  <c:v>269.61445133459154</c:v>
                </c:pt>
                <c:pt idx="3709">
                  <c:v>269.54177897574124</c:v>
                </c:pt>
                <c:pt idx="3710">
                  <c:v>269.46914578280791</c:v>
                </c:pt>
                <c:pt idx="3711">
                  <c:v>269.39655172413791</c:v>
                </c:pt>
                <c:pt idx="3712">
                  <c:v>269.32399676811201</c:v>
                </c:pt>
                <c:pt idx="3713">
                  <c:v>269.25148088314484</c:v>
                </c:pt>
                <c:pt idx="3714">
                  <c:v>269.17900403768505</c:v>
                </c:pt>
                <c:pt idx="3715">
                  <c:v>269.1065662002153</c:v>
                </c:pt>
                <c:pt idx="3716">
                  <c:v>269.03416733925212</c:v>
                </c:pt>
                <c:pt idx="3717">
                  <c:v>268.96180742334587</c:v>
                </c:pt>
                <c:pt idx="3718">
                  <c:v>268.88948642108096</c:v>
                </c:pt>
                <c:pt idx="3719">
                  <c:v>268.81720430107526</c:v>
                </c:pt>
                <c:pt idx="3720">
                  <c:v>268.74496103198061</c:v>
                </c:pt>
                <c:pt idx="3721">
                  <c:v>268.67275658248252</c:v>
                </c:pt>
                <c:pt idx="3722">
                  <c:v>268.60059092130007</c:v>
                </c:pt>
                <c:pt idx="3723">
                  <c:v>268.5284640171858</c:v>
                </c:pt>
                <c:pt idx="3724">
                  <c:v>268.45637583892614</c:v>
                </c:pt>
                <c:pt idx="3725">
                  <c:v>268.38432635534087</c:v>
                </c:pt>
                <c:pt idx="3726">
                  <c:v>268.31231553528312</c:v>
                </c:pt>
                <c:pt idx="3727">
                  <c:v>268.24034334763945</c:v>
                </c:pt>
                <c:pt idx="3728">
                  <c:v>268.16840976133005</c:v>
                </c:pt>
                <c:pt idx="3729">
                  <c:v>268.0965147453083</c:v>
                </c:pt>
                <c:pt idx="3730">
                  <c:v>268.0246582685607</c:v>
                </c:pt>
                <c:pt idx="3731">
                  <c:v>267.9528403001072</c:v>
                </c:pt>
                <c:pt idx="3732">
                  <c:v>267.88106080900076</c:v>
                </c:pt>
                <c:pt idx="3733">
                  <c:v>267.80931976432782</c:v>
                </c:pt>
                <c:pt idx="3734">
                  <c:v>267.73761713520753</c:v>
                </c:pt>
                <c:pt idx="3735">
                  <c:v>267.66595289079225</c:v>
                </c:pt>
                <c:pt idx="3736">
                  <c:v>267.59432700026758</c:v>
                </c:pt>
                <c:pt idx="3737">
                  <c:v>267.52273943285178</c:v>
                </c:pt>
                <c:pt idx="3738">
                  <c:v>267.45119015779625</c:v>
                </c:pt>
                <c:pt idx="3739">
                  <c:v>267.37967914438502</c:v>
                </c:pt>
                <c:pt idx="3740">
                  <c:v>267.30820636193528</c:v>
                </c:pt>
                <c:pt idx="3741">
                  <c:v>267.23677177979692</c:v>
                </c:pt>
                <c:pt idx="3742">
                  <c:v>267.1653753673524</c:v>
                </c:pt>
                <c:pt idx="3743">
                  <c:v>267.09401709401709</c:v>
                </c:pt>
                <c:pt idx="3744">
                  <c:v>267.02269692923892</c:v>
                </c:pt>
                <c:pt idx="3745">
                  <c:v>266.95141484249871</c:v>
                </c:pt>
                <c:pt idx="3746">
                  <c:v>266.88017080330934</c:v>
                </c:pt>
                <c:pt idx="3747">
                  <c:v>266.80896478121662</c:v>
                </c:pt>
                <c:pt idx="3748">
                  <c:v>266.73779674579885</c:v>
                </c:pt>
                <c:pt idx="3749">
                  <c:v>266.66666666666669</c:v>
                </c:pt>
                <c:pt idx="3750">
                  <c:v>266.59557451346308</c:v>
                </c:pt>
                <c:pt idx="3751">
                  <c:v>266.52452025586359</c:v>
                </c:pt>
                <c:pt idx="3752">
                  <c:v>266.45350386357575</c:v>
                </c:pt>
                <c:pt idx="3753">
                  <c:v>266.38252530633991</c:v>
                </c:pt>
                <c:pt idx="3754">
                  <c:v>266.31158455392813</c:v>
                </c:pt>
                <c:pt idx="3755">
                  <c:v>266.24068157614488</c:v>
                </c:pt>
                <c:pt idx="3756">
                  <c:v>266.16981634282672</c:v>
                </c:pt>
                <c:pt idx="3757">
                  <c:v>266.09898882384243</c:v>
                </c:pt>
                <c:pt idx="3758">
                  <c:v>266.02819898909286</c:v>
                </c:pt>
                <c:pt idx="3759">
                  <c:v>265.95744680851067</c:v>
                </c:pt>
                <c:pt idx="3760">
                  <c:v>265.8867322520606</c:v>
                </c:pt>
                <c:pt idx="3761">
                  <c:v>265.8160552897395</c:v>
                </c:pt>
                <c:pt idx="3762">
                  <c:v>265.74541589157587</c:v>
                </c:pt>
                <c:pt idx="3763">
                  <c:v>265.67481402763019</c:v>
                </c:pt>
                <c:pt idx="3764">
                  <c:v>265.60424966799468</c:v>
                </c:pt>
                <c:pt idx="3765">
                  <c:v>265.53372278279346</c:v>
                </c:pt>
                <c:pt idx="3766">
                  <c:v>265.46323334218209</c:v>
                </c:pt>
                <c:pt idx="3767">
                  <c:v>265.39278131634819</c:v>
                </c:pt>
                <c:pt idx="3768">
                  <c:v>265.32236667551075</c:v>
                </c:pt>
                <c:pt idx="3769">
                  <c:v>265.25198938992042</c:v>
                </c:pt>
                <c:pt idx="3770">
                  <c:v>265.18164942985942</c:v>
                </c:pt>
                <c:pt idx="3771">
                  <c:v>265.11134676564154</c:v>
                </c:pt>
                <c:pt idx="3772">
                  <c:v>265.04108136761198</c:v>
                </c:pt>
                <c:pt idx="3773">
                  <c:v>264.9708532061473</c:v>
                </c:pt>
                <c:pt idx="3774">
                  <c:v>264.90066225165566</c:v>
                </c:pt>
                <c:pt idx="3775">
                  <c:v>264.83050847457628</c:v>
                </c:pt>
                <c:pt idx="3776">
                  <c:v>264.7603918453799</c:v>
                </c:pt>
                <c:pt idx="3777">
                  <c:v>264.69031233456855</c:v>
                </c:pt>
                <c:pt idx="3778">
                  <c:v>264.62026991267533</c:v>
                </c:pt>
                <c:pt idx="3779">
                  <c:v>264.55026455026456</c:v>
                </c:pt>
                <c:pt idx="3780">
                  <c:v>264.48029621793171</c:v>
                </c:pt>
                <c:pt idx="3781">
                  <c:v>264.41036488630357</c:v>
                </c:pt>
                <c:pt idx="3782">
                  <c:v>264.34047052603756</c:v>
                </c:pt>
                <c:pt idx="3783">
                  <c:v>264.27061310782244</c:v>
                </c:pt>
                <c:pt idx="3784">
                  <c:v>264.20079260237776</c:v>
                </c:pt>
                <c:pt idx="3785">
                  <c:v>264.13100898045428</c:v>
                </c:pt>
                <c:pt idx="3786">
                  <c:v>264.06126221283336</c:v>
                </c:pt>
                <c:pt idx="3787">
                  <c:v>263.99155227032742</c:v>
                </c:pt>
                <c:pt idx="3788">
                  <c:v>263.92187912377932</c:v>
                </c:pt>
                <c:pt idx="3789">
                  <c:v>263.85224274406329</c:v>
                </c:pt>
                <c:pt idx="3790">
                  <c:v>263.78264310208391</c:v>
                </c:pt>
                <c:pt idx="3791">
                  <c:v>263.71308016877634</c:v>
                </c:pt>
                <c:pt idx="3792">
                  <c:v>263.64355391510674</c:v>
                </c:pt>
                <c:pt idx="3793">
                  <c:v>263.57406431207164</c:v>
                </c:pt>
                <c:pt idx="3794">
                  <c:v>263.50461133069831</c:v>
                </c:pt>
                <c:pt idx="3795">
                  <c:v>263.43519494204429</c:v>
                </c:pt>
                <c:pt idx="3796">
                  <c:v>263.36581511719777</c:v>
                </c:pt>
                <c:pt idx="3797">
                  <c:v>263.29647182727751</c:v>
                </c:pt>
                <c:pt idx="3798">
                  <c:v>263.22716504343248</c:v>
                </c:pt>
                <c:pt idx="3799">
                  <c:v>263.15789473684214</c:v>
                </c:pt>
                <c:pt idx="3800">
                  <c:v>263.08866087871615</c:v>
                </c:pt>
                <c:pt idx="3801">
                  <c:v>263.0194634402946</c:v>
                </c:pt>
                <c:pt idx="3802">
                  <c:v>262.95030239284773</c:v>
                </c:pt>
                <c:pt idx="3803">
                  <c:v>262.88117770767616</c:v>
                </c:pt>
                <c:pt idx="3804">
                  <c:v>262.81208935611039</c:v>
                </c:pt>
                <c:pt idx="3805">
                  <c:v>262.74303730951129</c:v>
                </c:pt>
                <c:pt idx="3806">
                  <c:v>262.67402153926975</c:v>
                </c:pt>
                <c:pt idx="3807">
                  <c:v>262.60504201680675</c:v>
                </c:pt>
                <c:pt idx="3808">
                  <c:v>262.5360987135731</c:v>
                </c:pt>
                <c:pt idx="3809">
                  <c:v>262.46719160104988</c:v>
                </c:pt>
                <c:pt idx="3810">
                  <c:v>262.39832065074779</c:v>
                </c:pt>
                <c:pt idx="3811">
                  <c:v>262.32948583420779</c:v>
                </c:pt>
                <c:pt idx="3812">
                  <c:v>262.2606871230002</c:v>
                </c:pt>
                <c:pt idx="3813">
                  <c:v>262.19192448872576</c:v>
                </c:pt>
                <c:pt idx="3814">
                  <c:v>262.12319790301444</c:v>
                </c:pt>
                <c:pt idx="3815">
                  <c:v>262.05450733752622</c:v>
                </c:pt>
                <c:pt idx="3816">
                  <c:v>261.98585276395073</c:v>
                </c:pt>
                <c:pt idx="3817">
                  <c:v>261.9172341540073</c:v>
                </c:pt>
                <c:pt idx="3818">
                  <c:v>261.84865147944487</c:v>
                </c:pt>
                <c:pt idx="3819">
                  <c:v>261.78010471204186</c:v>
                </c:pt>
                <c:pt idx="3820">
                  <c:v>261.71159382360634</c:v>
                </c:pt>
                <c:pt idx="3821">
                  <c:v>261.64311878597596</c:v>
                </c:pt>
                <c:pt idx="3822">
                  <c:v>261.5746795710175</c:v>
                </c:pt>
                <c:pt idx="3823">
                  <c:v>261.50627615062763</c:v>
                </c:pt>
                <c:pt idx="3824">
                  <c:v>261.43790849673195</c:v>
                </c:pt>
                <c:pt idx="3825">
                  <c:v>261.36957658128591</c:v>
                </c:pt>
                <c:pt idx="3826">
                  <c:v>261.30128037627389</c:v>
                </c:pt>
                <c:pt idx="3827">
                  <c:v>261.23301985370955</c:v>
                </c:pt>
                <c:pt idx="3828">
                  <c:v>261.16479498563592</c:v>
                </c:pt>
                <c:pt idx="3829">
                  <c:v>261.09660574412533</c:v>
                </c:pt>
                <c:pt idx="3830">
                  <c:v>261.02845210127907</c:v>
                </c:pt>
                <c:pt idx="3831">
                  <c:v>260.96033402922757</c:v>
                </c:pt>
                <c:pt idx="3832">
                  <c:v>260.89225150013044</c:v>
                </c:pt>
                <c:pt idx="3833">
                  <c:v>260.82420448617631</c:v>
                </c:pt>
                <c:pt idx="3834">
                  <c:v>260.75619295958279</c:v>
                </c:pt>
                <c:pt idx="3835">
                  <c:v>260.68821689259647</c:v>
                </c:pt>
                <c:pt idx="3836">
                  <c:v>260.62027625749278</c:v>
                </c:pt>
                <c:pt idx="3837">
                  <c:v>260.55237102657634</c:v>
                </c:pt>
                <c:pt idx="3838">
                  <c:v>260.48450117218022</c:v>
                </c:pt>
                <c:pt idx="3839">
                  <c:v>260.41666666666669</c:v>
                </c:pt>
                <c:pt idx="3840">
                  <c:v>260.34886748242639</c:v>
                </c:pt>
                <c:pt idx="3841">
                  <c:v>260.28110359187917</c:v>
                </c:pt>
                <c:pt idx="3842">
                  <c:v>260.21337496747333</c:v>
                </c:pt>
                <c:pt idx="3843">
                  <c:v>260.14568158168578</c:v>
                </c:pt>
                <c:pt idx="3844">
                  <c:v>260.07802340702204</c:v>
                </c:pt>
                <c:pt idx="3845">
                  <c:v>260.01040041601658</c:v>
                </c:pt>
                <c:pt idx="3846">
                  <c:v>259.94281258123215</c:v>
                </c:pt>
                <c:pt idx="3847">
                  <c:v>259.87525987525987</c:v>
                </c:pt>
                <c:pt idx="3848">
                  <c:v>259.8077422707197</c:v>
                </c:pt>
                <c:pt idx="3849">
                  <c:v>259.74025974025972</c:v>
                </c:pt>
                <c:pt idx="3850">
                  <c:v>259.67281225655671</c:v>
                </c:pt>
                <c:pt idx="3851">
                  <c:v>259.60539979231572</c:v>
                </c:pt>
                <c:pt idx="3852">
                  <c:v>259.53802232026993</c:v>
                </c:pt>
                <c:pt idx="3853">
                  <c:v>259.47067981318111</c:v>
                </c:pt>
                <c:pt idx="3854">
                  <c:v>259.40337224383921</c:v>
                </c:pt>
                <c:pt idx="3855">
                  <c:v>259.33609958506224</c:v>
                </c:pt>
                <c:pt idx="3856">
                  <c:v>259.26886180969666</c:v>
                </c:pt>
                <c:pt idx="3857">
                  <c:v>259.2016588906169</c:v>
                </c:pt>
                <c:pt idx="3858">
                  <c:v>259.13449080072559</c:v>
                </c:pt>
                <c:pt idx="3859">
                  <c:v>259.06735751295338</c:v>
                </c:pt>
                <c:pt idx="3860">
                  <c:v>259.00025900025901</c:v>
                </c:pt>
                <c:pt idx="3861">
                  <c:v>258.93319523562923</c:v>
                </c:pt>
                <c:pt idx="3862">
                  <c:v>258.86616619207871</c:v>
                </c:pt>
                <c:pt idx="3863">
                  <c:v>258.79917184265014</c:v>
                </c:pt>
                <c:pt idx="3864">
                  <c:v>258.73221216041395</c:v>
                </c:pt>
                <c:pt idx="3865">
                  <c:v>258.66528711846865</c:v>
                </c:pt>
                <c:pt idx="3866">
                  <c:v>258.59839668994056</c:v>
                </c:pt>
                <c:pt idx="3867">
                  <c:v>258.53154084798348</c:v>
                </c:pt>
                <c:pt idx="3868">
                  <c:v>258.46471956577926</c:v>
                </c:pt>
                <c:pt idx="3869">
                  <c:v>258.39793281653743</c:v>
                </c:pt>
                <c:pt idx="3870">
                  <c:v>258.3311805734952</c:v>
                </c:pt>
                <c:pt idx="3871">
                  <c:v>258.26446280991735</c:v>
                </c:pt>
                <c:pt idx="3872">
                  <c:v>258.19777949909627</c:v>
                </c:pt>
                <c:pt idx="3873">
                  <c:v>258.13113061435206</c:v>
                </c:pt>
                <c:pt idx="3874">
                  <c:v>258.06451612903226</c:v>
                </c:pt>
                <c:pt idx="3875">
                  <c:v>257.99793601651191</c:v>
                </c:pt>
                <c:pt idx="3876">
                  <c:v>257.93139025019349</c:v>
                </c:pt>
                <c:pt idx="3877">
                  <c:v>257.86487880350694</c:v>
                </c:pt>
                <c:pt idx="3878">
                  <c:v>257.79840164990981</c:v>
                </c:pt>
                <c:pt idx="3879">
                  <c:v>257.73195876288662</c:v>
                </c:pt>
                <c:pt idx="3880">
                  <c:v>257.66555011594949</c:v>
                </c:pt>
                <c:pt idx="3881">
                  <c:v>257.59917568263785</c:v>
                </c:pt>
                <c:pt idx="3882">
                  <c:v>257.53283543651816</c:v>
                </c:pt>
                <c:pt idx="3883">
                  <c:v>257.46652935118436</c:v>
                </c:pt>
                <c:pt idx="3884">
                  <c:v>257.40025740025743</c:v>
                </c:pt>
                <c:pt idx="3885">
                  <c:v>257.33401955738549</c:v>
                </c:pt>
                <c:pt idx="3886">
                  <c:v>257.26781579624384</c:v>
                </c:pt>
                <c:pt idx="3887">
                  <c:v>257.20164609053501</c:v>
                </c:pt>
                <c:pt idx="3888">
                  <c:v>257.13551041398819</c:v>
                </c:pt>
                <c:pt idx="3889">
                  <c:v>257.0694087403599</c:v>
                </c:pt>
                <c:pt idx="3890">
                  <c:v>257.00334104343352</c:v>
                </c:pt>
                <c:pt idx="3891">
                  <c:v>256.93730729701957</c:v>
                </c:pt>
                <c:pt idx="3892">
                  <c:v>256.87130747495502</c:v>
                </c:pt>
                <c:pt idx="3893">
                  <c:v>256.80534155110422</c:v>
                </c:pt>
                <c:pt idx="3894">
                  <c:v>256.73940949935815</c:v>
                </c:pt>
                <c:pt idx="3895">
                  <c:v>256.67351129363453</c:v>
                </c:pt>
                <c:pt idx="3896">
                  <c:v>256.60764690787789</c:v>
                </c:pt>
                <c:pt idx="3897">
                  <c:v>256.54181631605951</c:v>
                </c:pt>
                <c:pt idx="3898">
                  <c:v>256.47601949217744</c:v>
                </c:pt>
                <c:pt idx="3899">
                  <c:v>256.41025641025641</c:v>
                </c:pt>
                <c:pt idx="3900">
                  <c:v>256.34452704434761</c:v>
                </c:pt>
                <c:pt idx="3901">
                  <c:v>256.27883136852893</c:v>
                </c:pt>
                <c:pt idx="3902">
                  <c:v>256.21316935690498</c:v>
                </c:pt>
                <c:pt idx="3903">
                  <c:v>256.14754098360658</c:v>
                </c:pt>
                <c:pt idx="3904">
                  <c:v>256.08194622279137</c:v>
                </c:pt>
                <c:pt idx="3905">
                  <c:v>256.01638504864309</c:v>
                </c:pt>
                <c:pt idx="3906">
                  <c:v>255.95085743537243</c:v>
                </c:pt>
                <c:pt idx="3907">
                  <c:v>255.88536335721599</c:v>
                </c:pt>
                <c:pt idx="3908">
                  <c:v>255.81990278843699</c:v>
                </c:pt>
                <c:pt idx="3909">
                  <c:v>255.7544757033248</c:v>
                </c:pt>
                <c:pt idx="3910">
                  <c:v>255.68908207619535</c:v>
                </c:pt>
                <c:pt idx="3911">
                  <c:v>255.62372188139059</c:v>
                </c:pt>
                <c:pt idx="3912">
                  <c:v>255.55839509327885</c:v>
                </c:pt>
                <c:pt idx="3913">
                  <c:v>255.49310168625445</c:v>
                </c:pt>
                <c:pt idx="3914">
                  <c:v>255.4278416347382</c:v>
                </c:pt>
                <c:pt idx="3915">
                  <c:v>255.36261491317671</c:v>
                </c:pt>
                <c:pt idx="3916">
                  <c:v>255.29742149604292</c:v>
                </c:pt>
                <c:pt idx="3917">
                  <c:v>255.2322613578356</c:v>
                </c:pt>
                <c:pt idx="3918">
                  <c:v>255.16713447307987</c:v>
                </c:pt>
                <c:pt idx="3919">
                  <c:v>255.10204081632654</c:v>
                </c:pt>
                <c:pt idx="3920">
                  <c:v>255.03698036215255</c:v>
                </c:pt>
                <c:pt idx="3921">
                  <c:v>254.97195308516061</c:v>
                </c:pt>
                <c:pt idx="3922">
                  <c:v>254.90695895997959</c:v>
                </c:pt>
                <c:pt idx="3923">
                  <c:v>254.84199796126401</c:v>
                </c:pt>
                <c:pt idx="3924">
                  <c:v>254.77707006369428</c:v>
                </c:pt>
                <c:pt idx="3925">
                  <c:v>254.71217524197655</c:v>
                </c:pt>
                <c:pt idx="3926">
                  <c:v>254.64731347084287</c:v>
                </c:pt>
                <c:pt idx="3927">
                  <c:v>254.58248472505093</c:v>
                </c:pt>
                <c:pt idx="3928">
                  <c:v>254.5176889793841</c:v>
                </c:pt>
                <c:pt idx="3929">
                  <c:v>254.45292620865138</c:v>
                </c:pt>
                <c:pt idx="3930">
                  <c:v>254.38819638768757</c:v>
                </c:pt>
                <c:pt idx="3931">
                  <c:v>254.323499491353</c:v>
                </c:pt>
                <c:pt idx="3932">
                  <c:v>254.25883549453346</c:v>
                </c:pt>
                <c:pt idx="3933">
                  <c:v>254.19420437214032</c:v>
                </c:pt>
                <c:pt idx="3934">
                  <c:v>254.12960609911053</c:v>
                </c:pt>
                <c:pt idx="3935">
                  <c:v>254.06504065040653</c:v>
                </c:pt>
                <c:pt idx="3936">
                  <c:v>254.00050800101604</c:v>
                </c:pt>
                <c:pt idx="3937">
                  <c:v>253.93600812595221</c:v>
                </c:pt>
                <c:pt idx="3938">
                  <c:v>253.87154100025387</c:v>
                </c:pt>
                <c:pt idx="3939">
                  <c:v>253.80710659898477</c:v>
                </c:pt>
                <c:pt idx="3940">
                  <c:v>253.7427048972342</c:v>
                </c:pt>
                <c:pt idx="3941">
                  <c:v>253.67833587011665</c:v>
                </c:pt>
                <c:pt idx="3942">
                  <c:v>253.61399949277197</c:v>
                </c:pt>
                <c:pt idx="3943">
                  <c:v>253.54969574036514</c:v>
                </c:pt>
                <c:pt idx="3944">
                  <c:v>253.4854245880862</c:v>
                </c:pt>
                <c:pt idx="3945">
                  <c:v>253.42118601115047</c:v>
                </c:pt>
                <c:pt idx="3946">
                  <c:v>253.35697998479858</c:v>
                </c:pt>
                <c:pt idx="3947">
                  <c:v>253.29280648429588</c:v>
                </c:pt>
                <c:pt idx="3948">
                  <c:v>253.22866548493292</c:v>
                </c:pt>
                <c:pt idx="3949">
                  <c:v>253.16455696202533</c:v>
                </c:pt>
                <c:pt idx="3950">
                  <c:v>253.1004808909137</c:v>
                </c:pt>
                <c:pt idx="3951">
                  <c:v>253.03643724696354</c:v>
                </c:pt>
                <c:pt idx="3952">
                  <c:v>252.97242600556538</c:v>
                </c:pt>
                <c:pt idx="3953">
                  <c:v>252.90844714213452</c:v>
                </c:pt>
                <c:pt idx="3954">
                  <c:v>252.84450063211125</c:v>
                </c:pt>
                <c:pt idx="3955">
                  <c:v>252.78058645096056</c:v>
                </c:pt>
                <c:pt idx="3956">
                  <c:v>252.71670457417235</c:v>
                </c:pt>
                <c:pt idx="3957">
                  <c:v>252.65285497726126</c:v>
                </c:pt>
                <c:pt idx="3958">
                  <c:v>252.58903763576663</c:v>
                </c:pt>
                <c:pt idx="3959">
                  <c:v>252.52525252525251</c:v>
                </c:pt>
                <c:pt idx="3960">
                  <c:v>252.46149962130775</c:v>
                </c:pt>
                <c:pt idx="3961">
                  <c:v>252.39777889954567</c:v>
                </c:pt>
                <c:pt idx="3962">
                  <c:v>252.33409033560434</c:v>
                </c:pt>
                <c:pt idx="3963">
                  <c:v>252.27043390514629</c:v>
                </c:pt>
                <c:pt idx="3964">
                  <c:v>252.20680958385879</c:v>
                </c:pt>
                <c:pt idx="3965">
                  <c:v>252.14321734745334</c:v>
                </c:pt>
                <c:pt idx="3966">
                  <c:v>252.07965717166621</c:v>
                </c:pt>
                <c:pt idx="3967">
                  <c:v>252.01612903225811</c:v>
                </c:pt>
                <c:pt idx="3968">
                  <c:v>251.95263290501387</c:v>
                </c:pt>
                <c:pt idx="3969">
                  <c:v>251.88916876574305</c:v>
                </c:pt>
                <c:pt idx="3970">
                  <c:v>251.82573659027952</c:v>
                </c:pt>
                <c:pt idx="3971">
                  <c:v>251.76233635448139</c:v>
                </c:pt>
                <c:pt idx="3972">
                  <c:v>251.69896803423111</c:v>
                </c:pt>
                <c:pt idx="3973">
                  <c:v>251.63563160543529</c:v>
                </c:pt>
                <c:pt idx="3974">
                  <c:v>251.57232704402517</c:v>
                </c:pt>
                <c:pt idx="3975">
                  <c:v>251.5090543259557</c:v>
                </c:pt>
                <c:pt idx="3976">
                  <c:v>251.44581342720645</c:v>
                </c:pt>
                <c:pt idx="3977">
                  <c:v>251.38260432378075</c:v>
                </c:pt>
                <c:pt idx="3978">
                  <c:v>251.31942699170648</c:v>
                </c:pt>
                <c:pt idx="3979">
                  <c:v>251.25628140703517</c:v>
                </c:pt>
                <c:pt idx="3980">
                  <c:v>251.19316754584275</c:v>
                </c:pt>
                <c:pt idx="3981">
                  <c:v>251.13008538422901</c:v>
                </c:pt>
                <c:pt idx="3982">
                  <c:v>251.06703489831784</c:v>
                </c:pt>
                <c:pt idx="3983">
                  <c:v>251.00401606425703</c:v>
                </c:pt>
                <c:pt idx="3984">
                  <c:v>250.94102885821835</c:v>
                </c:pt>
                <c:pt idx="3985">
                  <c:v>250.87807325639733</c:v>
                </c:pt>
                <c:pt idx="3986">
                  <c:v>250.81514923501376</c:v>
                </c:pt>
                <c:pt idx="3987">
                  <c:v>250.75225677031094</c:v>
                </c:pt>
                <c:pt idx="3988">
                  <c:v>250.68939583855601</c:v>
                </c:pt>
                <c:pt idx="3989">
                  <c:v>250.62656641604008</c:v>
                </c:pt>
                <c:pt idx="3990">
                  <c:v>250.56376847907794</c:v>
                </c:pt>
                <c:pt idx="3991">
                  <c:v>250.501002004008</c:v>
                </c:pt>
                <c:pt idx="3992">
                  <c:v>250.43826696719259</c:v>
                </c:pt>
                <c:pt idx="3993">
                  <c:v>250.37556334501753</c:v>
                </c:pt>
                <c:pt idx="3994">
                  <c:v>250.31289111389233</c:v>
                </c:pt>
                <c:pt idx="3995">
                  <c:v>250.25025025025028</c:v>
                </c:pt>
                <c:pt idx="3996">
                  <c:v>250.18764073054794</c:v>
                </c:pt>
                <c:pt idx="3997">
                  <c:v>250.12506253126557</c:v>
                </c:pt>
                <c:pt idx="3998">
                  <c:v>250.06251562890722</c:v>
                </c:pt>
                <c:pt idx="3999">
                  <c:v>250</c:v>
                </c:pt>
                <c:pt idx="4000">
                  <c:v>249.93751562109469</c:v>
                </c:pt>
                <c:pt idx="4001">
                  <c:v>249.87506246876563</c:v>
                </c:pt>
                <c:pt idx="4002">
                  <c:v>249.81264051961028</c:v>
                </c:pt>
                <c:pt idx="4003">
                  <c:v>249.75024975024982</c:v>
                </c:pt>
                <c:pt idx="4004">
                  <c:v>249.68789013732834</c:v>
                </c:pt>
                <c:pt idx="4005">
                  <c:v>249.62556165751369</c:v>
                </c:pt>
                <c:pt idx="4006">
                  <c:v>249.56326428749691</c:v>
                </c:pt>
                <c:pt idx="4007">
                  <c:v>249.50099800399204</c:v>
                </c:pt>
                <c:pt idx="4008">
                  <c:v>249.43876278373654</c:v>
                </c:pt>
                <c:pt idx="4009">
                  <c:v>249.3765586034913</c:v>
                </c:pt>
                <c:pt idx="4010">
                  <c:v>249.31438544003987</c:v>
                </c:pt>
                <c:pt idx="4011">
                  <c:v>249.2522432701895</c:v>
                </c:pt>
                <c:pt idx="4012">
                  <c:v>249.19013207077003</c:v>
                </c:pt>
                <c:pt idx="4013">
                  <c:v>249.12805181863476</c:v>
                </c:pt>
                <c:pt idx="4014">
                  <c:v>249.06600249066005</c:v>
                </c:pt>
                <c:pt idx="4015">
                  <c:v>249.00398406374501</c:v>
                </c:pt>
                <c:pt idx="4016">
                  <c:v>248.94199651481202</c:v>
                </c:pt>
                <c:pt idx="4017">
                  <c:v>248.88003982080642</c:v>
                </c:pt>
                <c:pt idx="4018">
                  <c:v>248.81811395869616</c:v>
                </c:pt>
                <c:pt idx="4019">
                  <c:v>248.75621890547271</c:v>
                </c:pt>
                <c:pt idx="4020">
                  <c:v>248.69435463814975</c:v>
                </c:pt>
                <c:pt idx="4021">
                  <c:v>248.63252113376424</c:v>
                </c:pt>
                <c:pt idx="4022">
                  <c:v>248.57071836937612</c:v>
                </c:pt>
                <c:pt idx="4023">
                  <c:v>248.50894632206763</c:v>
                </c:pt>
                <c:pt idx="4024">
                  <c:v>248.44720496894405</c:v>
                </c:pt>
                <c:pt idx="4025">
                  <c:v>248.38549428713367</c:v>
                </c:pt>
                <c:pt idx="4026">
                  <c:v>248.32381425378694</c:v>
                </c:pt>
                <c:pt idx="4027">
                  <c:v>248.26216484607752</c:v>
                </c:pt>
                <c:pt idx="4028">
                  <c:v>248.20054604120128</c:v>
                </c:pt>
                <c:pt idx="4029">
                  <c:v>248.13895781637711</c:v>
                </c:pt>
                <c:pt idx="4030">
                  <c:v>248.07740014884646</c:v>
                </c:pt>
                <c:pt idx="4031">
                  <c:v>248.01587301587301</c:v>
                </c:pt>
                <c:pt idx="4032">
                  <c:v>247.95437639474332</c:v>
                </c:pt>
                <c:pt idx="4033">
                  <c:v>247.89291026276646</c:v>
                </c:pt>
                <c:pt idx="4034">
                  <c:v>247.8314745972738</c:v>
                </c:pt>
                <c:pt idx="4035">
                  <c:v>247.77006937561947</c:v>
                </c:pt>
                <c:pt idx="4036">
                  <c:v>247.70869457517958</c:v>
                </c:pt>
                <c:pt idx="4037">
                  <c:v>247.64735017335312</c:v>
                </c:pt>
                <c:pt idx="4038">
                  <c:v>247.58603614756132</c:v>
                </c:pt>
                <c:pt idx="4039">
                  <c:v>247.52475247524751</c:v>
                </c:pt>
                <c:pt idx="4040">
                  <c:v>247.46349913387769</c:v>
                </c:pt>
                <c:pt idx="4041">
                  <c:v>247.40227610094013</c:v>
                </c:pt>
                <c:pt idx="4042">
                  <c:v>247.34108335394507</c:v>
                </c:pt>
                <c:pt idx="4043">
                  <c:v>247.27992087042537</c:v>
                </c:pt>
                <c:pt idx="4044">
                  <c:v>247.21878862793574</c:v>
                </c:pt>
                <c:pt idx="4045">
                  <c:v>247.15768660405334</c:v>
                </c:pt>
                <c:pt idx="4046">
                  <c:v>247.09661477637761</c:v>
                </c:pt>
                <c:pt idx="4047">
                  <c:v>247.03557312252966</c:v>
                </c:pt>
                <c:pt idx="4048">
                  <c:v>246.97456162015311</c:v>
                </c:pt>
                <c:pt idx="4049">
                  <c:v>246.9135802469136</c:v>
                </c:pt>
                <c:pt idx="4050">
                  <c:v>246.85262898049865</c:v>
                </c:pt>
                <c:pt idx="4051">
                  <c:v>246.79170779861798</c:v>
                </c:pt>
                <c:pt idx="4052">
                  <c:v>246.73081667900323</c:v>
                </c:pt>
                <c:pt idx="4053">
                  <c:v>246.66995559940798</c:v>
                </c:pt>
                <c:pt idx="4054">
                  <c:v>246.6091245376079</c:v>
                </c:pt>
                <c:pt idx="4055">
                  <c:v>246.54832347140035</c:v>
                </c:pt>
                <c:pt idx="4056">
                  <c:v>246.48755237860482</c:v>
                </c:pt>
                <c:pt idx="4057">
                  <c:v>246.42681123706259</c:v>
                </c:pt>
                <c:pt idx="4058">
                  <c:v>246.36610002463658</c:v>
                </c:pt>
                <c:pt idx="4059">
                  <c:v>246.3054187192119</c:v>
                </c:pt>
                <c:pt idx="4060">
                  <c:v>246.24476729869491</c:v>
                </c:pt>
                <c:pt idx="4061">
                  <c:v>246.18414574101425</c:v>
                </c:pt>
                <c:pt idx="4062">
                  <c:v>246.12355402412012</c:v>
                </c:pt>
                <c:pt idx="4063">
                  <c:v>246.06299212598421</c:v>
                </c:pt>
                <c:pt idx="4064">
                  <c:v>246.0024600246002</c:v>
                </c:pt>
                <c:pt idx="4065">
                  <c:v>245.9419576979833</c:v>
                </c:pt>
                <c:pt idx="4066">
                  <c:v>245.88148512417015</c:v>
                </c:pt>
                <c:pt idx="4067">
                  <c:v>245.82104228121932</c:v>
                </c:pt>
                <c:pt idx="4068">
                  <c:v>245.76062914721066</c:v>
                </c:pt>
                <c:pt idx="4069">
                  <c:v>245.70024570024566</c:v>
                </c:pt>
                <c:pt idx="4070">
                  <c:v>245.63989191844763</c:v>
                </c:pt>
                <c:pt idx="4071">
                  <c:v>245.57956777996071</c:v>
                </c:pt>
                <c:pt idx="4072">
                  <c:v>245.51927326295109</c:v>
                </c:pt>
                <c:pt idx="4073">
                  <c:v>245.45900834560629</c:v>
                </c:pt>
                <c:pt idx="4074">
                  <c:v>245.39877300613497</c:v>
                </c:pt>
                <c:pt idx="4075">
                  <c:v>245.33856722276744</c:v>
                </c:pt>
                <c:pt idx="4076">
                  <c:v>245.27839097375525</c:v>
                </c:pt>
                <c:pt idx="4077">
                  <c:v>245.21824423737121</c:v>
                </c:pt>
                <c:pt idx="4078">
                  <c:v>245.15812699190982</c:v>
                </c:pt>
                <c:pt idx="4079">
                  <c:v>245.0980392156863</c:v>
                </c:pt>
                <c:pt idx="4080">
                  <c:v>245.03798088703743</c:v>
                </c:pt>
                <c:pt idx="4081">
                  <c:v>244.97795198432146</c:v>
                </c:pt>
                <c:pt idx="4082">
                  <c:v>244.91795248591717</c:v>
                </c:pt>
                <c:pt idx="4083">
                  <c:v>244.85798237022536</c:v>
                </c:pt>
                <c:pt idx="4084">
                  <c:v>244.79804161566713</c:v>
                </c:pt>
                <c:pt idx="4085">
                  <c:v>244.73813020068525</c:v>
                </c:pt>
                <c:pt idx="4086">
                  <c:v>244.67824810374361</c:v>
                </c:pt>
                <c:pt idx="4087">
                  <c:v>244.61839530332679</c:v>
                </c:pt>
                <c:pt idx="4088">
                  <c:v>244.55857177794078</c:v>
                </c:pt>
                <c:pt idx="4089">
                  <c:v>244.4987775061125</c:v>
                </c:pt>
                <c:pt idx="4090">
                  <c:v>244.43901246638958</c:v>
                </c:pt>
                <c:pt idx="4091">
                  <c:v>244.37927663734121</c:v>
                </c:pt>
                <c:pt idx="4092">
                  <c:v>244.31956999755681</c:v>
                </c:pt>
                <c:pt idx="4093">
                  <c:v>244.25989252564727</c:v>
                </c:pt>
                <c:pt idx="4094">
                  <c:v>244.20024420024421</c:v>
                </c:pt>
                <c:pt idx="4095">
                  <c:v>244.140625</c:v>
                </c:pt>
                <c:pt idx="4096">
                  <c:v>244.08103490358792</c:v>
                </c:pt>
                <c:pt idx="4097">
                  <c:v>244.02147388970232</c:v>
                </c:pt>
                <c:pt idx="4098">
                  <c:v>243.96194193705779</c:v>
                </c:pt>
                <c:pt idx="4099">
                  <c:v>243.90243902439025</c:v>
                </c:pt>
                <c:pt idx="4100">
                  <c:v>243.84296513045601</c:v>
                </c:pt>
                <c:pt idx="4101">
                  <c:v>243.78352023403212</c:v>
                </c:pt>
                <c:pt idx="4102">
                  <c:v>243.72410431391668</c:v>
                </c:pt>
                <c:pt idx="4103">
                  <c:v>243.66471734892789</c:v>
                </c:pt>
                <c:pt idx="4104">
                  <c:v>243.60535931790494</c:v>
                </c:pt>
                <c:pt idx="4105">
                  <c:v>243.54603019970776</c:v>
                </c:pt>
                <c:pt idx="4106">
                  <c:v>243.48672997321646</c:v>
                </c:pt>
                <c:pt idx="4107">
                  <c:v>243.42745861733206</c:v>
                </c:pt>
                <c:pt idx="4108">
                  <c:v>243.36821611097591</c:v>
                </c:pt>
                <c:pt idx="4109">
                  <c:v>243.30900243309</c:v>
                </c:pt>
                <c:pt idx="4110">
                  <c:v>243.24981756263688</c:v>
                </c:pt>
                <c:pt idx="4111">
                  <c:v>243.19066147859922</c:v>
                </c:pt>
                <c:pt idx="4112">
                  <c:v>243.1315341599805</c:v>
                </c:pt>
                <c:pt idx="4113">
                  <c:v>243.07243558580456</c:v>
                </c:pt>
                <c:pt idx="4114">
                  <c:v>243.01336573511543</c:v>
                </c:pt>
                <c:pt idx="4115">
                  <c:v>242.95432458697766</c:v>
                </c:pt>
                <c:pt idx="4116">
                  <c:v>242.89531212047609</c:v>
                </c:pt>
                <c:pt idx="4117">
                  <c:v>242.83632831471584</c:v>
                </c:pt>
                <c:pt idx="4118">
                  <c:v>242.77737314882253</c:v>
                </c:pt>
                <c:pt idx="4119">
                  <c:v>242.71844660194174</c:v>
                </c:pt>
                <c:pt idx="4120">
                  <c:v>242.65954865323943</c:v>
                </c:pt>
                <c:pt idx="4121">
                  <c:v>242.60067928190202</c:v>
                </c:pt>
                <c:pt idx="4122">
                  <c:v>242.54183846713551</c:v>
                </c:pt>
                <c:pt idx="4123">
                  <c:v>242.48302618816686</c:v>
                </c:pt>
                <c:pt idx="4124">
                  <c:v>242.42424242424241</c:v>
                </c:pt>
                <c:pt idx="4125">
                  <c:v>242.36548715462916</c:v>
                </c:pt>
                <c:pt idx="4126">
                  <c:v>242.30676035861404</c:v>
                </c:pt>
                <c:pt idx="4127">
                  <c:v>242.24806201550388</c:v>
                </c:pt>
                <c:pt idx="4128">
                  <c:v>242.18939210462585</c:v>
                </c:pt>
                <c:pt idx="4129">
                  <c:v>242.13075060532688</c:v>
                </c:pt>
                <c:pt idx="4130">
                  <c:v>242.07213749697405</c:v>
                </c:pt>
                <c:pt idx="4131">
                  <c:v>242.01355275895457</c:v>
                </c:pt>
                <c:pt idx="4132">
                  <c:v>241.95499637067505</c:v>
                </c:pt>
                <c:pt idx="4133">
                  <c:v>241.89646831156259</c:v>
                </c:pt>
                <c:pt idx="4134">
                  <c:v>241.83796856106409</c:v>
                </c:pt>
                <c:pt idx="4135">
                  <c:v>241.77949709864603</c:v>
                </c:pt>
                <c:pt idx="4136">
                  <c:v>241.72105390379508</c:v>
                </c:pt>
                <c:pt idx="4137">
                  <c:v>241.66263895601739</c:v>
                </c:pt>
                <c:pt idx="4138">
                  <c:v>241.60425223483929</c:v>
                </c:pt>
                <c:pt idx="4139">
                  <c:v>241.5458937198068</c:v>
                </c:pt>
                <c:pt idx="4140">
                  <c:v>241.48756339048538</c:v>
                </c:pt>
                <c:pt idx="4141">
                  <c:v>241.42926122646057</c:v>
                </c:pt>
                <c:pt idx="4142">
                  <c:v>241.37098720733772</c:v>
                </c:pt>
                <c:pt idx="4143">
                  <c:v>241.31274131274128</c:v>
                </c:pt>
                <c:pt idx="4144">
                  <c:v>241.25452352231605</c:v>
                </c:pt>
                <c:pt idx="4145">
                  <c:v>241.19633381572604</c:v>
                </c:pt>
                <c:pt idx="4146">
                  <c:v>241.13817217265489</c:v>
                </c:pt>
                <c:pt idx="4147">
                  <c:v>241.08003857280622</c:v>
                </c:pt>
                <c:pt idx="4148">
                  <c:v>241.02193299590263</c:v>
                </c:pt>
                <c:pt idx="4149">
                  <c:v>240.96385542168667</c:v>
                </c:pt>
                <c:pt idx="4150">
                  <c:v>240.9058058299205</c:v>
                </c:pt>
                <c:pt idx="4151">
                  <c:v>240.84778420038535</c:v>
                </c:pt>
                <c:pt idx="4152">
                  <c:v>240.78979051288229</c:v>
                </c:pt>
                <c:pt idx="4153">
                  <c:v>240.7318247472316</c:v>
                </c:pt>
                <c:pt idx="4154">
                  <c:v>240.67388688327313</c:v>
                </c:pt>
                <c:pt idx="4155">
                  <c:v>240.61597690086629</c:v>
                </c:pt>
                <c:pt idx="4156">
                  <c:v>240.55809477988933</c:v>
                </c:pt>
                <c:pt idx="4157">
                  <c:v>240.50024050024044</c:v>
                </c:pt>
                <c:pt idx="4158">
                  <c:v>240.442414041837</c:v>
                </c:pt>
                <c:pt idx="4159">
                  <c:v>240.38461538461536</c:v>
                </c:pt>
                <c:pt idx="4160">
                  <c:v>240.32684450853165</c:v>
                </c:pt>
                <c:pt idx="4161">
                  <c:v>240.26910139356082</c:v>
                </c:pt>
                <c:pt idx="4162">
                  <c:v>240.21138601969733</c:v>
                </c:pt>
                <c:pt idx="4163">
                  <c:v>240.15369836695487</c:v>
                </c:pt>
                <c:pt idx="4164">
                  <c:v>240.09603841536614</c:v>
                </c:pt>
                <c:pt idx="4165">
                  <c:v>240.03840614498313</c:v>
                </c:pt>
                <c:pt idx="4166">
                  <c:v>239.98080153587719</c:v>
                </c:pt>
                <c:pt idx="4167">
                  <c:v>239.92322456813815</c:v>
                </c:pt>
                <c:pt idx="4168">
                  <c:v>239.86567522187579</c:v>
                </c:pt>
                <c:pt idx="4169">
                  <c:v>239.80815347721824</c:v>
                </c:pt>
                <c:pt idx="4170">
                  <c:v>239.75065931431311</c:v>
                </c:pt>
                <c:pt idx="4171">
                  <c:v>239.69319271332699</c:v>
                </c:pt>
                <c:pt idx="4172">
                  <c:v>239.63575365444524</c:v>
                </c:pt>
                <c:pt idx="4173">
                  <c:v>239.5783421178725</c:v>
                </c:pt>
                <c:pt idx="4174">
                  <c:v>239.52095808383237</c:v>
                </c:pt>
                <c:pt idx="4175">
                  <c:v>239.46360153256703</c:v>
                </c:pt>
                <c:pt idx="4176">
                  <c:v>239.4062724443381</c:v>
                </c:pt>
                <c:pt idx="4177">
                  <c:v>239.34897079942559</c:v>
                </c:pt>
                <c:pt idx="4178">
                  <c:v>239.29169657812872</c:v>
                </c:pt>
                <c:pt idx="4179">
                  <c:v>239.23444976076559</c:v>
                </c:pt>
                <c:pt idx="4180">
                  <c:v>239.17723032767279</c:v>
                </c:pt>
                <c:pt idx="4181">
                  <c:v>239.12003825920607</c:v>
                </c:pt>
                <c:pt idx="4182">
                  <c:v>239.06287353573993</c:v>
                </c:pt>
                <c:pt idx="4183">
                  <c:v>239.00573613766727</c:v>
                </c:pt>
                <c:pt idx="4184">
                  <c:v>238.94862604540032</c:v>
                </c:pt>
                <c:pt idx="4185">
                  <c:v>238.89154323936933</c:v>
                </c:pt>
                <c:pt idx="4186">
                  <c:v>238.83448770002386</c:v>
                </c:pt>
                <c:pt idx="4187">
                  <c:v>238.77745940783194</c:v>
                </c:pt>
                <c:pt idx="4188">
                  <c:v>238.72045834328003</c:v>
                </c:pt>
                <c:pt idx="4189">
                  <c:v>238.66348448687347</c:v>
                </c:pt>
                <c:pt idx="4190">
                  <c:v>238.60653781913629</c:v>
                </c:pt>
                <c:pt idx="4191">
                  <c:v>238.54961832061065</c:v>
                </c:pt>
                <c:pt idx="4192">
                  <c:v>238.49272597185791</c:v>
                </c:pt>
                <c:pt idx="4193">
                  <c:v>238.43586075345735</c:v>
                </c:pt>
                <c:pt idx="4194">
                  <c:v>238.37902264600712</c:v>
                </c:pt>
                <c:pt idx="4195">
                  <c:v>238.32221163012392</c:v>
                </c:pt>
                <c:pt idx="4196">
                  <c:v>238.26542768644268</c:v>
                </c:pt>
                <c:pt idx="4197">
                  <c:v>238.20867079561688</c:v>
                </c:pt>
                <c:pt idx="4198">
                  <c:v>238.15194093831866</c:v>
                </c:pt>
                <c:pt idx="4199">
                  <c:v>238.09523809523807</c:v>
                </c:pt>
                <c:pt idx="4200">
                  <c:v>238.03856224708409</c:v>
                </c:pt>
                <c:pt idx="4201">
                  <c:v>237.98191337458354</c:v>
                </c:pt>
                <c:pt idx="4202">
                  <c:v>237.92529145848201</c:v>
                </c:pt>
                <c:pt idx="4203">
                  <c:v>237.86869647954333</c:v>
                </c:pt>
                <c:pt idx="4204">
                  <c:v>237.81212841854938</c:v>
                </c:pt>
                <c:pt idx="4205">
                  <c:v>237.75558725630049</c:v>
                </c:pt>
                <c:pt idx="4206">
                  <c:v>237.69907297361542</c:v>
                </c:pt>
                <c:pt idx="4207">
                  <c:v>237.64258555133077</c:v>
                </c:pt>
                <c:pt idx="4208">
                  <c:v>237.58612497030177</c:v>
                </c:pt>
                <c:pt idx="4209">
                  <c:v>237.52969121140143</c:v>
                </c:pt>
                <c:pt idx="4210">
                  <c:v>237.47328425552124</c:v>
                </c:pt>
                <c:pt idx="4211">
                  <c:v>237.41690408357078</c:v>
                </c:pt>
                <c:pt idx="4212">
                  <c:v>237.36055067647754</c:v>
                </c:pt>
                <c:pt idx="4213">
                  <c:v>237.30422401518743</c:v>
                </c:pt>
                <c:pt idx="4214">
                  <c:v>237.24792408066432</c:v>
                </c:pt>
                <c:pt idx="4215">
                  <c:v>237.19165085388994</c:v>
                </c:pt>
                <c:pt idx="4216">
                  <c:v>237.13540431586441</c:v>
                </c:pt>
                <c:pt idx="4217">
                  <c:v>237.07918444760551</c:v>
                </c:pt>
                <c:pt idx="4218">
                  <c:v>237.0229912301493</c:v>
                </c:pt>
                <c:pt idx="4219">
                  <c:v>236.9668246445498</c:v>
                </c:pt>
                <c:pt idx="4220">
                  <c:v>236.9106846718787</c:v>
                </c:pt>
                <c:pt idx="4221">
                  <c:v>236.85457129322592</c:v>
                </c:pt>
                <c:pt idx="4222">
                  <c:v>236.79848448969929</c:v>
                </c:pt>
                <c:pt idx="4223">
                  <c:v>236.74242424242419</c:v>
                </c:pt>
                <c:pt idx="4224">
                  <c:v>236.68639053254441</c:v>
                </c:pt>
                <c:pt idx="4225">
                  <c:v>236.63038334122103</c:v>
                </c:pt>
                <c:pt idx="4226">
                  <c:v>236.5744026496333</c:v>
                </c:pt>
                <c:pt idx="4227">
                  <c:v>236.51844843897825</c:v>
                </c:pt>
                <c:pt idx="4228">
                  <c:v>236.46252069047054</c:v>
                </c:pt>
                <c:pt idx="4229">
                  <c:v>236.40661938534274</c:v>
                </c:pt>
                <c:pt idx="4230">
                  <c:v>236.35074450484524</c:v>
                </c:pt>
                <c:pt idx="4231">
                  <c:v>236.29489603024575</c:v>
                </c:pt>
                <c:pt idx="4232">
                  <c:v>236.23907394283017</c:v>
                </c:pt>
                <c:pt idx="4233">
                  <c:v>236.18327822390171</c:v>
                </c:pt>
                <c:pt idx="4234">
                  <c:v>236.12750885478155</c:v>
                </c:pt>
                <c:pt idx="4235">
                  <c:v>236.07176581680832</c:v>
                </c:pt>
                <c:pt idx="4236">
                  <c:v>236.01604909133818</c:v>
                </c:pt>
                <c:pt idx="4237">
                  <c:v>235.96035865974514</c:v>
                </c:pt>
                <c:pt idx="4238">
                  <c:v>235.90469450342064</c:v>
                </c:pt>
                <c:pt idx="4239">
                  <c:v>235.84905660377356</c:v>
                </c:pt>
                <c:pt idx="4240">
                  <c:v>235.79344494223062</c:v>
                </c:pt>
                <c:pt idx="4241">
                  <c:v>235.73785950023574</c:v>
                </c:pt>
                <c:pt idx="4242">
                  <c:v>235.68230025925047</c:v>
                </c:pt>
                <c:pt idx="4243">
                  <c:v>235.62676720075402</c:v>
                </c:pt>
                <c:pt idx="4244">
                  <c:v>235.57126030624261</c:v>
                </c:pt>
                <c:pt idx="4245">
                  <c:v>235.51577955723027</c:v>
                </c:pt>
                <c:pt idx="4246">
                  <c:v>235.46032493524845</c:v>
                </c:pt>
                <c:pt idx="4247">
                  <c:v>235.40489642184556</c:v>
                </c:pt>
                <c:pt idx="4248">
                  <c:v>235.34949399858795</c:v>
                </c:pt>
                <c:pt idx="4249">
                  <c:v>235.29411764705884</c:v>
                </c:pt>
                <c:pt idx="4250">
                  <c:v>235.23876734885908</c:v>
                </c:pt>
                <c:pt idx="4251">
                  <c:v>235.1834430856068</c:v>
                </c:pt>
                <c:pt idx="4252">
                  <c:v>235.1281448389372</c:v>
                </c:pt>
                <c:pt idx="4253">
                  <c:v>235.0728725905031</c:v>
                </c:pt>
                <c:pt idx="4254">
                  <c:v>235.01762632197418</c:v>
                </c:pt>
                <c:pt idx="4255">
                  <c:v>234.96240601503754</c:v>
                </c:pt>
                <c:pt idx="4256">
                  <c:v>234.90721165139772</c:v>
                </c:pt>
                <c:pt idx="4257">
                  <c:v>234.85204321277595</c:v>
                </c:pt>
                <c:pt idx="4258">
                  <c:v>234.79690068091094</c:v>
                </c:pt>
                <c:pt idx="4259">
                  <c:v>234.74178403755872</c:v>
                </c:pt>
                <c:pt idx="4260">
                  <c:v>234.68669326449188</c:v>
                </c:pt>
                <c:pt idx="4261">
                  <c:v>234.63162834350078</c:v>
                </c:pt>
                <c:pt idx="4262">
                  <c:v>234.57658925639223</c:v>
                </c:pt>
                <c:pt idx="4263">
                  <c:v>234.52157598499059</c:v>
                </c:pt>
                <c:pt idx="4264">
                  <c:v>234.46658851113719</c:v>
                </c:pt>
                <c:pt idx="4265">
                  <c:v>234.41162681669013</c:v>
                </c:pt>
                <c:pt idx="4266">
                  <c:v>234.35669088352469</c:v>
                </c:pt>
                <c:pt idx="4267">
                  <c:v>234.30178069353332</c:v>
                </c:pt>
                <c:pt idx="4268">
                  <c:v>234.24689622862493</c:v>
                </c:pt>
                <c:pt idx="4269">
                  <c:v>234.19203747072604</c:v>
                </c:pt>
                <c:pt idx="4270">
                  <c:v>234.13720440177948</c:v>
                </c:pt>
                <c:pt idx="4271">
                  <c:v>234.08239700374531</c:v>
                </c:pt>
                <c:pt idx="4272">
                  <c:v>234.02761525860058</c:v>
                </c:pt>
                <c:pt idx="4273">
                  <c:v>233.97285914833881</c:v>
                </c:pt>
                <c:pt idx="4274">
                  <c:v>233.91812865497073</c:v>
                </c:pt>
                <c:pt idx="4275">
                  <c:v>233.86342376052389</c:v>
                </c:pt>
                <c:pt idx="4276">
                  <c:v>233.8087444470423</c:v>
                </c:pt>
                <c:pt idx="4277">
                  <c:v>233.75409069658727</c:v>
                </c:pt>
                <c:pt idx="4278">
                  <c:v>233.69946249123629</c:v>
                </c:pt>
                <c:pt idx="4279">
                  <c:v>233.64485981308408</c:v>
                </c:pt>
                <c:pt idx="4280">
                  <c:v>233.59028264424205</c:v>
                </c:pt>
                <c:pt idx="4281">
                  <c:v>233.53573096683792</c:v>
                </c:pt>
                <c:pt idx="4282">
                  <c:v>233.48120476301654</c:v>
                </c:pt>
                <c:pt idx="4283">
                  <c:v>233.42670401493933</c:v>
                </c:pt>
                <c:pt idx="4284">
                  <c:v>233.37222870478411</c:v>
                </c:pt>
                <c:pt idx="4285">
                  <c:v>233.31777881474571</c:v>
                </c:pt>
                <c:pt idx="4286">
                  <c:v>233.26335432703524</c:v>
                </c:pt>
                <c:pt idx="4287">
                  <c:v>233.20895522388054</c:v>
                </c:pt>
                <c:pt idx="4288">
                  <c:v>233.15458148752623</c:v>
                </c:pt>
                <c:pt idx="4289">
                  <c:v>233.10023310023311</c:v>
                </c:pt>
                <c:pt idx="4290">
                  <c:v>233.04591004427868</c:v>
                </c:pt>
                <c:pt idx="4291">
                  <c:v>232.99161230195719</c:v>
                </c:pt>
                <c:pt idx="4292">
                  <c:v>232.93733985557884</c:v>
                </c:pt>
                <c:pt idx="4293">
                  <c:v>232.88309268747093</c:v>
                </c:pt>
                <c:pt idx="4294">
                  <c:v>232.82887077997671</c:v>
                </c:pt>
                <c:pt idx="4295">
                  <c:v>232.77467411545621</c:v>
                </c:pt>
                <c:pt idx="4296">
                  <c:v>232.7205026762858</c:v>
                </c:pt>
                <c:pt idx="4297">
                  <c:v>232.66635644485808</c:v>
                </c:pt>
                <c:pt idx="4298">
                  <c:v>232.61223540358222</c:v>
                </c:pt>
                <c:pt idx="4299">
                  <c:v>232.55813953488374</c:v>
                </c:pt>
                <c:pt idx="4300">
                  <c:v>232.50406882120436</c:v>
                </c:pt>
                <c:pt idx="4301">
                  <c:v>232.45002324500234</c:v>
                </c:pt>
                <c:pt idx="4302">
                  <c:v>232.39600278875204</c:v>
                </c:pt>
                <c:pt idx="4303">
                  <c:v>232.34200743494421</c:v>
                </c:pt>
                <c:pt idx="4304">
                  <c:v>232.28803716608599</c:v>
                </c:pt>
                <c:pt idx="4305">
                  <c:v>232.23409196470041</c:v>
                </c:pt>
                <c:pt idx="4306">
                  <c:v>232.18017181332709</c:v>
                </c:pt>
                <c:pt idx="4307">
                  <c:v>232.12627669452181</c:v>
                </c:pt>
                <c:pt idx="4308">
                  <c:v>232.07240659085633</c:v>
                </c:pt>
                <c:pt idx="4309">
                  <c:v>232.01856148491885</c:v>
                </c:pt>
                <c:pt idx="4310">
                  <c:v>231.96474135931339</c:v>
                </c:pt>
                <c:pt idx="4311">
                  <c:v>231.91094619666046</c:v>
                </c:pt>
                <c:pt idx="4312">
                  <c:v>231.8571759795966</c:v>
                </c:pt>
                <c:pt idx="4313">
                  <c:v>231.80343069077421</c:v>
                </c:pt>
                <c:pt idx="4314">
                  <c:v>231.74971031286205</c:v>
                </c:pt>
                <c:pt idx="4315">
                  <c:v>231.69601482854497</c:v>
                </c:pt>
                <c:pt idx="4316">
                  <c:v>231.64234422052351</c:v>
                </c:pt>
                <c:pt idx="4317">
                  <c:v>231.58869847151465</c:v>
                </c:pt>
                <c:pt idx="4318">
                  <c:v>231.535077564251</c:v>
                </c:pt>
                <c:pt idx="4319">
                  <c:v>231.48148148148147</c:v>
                </c:pt>
                <c:pt idx="4320">
                  <c:v>231.42791020597087</c:v>
                </c:pt>
                <c:pt idx="4321">
                  <c:v>231.37436372049976</c:v>
                </c:pt>
                <c:pt idx="4322">
                  <c:v>231.32084200786485</c:v>
                </c:pt>
                <c:pt idx="4323">
                  <c:v>231.26734505087882</c:v>
                </c:pt>
                <c:pt idx="4324">
                  <c:v>231.21387283236993</c:v>
                </c:pt>
                <c:pt idx="4325">
                  <c:v>231.16042533518262</c:v>
                </c:pt>
                <c:pt idx="4326">
                  <c:v>231.10700254217701</c:v>
                </c:pt>
                <c:pt idx="4327">
                  <c:v>231.05360443622919</c:v>
                </c:pt>
                <c:pt idx="4328">
                  <c:v>231.00023100023103</c:v>
                </c:pt>
                <c:pt idx="4329">
                  <c:v>230.94688221709009</c:v>
                </c:pt>
                <c:pt idx="4330">
                  <c:v>230.89355806972981</c:v>
                </c:pt>
                <c:pt idx="4331">
                  <c:v>230.84025854108958</c:v>
                </c:pt>
                <c:pt idx="4332">
                  <c:v>230.78698361412415</c:v>
                </c:pt>
                <c:pt idx="4333">
                  <c:v>230.73373327180437</c:v>
                </c:pt>
                <c:pt idx="4334">
                  <c:v>230.68050749711651</c:v>
                </c:pt>
                <c:pt idx="4335">
                  <c:v>230.62730627306271</c:v>
                </c:pt>
                <c:pt idx="4336">
                  <c:v>230.57412958266087</c:v>
                </c:pt>
                <c:pt idx="4337">
                  <c:v>230.52097740894419</c:v>
                </c:pt>
                <c:pt idx="4338">
                  <c:v>230.46784973496196</c:v>
                </c:pt>
                <c:pt idx="4339">
                  <c:v>230.41474654377882</c:v>
                </c:pt>
                <c:pt idx="4340">
                  <c:v>230.36166781847498</c:v>
                </c:pt>
                <c:pt idx="4341">
                  <c:v>230.3086135421465</c:v>
                </c:pt>
                <c:pt idx="4342">
                  <c:v>230.25558369790468</c:v>
                </c:pt>
                <c:pt idx="4343">
                  <c:v>230.20257826887661</c:v>
                </c:pt>
                <c:pt idx="4344">
                  <c:v>230.14959723820485</c:v>
                </c:pt>
                <c:pt idx="4345">
                  <c:v>230.09664058904738</c:v>
                </c:pt>
                <c:pt idx="4346">
                  <c:v>230.04370830457785</c:v>
                </c:pt>
                <c:pt idx="4347">
                  <c:v>229.99080036798529</c:v>
                </c:pt>
                <c:pt idx="4348">
                  <c:v>229.93791676247412</c:v>
                </c:pt>
                <c:pt idx="4349">
                  <c:v>229.88505747126442</c:v>
                </c:pt>
                <c:pt idx="4350">
                  <c:v>229.83222247759136</c:v>
                </c:pt>
                <c:pt idx="4351">
                  <c:v>229.77941176470586</c:v>
                </c:pt>
                <c:pt idx="4352">
                  <c:v>229.72662531587412</c:v>
                </c:pt>
                <c:pt idx="4353">
                  <c:v>229.67386311437758</c:v>
                </c:pt>
                <c:pt idx="4354">
                  <c:v>229.62112514351313</c:v>
                </c:pt>
                <c:pt idx="4355">
                  <c:v>229.5684113865932</c:v>
                </c:pt>
                <c:pt idx="4356">
                  <c:v>229.51572182694517</c:v>
                </c:pt>
                <c:pt idx="4357">
                  <c:v>229.46305644791195</c:v>
                </c:pt>
                <c:pt idx="4358">
                  <c:v>229.41041523285156</c:v>
                </c:pt>
                <c:pt idx="4359">
                  <c:v>229.35779816513758</c:v>
                </c:pt>
                <c:pt idx="4360">
                  <c:v>229.30520522815871</c:v>
                </c:pt>
                <c:pt idx="4361">
                  <c:v>229.25263640531867</c:v>
                </c:pt>
                <c:pt idx="4362">
                  <c:v>229.20009168003659</c:v>
                </c:pt>
                <c:pt idx="4363">
                  <c:v>229.14757103574703</c:v>
                </c:pt>
                <c:pt idx="4364">
                  <c:v>229.09507445589918</c:v>
                </c:pt>
                <c:pt idx="4365">
                  <c:v>229.04260192395787</c:v>
                </c:pt>
                <c:pt idx="4366">
                  <c:v>228.99015342340277</c:v>
                </c:pt>
                <c:pt idx="4367">
                  <c:v>228.93772893772891</c:v>
                </c:pt>
                <c:pt idx="4368">
                  <c:v>228.88532845044634</c:v>
                </c:pt>
                <c:pt idx="4369">
                  <c:v>228.83295194508008</c:v>
                </c:pt>
                <c:pt idx="4370">
                  <c:v>228.78059940517039</c:v>
                </c:pt>
                <c:pt idx="4371">
                  <c:v>228.72827081427266</c:v>
                </c:pt>
                <c:pt idx="4372">
                  <c:v>228.67596615595698</c:v>
                </c:pt>
                <c:pt idx="4373">
                  <c:v>228.62368541380889</c:v>
                </c:pt>
                <c:pt idx="4374">
                  <c:v>228.57142857142858</c:v>
                </c:pt>
                <c:pt idx="4375">
                  <c:v>228.51919561243142</c:v>
                </c:pt>
                <c:pt idx="4376">
                  <c:v>228.46698652044779</c:v>
                </c:pt>
                <c:pt idx="4377">
                  <c:v>228.41480127912291</c:v>
                </c:pt>
                <c:pt idx="4378">
                  <c:v>228.36263987211697</c:v>
                </c:pt>
                <c:pt idx="4379">
                  <c:v>228.31050228310502</c:v>
                </c:pt>
                <c:pt idx="4380">
                  <c:v>228.25838849577715</c:v>
                </c:pt>
                <c:pt idx="4381">
                  <c:v>228.20629849383846</c:v>
                </c:pt>
                <c:pt idx="4382">
                  <c:v>228.15423226100845</c:v>
                </c:pt>
                <c:pt idx="4383">
                  <c:v>228.10218978102185</c:v>
                </c:pt>
                <c:pt idx="4384">
                  <c:v>228.0501710376283</c:v>
                </c:pt>
                <c:pt idx="4385">
                  <c:v>227.99817601459188</c:v>
                </c:pt>
                <c:pt idx="4386">
                  <c:v>227.94620469569185</c:v>
                </c:pt>
                <c:pt idx="4387">
                  <c:v>227.89425706472198</c:v>
                </c:pt>
                <c:pt idx="4388">
                  <c:v>227.84233310549098</c:v>
                </c:pt>
                <c:pt idx="4389">
                  <c:v>227.79043280182233</c:v>
                </c:pt>
                <c:pt idx="4390">
                  <c:v>227.73855613755407</c:v>
                </c:pt>
                <c:pt idx="4391">
                  <c:v>227.68670309653913</c:v>
                </c:pt>
                <c:pt idx="4392">
                  <c:v>227.63487366264513</c:v>
                </c:pt>
                <c:pt idx="4393">
                  <c:v>227.58306781975421</c:v>
                </c:pt>
                <c:pt idx="4394">
                  <c:v>227.5312855517634</c:v>
                </c:pt>
                <c:pt idx="4395">
                  <c:v>227.47952684258419</c:v>
                </c:pt>
                <c:pt idx="4396">
                  <c:v>227.42779167614282</c:v>
                </c:pt>
                <c:pt idx="4397">
                  <c:v>227.37608003638019</c:v>
                </c:pt>
                <c:pt idx="4398">
                  <c:v>227.32439190725165</c:v>
                </c:pt>
                <c:pt idx="4399">
                  <c:v>227.27272727272725</c:v>
                </c:pt>
                <c:pt idx="4400">
                  <c:v>227.22108611679167</c:v>
                </c:pt>
                <c:pt idx="4401">
                  <c:v>227.16946842344387</c:v>
                </c:pt>
                <c:pt idx="4402">
                  <c:v>227.11787417669774</c:v>
                </c:pt>
                <c:pt idx="4403">
                  <c:v>227.06630336058132</c:v>
                </c:pt>
                <c:pt idx="4404">
                  <c:v>227.01475595913735</c:v>
                </c:pt>
                <c:pt idx="4405">
                  <c:v>226.96323195642307</c:v>
                </c:pt>
                <c:pt idx="4406">
                  <c:v>226.91173133651012</c:v>
                </c:pt>
                <c:pt idx="4407">
                  <c:v>226.86025408348453</c:v>
                </c:pt>
                <c:pt idx="4408">
                  <c:v>226.80880018144705</c:v>
                </c:pt>
                <c:pt idx="4409">
                  <c:v>226.75736961451247</c:v>
                </c:pt>
                <c:pt idx="4410">
                  <c:v>226.7059623668103</c:v>
                </c:pt>
                <c:pt idx="4411">
                  <c:v>226.65457842248412</c:v>
                </c:pt>
                <c:pt idx="4412">
                  <c:v>226.60321776569225</c:v>
                </c:pt>
                <c:pt idx="4413">
                  <c:v>226.55188038060717</c:v>
                </c:pt>
                <c:pt idx="4414">
                  <c:v>226.50056625141562</c:v>
                </c:pt>
                <c:pt idx="4415">
                  <c:v>226.44927536231882</c:v>
                </c:pt>
                <c:pt idx="4416">
                  <c:v>226.39800769753231</c:v>
                </c:pt>
                <c:pt idx="4417">
                  <c:v>226.3467632412856</c:v>
                </c:pt>
                <c:pt idx="4418">
                  <c:v>226.29554197782309</c:v>
                </c:pt>
                <c:pt idx="4419">
                  <c:v>226.24434389140274</c:v>
                </c:pt>
                <c:pt idx="4420">
                  <c:v>226.19316896629721</c:v>
                </c:pt>
                <c:pt idx="4421">
                  <c:v>226.14201718679334</c:v>
                </c:pt>
                <c:pt idx="4422">
                  <c:v>226.09088853719194</c:v>
                </c:pt>
                <c:pt idx="4423">
                  <c:v>226.0397830018083</c:v>
                </c:pt>
                <c:pt idx="4424">
                  <c:v>225.98870056497177</c:v>
                </c:pt>
                <c:pt idx="4425">
                  <c:v>225.93764121102575</c:v>
                </c:pt>
                <c:pt idx="4426">
                  <c:v>225.88660492432803</c:v>
                </c:pt>
                <c:pt idx="4427">
                  <c:v>225.83559168925024</c:v>
                </c:pt>
                <c:pt idx="4428">
                  <c:v>225.78460149017835</c:v>
                </c:pt>
                <c:pt idx="4429">
                  <c:v>225.73363431151245</c:v>
                </c:pt>
                <c:pt idx="4430">
                  <c:v>225.68269013766644</c:v>
                </c:pt>
                <c:pt idx="4431">
                  <c:v>225.63176895306853</c:v>
                </c:pt>
                <c:pt idx="4432">
                  <c:v>225.58087074216107</c:v>
                </c:pt>
                <c:pt idx="4433">
                  <c:v>225.52999548940008</c:v>
                </c:pt>
                <c:pt idx="4434">
                  <c:v>225.47914317925594</c:v>
                </c:pt>
                <c:pt idx="4435">
                  <c:v>225.42831379621279</c:v>
                </c:pt>
                <c:pt idx="4436">
                  <c:v>225.377507324769</c:v>
                </c:pt>
                <c:pt idx="4437">
                  <c:v>225.32672374943672</c:v>
                </c:pt>
                <c:pt idx="4438">
                  <c:v>225.27596305474205</c:v>
                </c:pt>
                <c:pt idx="4439">
                  <c:v>225.22522522522519</c:v>
                </c:pt>
                <c:pt idx="4440">
                  <c:v>225.17451024544025</c:v>
                </c:pt>
                <c:pt idx="4441">
                  <c:v>225.12381809995495</c:v>
                </c:pt>
                <c:pt idx="4442">
                  <c:v>225.07314877335139</c:v>
                </c:pt>
                <c:pt idx="4443">
                  <c:v>225.02250225022502</c:v>
                </c:pt>
                <c:pt idx="4444">
                  <c:v>224.97187851518555</c:v>
                </c:pt>
                <c:pt idx="4445">
                  <c:v>224.92127755285651</c:v>
                </c:pt>
                <c:pt idx="4446">
                  <c:v>224.87069934787499</c:v>
                </c:pt>
                <c:pt idx="4447">
                  <c:v>224.82014388489202</c:v>
                </c:pt>
                <c:pt idx="4448">
                  <c:v>224.76961114857272</c:v>
                </c:pt>
                <c:pt idx="4449">
                  <c:v>224.71910112359549</c:v>
                </c:pt>
                <c:pt idx="4450">
                  <c:v>224.66861379465294</c:v>
                </c:pt>
                <c:pt idx="4451">
                  <c:v>224.61814914645103</c:v>
                </c:pt>
                <c:pt idx="4452">
                  <c:v>224.56770716370985</c:v>
                </c:pt>
                <c:pt idx="4453">
                  <c:v>224.517287831163</c:v>
                </c:pt>
                <c:pt idx="4454">
                  <c:v>224.46689113355777</c:v>
                </c:pt>
                <c:pt idx="4455">
                  <c:v>224.41651705565525</c:v>
                </c:pt>
                <c:pt idx="4456">
                  <c:v>224.3661655822302</c:v>
                </c:pt>
                <c:pt idx="4457">
                  <c:v>224.31583669807088</c:v>
                </c:pt>
                <c:pt idx="4458">
                  <c:v>224.2655303879794</c:v>
                </c:pt>
                <c:pt idx="4459">
                  <c:v>224.2152466367713</c:v>
                </c:pt>
                <c:pt idx="4460">
                  <c:v>224.16498542927593</c:v>
                </c:pt>
                <c:pt idx="4461">
                  <c:v>224.1147467503362</c:v>
                </c:pt>
                <c:pt idx="4462">
                  <c:v>224.06453058480841</c:v>
                </c:pt>
                <c:pt idx="4463">
                  <c:v>224.01433691756264</c:v>
                </c:pt>
                <c:pt idx="4464">
                  <c:v>223.96416573348262</c:v>
                </c:pt>
                <c:pt idx="4465">
                  <c:v>223.91401701746528</c:v>
                </c:pt>
                <c:pt idx="4466">
                  <c:v>223.86389075442136</c:v>
                </c:pt>
                <c:pt idx="4467">
                  <c:v>223.81378692927484</c:v>
                </c:pt>
                <c:pt idx="4468">
                  <c:v>223.76370552696349</c:v>
                </c:pt>
                <c:pt idx="4469">
                  <c:v>223.7136465324385</c:v>
                </c:pt>
                <c:pt idx="4470">
                  <c:v>223.66360993066428</c:v>
                </c:pt>
                <c:pt idx="4471">
                  <c:v>223.61359570661892</c:v>
                </c:pt>
                <c:pt idx="4472">
                  <c:v>223.56360384529401</c:v>
                </c:pt>
                <c:pt idx="4473">
                  <c:v>223.51363433169425</c:v>
                </c:pt>
                <c:pt idx="4474">
                  <c:v>223.46368715083801</c:v>
                </c:pt>
                <c:pt idx="4475">
                  <c:v>223.4137622877569</c:v>
                </c:pt>
                <c:pt idx="4476">
                  <c:v>223.36385972749605</c:v>
                </c:pt>
                <c:pt idx="4477">
                  <c:v>223.31397945511392</c:v>
                </c:pt>
                <c:pt idx="4478">
                  <c:v>223.26412145568204</c:v>
                </c:pt>
                <c:pt idx="4479">
                  <c:v>223.21428571428569</c:v>
                </c:pt>
                <c:pt idx="4480">
                  <c:v>223.16447221602323</c:v>
                </c:pt>
                <c:pt idx="4481">
                  <c:v>223.11468094600622</c:v>
                </c:pt>
                <c:pt idx="4482">
                  <c:v>223.06491188935985</c:v>
                </c:pt>
                <c:pt idx="4483">
                  <c:v>223.01516503122212</c:v>
                </c:pt>
                <c:pt idx="4484">
                  <c:v>222.96544035674469</c:v>
                </c:pt>
                <c:pt idx="4485">
                  <c:v>222.9157378510923</c:v>
                </c:pt>
                <c:pt idx="4486">
                  <c:v>222.86605749944283</c:v>
                </c:pt>
                <c:pt idx="4487">
                  <c:v>222.81639928698746</c:v>
                </c:pt>
                <c:pt idx="4488">
                  <c:v>222.76676319893073</c:v>
                </c:pt>
                <c:pt idx="4489">
                  <c:v>222.71714922048994</c:v>
                </c:pt>
                <c:pt idx="4490">
                  <c:v>222.66755733689604</c:v>
                </c:pt>
                <c:pt idx="4491">
                  <c:v>222.61798753339269</c:v>
                </c:pt>
                <c:pt idx="4492">
                  <c:v>222.56843979523703</c:v>
                </c:pt>
                <c:pt idx="4493">
                  <c:v>222.51891410769915</c:v>
                </c:pt>
                <c:pt idx="4494">
                  <c:v>222.46941045606226</c:v>
                </c:pt>
                <c:pt idx="4495">
                  <c:v>222.41992882562275</c:v>
                </c:pt>
                <c:pt idx="4496">
                  <c:v>222.37046920169004</c:v>
                </c:pt>
                <c:pt idx="4497">
                  <c:v>222.32103156958644</c:v>
                </c:pt>
                <c:pt idx="4498">
                  <c:v>222.27161591464775</c:v>
                </c:pt>
                <c:pt idx="4499">
                  <c:v>222.2222222222222</c:v>
                </c:pt>
                <c:pt idx="4500">
                  <c:v>222.1728504776716</c:v>
                </c:pt>
                <c:pt idx="4501">
                  <c:v>222.12350066637055</c:v>
                </c:pt>
                <c:pt idx="4502">
                  <c:v>222.07417277370641</c:v>
                </c:pt>
                <c:pt idx="4503">
                  <c:v>222.02486678507998</c:v>
                </c:pt>
                <c:pt idx="4504">
                  <c:v>221.97558268590456</c:v>
                </c:pt>
                <c:pt idx="4505">
                  <c:v>221.92632046160671</c:v>
                </c:pt>
                <c:pt idx="4506">
                  <c:v>221.87708009762596</c:v>
                </c:pt>
                <c:pt idx="4507">
                  <c:v>221.82786157941436</c:v>
                </c:pt>
                <c:pt idx="4508">
                  <c:v>221.77866489243732</c:v>
                </c:pt>
                <c:pt idx="4509">
                  <c:v>221.72949002217294</c:v>
                </c:pt>
                <c:pt idx="4510">
                  <c:v>221.68033695411219</c:v>
                </c:pt>
                <c:pt idx="4511">
                  <c:v>221.6312056737589</c:v>
                </c:pt>
                <c:pt idx="4512">
                  <c:v>221.58209616662973</c:v>
                </c:pt>
                <c:pt idx="4513">
                  <c:v>221.53300841825427</c:v>
                </c:pt>
                <c:pt idx="4514">
                  <c:v>221.483942414175</c:v>
                </c:pt>
                <c:pt idx="4515">
                  <c:v>221.43489813994688</c:v>
                </c:pt>
                <c:pt idx="4516">
                  <c:v>221.38587558113787</c:v>
                </c:pt>
                <c:pt idx="4517">
                  <c:v>221.33687472332892</c:v>
                </c:pt>
                <c:pt idx="4518">
                  <c:v>221.28789555211327</c:v>
                </c:pt>
                <c:pt idx="4519">
                  <c:v>221.2389380530974</c:v>
                </c:pt>
                <c:pt idx="4520">
                  <c:v>221.19000221190004</c:v>
                </c:pt>
                <c:pt idx="4521">
                  <c:v>221.14108801415301</c:v>
                </c:pt>
                <c:pt idx="4522">
                  <c:v>221.09219544550081</c:v>
                </c:pt>
                <c:pt idx="4523">
                  <c:v>221.04332449160034</c:v>
                </c:pt>
                <c:pt idx="4524">
                  <c:v>220.99447513812149</c:v>
                </c:pt>
                <c:pt idx="4525">
                  <c:v>220.94564737074683</c:v>
                </c:pt>
                <c:pt idx="4526">
                  <c:v>220.89684117517118</c:v>
                </c:pt>
                <c:pt idx="4527">
                  <c:v>220.84805653710254</c:v>
                </c:pt>
                <c:pt idx="4528">
                  <c:v>220.79929344226099</c:v>
                </c:pt>
                <c:pt idx="4529">
                  <c:v>220.75055187637969</c:v>
                </c:pt>
                <c:pt idx="4530">
                  <c:v>220.70183182520418</c:v>
                </c:pt>
                <c:pt idx="4531">
                  <c:v>220.65313327449249</c:v>
                </c:pt>
                <c:pt idx="4532">
                  <c:v>220.6044562100154</c:v>
                </c:pt>
                <c:pt idx="4533">
                  <c:v>220.55580061755626</c:v>
                </c:pt>
                <c:pt idx="4534">
                  <c:v>220.50716648291066</c:v>
                </c:pt>
                <c:pt idx="4535">
                  <c:v>220.45855379188714</c:v>
                </c:pt>
                <c:pt idx="4536">
                  <c:v>220.40996253030639</c:v>
                </c:pt>
                <c:pt idx="4537">
                  <c:v>220.36139268400174</c:v>
                </c:pt>
                <c:pt idx="4538">
                  <c:v>220.31284423881917</c:v>
                </c:pt>
                <c:pt idx="4539">
                  <c:v>220.26431718061673</c:v>
                </c:pt>
                <c:pt idx="4540">
                  <c:v>220.21581149526531</c:v>
                </c:pt>
                <c:pt idx="4541">
                  <c:v>220.1673271686482</c:v>
                </c:pt>
                <c:pt idx="4542">
                  <c:v>220.1188641866608</c:v>
                </c:pt>
                <c:pt idx="4543">
                  <c:v>220.07042253521129</c:v>
                </c:pt>
                <c:pt idx="4544">
                  <c:v>220.02200220021999</c:v>
                </c:pt>
                <c:pt idx="4545">
                  <c:v>219.97360316761987</c:v>
                </c:pt>
                <c:pt idx="4546">
                  <c:v>219.92522542335607</c:v>
                </c:pt>
                <c:pt idx="4547">
                  <c:v>219.87686895338609</c:v>
                </c:pt>
                <c:pt idx="4548">
                  <c:v>219.82853374367988</c:v>
                </c:pt>
                <c:pt idx="4549">
                  <c:v>219.78021978021982</c:v>
                </c:pt>
                <c:pt idx="4550">
                  <c:v>219.73192704900018</c:v>
                </c:pt>
                <c:pt idx="4551">
                  <c:v>219.68365553602814</c:v>
                </c:pt>
                <c:pt idx="4552">
                  <c:v>219.63540522732265</c:v>
                </c:pt>
                <c:pt idx="4553">
                  <c:v>219.5871761089152</c:v>
                </c:pt>
                <c:pt idx="4554">
                  <c:v>219.53896816684966</c:v>
                </c:pt>
                <c:pt idx="4555">
                  <c:v>219.49078138718176</c:v>
                </c:pt>
                <c:pt idx="4556">
                  <c:v>219.44261575597977</c:v>
                </c:pt>
                <c:pt idx="4557">
                  <c:v>219.39447125932426</c:v>
                </c:pt>
                <c:pt idx="4558">
                  <c:v>219.34634788330771</c:v>
                </c:pt>
                <c:pt idx="4559">
                  <c:v>219.29824561403512</c:v>
                </c:pt>
                <c:pt idx="4560">
                  <c:v>219.25016443762334</c:v>
                </c:pt>
                <c:pt idx="4561">
                  <c:v>219.20210434020163</c:v>
                </c:pt>
                <c:pt idx="4562">
                  <c:v>219.15406530791148</c:v>
                </c:pt>
                <c:pt idx="4563">
                  <c:v>219.10604732690624</c:v>
                </c:pt>
                <c:pt idx="4564">
                  <c:v>219.05805038335157</c:v>
                </c:pt>
                <c:pt idx="4565">
                  <c:v>219.01007446342533</c:v>
                </c:pt>
                <c:pt idx="4566">
                  <c:v>218.96211955331725</c:v>
                </c:pt>
                <c:pt idx="4567">
                  <c:v>218.91418563922943</c:v>
                </c:pt>
                <c:pt idx="4568">
                  <c:v>218.8662727073758</c:v>
                </c:pt>
                <c:pt idx="4569">
                  <c:v>218.81838074398249</c:v>
                </c:pt>
                <c:pt idx="4570">
                  <c:v>218.7705097352877</c:v>
                </c:pt>
                <c:pt idx="4571">
                  <c:v>218.72265966754156</c:v>
                </c:pt>
                <c:pt idx="4572">
                  <c:v>218.67483052700632</c:v>
                </c:pt>
                <c:pt idx="4573">
                  <c:v>218.62702229995631</c:v>
                </c:pt>
                <c:pt idx="4574">
                  <c:v>218.57923497267757</c:v>
                </c:pt>
                <c:pt idx="4575">
                  <c:v>218.53146853146856</c:v>
                </c:pt>
                <c:pt idx="4576">
                  <c:v>218.48372296263929</c:v>
                </c:pt>
                <c:pt idx="4577">
                  <c:v>218.43599825251198</c:v>
                </c:pt>
                <c:pt idx="4578">
                  <c:v>218.38829438742087</c:v>
                </c:pt>
                <c:pt idx="4579">
                  <c:v>218.34061135371178</c:v>
                </c:pt>
                <c:pt idx="4580">
                  <c:v>218.2929491377428</c:v>
                </c:pt>
                <c:pt idx="4581">
                  <c:v>218.24530772588389</c:v>
                </c:pt>
                <c:pt idx="4582">
                  <c:v>218.19768710451666</c:v>
                </c:pt>
                <c:pt idx="4583">
                  <c:v>218.15008726003495</c:v>
                </c:pt>
                <c:pt idx="4584">
                  <c:v>218.10250817884406</c:v>
                </c:pt>
                <c:pt idx="4585">
                  <c:v>218.05494984736148</c:v>
                </c:pt>
                <c:pt idx="4586">
                  <c:v>218.00741225201659</c:v>
                </c:pt>
                <c:pt idx="4587">
                  <c:v>217.95989537925021</c:v>
                </c:pt>
                <c:pt idx="4588">
                  <c:v>217.91239921551531</c:v>
                </c:pt>
                <c:pt idx="4589">
                  <c:v>217.86492374727672</c:v>
                </c:pt>
                <c:pt idx="4590">
                  <c:v>217.81746896101066</c:v>
                </c:pt>
                <c:pt idx="4591">
                  <c:v>217.77003484320562</c:v>
                </c:pt>
                <c:pt idx="4592">
                  <c:v>217.72262138036143</c:v>
                </c:pt>
                <c:pt idx="4593">
                  <c:v>217.67522855898997</c:v>
                </c:pt>
                <c:pt idx="4594">
                  <c:v>217.62785636561483</c:v>
                </c:pt>
                <c:pt idx="4595">
                  <c:v>217.58050478677112</c:v>
                </c:pt>
                <c:pt idx="4596">
                  <c:v>217.53317380900586</c:v>
                </c:pt>
                <c:pt idx="4597">
                  <c:v>217.48586341887781</c:v>
                </c:pt>
                <c:pt idx="4598">
                  <c:v>217.43857360295715</c:v>
                </c:pt>
                <c:pt idx="4599">
                  <c:v>217.39130434782612</c:v>
                </c:pt>
                <c:pt idx="4600">
                  <c:v>217.34405564007824</c:v>
                </c:pt>
                <c:pt idx="4601">
                  <c:v>217.29682746631894</c:v>
                </c:pt>
                <c:pt idx="4602">
                  <c:v>217.24961981316537</c:v>
                </c:pt>
                <c:pt idx="4603">
                  <c:v>217.20243266724583</c:v>
                </c:pt>
                <c:pt idx="4604">
                  <c:v>217.15526601520085</c:v>
                </c:pt>
                <c:pt idx="4605">
                  <c:v>217.10811984368218</c:v>
                </c:pt>
                <c:pt idx="4606">
                  <c:v>217.06099413935314</c:v>
                </c:pt>
                <c:pt idx="4607">
                  <c:v>217.01388888888891</c:v>
                </c:pt>
                <c:pt idx="4608">
                  <c:v>216.96680407897591</c:v>
                </c:pt>
                <c:pt idx="4609">
                  <c:v>216.91973969631235</c:v>
                </c:pt>
                <c:pt idx="4610">
                  <c:v>216.87269572760789</c:v>
                </c:pt>
                <c:pt idx="4611">
                  <c:v>216.82567215958369</c:v>
                </c:pt>
                <c:pt idx="4612">
                  <c:v>216.77866897897241</c:v>
                </c:pt>
                <c:pt idx="4613">
                  <c:v>216.73168617251847</c:v>
                </c:pt>
                <c:pt idx="4614">
                  <c:v>216.68472372697724</c:v>
                </c:pt>
                <c:pt idx="4615">
                  <c:v>216.63778162911612</c:v>
                </c:pt>
                <c:pt idx="4616">
                  <c:v>216.59085986571367</c:v>
                </c:pt>
                <c:pt idx="4617">
                  <c:v>216.54395842355996</c:v>
                </c:pt>
                <c:pt idx="4618">
                  <c:v>216.4970772894566</c:v>
                </c:pt>
                <c:pt idx="4619">
                  <c:v>216.45021645021643</c:v>
                </c:pt>
                <c:pt idx="4620">
                  <c:v>216.40337589266389</c:v>
                </c:pt>
                <c:pt idx="4621">
                  <c:v>216.3565556036348</c:v>
                </c:pt>
                <c:pt idx="4622">
                  <c:v>216.3097555699762</c:v>
                </c:pt>
                <c:pt idx="4623">
                  <c:v>216.26297577854677</c:v>
                </c:pt>
                <c:pt idx="4624">
                  <c:v>216.21621621621622</c:v>
                </c:pt>
                <c:pt idx="4625">
                  <c:v>216.16947686986595</c:v>
                </c:pt>
                <c:pt idx="4626">
                  <c:v>216.12275772638861</c:v>
                </c:pt>
                <c:pt idx="4627">
                  <c:v>216.07605877268801</c:v>
                </c:pt>
                <c:pt idx="4628">
                  <c:v>216.02937999567948</c:v>
                </c:pt>
                <c:pt idx="4629">
                  <c:v>215.98272138228944</c:v>
                </c:pt>
                <c:pt idx="4630">
                  <c:v>215.9360829194558</c:v>
                </c:pt>
                <c:pt idx="4631">
                  <c:v>215.88946459412782</c:v>
                </c:pt>
                <c:pt idx="4632">
                  <c:v>215.84286639326572</c:v>
                </c:pt>
                <c:pt idx="4633">
                  <c:v>215.79628830384112</c:v>
                </c:pt>
                <c:pt idx="4634">
                  <c:v>215.74973031283713</c:v>
                </c:pt>
                <c:pt idx="4635">
                  <c:v>215.7031924072476</c:v>
                </c:pt>
                <c:pt idx="4636">
                  <c:v>215.6566745740781</c:v>
                </c:pt>
                <c:pt idx="4637">
                  <c:v>215.61017680034502</c:v>
                </c:pt>
                <c:pt idx="4638">
                  <c:v>215.56369907307607</c:v>
                </c:pt>
                <c:pt idx="4639">
                  <c:v>215.51724137931038</c:v>
                </c:pt>
                <c:pt idx="4640">
                  <c:v>215.47080370609783</c:v>
                </c:pt>
                <c:pt idx="4641">
                  <c:v>215.42438604049977</c:v>
                </c:pt>
                <c:pt idx="4642">
                  <c:v>215.37798836958865</c:v>
                </c:pt>
                <c:pt idx="4643">
                  <c:v>215.33161068044788</c:v>
                </c:pt>
                <c:pt idx="4644">
                  <c:v>215.28525296017224</c:v>
                </c:pt>
                <c:pt idx="4645">
                  <c:v>215.23891519586741</c:v>
                </c:pt>
                <c:pt idx="4646">
                  <c:v>215.19259737465029</c:v>
                </c:pt>
                <c:pt idx="4647">
                  <c:v>215.14629948364893</c:v>
                </c:pt>
                <c:pt idx="4648">
                  <c:v>215.10002151000216</c:v>
                </c:pt>
                <c:pt idx="4649">
                  <c:v>215.05376344086019</c:v>
                </c:pt>
                <c:pt idx="4650">
                  <c:v>215.00752526338422</c:v>
                </c:pt>
                <c:pt idx="4651">
                  <c:v>214.96130696474631</c:v>
                </c:pt>
                <c:pt idx="4652">
                  <c:v>214.91510853212986</c:v>
                </c:pt>
                <c:pt idx="4653">
                  <c:v>214.86892995272885</c:v>
                </c:pt>
                <c:pt idx="4654">
                  <c:v>214.82277121374864</c:v>
                </c:pt>
                <c:pt idx="4655">
                  <c:v>214.77663230240552</c:v>
                </c:pt>
                <c:pt idx="4656">
                  <c:v>214.73051320592657</c:v>
                </c:pt>
                <c:pt idx="4657">
                  <c:v>214.68441391155</c:v>
                </c:pt>
                <c:pt idx="4658">
                  <c:v>214.63833440652505</c:v>
                </c:pt>
                <c:pt idx="4659">
                  <c:v>214.59227467811155</c:v>
                </c:pt>
                <c:pt idx="4660">
                  <c:v>214.54623471358084</c:v>
                </c:pt>
                <c:pt idx="4661">
                  <c:v>214.5002145002145</c:v>
                </c:pt>
                <c:pt idx="4662">
                  <c:v>214.45421402530559</c:v>
                </c:pt>
                <c:pt idx="4663">
                  <c:v>214.40823327615783</c:v>
                </c:pt>
                <c:pt idx="4664">
                  <c:v>214.36227224008576</c:v>
                </c:pt>
                <c:pt idx="4665">
                  <c:v>214.31633090441488</c:v>
                </c:pt>
                <c:pt idx="4666">
                  <c:v>214.27040925648171</c:v>
                </c:pt>
                <c:pt idx="4667">
                  <c:v>214.22450728363322</c:v>
                </c:pt>
                <c:pt idx="4668">
                  <c:v>214.1786249732277</c:v>
                </c:pt>
                <c:pt idx="4669">
                  <c:v>214.13276231263387</c:v>
                </c:pt>
                <c:pt idx="4670">
                  <c:v>214.08691928923139</c:v>
                </c:pt>
                <c:pt idx="4671">
                  <c:v>214.04109589041096</c:v>
                </c:pt>
                <c:pt idx="4672">
                  <c:v>213.99529210357369</c:v>
                </c:pt>
                <c:pt idx="4673">
                  <c:v>213.94950791613175</c:v>
                </c:pt>
                <c:pt idx="4674">
                  <c:v>213.90374331550802</c:v>
                </c:pt>
                <c:pt idx="4675">
                  <c:v>213.85799828913599</c:v>
                </c:pt>
                <c:pt idx="4676">
                  <c:v>213.81227282446017</c:v>
                </c:pt>
                <c:pt idx="4677">
                  <c:v>213.76656690893546</c:v>
                </c:pt>
                <c:pt idx="4678">
                  <c:v>213.72088053002776</c:v>
                </c:pt>
                <c:pt idx="4679">
                  <c:v>213.67521367521368</c:v>
                </c:pt>
                <c:pt idx="4680">
                  <c:v>213.62956633198033</c:v>
                </c:pt>
                <c:pt idx="4681">
                  <c:v>213.58393848782569</c:v>
                </c:pt>
                <c:pt idx="4682">
                  <c:v>213.5383301302584</c:v>
                </c:pt>
                <c:pt idx="4683">
                  <c:v>213.49274124679758</c:v>
                </c:pt>
                <c:pt idx="4684">
                  <c:v>213.44717182497337</c:v>
                </c:pt>
                <c:pt idx="4685">
                  <c:v>213.40162185232606</c:v>
                </c:pt>
                <c:pt idx="4686">
                  <c:v>213.35609131640706</c:v>
                </c:pt>
                <c:pt idx="4687">
                  <c:v>213.31058020477818</c:v>
                </c:pt>
                <c:pt idx="4688">
                  <c:v>213.26508850501173</c:v>
                </c:pt>
                <c:pt idx="4689">
                  <c:v>213.21961620469079</c:v>
                </c:pt>
                <c:pt idx="4690">
                  <c:v>213.17416329140909</c:v>
                </c:pt>
                <c:pt idx="4691">
                  <c:v>213.12872975277065</c:v>
                </c:pt>
                <c:pt idx="4692">
                  <c:v>213.08331557639039</c:v>
                </c:pt>
                <c:pt idx="4693">
                  <c:v>213.03792074989352</c:v>
                </c:pt>
                <c:pt idx="4694">
                  <c:v>212.99254526091585</c:v>
                </c:pt>
                <c:pt idx="4695">
                  <c:v>212.94718909710394</c:v>
                </c:pt>
                <c:pt idx="4696">
                  <c:v>212.90185224611454</c:v>
                </c:pt>
                <c:pt idx="4697">
                  <c:v>212.8565346956151</c:v>
                </c:pt>
                <c:pt idx="4698">
                  <c:v>212.81123643328368</c:v>
                </c:pt>
                <c:pt idx="4699">
                  <c:v>212.76595744680847</c:v>
                </c:pt>
                <c:pt idx="4700">
                  <c:v>212.72069772388855</c:v>
                </c:pt>
                <c:pt idx="4701">
                  <c:v>212.67545725223309</c:v>
                </c:pt>
                <c:pt idx="4702">
                  <c:v>212.63023601956195</c:v>
                </c:pt>
                <c:pt idx="4703">
                  <c:v>212.58503401360548</c:v>
                </c:pt>
                <c:pt idx="4704">
                  <c:v>212.53985122210412</c:v>
                </c:pt>
                <c:pt idx="4705">
                  <c:v>212.49468763280913</c:v>
                </c:pt>
                <c:pt idx="4706">
                  <c:v>212.44954323348205</c:v>
                </c:pt>
                <c:pt idx="4707">
                  <c:v>212.40441801189465</c:v>
                </c:pt>
                <c:pt idx="4708">
                  <c:v>212.3593119558293</c:v>
                </c:pt>
                <c:pt idx="4709">
                  <c:v>212.31422505307856</c:v>
                </c:pt>
                <c:pt idx="4710">
                  <c:v>212.26915729144551</c:v>
                </c:pt>
                <c:pt idx="4711">
                  <c:v>212.22410865874363</c:v>
                </c:pt>
                <c:pt idx="4712">
                  <c:v>212.1790791427965</c:v>
                </c:pt>
                <c:pt idx="4713">
                  <c:v>212.13406873143822</c:v>
                </c:pt>
                <c:pt idx="4714">
                  <c:v>212.08907741251326</c:v>
                </c:pt>
                <c:pt idx="4715">
                  <c:v>212.04410517387615</c:v>
                </c:pt>
                <c:pt idx="4716">
                  <c:v>211.99915200339203</c:v>
                </c:pt>
                <c:pt idx="4717">
                  <c:v>211.954217888936</c:v>
                </c:pt>
                <c:pt idx="4718">
                  <c:v>211.90930281839368</c:v>
                </c:pt>
                <c:pt idx="4719">
                  <c:v>211.86440677966104</c:v>
                </c:pt>
                <c:pt idx="4720">
                  <c:v>211.81952976064392</c:v>
                </c:pt>
                <c:pt idx="4721">
                  <c:v>211.77467174925874</c:v>
                </c:pt>
                <c:pt idx="4722">
                  <c:v>211.72983273343218</c:v>
                </c:pt>
                <c:pt idx="4723">
                  <c:v>211.68501270110076</c:v>
                </c:pt>
                <c:pt idx="4724">
                  <c:v>211.64021164021167</c:v>
                </c:pt>
                <c:pt idx="4725">
                  <c:v>211.59542953872196</c:v>
                </c:pt>
                <c:pt idx="4726">
                  <c:v>211.55066638459911</c:v>
                </c:pt>
                <c:pt idx="4727">
                  <c:v>211.50592216582066</c:v>
                </c:pt>
                <c:pt idx="4728">
                  <c:v>211.46119687037427</c:v>
                </c:pt>
                <c:pt idx="4729">
                  <c:v>211.41649048625789</c:v>
                </c:pt>
                <c:pt idx="4730">
                  <c:v>211.37180300147961</c:v>
                </c:pt>
                <c:pt idx="4731">
                  <c:v>211.32713440405746</c:v>
                </c:pt>
                <c:pt idx="4732">
                  <c:v>211.28248468201988</c:v>
                </c:pt>
                <c:pt idx="4733">
                  <c:v>211.23785382340515</c:v>
                </c:pt>
                <c:pt idx="4734">
                  <c:v>211.19324181626186</c:v>
                </c:pt>
                <c:pt idx="4735">
                  <c:v>211.14864864864867</c:v>
                </c:pt>
                <c:pt idx="4736">
                  <c:v>211.10407430863415</c:v>
                </c:pt>
                <c:pt idx="4737">
                  <c:v>211.0595187842971</c:v>
                </c:pt>
                <c:pt idx="4738">
                  <c:v>211.01498206372653</c:v>
                </c:pt>
                <c:pt idx="4739">
                  <c:v>210.97046413502107</c:v>
                </c:pt>
                <c:pt idx="4740">
                  <c:v>210.92596498628984</c:v>
                </c:pt>
                <c:pt idx="4741">
                  <c:v>210.88148460565159</c:v>
                </c:pt>
                <c:pt idx="4742">
                  <c:v>210.83702298123546</c:v>
                </c:pt>
                <c:pt idx="4743">
                  <c:v>210.79258010118042</c:v>
                </c:pt>
                <c:pt idx="4744">
                  <c:v>210.7481559536354</c:v>
                </c:pt>
                <c:pt idx="4745">
                  <c:v>210.70375052675934</c:v>
                </c:pt>
                <c:pt idx="4746">
                  <c:v>210.65936380872131</c:v>
                </c:pt>
                <c:pt idx="4747">
                  <c:v>210.61499578770005</c:v>
                </c:pt>
                <c:pt idx="4748">
                  <c:v>210.57064645188461</c:v>
                </c:pt>
                <c:pt idx="4749">
                  <c:v>210.52631578947367</c:v>
                </c:pt>
                <c:pt idx="4750">
                  <c:v>210.48200378867602</c:v>
                </c:pt>
                <c:pt idx="4751">
                  <c:v>210.43771043771042</c:v>
                </c:pt>
                <c:pt idx="4752">
                  <c:v>210.39343572480541</c:v>
                </c:pt>
                <c:pt idx="4753">
                  <c:v>210.34917963819947</c:v>
                </c:pt>
                <c:pt idx="4754">
                  <c:v>210.3049421661409</c:v>
                </c:pt>
                <c:pt idx="4755">
                  <c:v>210.2607232968881</c:v>
                </c:pt>
                <c:pt idx="4756">
                  <c:v>210.2165230187093</c:v>
                </c:pt>
                <c:pt idx="4757">
                  <c:v>210.17234131988229</c:v>
                </c:pt>
                <c:pt idx="4758">
                  <c:v>210.12817818869507</c:v>
                </c:pt>
                <c:pt idx="4759">
                  <c:v>210.08403361344537</c:v>
                </c:pt>
                <c:pt idx="4760">
                  <c:v>210.03990758244066</c:v>
                </c:pt>
                <c:pt idx="4761">
                  <c:v>209.99580008399838</c:v>
                </c:pt>
                <c:pt idx="4762">
                  <c:v>209.95171110644552</c:v>
                </c:pt>
                <c:pt idx="4763">
                  <c:v>209.90764063811923</c:v>
                </c:pt>
                <c:pt idx="4764">
                  <c:v>209.86358866736623</c:v>
                </c:pt>
                <c:pt idx="4765">
                  <c:v>209.81955518254298</c:v>
                </c:pt>
                <c:pt idx="4766">
                  <c:v>209.77554017201592</c:v>
                </c:pt>
                <c:pt idx="4767">
                  <c:v>209.73154362416108</c:v>
                </c:pt>
                <c:pt idx="4768">
                  <c:v>209.68756552736423</c:v>
                </c:pt>
                <c:pt idx="4769">
                  <c:v>209.64360587002099</c:v>
                </c:pt>
                <c:pt idx="4770">
                  <c:v>209.59966464053659</c:v>
                </c:pt>
                <c:pt idx="4771">
                  <c:v>209.55574182732602</c:v>
                </c:pt>
                <c:pt idx="4772">
                  <c:v>209.5118374188142</c:v>
                </c:pt>
                <c:pt idx="4773">
                  <c:v>209.46795140343528</c:v>
                </c:pt>
                <c:pt idx="4774">
                  <c:v>209.42408376963346</c:v>
                </c:pt>
                <c:pt idx="4775">
                  <c:v>209.38023450586266</c:v>
                </c:pt>
                <c:pt idx="4776">
                  <c:v>209.33640360058612</c:v>
                </c:pt>
                <c:pt idx="4777">
                  <c:v>209.29259104227711</c:v>
                </c:pt>
                <c:pt idx="4778">
                  <c:v>209.24879681941829</c:v>
                </c:pt>
                <c:pt idx="4779">
                  <c:v>209.20502092050208</c:v>
                </c:pt>
                <c:pt idx="4780">
                  <c:v>209.16126333403059</c:v>
                </c:pt>
                <c:pt idx="4781">
                  <c:v>209.11752404851526</c:v>
                </c:pt>
                <c:pt idx="4782">
                  <c:v>209.0738030524775</c:v>
                </c:pt>
                <c:pt idx="4783">
                  <c:v>209.03010033444818</c:v>
                </c:pt>
                <c:pt idx="4784">
                  <c:v>208.98641588296761</c:v>
                </c:pt>
                <c:pt idx="4785">
                  <c:v>208.94274968658593</c:v>
                </c:pt>
                <c:pt idx="4786">
                  <c:v>208.89910173386258</c:v>
                </c:pt>
                <c:pt idx="4787">
                  <c:v>208.85547201336669</c:v>
                </c:pt>
                <c:pt idx="4788">
                  <c:v>208.81186051367723</c:v>
                </c:pt>
                <c:pt idx="4789">
                  <c:v>208.76826722338205</c:v>
                </c:pt>
                <c:pt idx="4790">
                  <c:v>208.72469213107908</c:v>
                </c:pt>
                <c:pt idx="4791">
                  <c:v>208.68113522537564</c:v>
                </c:pt>
                <c:pt idx="4792">
                  <c:v>208.63759649488838</c:v>
                </c:pt>
                <c:pt idx="4793">
                  <c:v>208.59407592824368</c:v>
                </c:pt>
                <c:pt idx="4794">
                  <c:v>208.55057351407717</c:v>
                </c:pt>
                <c:pt idx="4795">
                  <c:v>208.50708924103418</c:v>
                </c:pt>
                <c:pt idx="4796">
                  <c:v>208.46362309776947</c:v>
                </c:pt>
                <c:pt idx="4797">
                  <c:v>208.42017507294705</c:v>
                </c:pt>
                <c:pt idx="4798">
                  <c:v>208.37674515524063</c:v>
                </c:pt>
                <c:pt idx="4799">
                  <c:v>208.33333333333331</c:v>
                </c:pt>
                <c:pt idx="4800">
                  <c:v>208.2899395959175</c:v>
                </c:pt>
                <c:pt idx="4801">
                  <c:v>208.24656393169516</c:v>
                </c:pt>
                <c:pt idx="4802">
                  <c:v>208.20320632937748</c:v>
                </c:pt>
                <c:pt idx="4803">
                  <c:v>208.15986677768521</c:v>
                </c:pt>
                <c:pt idx="4804">
                  <c:v>208.11654526534861</c:v>
                </c:pt>
                <c:pt idx="4805">
                  <c:v>208.07324178110693</c:v>
                </c:pt>
                <c:pt idx="4806">
                  <c:v>208.02995631370914</c:v>
                </c:pt>
                <c:pt idx="4807">
                  <c:v>207.98668885191347</c:v>
                </c:pt>
                <c:pt idx="4808">
                  <c:v>207.94343938448739</c:v>
                </c:pt>
                <c:pt idx="4809">
                  <c:v>207.90020790020793</c:v>
                </c:pt>
                <c:pt idx="4810">
                  <c:v>207.85699438786116</c:v>
                </c:pt>
                <c:pt idx="4811">
                  <c:v>207.81379883624271</c:v>
                </c:pt>
                <c:pt idx="4812">
                  <c:v>207.77062123415752</c:v>
                </c:pt>
                <c:pt idx="4813">
                  <c:v>207.72746157041959</c:v>
                </c:pt>
                <c:pt idx="4814">
                  <c:v>207.6843198338525</c:v>
                </c:pt>
                <c:pt idx="4815">
                  <c:v>207.64119601328906</c:v>
                </c:pt>
                <c:pt idx="4816">
                  <c:v>207.59809009757109</c:v>
                </c:pt>
                <c:pt idx="4817">
                  <c:v>207.55500207555005</c:v>
                </c:pt>
                <c:pt idx="4818">
                  <c:v>207.51193193608634</c:v>
                </c:pt>
                <c:pt idx="4819">
                  <c:v>207.46887966804979</c:v>
                </c:pt>
                <c:pt idx="4820">
                  <c:v>207.42584526031948</c:v>
                </c:pt>
                <c:pt idx="4821">
                  <c:v>207.38282870178347</c:v>
                </c:pt>
                <c:pt idx="4822">
                  <c:v>207.33982998133939</c:v>
                </c:pt>
                <c:pt idx="4823">
                  <c:v>207.29684908789389</c:v>
                </c:pt>
                <c:pt idx="4824">
                  <c:v>207.25388601036269</c:v>
                </c:pt>
                <c:pt idx="4825">
                  <c:v>207.210940737671</c:v>
                </c:pt>
                <c:pt idx="4826">
                  <c:v>207.16801325875286</c:v>
                </c:pt>
                <c:pt idx="4827">
                  <c:v>207.12510356255174</c:v>
                </c:pt>
                <c:pt idx="4828">
                  <c:v>207.08221163802031</c:v>
                </c:pt>
                <c:pt idx="4829">
                  <c:v>207.03933747412009</c:v>
                </c:pt>
                <c:pt idx="4830">
                  <c:v>206.99648105982192</c:v>
                </c:pt>
                <c:pt idx="4831">
                  <c:v>206.95364238410596</c:v>
                </c:pt>
                <c:pt idx="4832">
                  <c:v>206.91082143596108</c:v>
                </c:pt>
                <c:pt idx="4833">
                  <c:v>206.86801820438561</c:v>
                </c:pt>
                <c:pt idx="4834">
                  <c:v>206.82523267838678</c:v>
                </c:pt>
                <c:pt idx="4835">
                  <c:v>206.78246484698096</c:v>
                </c:pt>
                <c:pt idx="4836">
                  <c:v>206.73971469919377</c:v>
                </c:pt>
                <c:pt idx="4837">
                  <c:v>206.69698222405952</c:v>
                </c:pt>
                <c:pt idx="4838">
                  <c:v>206.65426741062197</c:v>
                </c:pt>
                <c:pt idx="4839">
                  <c:v>206.61157024793391</c:v>
                </c:pt>
                <c:pt idx="4840">
                  <c:v>206.56889072505678</c:v>
                </c:pt>
                <c:pt idx="4841">
                  <c:v>206.52622883106159</c:v>
                </c:pt>
                <c:pt idx="4842">
                  <c:v>206.48358455502787</c:v>
                </c:pt>
                <c:pt idx="4843">
                  <c:v>206.44095788604454</c:v>
                </c:pt>
                <c:pt idx="4844">
                  <c:v>206.39834881320954</c:v>
                </c:pt>
                <c:pt idx="4845">
                  <c:v>206.35575732562936</c:v>
                </c:pt>
                <c:pt idx="4846">
                  <c:v>206.31318341242002</c:v>
                </c:pt>
                <c:pt idx="4847">
                  <c:v>206.27062706270627</c:v>
                </c:pt>
                <c:pt idx="4848">
                  <c:v>206.22808826562175</c:v>
                </c:pt>
                <c:pt idx="4849">
                  <c:v>206.18556701030931</c:v>
                </c:pt>
                <c:pt idx="4850">
                  <c:v>206.14306328592042</c:v>
                </c:pt>
                <c:pt idx="4851">
                  <c:v>206.1005770816158</c:v>
                </c:pt>
                <c:pt idx="4852">
                  <c:v>206.05810838656504</c:v>
                </c:pt>
                <c:pt idx="4853">
                  <c:v>206.01565718994644</c:v>
                </c:pt>
                <c:pt idx="4854">
                  <c:v>205.97322348094741</c:v>
                </c:pt>
                <c:pt idx="4855">
                  <c:v>205.93080724876444</c:v>
                </c:pt>
                <c:pt idx="4856">
                  <c:v>205.88840848260242</c:v>
                </c:pt>
                <c:pt idx="4857">
                  <c:v>205.84602717167562</c:v>
                </c:pt>
                <c:pt idx="4858">
                  <c:v>205.80366330520681</c:v>
                </c:pt>
                <c:pt idx="4859">
                  <c:v>205.76131687242795</c:v>
                </c:pt>
                <c:pt idx="4860">
                  <c:v>205.71898786257972</c:v>
                </c:pt>
                <c:pt idx="4861">
                  <c:v>205.67667626491155</c:v>
                </c:pt>
                <c:pt idx="4862">
                  <c:v>205.63438206868184</c:v>
                </c:pt>
                <c:pt idx="4863">
                  <c:v>205.59210526315789</c:v>
                </c:pt>
                <c:pt idx="4864">
                  <c:v>205.54984583761561</c:v>
                </c:pt>
                <c:pt idx="4865">
                  <c:v>205.50760378133992</c:v>
                </c:pt>
                <c:pt idx="4866">
                  <c:v>205.46537908362441</c:v>
                </c:pt>
                <c:pt idx="4867">
                  <c:v>205.42317173377154</c:v>
                </c:pt>
                <c:pt idx="4868">
                  <c:v>205.38098172109261</c:v>
                </c:pt>
                <c:pt idx="4869">
                  <c:v>205.33880903490757</c:v>
                </c:pt>
                <c:pt idx="4870">
                  <c:v>205.29665366454526</c:v>
                </c:pt>
                <c:pt idx="4871">
                  <c:v>205.25451559934319</c:v>
                </c:pt>
                <c:pt idx="4872">
                  <c:v>205.2123948286476</c:v>
                </c:pt>
                <c:pt idx="4873">
                  <c:v>205.17029134181371</c:v>
                </c:pt>
                <c:pt idx="4874">
                  <c:v>205.12820512820514</c:v>
                </c:pt>
                <c:pt idx="4875">
                  <c:v>205.08613617719439</c:v>
                </c:pt>
                <c:pt idx="4876">
                  <c:v>205.04408447816283</c:v>
                </c:pt>
                <c:pt idx="4877">
                  <c:v>205.00205002050021</c:v>
                </c:pt>
                <c:pt idx="4878">
                  <c:v>204.96003279360528</c:v>
                </c:pt>
                <c:pt idx="4879">
                  <c:v>204.91803278688525</c:v>
                </c:pt>
                <c:pt idx="4880">
                  <c:v>204.87604998975615</c:v>
                </c:pt>
                <c:pt idx="4881">
                  <c:v>204.83408439164282</c:v>
                </c:pt>
                <c:pt idx="4882">
                  <c:v>204.79213598197828</c:v>
                </c:pt>
                <c:pt idx="4883">
                  <c:v>204.75020475020472</c:v>
                </c:pt>
                <c:pt idx="4884">
                  <c:v>204.70829068577282</c:v>
                </c:pt>
                <c:pt idx="4885">
                  <c:v>204.66639377814161</c:v>
                </c:pt>
                <c:pt idx="4886">
                  <c:v>204.62451401677924</c:v>
                </c:pt>
                <c:pt idx="4887">
                  <c:v>204.58265139116207</c:v>
                </c:pt>
                <c:pt idx="4888">
                  <c:v>204.5408058907752</c:v>
                </c:pt>
                <c:pt idx="4889">
                  <c:v>204.49897750511249</c:v>
                </c:pt>
                <c:pt idx="4890">
                  <c:v>204.45716622367615</c:v>
                </c:pt>
                <c:pt idx="4891">
                  <c:v>204.41537203597707</c:v>
                </c:pt>
                <c:pt idx="4892">
                  <c:v>204.37359493153488</c:v>
                </c:pt>
                <c:pt idx="4893">
                  <c:v>204.33183489987738</c:v>
                </c:pt>
                <c:pt idx="4894">
                  <c:v>204.29009193054142</c:v>
                </c:pt>
                <c:pt idx="4895">
                  <c:v>204.24836601307192</c:v>
                </c:pt>
                <c:pt idx="4896">
                  <c:v>204.20665713702266</c:v>
                </c:pt>
                <c:pt idx="4897">
                  <c:v>204.16496529195592</c:v>
                </c:pt>
                <c:pt idx="4898">
                  <c:v>204.12329046744233</c:v>
                </c:pt>
                <c:pt idx="4899">
                  <c:v>204.08163265306118</c:v>
                </c:pt>
                <c:pt idx="4900">
                  <c:v>204.03999183840037</c:v>
                </c:pt>
                <c:pt idx="4901">
                  <c:v>203.99836801305588</c:v>
                </c:pt>
                <c:pt idx="4902">
                  <c:v>203.9567611666327</c:v>
                </c:pt>
                <c:pt idx="4903">
                  <c:v>203.91517128874392</c:v>
                </c:pt>
                <c:pt idx="4904">
                  <c:v>203.87359836901121</c:v>
                </c:pt>
                <c:pt idx="4905">
                  <c:v>203.83204239706484</c:v>
                </c:pt>
                <c:pt idx="4906">
                  <c:v>203.79050336254332</c:v>
                </c:pt>
                <c:pt idx="4907">
                  <c:v>203.74898125509372</c:v>
                </c:pt>
                <c:pt idx="4908">
                  <c:v>203.70747606437158</c:v>
                </c:pt>
                <c:pt idx="4909">
                  <c:v>203.66598778004072</c:v>
                </c:pt>
                <c:pt idx="4910">
                  <c:v>203.62451639177362</c:v>
                </c:pt>
                <c:pt idx="4911">
                  <c:v>203.58306188925081</c:v>
                </c:pt>
                <c:pt idx="4912">
                  <c:v>203.54162426216158</c:v>
                </c:pt>
                <c:pt idx="4913">
                  <c:v>203.50020350020353</c:v>
                </c:pt>
                <c:pt idx="4914">
                  <c:v>203.4587995930824</c:v>
                </c:pt>
                <c:pt idx="4915">
                  <c:v>203.41741253051259</c:v>
                </c:pt>
                <c:pt idx="4916">
                  <c:v>203.3760423022168</c:v>
                </c:pt>
                <c:pt idx="4917">
                  <c:v>203.33468889792596</c:v>
                </c:pt>
                <c:pt idx="4918">
                  <c:v>203.29335230737959</c:v>
                </c:pt>
                <c:pt idx="4919">
                  <c:v>203.25203252032523</c:v>
                </c:pt>
                <c:pt idx="4920">
                  <c:v>203.21072952651897</c:v>
                </c:pt>
                <c:pt idx="4921">
                  <c:v>203.16944331572535</c:v>
                </c:pt>
                <c:pt idx="4922">
                  <c:v>203.12817387771685</c:v>
                </c:pt>
                <c:pt idx="4923">
                  <c:v>203.08692120227457</c:v>
                </c:pt>
                <c:pt idx="4924">
                  <c:v>203.04568527918784</c:v>
                </c:pt>
                <c:pt idx="4925">
                  <c:v>203.00446609825414</c:v>
                </c:pt>
                <c:pt idx="4926">
                  <c:v>202.96326364927953</c:v>
                </c:pt>
                <c:pt idx="4927">
                  <c:v>202.9220779220779</c:v>
                </c:pt>
                <c:pt idx="4928">
                  <c:v>202.88090890647189</c:v>
                </c:pt>
                <c:pt idx="4929">
                  <c:v>202.83975659229213</c:v>
                </c:pt>
                <c:pt idx="4930">
                  <c:v>202.7986209693774</c:v>
                </c:pt>
                <c:pt idx="4931">
                  <c:v>202.75750202757499</c:v>
                </c:pt>
                <c:pt idx="4932">
                  <c:v>202.71639975674034</c:v>
                </c:pt>
                <c:pt idx="4933">
                  <c:v>202.67531414673689</c:v>
                </c:pt>
                <c:pt idx="4934">
                  <c:v>202.6342451874367</c:v>
                </c:pt>
                <c:pt idx="4935">
                  <c:v>202.59319286871963</c:v>
                </c:pt>
                <c:pt idx="4936">
                  <c:v>202.55215718047396</c:v>
                </c:pt>
                <c:pt idx="4937">
                  <c:v>202.5111381125962</c:v>
                </c:pt>
                <c:pt idx="4938">
                  <c:v>202.47013565499091</c:v>
                </c:pt>
                <c:pt idx="4939">
                  <c:v>202.42914979757083</c:v>
                </c:pt>
                <c:pt idx="4940">
                  <c:v>202.38818053025707</c:v>
                </c:pt>
                <c:pt idx="4941">
                  <c:v>202.34722784297853</c:v>
                </c:pt>
                <c:pt idx="4942">
                  <c:v>202.30629172567268</c:v>
                </c:pt>
                <c:pt idx="4943">
                  <c:v>202.26537216828478</c:v>
                </c:pt>
                <c:pt idx="4944">
                  <c:v>202.22446916076842</c:v>
                </c:pt>
                <c:pt idx="4945">
                  <c:v>202.18358269308536</c:v>
                </c:pt>
                <c:pt idx="4946">
                  <c:v>202.14271275520517</c:v>
                </c:pt>
                <c:pt idx="4947">
                  <c:v>202.10185933710585</c:v>
                </c:pt>
                <c:pt idx="4948">
                  <c:v>202.06102242877353</c:v>
                </c:pt>
                <c:pt idx="4949">
                  <c:v>202.02020202020202</c:v>
                </c:pt>
                <c:pt idx="4950">
                  <c:v>201.97939810139368</c:v>
                </c:pt>
                <c:pt idx="4951">
                  <c:v>201.93861066235866</c:v>
                </c:pt>
                <c:pt idx="4952">
                  <c:v>201.89783969311526</c:v>
                </c:pt>
                <c:pt idx="4953">
                  <c:v>201.85708518368997</c:v>
                </c:pt>
                <c:pt idx="4954">
                  <c:v>201.81634712411704</c:v>
                </c:pt>
                <c:pt idx="4955">
                  <c:v>201.77562550443906</c:v>
                </c:pt>
                <c:pt idx="4956">
                  <c:v>201.73492031470647</c:v>
                </c:pt>
                <c:pt idx="4957">
                  <c:v>201.69423154497781</c:v>
                </c:pt>
                <c:pt idx="4958">
                  <c:v>201.65355918531966</c:v>
                </c:pt>
                <c:pt idx="4959">
                  <c:v>201.61290322580643</c:v>
                </c:pt>
                <c:pt idx="4960">
                  <c:v>201.57226365652082</c:v>
                </c:pt>
                <c:pt idx="4961">
                  <c:v>201.53164046755342</c:v>
                </c:pt>
                <c:pt idx="4962">
                  <c:v>201.49103364900262</c:v>
                </c:pt>
                <c:pt idx="4963">
                  <c:v>201.45044319097499</c:v>
                </c:pt>
                <c:pt idx="4964">
                  <c:v>201.40986908358508</c:v>
                </c:pt>
                <c:pt idx="4965">
                  <c:v>201.3693113169553</c:v>
                </c:pt>
                <c:pt idx="4966">
                  <c:v>201.32876988121606</c:v>
                </c:pt>
                <c:pt idx="4967">
                  <c:v>201.28824476650564</c:v>
                </c:pt>
                <c:pt idx="4968">
                  <c:v>201.24773596297038</c:v>
                </c:pt>
                <c:pt idx="4969">
                  <c:v>201.2072434607646</c:v>
                </c:pt>
                <c:pt idx="4970">
                  <c:v>201.16676725005027</c:v>
                </c:pt>
                <c:pt idx="4971">
                  <c:v>201.12630732099757</c:v>
                </c:pt>
                <c:pt idx="4972">
                  <c:v>201.08586366378444</c:v>
                </c:pt>
                <c:pt idx="4973">
                  <c:v>201.04543626859669</c:v>
                </c:pt>
                <c:pt idx="4974">
                  <c:v>201.00502512562815</c:v>
                </c:pt>
                <c:pt idx="4975">
                  <c:v>200.96463022508038</c:v>
                </c:pt>
                <c:pt idx="4976">
                  <c:v>200.92425155716293</c:v>
                </c:pt>
                <c:pt idx="4977">
                  <c:v>200.88388911209324</c:v>
                </c:pt>
                <c:pt idx="4978">
                  <c:v>200.84354288009638</c:v>
                </c:pt>
                <c:pt idx="4979">
                  <c:v>200.80321285140559</c:v>
                </c:pt>
                <c:pt idx="4980">
                  <c:v>200.7628990162618</c:v>
                </c:pt>
                <c:pt idx="4981">
                  <c:v>200.72260136491366</c:v>
                </c:pt>
                <c:pt idx="4982">
                  <c:v>200.68231988761792</c:v>
                </c:pt>
                <c:pt idx="4983">
                  <c:v>200.64205457463885</c:v>
                </c:pt>
                <c:pt idx="4984">
                  <c:v>200.60180541624874</c:v>
                </c:pt>
                <c:pt idx="4985">
                  <c:v>200.56157240272768</c:v>
                </c:pt>
                <c:pt idx="4986">
                  <c:v>200.52135552436334</c:v>
                </c:pt>
                <c:pt idx="4987">
                  <c:v>200.48115477145146</c:v>
                </c:pt>
                <c:pt idx="4988">
                  <c:v>200.44097013429547</c:v>
                </c:pt>
                <c:pt idx="4989">
                  <c:v>200.40080160320642</c:v>
                </c:pt>
                <c:pt idx="4990">
                  <c:v>200.3606491685033</c:v>
                </c:pt>
                <c:pt idx="4991">
                  <c:v>200.32051282051282</c:v>
                </c:pt>
                <c:pt idx="4992">
                  <c:v>200.28039254956934</c:v>
                </c:pt>
                <c:pt idx="4993">
                  <c:v>200.24028834601523</c:v>
                </c:pt>
                <c:pt idx="4994">
                  <c:v>200.20020020020019</c:v>
                </c:pt>
                <c:pt idx="4995">
                  <c:v>200.16012810248196</c:v>
                </c:pt>
                <c:pt idx="4996">
                  <c:v>200.12007204322595</c:v>
                </c:pt>
                <c:pt idx="4997">
                  <c:v>200.08003201280511</c:v>
                </c:pt>
                <c:pt idx="4998">
                  <c:v>200.04000800160037</c:v>
                </c:pt>
                <c:pt idx="4999">
                  <c:v>200</c:v>
                </c:pt>
                <c:pt idx="5000">
                  <c:v>199.9600079984003</c:v>
                </c:pt>
                <c:pt idx="5001">
                  <c:v>199.92003198720514</c:v>
                </c:pt>
                <c:pt idx="5002">
                  <c:v>199.88007195682593</c:v>
                </c:pt>
                <c:pt idx="5003">
                  <c:v>199.8401278976819</c:v>
                </c:pt>
                <c:pt idx="5004">
                  <c:v>199.80019980019981</c:v>
                </c:pt>
                <c:pt idx="5005">
                  <c:v>199.76028765481419</c:v>
                </c:pt>
                <c:pt idx="5006">
                  <c:v>199.72039145196729</c:v>
                </c:pt>
                <c:pt idx="5007">
                  <c:v>199.68051118210863</c:v>
                </c:pt>
                <c:pt idx="5008">
                  <c:v>199.64064683569572</c:v>
                </c:pt>
                <c:pt idx="5009">
                  <c:v>199.60079840319364</c:v>
                </c:pt>
                <c:pt idx="5010">
                  <c:v>199.56096587507483</c:v>
                </c:pt>
                <c:pt idx="5011">
                  <c:v>199.52114924181967</c:v>
                </c:pt>
                <c:pt idx="5012">
                  <c:v>199.48134849391585</c:v>
                </c:pt>
                <c:pt idx="5013">
                  <c:v>199.44156362185876</c:v>
                </c:pt>
                <c:pt idx="5014">
                  <c:v>199.40179461615159</c:v>
                </c:pt>
                <c:pt idx="5015">
                  <c:v>199.36204146730461</c:v>
                </c:pt>
                <c:pt idx="5016">
                  <c:v>199.32230416583613</c:v>
                </c:pt>
                <c:pt idx="5017">
                  <c:v>199.28258270227184</c:v>
                </c:pt>
                <c:pt idx="5018">
                  <c:v>199.24287706714483</c:v>
                </c:pt>
                <c:pt idx="5019">
                  <c:v>199.20318725099605</c:v>
                </c:pt>
                <c:pt idx="5020">
                  <c:v>199.16351324437363</c:v>
                </c:pt>
                <c:pt idx="5021">
                  <c:v>199.12385503783352</c:v>
                </c:pt>
                <c:pt idx="5022">
                  <c:v>199.08421262193909</c:v>
                </c:pt>
                <c:pt idx="5023">
                  <c:v>199.04458598726114</c:v>
                </c:pt>
                <c:pt idx="5024">
                  <c:v>199.00497512437809</c:v>
                </c:pt>
                <c:pt idx="5025">
                  <c:v>198.96538002387589</c:v>
                </c:pt>
                <c:pt idx="5026">
                  <c:v>198.92580067634771</c:v>
                </c:pt>
                <c:pt idx="5027">
                  <c:v>198.88623707239461</c:v>
                </c:pt>
                <c:pt idx="5028">
                  <c:v>198.84668920262479</c:v>
                </c:pt>
                <c:pt idx="5029">
                  <c:v>198.80715705765405</c:v>
                </c:pt>
                <c:pt idx="5030">
                  <c:v>198.7676406281058</c:v>
                </c:pt>
                <c:pt idx="5031">
                  <c:v>198.72813990461046</c:v>
                </c:pt>
                <c:pt idx="5032">
                  <c:v>198.68865487780647</c:v>
                </c:pt>
                <c:pt idx="5033">
                  <c:v>198.64918553833931</c:v>
                </c:pt>
                <c:pt idx="5034">
                  <c:v>198.60973187686196</c:v>
                </c:pt>
                <c:pt idx="5035">
                  <c:v>198.57029388403498</c:v>
                </c:pt>
                <c:pt idx="5036">
                  <c:v>198.53087155052611</c:v>
                </c:pt>
                <c:pt idx="5037">
                  <c:v>198.49146486701071</c:v>
                </c:pt>
                <c:pt idx="5038">
                  <c:v>198.45207382417149</c:v>
                </c:pt>
                <c:pt idx="5039">
                  <c:v>198.41269841269838</c:v>
                </c:pt>
                <c:pt idx="5040">
                  <c:v>198.37333862328899</c:v>
                </c:pt>
                <c:pt idx="5041">
                  <c:v>198.33399444664815</c:v>
                </c:pt>
                <c:pt idx="5042">
                  <c:v>198.29466587348796</c:v>
                </c:pt>
                <c:pt idx="5043">
                  <c:v>198.25535289452819</c:v>
                </c:pt>
                <c:pt idx="5044">
                  <c:v>198.21605550049554</c:v>
                </c:pt>
                <c:pt idx="5045">
                  <c:v>198.17677368212446</c:v>
                </c:pt>
                <c:pt idx="5046">
                  <c:v>198.13750743015657</c:v>
                </c:pt>
                <c:pt idx="5047">
                  <c:v>198.09825673534075</c:v>
                </c:pt>
                <c:pt idx="5048">
                  <c:v>198.0590215884333</c:v>
                </c:pt>
                <c:pt idx="5049">
                  <c:v>198.01980198019805</c:v>
                </c:pt>
                <c:pt idx="5050">
                  <c:v>197.98059790140564</c:v>
                </c:pt>
                <c:pt idx="5051">
                  <c:v>197.94140934283453</c:v>
                </c:pt>
                <c:pt idx="5052">
                  <c:v>197.90223629527014</c:v>
                </c:pt>
                <c:pt idx="5053">
                  <c:v>197.86307874950532</c:v>
                </c:pt>
                <c:pt idx="5054">
                  <c:v>197.8239366963403</c:v>
                </c:pt>
                <c:pt idx="5055">
                  <c:v>197.78481012658227</c:v>
                </c:pt>
                <c:pt idx="5056">
                  <c:v>197.74569903104606</c:v>
                </c:pt>
                <c:pt idx="5057">
                  <c:v>197.70660340055358</c:v>
                </c:pt>
                <c:pt idx="5058">
                  <c:v>197.66752322593399</c:v>
                </c:pt>
                <c:pt idx="5059">
                  <c:v>197.62845849802372</c:v>
                </c:pt>
                <c:pt idx="5060">
                  <c:v>197.58940920766648</c:v>
                </c:pt>
                <c:pt idx="5061">
                  <c:v>197.55037534571312</c:v>
                </c:pt>
                <c:pt idx="5062">
                  <c:v>197.51135690302195</c:v>
                </c:pt>
                <c:pt idx="5063">
                  <c:v>197.47235387045811</c:v>
                </c:pt>
                <c:pt idx="5064">
                  <c:v>197.43336623889434</c:v>
                </c:pt>
                <c:pt idx="5065">
                  <c:v>197.39439399921042</c:v>
                </c:pt>
                <c:pt idx="5066">
                  <c:v>197.35543714229325</c:v>
                </c:pt>
                <c:pt idx="5067">
                  <c:v>197.31649565903712</c:v>
                </c:pt>
                <c:pt idx="5068">
                  <c:v>197.27756954034325</c:v>
                </c:pt>
                <c:pt idx="5069">
                  <c:v>197.23865877712029</c:v>
                </c:pt>
                <c:pt idx="5070">
                  <c:v>197.19976336028398</c:v>
                </c:pt>
                <c:pt idx="5071">
                  <c:v>197.16088328075708</c:v>
                </c:pt>
                <c:pt idx="5072">
                  <c:v>197.12201852946973</c:v>
                </c:pt>
                <c:pt idx="5073">
                  <c:v>197.08316909735908</c:v>
                </c:pt>
                <c:pt idx="5074">
                  <c:v>197.04433497536942</c:v>
                </c:pt>
                <c:pt idx="5075">
                  <c:v>197.00551615445235</c:v>
                </c:pt>
                <c:pt idx="5076">
                  <c:v>196.96671262556629</c:v>
                </c:pt>
                <c:pt idx="5077">
                  <c:v>196.92792437967702</c:v>
                </c:pt>
                <c:pt idx="5078">
                  <c:v>196.88915140775742</c:v>
                </c:pt>
                <c:pt idx="5079">
                  <c:v>196.85039370078741</c:v>
                </c:pt>
                <c:pt idx="5080">
                  <c:v>196.81165124975396</c:v>
                </c:pt>
                <c:pt idx="5081">
                  <c:v>196.77292404565134</c:v>
                </c:pt>
                <c:pt idx="5082">
                  <c:v>196.73421207948061</c:v>
                </c:pt>
                <c:pt idx="5083">
                  <c:v>196.69551534225022</c:v>
                </c:pt>
                <c:pt idx="5084">
                  <c:v>196.65683382497545</c:v>
                </c:pt>
                <c:pt idx="5085">
                  <c:v>196.61816751867872</c:v>
                </c:pt>
                <c:pt idx="5086">
                  <c:v>196.57951641438964</c:v>
                </c:pt>
                <c:pt idx="5087">
                  <c:v>196.54088050314465</c:v>
                </c:pt>
                <c:pt idx="5088">
                  <c:v>196.5022597759874</c:v>
                </c:pt>
                <c:pt idx="5089">
                  <c:v>196.4636542239686</c:v>
                </c:pt>
                <c:pt idx="5090">
                  <c:v>196.42506383814575</c:v>
                </c:pt>
                <c:pt idx="5091">
                  <c:v>196.38648860958369</c:v>
                </c:pt>
                <c:pt idx="5092">
                  <c:v>196.34792852935402</c:v>
                </c:pt>
                <c:pt idx="5093">
                  <c:v>196.3093835885355</c:v>
                </c:pt>
                <c:pt idx="5094">
                  <c:v>196.27085377821396</c:v>
                </c:pt>
                <c:pt idx="5095">
                  <c:v>196.23233908948194</c:v>
                </c:pt>
                <c:pt idx="5096">
                  <c:v>196.19383951343926</c:v>
                </c:pt>
                <c:pt idx="5097">
                  <c:v>196.15535504119262</c:v>
                </c:pt>
                <c:pt idx="5098">
                  <c:v>196.11688566385564</c:v>
                </c:pt>
                <c:pt idx="5099">
                  <c:v>196.07843137254903</c:v>
                </c:pt>
                <c:pt idx="5100">
                  <c:v>196.03999215840031</c:v>
                </c:pt>
                <c:pt idx="5101">
                  <c:v>196.00156801254408</c:v>
                </c:pt>
                <c:pt idx="5102">
                  <c:v>195.96315892612193</c:v>
                </c:pt>
                <c:pt idx="5103">
                  <c:v>195.92476489028212</c:v>
                </c:pt>
                <c:pt idx="5104">
                  <c:v>195.8863858961802</c:v>
                </c:pt>
                <c:pt idx="5105">
                  <c:v>195.84802193497845</c:v>
                </c:pt>
                <c:pt idx="5106">
                  <c:v>195.80967299784609</c:v>
                </c:pt>
                <c:pt idx="5107">
                  <c:v>195.7713390759593</c:v>
                </c:pt>
                <c:pt idx="5108">
                  <c:v>195.7330201605011</c:v>
                </c:pt>
                <c:pt idx="5109">
                  <c:v>195.69471624266143</c:v>
                </c:pt>
                <c:pt idx="5110">
                  <c:v>195.65642731363729</c:v>
                </c:pt>
                <c:pt idx="5111">
                  <c:v>195.61815336463224</c:v>
                </c:pt>
                <c:pt idx="5112">
                  <c:v>195.57989438685701</c:v>
                </c:pt>
                <c:pt idx="5113">
                  <c:v>195.54165037152913</c:v>
                </c:pt>
                <c:pt idx="5114">
                  <c:v>195.50342130987292</c:v>
                </c:pt>
                <c:pt idx="5115">
                  <c:v>195.46520719311962</c:v>
                </c:pt>
                <c:pt idx="5116">
                  <c:v>195.42700801250732</c:v>
                </c:pt>
                <c:pt idx="5117">
                  <c:v>195.38882375928097</c:v>
                </c:pt>
                <c:pt idx="5118">
                  <c:v>195.35065442469232</c:v>
                </c:pt>
                <c:pt idx="5119">
                  <c:v>195.3125</c:v>
                </c:pt>
                <c:pt idx="5120">
                  <c:v>195.27436047646941</c:v>
                </c:pt>
                <c:pt idx="5121">
                  <c:v>195.2362358453729</c:v>
                </c:pt>
                <c:pt idx="5122">
                  <c:v>195.19812609798944</c:v>
                </c:pt>
                <c:pt idx="5123">
                  <c:v>195.16003122560502</c:v>
                </c:pt>
                <c:pt idx="5124">
                  <c:v>195.1219512195122</c:v>
                </c:pt>
                <c:pt idx="5125">
                  <c:v>195.08388607101048</c:v>
                </c:pt>
                <c:pt idx="5126">
                  <c:v>195.0458357714063</c:v>
                </c:pt>
                <c:pt idx="5127">
                  <c:v>195.00780031201248</c:v>
                </c:pt>
                <c:pt idx="5128">
                  <c:v>194.96977968414896</c:v>
                </c:pt>
                <c:pt idx="5129">
                  <c:v>194.93177387914233</c:v>
                </c:pt>
                <c:pt idx="5130">
                  <c:v>194.89378288832583</c:v>
                </c:pt>
                <c:pt idx="5131">
                  <c:v>194.8558067030398</c:v>
                </c:pt>
                <c:pt idx="5132">
                  <c:v>194.81784531463083</c:v>
                </c:pt>
                <c:pt idx="5133">
                  <c:v>194.77989871445263</c:v>
                </c:pt>
                <c:pt idx="5134">
                  <c:v>194.74196689386562</c:v>
                </c:pt>
                <c:pt idx="5135">
                  <c:v>194.70404984423675</c:v>
                </c:pt>
                <c:pt idx="5136">
                  <c:v>194.66614755693988</c:v>
                </c:pt>
                <c:pt idx="5137">
                  <c:v>194.62826002335541</c:v>
                </c:pt>
                <c:pt idx="5138">
                  <c:v>194.59038723487058</c:v>
                </c:pt>
                <c:pt idx="5139">
                  <c:v>194.5525291828794</c:v>
                </c:pt>
                <c:pt idx="5140">
                  <c:v>194.51468585878234</c:v>
                </c:pt>
                <c:pt idx="5141">
                  <c:v>194.47685725398674</c:v>
                </c:pt>
                <c:pt idx="5142">
                  <c:v>194.43904335990666</c:v>
                </c:pt>
                <c:pt idx="5143">
                  <c:v>194.40124416796266</c:v>
                </c:pt>
                <c:pt idx="5144">
                  <c:v>194.36345966958211</c:v>
                </c:pt>
                <c:pt idx="5145">
                  <c:v>194.32568985619898</c:v>
                </c:pt>
                <c:pt idx="5146">
                  <c:v>194.28793471925391</c:v>
                </c:pt>
                <c:pt idx="5147">
                  <c:v>194.25019425019428</c:v>
                </c:pt>
                <c:pt idx="5148">
                  <c:v>194.21246844047386</c:v>
                </c:pt>
                <c:pt idx="5149">
                  <c:v>194.17475728155338</c:v>
                </c:pt>
                <c:pt idx="5150">
                  <c:v>194.13706076490004</c:v>
                </c:pt>
                <c:pt idx="5151">
                  <c:v>194.09937888198755</c:v>
                </c:pt>
                <c:pt idx="5152">
                  <c:v>194.06171162429655</c:v>
                </c:pt>
                <c:pt idx="5153">
                  <c:v>194.02405898331392</c:v>
                </c:pt>
                <c:pt idx="5154">
                  <c:v>193.98642095053344</c:v>
                </c:pt>
                <c:pt idx="5155">
                  <c:v>193.9487975174554</c:v>
                </c:pt>
                <c:pt idx="5156">
                  <c:v>193.91118867558657</c:v>
                </c:pt>
                <c:pt idx="5157">
                  <c:v>193.87359441644048</c:v>
                </c:pt>
                <c:pt idx="5158">
                  <c:v>193.83601473153712</c:v>
                </c:pt>
                <c:pt idx="5159">
                  <c:v>193.79844961240309</c:v>
                </c:pt>
                <c:pt idx="5160">
                  <c:v>193.76089905057162</c:v>
                </c:pt>
                <c:pt idx="5161">
                  <c:v>193.72336303758235</c:v>
                </c:pt>
                <c:pt idx="5162">
                  <c:v>193.68584156498159</c:v>
                </c:pt>
                <c:pt idx="5163">
                  <c:v>193.64833462432225</c:v>
                </c:pt>
                <c:pt idx="5164">
                  <c:v>193.61084220716359</c:v>
                </c:pt>
                <c:pt idx="5165">
                  <c:v>193.57336430507161</c:v>
                </c:pt>
                <c:pt idx="5166">
                  <c:v>193.53590090961876</c:v>
                </c:pt>
                <c:pt idx="5167">
                  <c:v>193.49845201238389</c:v>
                </c:pt>
                <c:pt idx="5168">
                  <c:v>193.46101760495262</c:v>
                </c:pt>
                <c:pt idx="5169">
                  <c:v>193.42359767891685</c:v>
                </c:pt>
                <c:pt idx="5170">
                  <c:v>193.38619222587505</c:v>
                </c:pt>
                <c:pt idx="5171">
                  <c:v>193.34880123743233</c:v>
                </c:pt>
                <c:pt idx="5172">
                  <c:v>193.3114247052001</c:v>
                </c:pt>
                <c:pt idx="5173">
                  <c:v>193.27406262079626</c:v>
                </c:pt>
                <c:pt idx="5174">
                  <c:v>193.23671497584544</c:v>
                </c:pt>
                <c:pt idx="5175">
                  <c:v>193.19938176197834</c:v>
                </c:pt>
                <c:pt idx="5176">
                  <c:v>193.16206297083255</c:v>
                </c:pt>
                <c:pt idx="5177">
                  <c:v>193.12475859405174</c:v>
                </c:pt>
                <c:pt idx="5178">
                  <c:v>193.08746862328633</c:v>
                </c:pt>
                <c:pt idx="5179">
                  <c:v>193.05019305019306</c:v>
                </c:pt>
                <c:pt idx="5180">
                  <c:v>193.01293186643505</c:v>
                </c:pt>
                <c:pt idx="5181">
                  <c:v>192.97568506368194</c:v>
                </c:pt>
                <c:pt idx="5182">
                  <c:v>192.9384526336099</c:v>
                </c:pt>
                <c:pt idx="5183">
                  <c:v>192.90123456790124</c:v>
                </c:pt>
                <c:pt idx="5184">
                  <c:v>192.86403085824494</c:v>
                </c:pt>
                <c:pt idx="5185">
                  <c:v>192.8268414963363</c:v>
                </c:pt>
                <c:pt idx="5186">
                  <c:v>192.78966647387699</c:v>
                </c:pt>
                <c:pt idx="5187">
                  <c:v>192.75250578257518</c:v>
                </c:pt>
                <c:pt idx="5188">
                  <c:v>192.71535941414533</c:v>
                </c:pt>
                <c:pt idx="5189">
                  <c:v>192.67822736030828</c:v>
                </c:pt>
                <c:pt idx="5190">
                  <c:v>192.64110961279138</c:v>
                </c:pt>
                <c:pt idx="5191">
                  <c:v>192.60400616332817</c:v>
                </c:pt>
                <c:pt idx="5192">
                  <c:v>192.5669170036588</c:v>
                </c:pt>
                <c:pt idx="5193">
                  <c:v>192.52984212552946</c:v>
                </c:pt>
                <c:pt idx="5194">
                  <c:v>192.49278152069294</c:v>
                </c:pt>
                <c:pt idx="5195">
                  <c:v>192.45573518090842</c:v>
                </c:pt>
                <c:pt idx="5196">
                  <c:v>192.41870309794115</c:v>
                </c:pt>
                <c:pt idx="5197">
                  <c:v>192.38168526356287</c:v>
                </c:pt>
                <c:pt idx="5198">
                  <c:v>192.34468166955182</c:v>
                </c:pt>
                <c:pt idx="5199">
                  <c:v>192.30769230769229</c:v>
                </c:pt>
                <c:pt idx="5200">
                  <c:v>192.27071716977508</c:v>
                </c:pt>
                <c:pt idx="5201">
                  <c:v>192.23375624759706</c:v>
                </c:pt>
                <c:pt idx="5202">
                  <c:v>192.19680953296174</c:v>
                </c:pt>
                <c:pt idx="5203">
                  <c:v>192.15987701767875</c:v>
                </c:pt>
                <c:pt idx="5204">
                  <c:v>192.12295869356387</c:v>
                </c:pt>
                <c:pt idx="5205">
                  <c:v>192.08605455243944</c:v>
                </c:pt>
                <c:pt idx="5206">
                  <c:v>192.04916458613405</c:v>
                </c:pt>
                <c:pt idx="5207">
                  <c:v>192.01228878648232</c:v>
                </c:pt>
                <c:pt idx="5208">
                  <c:v>191.97542714532545</c:v>
                </c:pt>
                <c:pt idx="5209">
                  <c:v>191.93857965451059</c:v>
                </c:pt>
                <c:pt idx="5210">
                  <c:v>191.90174630589138</c:v>
                </c:pt>
                <c:pt idx="5211">
                  <c:v>191.86492709132773</c:v>
                </c:pt>
                <c:pt idx="5212">
                  <c:v>191.8281220026856</c:v>
                </c:pt>
                <c:pt idx="5213">
                  <c:v>191.79133103183733</c:v>
                </c:pt>
                <c:pt idx="5214">
                  <c:v>191.75455417066158</c:v>
                </c:pt>
                <c:pt idx="5215">
                  <c:v>191.71779141104292</c:v>
                </c:pt>
                <c:pt idx="5216">
                  <c:v>191.68104274487254</c:v>
                </c:pt>
                <c:pt idx="5217">
                  <c:v>191.64430816404752</c:v>
                </c:pt>
                <c:pt idx="5218">
                  <c:v>191.60758766047132</c:v>
                </c:pt>
                <c:pt idx="5219">
                  <c:v>191.57088122605367</c:v>
                </c:pt>
                <c:pt idx="5220">
                  <c:v>191.5341888527102</c:v>
                </c:pt>
                <c:pt idx="5221">
                  <c:v>191.49751053236301</c:v>
                </c:pt>
                <c:pt idx="5222">
                  <c:v>191.46084625694047</c:v>
                </c:pt>
                <c:pt idx="5223">
                  <c:v>191.4241960183767</c:v>
                </c:pt>
                <c:pt idx="5224">
                  <c:v>191.38755980861245</c:v>
                </c:pt>
                <c:pt idx="5225">
                  <c:v>191.35093761959436</c:v>
                </c:pt>
                <c:pt idx="5226">
                  <c:v>191.31432944327531</c:v>
                </c:pt>
                <c:pt idx="5227">
                  <c:v>191.2777352716144</c:v>
                </c:pt>
                <c:pt idx="5228">
                  <c:v>191.24115509657676</c:v>
                </c:pt>
                <c:pt idx="5229">
                  <c:v>191.20458891013382</c:v>
                </c:pt>
                <c:pt idx="5230">
                  <c:v>191.16803670426307</c:v>
                </c:pt>
                <c:pt idx="5231">
                  <c:v>191.131498470948</c:v>
                </c:pt>
                <c:pt idx="5232">
                  <c:v>191.09497420217849</c:v>
                </c:pt>
                <c:pt idx="5233">
                  <c:v>191.0584638899503</c:v>
                </c:pt>
                <c:pt idx="5234">
                  <c:v>191.02196752626548</c:v>
                </c:pt>
                <c:pt idx="5235">
                  <c:v>190.98548510313219</c:v>
                </c:pt>
                <c:pt idx="5236">
                  <c:v>190.94901661256444</c:v>
                </c:pt>
                <c:pt idx="5237">
                  <c:v>190.91256204658262</c:v>
                </c:pt>
                <c:pt idx="5238">
                  <c:v>190.87612139721321</c:v>
                </c:pt>
                <c:pt idx="5239">
                  <c:v>190.83969465648855</c:v>
                </c:pt>
                <c:pt idx="5240">
                  <c:v>190.80328181644725</c:v>
                </c:pt>
                <c:pt idx="5241">
                  <c:v>190.76688286913395</c:v>
                </c:pt>
                <c:pt idx="5242">
                  <c:v>190.73049780659926</c:v>
                </c:pt>
                <c:pt idx="5243">
                  <c:v>190.69412662090008</c:v>
                </c:pt>
                <c:pt idx="5244">
                  <c:v>190.65776930409913</c:v>
                </c:pt>
                <c:pt idx="5245">
                  <c:v>190.62142584826532</c:v>
                </c:pt>
                <c:pt idx="5246">
                  <c:v>190.58509624547361</c:v>
                </c:pt>
                <c:pt idx="5247">
                  <c:v>190.54878048780483</c:v>
                </c:pt>
                <c:pt idx="5248">
                  <c:v>190.51247856734619</c:v>
                </c:pt>
                <c:pt idx="5249">
                  <c:v>190.47619047619048</c:v>
                </c:pt>
                <c:pt idx="5250">
                  <c:v>190.43991620643686</c:v>
                </c:pt>
                <c:pt idx="5251">
                  <c:v>190.40365575019044</c:v>
                </c:pt>
                <c:pt idx="5252">
                  <c:v>190.36740909956217</c:v>
                </c:pt>
                <c:pt idx="5253">
                  <c:v>190.33117624666923</c:v>
                </c:pt>
                <c:pt idx="5254">
                  <c:v>190.29495718363464</c:v>
                </c:pt>
                <c:pt idx="5255">
                  <c:v>190.25875190258748</c:v>
                </c:pt>
                <c:pt idx="5256">
                  <c:v>190.22256039566295</c:v>
                </c:pt>
                <c:pt idx="5257">
                  <c:v>190.18638265500186</c:v>
                </c:pt>
                <c:pt idx="5258">
                  <c:v>190.15021867275144</c:v>
                </c:pt>
                <c:pt idx="5259">
                  <c:v>190.11406844106466</c:v>
                </c:pt>
                <c:pt idx="5260">
                  <c:v>190.07793195210036</c:v>
                </c:pt>
                <c:pt idx="5261">
                  <c:v>190.04180919802357</c:v>
                </c:pt>
                <c:pt idx="5262">
                  <c:v>190.00570017100515</c:v>
                </c:pt>
                <c:pt idx="5263">
                  <c:v>189.96960486322186</c:v>
                </c:pt>
                <c:pt idx="5264">
                  <c:v>189.93352326685664</c:v>
                </c:pt>
                <c:pt idx="5265">
                  <c:v>189.89745537409797</c:v>
                </c:pt>
                <c:pt idx="5266">
                  <c:v>189.86140117714066</c:v>
                </c:pt>
                <c:pt idx="5267">
                  <c:v>189.82536066818525</c:v>
                </c:pt>
                <c:pt idx="5268">
                  <c:v>189.78933383943823</c:v>
                </c:pt>
                <c:pt idx="5269">
                  <c:v>189.75332068311198</c:v>
                </c:pt>
                <c:pt idx="5270">
                  <c:v>189.71732119142479</c:v>
                </c:pt>
                <c:pt idx="5271">
                  <c:v>189.6813353566009</c:v>
                </c:pt>
                <c:pt idx="5272">
                  <c:v>189.6453631708705</c:v>
                </c:pt>
                <c:pt idx="5273">
                  <c:v>189.60940462646948</c:v>
                </c:pt>
                <c:pt idx="5274">
                  <c:v>189.57345971563979</c:v>
                </c:pt>
                <c:pt idx="5275">
                  <c:v>189.53752843062927</c:v>
                </c:pt>
                <c:pt idx="5276">
                  <c:v>189.5016107636915</c:v>
                </c:pt>
                <c:pt idx="5277">
                  <c:v>189.46570670708604</c:v>
                </c:pt>
                <c:pt idx="5278">
                  <c:v>189.42981625307823</c:v>
                </c:pt>
                <c:pt idx="5279">
                  <c:v>189.39393939393938</c:v>
                </c:pt>
                <c:pt idx="5280">
                  <c:v>189.3580761219466</c:v>
                </c:pt>
                <c:pt idx="5281">
                  <c:v>189.32222642938282</c:v>
                </c:pt>
                <c:pt idx="5282">
                  <c:v>189.2863903085368</c:v>
                </c:pt>
                <c:pt idx="5283">
                  <c:v>189.25056775170324</c:v>
                </c:pt>
                <c:pt idx="5284">
                  <c:v>189.21475875118256</c:v>
                </c:pt>
                <c:pt idx="5285">
                  <c:v>189.17896329928115</c:v>
                </c:pt>
                <c:pt idx="5286">
                  <c:v>189.14318138831095</c:v>
                </c:pt>
                <c:pt idx="5287">
                  <c:v>189.10741301058997</c:v>
                </c:pt>
                <c:pt idx="5288">
                  <c:v>189.07165815844206</c:v>
                </c:pt>
                <c:pt idx="5289">
                  <c:v>189.03591682419659</c:v>
                </c:pt>
                <c:pt idx="5290">
                  <c:v>189.00018900018895</c:v>
                </c:pt>
                <c:pt idx="5291">
                  <c:v>188.96447467876041</c:v>
                </c:pt>
                <c:pt idx="5292">
                  <c:v>188.92877385225768</c:v>
                </c:pt>
                <c:pt idx="5293">
                  <c:v>188.89308651303364</c:v>
                </c:pt>
                <c:pt idx="5294">
                  <c:v>188.85741265344666</c:v>
                </c:pt>
                <c:pt idx="5295">
                  <c:v>188.82175226586102</c:v>
                </c:pt>
                <c:pt idx="5296">
                  <c:v>188.78610534264678</c:v>
                </c:pt>
                <c:pt idx="5297">
                  <c:v>188.75047187617969</c:v>
                </c:pt>
                <c:pt idx="5298">
                  <c:v>188.71485185884126</c:v>
                </c:pt>
                <c:pt idx="5299">
                  <c:v>188.67924528301887</c:v>
                </c:pt>
                <c:pt idx="5300">
                  <c:v>188.64365214110543</c:v>
                </c:pt>
                <c:pt idx="5301">
                  <c:v>188.60807242549984</c:v>
                </c:pt>
                <c:pt idx="5302">
                  <c:v>188.57250612860645</c:v>
                </c:pt>
                <c:pt idx="5303">
                  <c:v>188.53695324283558</c:v>
                </c:pt>
                <c:pt idx="5304">
                  <c:v>188.50141376060321</c:v>
                </c:pt>
                <c:pt idx="5305">
                  <c:v>188.46588767433096</c:v>
                </c:pt>
                <c:pt idx="5306">
                  <c:v>188.43037497644616</c:v>
                </c:pt>
                <c:pt idx="5307">
                  <c:v>188.39487565938208</c:v>
                </c:pt>
                <c:pt idx="5308">
                  <c:v>188.35938971557729</c:v>
                </c:pt>
                <c:pt idx="5309">
                  <c:v>188.32391713747649</c:v>
                </c:pt>
                <c:pt idx="5310">
                  <c:v>188.28845791752966</c:v>
                </c:pt>
                <c:pt idx="5311">
                  <c:v>188.25301204819274</c:v>
                </c:pt>
                <c:pt idx="5312">
                  <c:v>188.21757952192735</c:v>
                </c:pt>
                <c:pt idx="5313">
                  <c:v>188.18216033120058</c:v>
                </c:pt>
                <c:pt idx="5314">
                  <c:v>188.1467544684854</c:v>
                </c:pt>
                <c:pt idx="5315">
                  <c:v>188.11136192626037</c:v>
                </c:pt>
                <c:pt idx="5316">
                  <c:v>188.07598269700958</c:v>
                </c:pt>
                <c:pt idx="5317">
                  <c:v>188.04061677322306</c:v>
                </c:pt>
                <c:pt idx="5318">
                  <c:v>188.00526414739613</c:v>
                </c:pt>
                <c:pt idx="5319">
                  <c:v>187.96992481203006</c:v>
                </c:pt>
                <c:pt idx="5320">
                  <c:v>187.93459875963165</c:v>
                </c:pt>
                <c:pt idx="5321">
                  <c:v>187.89928598271325</c:v>
                </c:pt>
                <c:pt idx="5322">
                  <c:v>187.86398647379295</c:v>
                </c:pt>
                <c:pt idx="5323">
                  <c:v>187.82870022539444</c:v>
                </c:pt>
                <c:pt idx="5324">
                  <c:v>187.79342723004692</c:v>
                </c:pt>
                <c:pt idx="5325">
                  <c:v>187.75816748028544</c:v>
                </c:pt>
                <c:pt idx="5326">
                  <c:v>187.72292096865027</c:v>
                </c:pt>
                <c:pt idx="5327">
                  <c:v>187.68768768768766</c:v>
                </c:pt>
                <c:pt idx="5328">
                  <c:v>187.65246762994934</c:v>
                </c:pt>
                <c:pt idx="5329">
                  <c:v>187.61726078799251</c:v>
                </c:pt>
                <c:pt idx="5330">
                  <c:v>187.58206715438001</c:v>
                </c:pt>
                <c:pt idx="5331">
                  <c:v>187.54688672168044</c:v>
                </c:pt>
                <c:pt idx="5332">
                  <c:v>187.51171948246764</c:v>
                </c:pt>
                <c:pt idx="5333">
                  <c:v>187.47656542932137</c:v>
                </c:pt>
                <c:pt idx="5334">
                  <c:v>187.44142455482663</c:v>
                </c:pt>
                <c:pt idx="5335">
                  <c:v>187.40629685157421</c:v>
                </c:pt>
                <c:pt idx="5336">
                  <c:v>187.37118231216041</c:v>
                </c:pt>
                <c:pt idx="5337">
                  <c:v>187.33608092918695</c:v>
                </c:pt>
                <c:pt idx="5338">
                  <c:v>187.30099269526127</c:v>
                </c:pt>
                <c:pt idx="5339">
                  <c:v>187.26591760299627</c:v>
                </c:pt>
                <c:pt idx="5340">
                  <c:v>187.23085564501028</c:v>
                </c:pt>
                <c:pt idx="5341">
                  <c:v>187.19580681392739</c:v>
                </c:pt>
                <c:pt idx="5342">
                  <c:v>187.16077110237697</c:v>
                </c:pt>
                <c:pt idx="5343">
                  <c:v>187.12574850299396</c:v>
                </c:pt>
                <c:pt idx="5344">
                  <c:v>187.09073900841912</c:v>
                </c:pt>
                <c:pt idx="5345">
                  <c:v>187.05574261129814</c:v>
                </c:pt>
                <c:pt idx="5346">
                  <c:v>187.02075930428276</c:v>
                </c:pt>
                <c:pt idx="5347">
                  <c:v>186.98578908002992</c:v>
                </c:pt>
                <c:pt idx="5348">
                  <c:v>186.95083193120209</c:v>
                </c:pt>
                <c:pt idx="5349">
                  <c:v>186.91588785046733</c:v>
                </c:pt>
                <c:pt idx="5350">
                  <c:v>186.88095683049897</c:v>
                </c:pt>
                <c:pt idx="5351">
                  <c:v>186.84603886397608</c:v>
                </c:pt>
                <c:pt idx="5352">
                  <c:v>186.81113394358303</c:v>
                </c:pt>
                <c:pt idx="5353">
                  <c:v>186.77624206200971</c:v>
                </c:pt>
                <c:pt idx="5354">
                  <c:v>186.74136321195141</c:v>
                </c:pt>
                <c:pt idx="5355">
                  <c:v>186.70649738610902</c:v>
                </c:pt>
                <c:pt idx="5356">
                  <c:v>186.67164457718872</c:v>
                </c:pt>
                <c:pt idx="5357">
                  <c:v>186.63680477790223</c:v>
                </c:pt>
                <c:pt idx="5358">
                  <c:v>186.60197798096661</c:v>
                </c:pt>
                <c:pt idx="5359">
                  <c:v>186.56716417910445</c:v>
                </c:pt>
                <c:pt idx="5360">
                  <c:v>186.53236336504384</c:v>
                </c:pt>
                <c:pt idx="5361">
                  <c:v>186.49757553151809</c:v>
                </c:pt>
                <c:pt idx="5362">
                  <c:v>186.46280067126605</c:v>
                </c:pt>
                <c:pt idx="5363">
                  <c:v>186.42803877703207</c:v>
                </c:pt>
                <c:pt idx="5364">
                  <c:v>186.39328984156569</c:v>
                </c:pt>
                <c:pt idx="5365">
                  <c:v>186.35855385762207</c:v>
                </c:pt>
                <c:pt idx="5366">
                  <c:v>186.32383081796161</c:v>
                </c:pt>
                <c:pt idx="5367">
                  <c:v>186.28912071535021</c:v>
                </c:pt>
                <c:pt idx="5368">
                  <c:v>186.25442354255912</c:v>
                </c:pt>
                <c:pt idx="5369">
                  <c:v>186.21973929236501</c:v>
                </c:pt>
                <c:pt idx="5370">
                  <c:v>186.18506795754979</c:v>
                </c:pt>
                <c:pt idx="5371">
                  <c:v>186.15040953090096</c:v>
                </c:pt>
                <c:pt idx="5372">
                  <c:v>186.11576400521125</c:v>
                </c:pt>
                <c:pt idx="5373">
                  <c:v>186.08113137327877</c:v>
                </c:pt>
                <c:pt idx="5374">
                  <c:v>186.04651162790699</c:v>
                </c:pt>
                <c:pt idx="5375">
                  <c:v>186.01190476190473</c:v>
                </c:pt>
                <c:pt idx="5376">
                  <c:v>185.97731076808628</c:v>
                </c:pt>
                <c:pt idx="5377">
                  <c:v>185.94272963927108</c:v>
                </c:pt>
                <c:pt idx="5378">
                  <c:v>185.90816136828408</c:v>
                </c:pt>
                <c:pt idx="5379">
                  <c:v>185.87360594795538</c:v>
                </c:pt>
                <c:pt idx="5380">
                  <c:v>185.83906337112057</c:v>
                </c:pt>
                <c:pt idx="5381">
                  <c:v>185.8045336306206</c:v>
                </c:pt>
                <c:pt idx="5382">
                  <c:v>185.77001671930151</c:v>
                </c:pt>
                <c:pt idx="5383">
                  <c:v>185.73551263001482</c:v>
                </c:pt>
                <c:pt idx="5384">
                  <c:v>185.70102135561746</c:v>
                </c:pt>
                <c:pt idx="5385">
                  <c:v>185.66654288897141</c:v>
                </c:pt>
                <c:pt idx="5386">
                  <c:v>185.63207722294413</c:v>
                </c:pt>
                <c:pt idx="5387">
                  <c:v>185.59762435040832</c:v>
                </c:pt>
                <c:pt idx="5388">
                  <c:v>185.56318426424195</c:v>
                </c:pt>
                <c:pt idx="5389">
                  <c:v>185.52875695732843</c:v>
                </c:pt>
                <c:pt idx="5390">
                  <c:v>185.49434242255612</c:v>
                </c:pt>
                <c:pt idx="5391">
                  <c:v>185.45994065281894</c:v>
                </c:pt>
                <c:pt idx="5392">
                  <c:v>185.42555164101614</c:v>
                </c:pt>
                <c:pt idx="5393">
                  <c:v>185.39117538005189</c:v>
                </c:pt>
                <c:pt idx="5394">
                  <c:v>185.356811862836</c:v>
                </c:pt>
                <c:pt idx="5395">
                  <c:v>185.32246108228316</c:v>
                </c:pt>
                <c:pt idx="5396">
                  <c:v>185.28812303131369</c:v>
                </c:pt>
                <c:pt idx="5397">
                  <c:v>185.25379770285292</c:v>
                </c:pt>
                <c:pt idx="5398">
                  <c:v>185.21948508983144</c:v>
                </c:pt>
                <c:pt idx="5399">
                  <c:v>185.18518518518516</c:v>
                </c:pt>
                <c:pt idx="5400">
                  <c:v>185.15089798185522</c:v>
                </c:pt>
                <c:pt idx="5401">
                  <c:v>185.11662347278786</c:v>
                </c:pt>
                <c:pt idx="5402">
                  <c:v>185.08236165093473</c:v>
                </c:pt>
                <c:pt idx="5403">
                  <c:v>185.04811250925243</c:v>
                </c:pt>
                <c:pt idx="5404">
                  <c:v>185.01387604070305</c:v>
                </c:pt>
                <c:pt idx="5405">
                  <c:v>184.97965223825381</c:v>
                </c:pt>
                <c:pt idx="5406">
                  <c:v>184.94544109487703</c:v>
                </c:pt>
                <c:pt idx="5407">
                  <c:v>184.91124260355025</c:v>
                </c:pt>
                <c:pt idx="5408">
                  <c:v>184.87705675725644</c:v>
                </c:pt>
                <c:pt idx="5409">
                  <c:v>184.84288354898337</c:v>
                </c:pt>
                <c:pt idx="5410">
                  <c:v>184.80872297172428</c:v>
                </c:pt>
                <c:pt idx="5411">
                  <c:v>184.77457501847746</c:v>
                </c:pt>
                <c:pt idx="5412">
                  <c:v>184.74043968224643</c:v>
                </c:pt>
                <c:pt idx="5413">
                  <c:v>184.7063169560399</c:v>
                </c:pt>
                <c:pt idx="5414">
                  <c:v>184.67220683287167</c:v>
                </c:pt>
                <c:pt idx="5415">
                  <c:v>184.63810930576071</c:v>
                </c:pt>
                <c:pt idx="5416">
                  <c:v>184.60402436773123</c:v>
                </c:pt>
                <c:pt idx="5417">
                  <c:v>184.56995201181246</c:v>
                </c:pt>
                <c:pt idx="5418">
                  <c:v>184.53589223103896</c:v>
                </c:pt>
                <c:pt idx="5419">
                  <c:v>184.50184501845021</c:v>
                </c:pt>
                <c:pt idx="5420">
                  <c:v>184.46781036709092</c:v>
                </c:pt>
                <c:pt idx="5421">
                  <c:v>184.43378827001109</c:v>
                </c:pt>
                <c:pt idx="5422">
                  <c:v>184.39977872026552</c:v>
                </c:pt>
                <c:pt idx="5423">
                  <c:v>184.36578171091446</c:v>
                </c:pt>
                <c:pt idx="5424">
                  <c:v>184.33179723502306</c:v>
                </c:pt>
                <c:pt idx="5425">
                  <c:v>184.29782528566162</c:v>
                </c:pt>
                <c:pt idx="5426">
                  <c:v>184.26386585590569</c:v>
                </c:pt>
                <c:pt idx="5427">
                  <c:v>184.22991893883565</c:v>
                </c:pt>
                <c:pt idx="5428">
                  <c:v>184.19598452753729</c:v>
                </c:pt>
                <c:pt idx="5429">
                  <c:v>184.16206261510129</c:v>
                </c:pt>
                <c:pt idx="5430">
                  <c:v>184.12815319462348</c:v>
                </c:pt>
                <c:pt idx="5431">
                  <c:v>184.09425625920468</c:v>
                </c:pt>
                <c:pt idx="5432">
                  <c:v>184.06037180195105</c:v>
                </c:pt>
                <c:pt idx="5433">
                  <c:v>184.02649981597349</c:v>
                </c:pt>
                <c:pt idx="5434">
                  <c:v>183.99264029438825</c:v>
                </c:pt>
                <c:pt idx="5435">
                  <c:v>183.95879323031642</c:v>
                </c:pt>
                <c:pt idx="5436">
                  <c:v>183.92495861688428</c:v>
                </c:pt>
                <c:pt idx="5437">
                  <c:v>183.89113644722323</c:v>
                </c:pt>
                <c:pt idx="5438">
                  <c:v>183.85732671446956</c:v>
                </c:pt>
                <c:pt idx="5439">
                  <c:v>183.82352941176467</c:v>
                </c:pt>
                <c:pt idx="5440">
                  <c:v>183.7897445322551</c:v>
                </c:pt>
                <c:pt idx="5441">
                  <c:v>183.75597206909222</c:v>
                </c:pt>
                <c:pt idx="5442">
                  <c:v>183.72221201543269</c:v>
                </c:pt>
                <c:pt idx="5443">
                  <c:v>183.68846436443795</c:v>
                </c:pt>
                <c:pt idx="5444">
                  <c:v>183.65472910927451</c:v>
                </c:pt>
                <c:pt idx="5445">
                  <c:v>183.62100624311424</c:v>
                </c:pt>
                <c:pt idx="5446">
                  <c:v>183.58729575913344</c:v>
                </c:pt>
                <c:pt idx="5447">
                  <c:v>183.55359765051392</c:v>
                </c:pt>
                <c:pt idx="5448">
                  <c:v>183.51991191044229</c:v>
                </c:pt>
                <c:pt idx="5449">
                  <c:v>183.48623853211009</c:v>
                </c:pt>
                <c:pt idx="5450">
                  <c:v>183.452577508714</c:v>
                </c:pt>
                <c:pt idx="5451">
                  <c:v>183.41892883345562</c:v>
                </c:pt>
                <c:pt idx="5452">
                  <c:v>183.38529249954149</c:v>
                </c:pt>
                <c:pt idx="5453">
                  <c:v>183.35166850018337</c:v>
                </c:pt>
                <c:pt idx="5454">
                  <c:v>183.31805682859761</c:v>
                </c:pt>
                <c:pt idx="5455">
                  <c:v>183.28445747800581</c:v>
                </c:pt>
                <c:pt idx="5456">
                  <c:v>183.25087044163462</c:v>
                </c:pt>
                <c:pt idx="5457">
                  <c:v>183.21729571271527</c:v>
                </c:pt>
                <c:pt idx="5458">
                  <c:v>183.18373328448436</c:v>
                </c:pt>
                <c:pt idx="5459">
                  <c:v>183.15018315018315</c:v>
                </c:pt>
                <c:pt idx="5460">
                  <c:v>183.11664530305805</c:v>
                </c:pt>
                <c:pt idx="5461">
                  <c:v>183.08311973636035</c:v>
                </c:pt>
                <c:pt idx="5462">
                  <c:v>183.04960644334614</c:v>
                </c:pt>
                <c:pt idx="5463">
                  <c:v>183.01610541727666</c:v>
                </c:pt>
                <c:pt idx="5464">
                  <c:v>182.98261665141811</c:v>
                </c:pt>
                <c:pt idx="5465">
                  <c:v>182.94914013904133</c:v>
                </c:pt>
                <c:pt idx="5466">
                  <c:v>182.91567587342237</c:v>
                </c:pt>
                <c:pt idx="5467">
                  <c:v>182.882223847842</c:v>
                </c:pt>
                <c:pt idx="5468">
                  <c:v>182.84878405558601</c:v>
                </c:pt>
                <c:pt idx="5469">
                  <c:v>182.81535648994517</c:v>
                </c:pt>
                <c:pt idx="5470">
                  <c:v>182.78194114421495</c:v>
                </c:pt>
                <c:pt idx="5471">
                  <c:v>182.7485380116959</c:v>
                </c:pt>
                <c:pt idx="5472">
                  <c:v>182.71514708569342</c:v>
                </c:pt>
                <c:pt idx="5473">
                  <c:v>182.68176835951772</c:v>
                </c:pt>
                <c:pt idx="5474">
                  <c:v>182.64840182648405</c:v>
                </c:pt>
                <c:pt idx="5475">
                  <c:v>182.61504747991233</c:v>
                </c:pt>
                <c:pt idx="5476">
                  <c:v>182.5817053131276</c:v>
                </c:pt>
                <c:pt idx="5477">
                  <c:v>182.54837531945969</c:v>
                </c:pt>
                <c:pt idx="5478">
                  <c:v>182.5150574922431</c:v>
                </c:pt>
                <c:pt idx="5479">
                  <c:v>182.48175182481751</c:v>
                </c:pt>
                <c:pt idx="5480">
                  <c:v>182.44845831052729</c:v>
                </c:pt>
                <c:pt idx="5481">
                  <c:v>182.41517694272164</c:v>
                </c:pt>
                <c:pt idx="5482">
                  <c:v>182.3819077147547</c:v>
                </c:pt>
                <c:pt idx="5483">
                  <c:v>182.34865061998542</c:v>
                </c:pt>
                <c:pt idx="5484">
                  <c:v>182.31540565177755</c:v>
                </c:pt>
                <c:pt idx="5485">
                  <c:v>182.28217280349983</c:v>
                </c:pt>
                <c:pt idx="5486">
                  <c:v>182.2489520685256</c:v>
                </c:pt>
                <c:pt idx="5487">
                  <c:v>182.21574344023321</c:v>
                </c:pt>
                <c:pt idx="5488">
                  <c:v>182.18254691200582</c:v>
                </c:pt>
                <c:pt idx="5489">
                  <c:v>182.14936247723131</c:v>
                </c:pt>
                <c:pt idx="5490">
                  <c:v>182.11619012930251</c:v>
                </c:pt>
                <c:pt idx="5491">
                  <c:v>182.08302986161689</c:v>
                </c:pt>
                <c:pt idx="5492">
                  <c:v>182.0498816675769</c:v>
                </c:pt>
                <c:pt idx="5493">
                  <c:v>182.01674554058974</c:v>
                </c:pt>
                <c:pt idx="5494">
                  <c:v>181.98362147406732</c:v>
                </c:pt>
                <c:pt idx="5495">
                  <c:v>181.95050946142646</c:v>
                </c:pt>
                <c:pt idx="5496">
                  <c:v>181.91740949608877</c:v>
                </c:pt>
                <c:pt idx="5497">
                  <c:v>181.88432157148051</c:v>
                </c:pt>
                <c:pt idx="5498">
                  <c:v>181.85124568103296</c:v>
                </c:pt>
                <c:pt idx="5499">
                  <c:v>181.81818181818181</c:v>
                </c:pt>
                <c:pt idx="5500">
                  <c:v>181.7851299763679</c:v>
                </c:pt>
                <c:pt idx="5501">
                  <c:v>181.75209014903672</c:v>
                </c:pt>
                <c:pt idx="5502">
                  <c:v>181.7190623296384</c:v>
                </c:pt>
                <c:pt idx="5503">
                  <c:v>181.68604651162792</c:v>
                </c:pt>
                <c:pt idx="5504">
                  <c:v>181.65304268846504</c:v>
                </c:pt>
                <c:pt idx="5505">
                  <c:v>181.6200508536142</c:v>
                </c:pt>
                <c:pt idx="5506">
                  <c:v>181.5870710005448</c:v>
                </c:pt>
                <c:pt idx="5507">
                  <c:v>181.55410312273057</c:v>
                </c:pt>
                <c:pt idx="5508">
                  <c:v>181.52114721365038</c:v>
                </c:pt>
                <c:pt idx="5509">
                  <c:v>181.48820326678765</c:v>
                </c:pt>
                <c:pt idx="5510">
                  <c:v>181.45527127563057</c:v>
                </c:pt>
                <c:pt idx="5511">
                  <c:v>181.422351233672</c:v>
                </c:pt>
                <c:pt idx="5512">
                  <c:v>181.38944313440959</c:v>
                </c:pt>
                <c:pt idx="5513">
                  <c:v>181.35654697134567</c:v>
                </c:pt>
                <c:pt idx="5514">
                  <c:v>181.32366273798735</c:v>
                </c:pt>
                <c:pt idx="5515">
                  <c:v>181.29079042784628</c:v>
                </c:pt>
                <c:pt idx="5516">
                  <c:v>181.257930034439</c:v>
                </c:pt>
                <c:pt idx="5517">
                  <c:v>181.22508155128668</c:v>
                </c:pt>
                <c:pt idx="5518">
                  <c:v>181.19224497191522</c:v>
                </c:pt>
                <c:pt idx="5519">
                  <c:v>181.15942028985512</c:v>
                </c:pt>
                <c:pt idx="5520">
                  <c:v>181.12660749864156</c:v>
                </c:pt>
                <c:pt idx="5521">
                  <c:v>181.09380659181454</c:v>
                </c:pt>
                <c:pt idx="5522">
                  <c:v>181.06101756291869</c:v>
                </c:pt>
                <c:pt idx="5523">
                  <c:v>181.02824040550325</c:v>
                </c:pt>
                <c:pt idx="5524">
                  <c:v>180.99547511312213</c:v>
                </c:pt>
                <c:pt idx="5525">
                  <c:v>180.96272167933409</c:v>
                </c:pt>
                <c:pt idx="5526">
                  <c:v>180.92998009770218</c:v>
                </c:pt>
                <c:pt idx="5527">
                  <c:v>180.89725036179453</c:v>
                </c:pt>
                <c:pt idx="5528">
                  <c:v>180.86453246518357</c:v>
                </c:pt>
                <c:pt idx="5529">
                  <c:v>180.83182640144662</c:v>
                </c:pt>
                <c:pt idx="5530">
                  <c:v>180.79913216416563</c:v>
                </c:pt>
                <c:pt idx="5531">
                  <c:v>180.76644974692695</c:v>
                </c:pt>
                <c:pt idx="5532">
                  <c:v>180.73377914332187</c:v>
                </c:pt>
                <c:pt idx="5533">
                  <c:v>180.7011203469462</c:v>
                </c:pt>
                <c:pt idx="5534">
                  <c:v>180.66847335140014</c:v>
                </c:pt>
                <c:pt idx="5535">
                  <c:v>180.63583815028903</c:v>
                </c:pt>
                <c:pt idx="5536">
                  <c:v>180.60321473722234</c:v>
                </c:pt>
                <c:pt idx="5537">
                  <c:v>180.57060310581437</c:v>
                </c:pt>
                <c:pt idx="5538">
                  <c:v>180.5380032496841</c:v>
                </c:pt>
                <c:pt idx="5539">
                  <c:v>180.50541516245488</c:v>
                </c:pt>
                <c:pt idx="5540">
                  <c:v>180.47283883775486</c:v>
                </c:pt>
                <c:pt idx="5541">
                  <c:v>180.4402742692169</c:v>
                </c:pt>
                <c:pt idx="5542">
                  <c:v>180.40772145047805</c:v>
                </c:pt>
                <c:pt idx="5543">
                  <c:v>180.37518037518041</c:v>
                </c:pt>
                <c:pt idx="5544">
                  <c:v>180.34265103697021</c:v>
                </c:pt>
                <c:pt idx="5545">
                  <c:v>180.31013342949873</c:v>
                </c:pt>
                <c:pt idx="5546">
                  <c:v>180.27762754642151</c:v>
                </c:pt>
                <c:pt idx="5547">
                  <c:v>180.24513338139869</c:v>
                </c:pt>
                <c:pt idx="5548">
                  <c:v>180.21265092809514</c:v>
                </c:pt>
                <c:pt idx="5549">
                  <c:v>180.1801801801802</c:v>
                </c:pt>
                <c:pt idx="5550">
                  <c:v>180.14772113132767</c:v>
                </c:pt>
                <c:pt idx="5551">
                  <c:v>180.11527377521617</c:v>
                </c:pt>
                <c:pt idx="5552">
                  <c:v>180.08283810552857</c:v>
                </c:pt>
                <c:pt idx="5553">
                  <c:v>180.05041411595246</c:v>
                </c:pt>
                <c:pt idx="5554">
                  <c:v>180.01800180018006</c:v>
                </c:pt>
                <c:pt idx="5555">
                  <c:v>179.98560115190784</c:v>
                </c:pt>
                <c:pt idx="5556">
                  <c:v>179.95321216483711</c:v>
                </c:pt>
                <c:pt idx="5557">
                  <c:v>179.92083483267365</c:v>
                </c:pt>
                <c:pt idx="5558">
                  <c:v>179.88846914912753</c:v>
                </c:pt>
                <c:pt idx="5559">
                  <c:v>179.85611510791369</c:v>
                </c:pt>
                <c:pt idx="5560">
                  <c:v>179.82377270275134</c:v>
                </c:pt>
                <c:pt idx="5561">
                  <c:v>179.79144192736425</c:v>
                </c:pt>
                <c:pt idx="5562">
                  <c:v>179.7591227754809</c:v>
                </c:pt>
                <c:pt idx="5563">
                  <c:v>179.7268152408339</c:v>
                </c:pt>
                <c:pt idx="5564">
                  <c:v>179.69451931716083</c:v>
                </c:pt>
                <c:pt idx="5565">
                  <c:v>179.66223499820342</c:v>
                </c:pt>
                <c:pt idx="5566">
                  <c:v>179.6299622777079</c:v>
                </c:pt>
                <c:pt idx="5567">
                  <c:v>179.59770114942532</c:v>
                </c:pt>
                <c:pt idx="5568">
                  <c:v>179.56545160711079</c:v>
                </c:pt>
                <c:pt idx="5569">
                  <c:v>179.53321364452421</c:v>
                </c:pt>
                <c:pt idx="5570">
                  <c:v>179.50098725542992</c:v>
                </c:pt>
                <c:pt idx="5571">
                  <c:v>179.46877243359654</c:v>
                </c:pt>
                <c:pt idx="5572">
                  <c:v>179.43656917279742</c:v>
                </c:pt>
                <c:pt idx="5573">
                  <c:v>179.40437746681022</c:v>
                </c:pt>
                <c:pt idx="5574">
                  <c:v>179.37219730941703</c:v>
                </c:pt>
                <c:pt idx="5575">
                  <c:v>179.34002869440462</c:v>
                </c:pt>
                <c:pt idx="5576">
                  <c:v>179.3078716155639</c:v>
                </c:pt>
                <c:pt idx="5577">
                  <c:v>179.27572606669057</c:v>
                </c:pt>
                <c:pt idx="5578">
                  <c:v>179.24359204158455</c:v>
                </c:pt>
                <c:pt idx="5579">
                  <c:v>179.21146953405017</c:v>
                </c:pt>
                <c:pt idx="5580">
                  <c:v>179.17935853789641</c:v>
                </c:pt>
                <c:pt idx="5581">
                  <c:v>179.1472590469366</c:v>
                </c:pt>
                <c:pt idx="5582">
                  <c:v>179.11517105498837</c:v>
                </c:pt>
                <c:pt idx="5583">
                  <c:v>179.08309455587394</c:v>
                </c:pt>
                <c:pt idx="5584">
                  <c:v>179.05102954341987</c:v>
                </c:pt>
                <c:pt idx="5585">
                  <c:v>179.0189760114572</c:v>
                </c:pt>
                <c:pt idx="5586">
                  <c:v>178.98693395382139</c:v>
                </c:pt>
                <c:pt idx="5587">
                  <c:v>178.95490336435219</c:v>
                </c:pt>
                <c:pt idx="5588">
                  <c:v>178.92288423689385</c:v>
                </c:pt>
                <c:pt idx="5589">
                  <c:v>178.89087656529517</c:v>
                </c:pt>
                <c:pt idx="5590">
                  <c:v>178.85888034340906</c:v>
                </c:pt>
                <c:pt idx="5591">
                  <c:v>178.826895565093</c:v>
                </c:pt>
                <c:pt idx="5592">
                  <c:v>178.79492222420882</c:v>
                </c:pt>
                <c:pt idx="5593">
                  <c:v>178.76296031462277</c:v>
                </c:pt>
                <c:pt idx="5594">
                  <c:v>178.73100983020555</c:v>
                </c:pt>
                <c:pt idx="5595">
                  <c:v>178.69907076483202</c:v>
                </c:pt>
                <c:pt idx="5596">
                  <c:v>178.66714311238161</c:v>
                </c:pt>
                <c:pt idx="5597">
                  <c:v>178.63522686673812</c:v>
                </c:pt>
                <c:pt idx="5598">
                  <c:v>178.60332202178958</c:v>
                </c:pt>
                <c:pt idx="5599">
                  <c:v>178.57142857142861</c:v>
                </c:pt>
                <c:pt idx="5600">
                  <c:v>178.53954650955185</c:v>
                </c:pt>
                <c:pt idx="5601">
                  <c:v>178.50767583006066</c:v>
                </c:pt>
                <c:pt idx="5602">
                  <c:v>178.47581652686063</c:v>
                </c:pt>
                <c:pt idx="5603">
                  <c:v>178.44396859386151</c:v>
                </c:pt>
                <c:pt idx="5604">
                  <c:v>178.41213202497767</c:v>
                </c:pt>
                <c:pt idx="5605">
                  <c:v>178.38030681412772</c:v>
                </c:pt>
                <c:pt idx="5606">
                  <c:v>178.34849295523452</c:v>
                </c:pt>
                <c:pt idx="5607">
                  <c:v>178.31669044222542</c:v>
                </c:pt>
                <c:pt idx="5608">
                  <c:v>178.28489926903194</c:v>
                </c:pt>
                <c:pt idx="5609">
                  <c:v>178.25311942958999</c:v>
                </c:pt>
                <c:pt idx="5610">
                  <c:v>178.22135091783997</c:v>
                </c:pt>
                <c:pt idx="5611">
                  <c:v>178.18959372772628</c:v>
                </c:pt>
                <c:pt idx="5612">
                  <c:v>178.15784785319789</c:v>
                </c:pt>
                <c:pt idx="5613">
                  <c:v>178.12611328820807</c:v>
                </c:pt>
                <c:pt idx="5614">
                  <c:v>178.09439002671414</c:v>
                </c:pt>
                <c:pt idx="5615">
                  <c:v>178.06267806267809</c:v>
                </c:pt>
                <c:pt idx="5616">
                  <c:v>178.03097739006589</c:v>
                </c:pt>
                <c:pt idx="5617">
                  <c:v>177.99928800284798</c:v>
                </c:pt>
                <c:pt idx="5618">
                  <c:v>177.9676098949991</c:v>
                </c:pt>
                <c:pt idx="5619">
                  <c:v>177.9359430604982</c:v>
                </c:pt>
                <c:pt idx="5620">
                  <c:v>177.90428749332855</c:v>
                </c:pt>
                <c:pt idx="5621">
                  <c:v>177.87264318747776</c:v>
                </c:pt>
                <c:pt idx="5622">
                  <c:v>177.84101013693757</c:v>
                </c:pt>
                <c:pt idx="5623">
                  <c:v>177.80938833570417</c:v>
                </c:pt>
                <c:pt idx="5624">
                  <c:v>177.77777777777777</c:v>
                </c:pt>
                <c:pt idx="5625">
                  <c:v>177.74617845716315</c:v>
                </c:pt>
                <c:pt idx="5626">
                  <c:v>177.71459036786919</c:v>
                </c:pt>
                <c:pt idx="5627">
                  <c:v>177.68301350390902</c:v>
                </c:pt>
                <c:pt idx="5628">
                  <c:v>177.65144785930011</c:v>
                </c:pt>
                <c:pt idx="5629">
                  <c:v>177.61989342806393</c:v>
                </c:pt>
                <c:pt idx="5630">
                  <c:v>177.5883502042266</c:v>
                </c:pt>
                <c:pt idx="5631">
                  <c:v>177.55681818181822</c:v>
                </c:pt>
                <c:pt idx="5632">
                  <c:v>177.52529735487303</c:v>
                </c:pt>
                <c:pt idx="5633">
                  <c:v>177.49378771742985</c:v>
                </c:pt>
                <c:pt idx="5634">
                  <c:v>177.46228926353152</c:v>
                </c:pt>
                <c:pt idx="5635">
                  <c:v>177.43080198722498</c:v>
                </c:pt>
                <c:pt idx="5636">
                  <c:v>177.39932588256167</c:v>
                </c:pt>
                <c:pt idx="5637">
                  <c:v>177.36786094359704</c:v>
                </c:pt>
                <c:pt idx="5638">
                  <c:v>177.33640716439086</c:v>
                </c:pt>
                <c:pt idx="5639">
                  <c:v>177.30496453900713</c:v>
                </c:pt>
                <c:pt idx="5640">
                  <c:v>177.27353306151392</c:v>
                </c:pt>
                <c:pt idx="5641">
                  <c:v>177.24211272598367</c:v>
                </c:pt>
                <c:pt idx="5642">
                  <c:v>177.21070352649301</c:v>
                </c:pt>
                <c:pt idx="5643">
                  <c:v>177.17930545712261</c:v>
                </c:pt>
                <c:pt idx="5644">
                  <c:v>177.1479185119575</c:v>
                </c:pt>
                <c:pt idx="5645">
                  <c:v>177.11654268508676</c:v>
                </c:pt>
                <c:pt idx="5646">
                  <c:v>177.08517797060384</c:v>
                </c:pt>
                <c:pt idx="5647">
                  <c:v>177.05382436260626</c:v>
                </c:pt>
                <c:pt idx="5648">
                  <c:v>177.02248185519559</c:v>
                </c:pt>
                <c:pt idx="5649">
                  <c:v>176.99115044247785</c:v>
                </c:pt>
                <c:pt idx="5650">
                  <c:v>176.95983011856308</c:v>
                </c:pt>
                <c:pt idx="5651">
                  <c:v>176.92852087756546</c:v>
                </c:pt>
                <c:pt idx="5652">
                  <c:v>176.89722271360344</c:v>
                </c:pt>
                <c:pt idx="5653">
                  <c:v>176.86593562079946</c:v>
                </c:pt>
                <c:pt idx="5654">
                  <c:v>176.83465959328024</c:v>
                </c:pt>
                <c:pt idx="5655">
                  <c:v>176.80339462517685</c:v>
                </c:pt>
                <c:pt idx="5656">
                  <c:v>176.772140710624</c:v>
                </c:pt>
                <c:pt idx="5657">
                  <c:v>176.74089784376102</c:v>
                </c:pt>
                <c:pt idx="5658">
                  <c:v>176.70966601873124</c:v>
                </c:pt>
                <c:pt idx="5659">
                  <c:v>176.67844522968198</c:v>
                </c:pt>
                <c:pt idx="5660">
                  <c:v>176.64723547076491</c:v>
                </c:pt>
                <c:pt idx="5661">
                  <c:v>176.61603673613564</c:v>
                </c:pt>
                <c:pt idx="5662">
                  <c:v>176.58484901995408</c:v>
                </c:pt>
                <c:pt idx="5663">
                  <c:v>176.55367231638419</c:v>
                </c:pt>
                <c:pt idx="5664">
                  <c:v>176.52250661959403</c:v>
                </c:pt>
                <c:pt idx="5665">
                  <c:v>176.49135192375573</c:v>
                </c:pt>
                <c:pt idx="5666">
                  <c:v>176.4602082230457</c:v>
                </c:pt>
                <c:pt idx="5667">
                  <c:v>176.42907551164433</c:v>
                </c:pt>
                <c:pt idx="5668">
                  <c:v>176.39795378373611</c:v>
                </c:pt>
                <c:pt idx="5669">
                  <c:v>176.36684303350972</c:v>
                </c:pt>
                <c:pt idx="5670">
                  <c:v>176.33574325515778</c:v>
                </c:pt>
                <c:pt idx="5671">
                  <c:v>176.30465444287731</c:v>
                </c:pt>
                <c:pt idx="5672">
                  <c:v>176.27357659086903</c:v>
                </c:pt>
                <c:pt idx="5673">
                  <c:v>176.24250969333801</c:v>
                </c:pt>
                <c:pt idx="5674">
                  <c:v>176.21145374449341</c:v>
                </c:pt>
                <c:pt idx="5675">
                  <c:v>176.18040873854827</c:v>
                </c:pt>
                <c:pt idx="5676">
                  <c:v>176.14937466971995</c:v>
                </c:pt>
                <c:pt idx="5677">
                  <c:v>176.11835153222967</c:v>
                </c:pt>
                <c:pt idx="5678">
                  <c:v>176.08733932030285</c:v>
                </c:pt>
                <c:pt idx="5679">
                  <c:v>176.05633802816902</c:v>
                </c:pt>
                <c:pt idx="5680">
                  <c:v>176.0253476500616</c:v>
                </c:pt>
                <c:pt idx="5681">
                  <c:v>175.9943681802182</c:v>
                </c:pt>
                <c:pt idx="5682">
                  <c:v>175.96339961288052</c:v>
                </c:pt>
                <c:pt idx="5683">
                  <c:v>175.93244194229416</c:v>
                </c:pt>
                <c:pt idx="5684">
                  <c:v>175.9014951627089</c:v>
                </c:pt>
                <c:pt idx="5685">
                  <c:v>175.87055926837849</c:v>
                </c:pt>
                <c:pt idx="5686">
                  <c:v>175.83963425356072</c:v>
                </c:pt>
                <c:pt idx="5687">
                  <c:v>175.80872011251759</c:v>
                </c:pt>
                <c:pt idx="5688">
                  <c:v>175.77781683951483</c:v>
                </c:pt>
                <c:pt idx="5689">
                  <c:v>175.7469244288225</c:v>
                </c:pt>
                <c:pt idx="5690">
                  <c:v>175.71604287471445</c:v>
                </c:pt>
                <c:pt idx="5691">
                  <c:v>175.68517217146871</c:v>
                </c:pt>
                <c:pt idx="5692">
                  <c:v>175.65431231336734</c:v>
                </c:pt>
                <c:pt idx="5693">
                  <c:v>175.62346329469617</c:v>
                </c:pt>
                <c:pt idx="5694">
                  <c:v>175.5926251097454</c:v>
                </c:pt>
                <c:pt idx="5695">
                  <c:v>175.56179775280901</c:v>
                </c:pt>
                <c:pt idx="5696">
                  <c:v>175.53098121818499</c:v>
                </c:pt>
                <c:pt idx="5697">
                  <c:v>175.50017550017549</c:v>
                </c:pt>
                <c:pt idx="5698">
                  <c:v>175.46938059308653</c:v>
                </c:pt>
                <c:pt idx="5699">
                  <c:v>175.43859649122805</c:v>
                </c:pt>
                <c:pt idx="5700">
                  <c:v>175.40782318891428</c:v>
                </c:pt>
                <c:pt idx="5701">
                  <c:v>175.37706068046296</c:v>
                </c:pt>
                <c:pt idx="5702">
                  <c:v>175.34630896019635</c:v>
                </c:pt>
                <c:pt idx="5703">
                  <c:v>175.3155680224404</c:v>
                </c:pt>
                <c:pt idx="5704">
                  <c:v>175.28483786152501</c:v>
                </c:pt>
                <c:pt idx="5705">
                  <c:v>175.25411847178404</c:v>
                </c:pt>
                <c:pt idx="5706">
                  <c:v>175.22340984755564</c:v>
                </c:pt>
                <c:pt idx="5707">
                  <c:v>175.19271198318145</c:v>
                </c:pt>
                <c:pt idx="5708">
                  <c:v>175.16202487300754</c:v>
                </c:pt>
                <c:pt idx="5709">
                  <c:v>175.13134851138352</c:v>
                </c:pt>
                <c:pt idx="5710">
                  <c:v>175.10068289266326</c:v>
                </c:pt>
                <c:pt idx="5711">
                  <c:v>175.07002801120453</c:v>
                </c:pt>
                <c:pt idx="5712">
                  <c:v>175.0393838613688</c:v>
                </c:pt>
                <c:pt idx="5713">
                  <c:v>175.00875043752188</c:v>
                </c:pt>
                <c:pt idx="5714">
                  <c:v>174.97812773403322</c:v>
                </c:pt>
                <c:pt idx="5715">
                  <c:v>174.94751574527641</c:v>
                </c:pt>
                <c:pt idx="5716">
                  <c:v>174.91691446562885</c:v>
                </c:pt>
                <c:pt idx="5717">
                  <c:v>174.88632388947187</c:v>
                </c:pt>
                <c:pt idx="5718">
                  <c:v>174.85574401119072</c:v>
                </c:pt>
                <c:pt idx="5719">
                  <c:v>174.82517482517486</c:v>
                </c:pt>
                <c:pt idx="5720">
                  <c:v>174.79461632581715</c:v>
                </c:pt>
                <c:pt idx="5721">
                  <c:v>174.76406850751482</c:v>
                </c:pt>
                <c:pt idx="5722">
                  <c:v>174.73353136466892</c:v>
                </c:pt>
                <c:pt idx="5723">
                  <c:v>174.70300489168415</c:v>
                </c:pt>
                <c:pt idx="5724">
                  <c:v>174.67248908296943</c:v>
                </c:pt>
                <c:pt idx="5725">
                  <c:v>174.64198393293751</c:v>
                </c:pt>
                <c:pt idx="5726">
                  <c:v>174.61148943600489</c:v>
                </c:pt>
                <c:pt idx="5727">
                  <c:v>174.58100558659217</c:v>
                </c:pt>
                <c:pt idx="5728">
                  <c:v>174.55053237912375</c:v>
                </c:pt>
                <c:pt idx="5729">
                  <c:v>174.52006980802793</c:v>
                </c:pt>
                <c:pt idx="5730">
                  <c:v>174.48961786773688</c:v>
                </c:pt>
                <c:pt idx="5731">
                  <c:v>174.45917655268664</c:v>
                </c:pt>
                <c:pt idx="5732">
                  <c:v>174.4287458573173</c:v>
                </c:pt>
                <c:pt idx="5733">
                  <c:v>174.39832577607254</c:v>
                </c:pt>
                <c:pt idx="5734">
                  <c:v>174.36791630340016</c:v>
                </c:pt>
                <c:pt idx="5735">
                  <c:v>174.33751743375177</c:v>
                </c:pt>
                <c:pt idx="5736">
                  <c:v>174.30712916158268</c:v>
                </c:pt>
                <c:pt idx="5737">
                  <c:v>174.27675148135233</c:v>
                </c:pt>
                <c:pt idx="5738">
                  <c:v>174.24638438752396</c:v>
                </c:pt>
                <c:pt idx="5739">
                  <c:v>174.21602787456445</c:v>
                </c:pt>
                <c:pt idx="5740">
                  <c:v>174.1856819369448</c:v>
                </c:pt>
                <c:pt idx="5741">
                  <c:v>174.15534656913965</c:v>
                </c:pt>
                <c:pt idx="5742">
                  <c:v>174.12502176562771</c:v>
                </c:pt>
                <c:pt idx="5743">
                  <c:v>174.09470752089138</c:v>
                </c:pt>
                <c:pt idx="5744">
                  <c:v>174.06440382941685</c:v>
                </c:pt>
                <c:pt idx="5745">
                  <c:v>174.0341106856944</c:v>
                </c:pt>
                <c:pt idx="5746">
                  <c:v>174.00382808421784</c:v>
                </c:pt>
                <c:pt idx="5747">
                  <c:v>173.97355601948502</c:v>
                </c:pt>
                <c:pt idx="5748">
                  <c:v>173.94329448599757</c:v>
                </c:pt>
                <c:pt idx="5749">
                  <c:v>173.91304347826087</c:v>
                </c:pt>
                <c:pt idx="5750">
                  <c:v>173.8828029907842</c:v>
                </c:pt>
                <c:pt idx="5751">
                  <c:v>173.85257301808068</c:v>
                </c:pt>
                <c:pt idx="5752">
                  <c:v>173.82235355466713</c:v>
                </c:pt>
                <c:pt idx="5753">
                  <c:v>173.79214459506434</c:v>
                </c:pt>
                <c:pt idx="5754">
                  <c:v>173.7619461337967</c:v>
                </c:pt>
                <c:pt idx="5755">
                  <c:v>173.73175816539262</c:v>
                </c:pt>
                <c:pt idx="5756">
                  <c:v>173.70158068438423</c:v>
                </c:pt>
                <c:pt idx="5757">
                  <c:v>173.67141368530741</c:v>
                </c:pt>
                <c:pt idx="5758">
                  <c:v>173.64125716270183</c:v>
                </c:pt>
                <c:pt idx="5759">
                  <c:v>173.61111111111111</c:v>
                </c:pt>
                <c:pt idx="5760">
                  <c:v>173.58097552508244</c:v>
                </c:pt>
                <c:pt idx="5761">
                  <c:v>173.55085039916696</c:v>
                </c:pt>
                <c:pt idx="5762">
                  <c:v>173.52073572791952</c:v>
                </c:pt>
                <c:pt idx="5763">
                  <c:v>173.49063150589865</c:v>
                </c:pt>
                <c:pt idx="5764">
                  <c:v>173.46053772766695</c:v>
                </c:pt>
                <c:pt idx="5765">
                  <c:v>173.43045438779049</c:v>
                </c:pt>
                <c:pt idx="5766">
                  <c:v>173.40038148083923</c:v>
                </c:pt>
                <c:pt idx="5767">
                  <c:v>173.37031900138695</c:v>
                </c:pt>
                <c:pt idx="5768">
                  <c:v>173.34026694401106</c:v>
                </c:pt>
                <c:pt idx="5769">
                  <c:v>173.31022530329292</c:v>
                </c:pt>
                <c:pt idx="5770">
                  <c:v>173.28019407381737</c:v>
                </c:pt>
                <c:pt idx="5771">
                  <c:v>173.25017325017325</c:v>
                </c:pt>
                <c:pt idx="5772">
                  <c:v>173.22016282695307</c:v>
                </c:pt>
                <c:pt idx="5773">
                  <c:v>173.19016279875305</c:v>
                </c:pt>
                <c:pt idx="5774">
                  <c:v>173.16017316017314</c:v>
                </c:pt>
                <c:pt idx="5775">
                  <c:v>173.13019390581718</c:v>
                </c:pt>
                <c:pt idx="5776">
                  <c:v>173.10022503029251</c:v>
                </c:pt>
                <c:pt idx="5777">
                  <c:v>173.07026652821045</c:v>
                </c:pt>
                <c:pt idx="5778">
                  <c:v>173.04031839418585</c:v>
                </c:pt>
                <c:pt idx="5779">
                  <c:v>173.01038062283737</c:v>
                </c:pt>
                <c:pt idx="5780">
                  <c:v>172.98045320878745</c:v>
                </c:pt>
                <c:pt idx="5781">
                  <c:v>172.95053614666205</c:v>
                </c:pt>
                <c:pt idx="5782">
                  <c:v>172.9206294310911</c:v>
                </c:pt>
                <c:pt idx="5783">
                  <c:v>172.89073305670817</c:v>
                </c:pt>
                <c:pt idx="5784">
                  <c:v>172.86084701815039</c:v>
                </c:pt>
                <c:pt idx="5785">
                  <c:v>172.83097131005877</c:v>
                </c:pt>
                <c:pt idx="5786">
                  <c:v>172.80110592707794</c:v>
                </c:pt>
                <c:pt idx="5787">
                  <c:v>172.77125086385624</c:v>
                </c:pt>
                <c:pt idx="5788">
                  <c:v>172.74140611504578</c:v>
                </c:pt>
                <c:pt idx="5789">
                  <c:v>172.71157167530225</c:v>
                </c:pt>
                <c:pt idx="5790">
                  <c:v>172.68174753928508</c:v>
                </c:pt>
                <c:pt idx="5791">
                  <c:v>172.65193370165747</c:v>
                </c:pt>
                <c:pt idx="5792">
                  <c:v>172.62213015708613</c:v>
                </c:pt>
                <c:pt idx="5793">
                  <c:v>172.59233690024166</c:v>
                </c:pt>
                <c:pt idx="5794">
                  <c:v>172.56255392579811</c:v>
                </c:pt>
                <c:pt idx="5795">
                  <c:v>172.53278122843338</c:v>
                </c:pt>
                <c:pt idx="5796">
                  <c:v>172.50301880282908</c:v>
                </c:pt>
                <c:pt idx="5797">
                  <c:v>172.47326664367023</c:v>
                </c:pt>
                <c:pt idx="5798">
                  <c:v>172.44352474564579</c:v>
                </c:pt>
                <c:pt idx="5799">
                  <c:v>172.41379310344828</c:v>
                </c:pt>
                <c:pt idx="5800">
                  <c:v>172.38407171177383</c:v>
                </c:pt>
                <c:pt idx="5801">
                  <c:v>172.35436056532234</c:v>
                </c:pt>
                <c:pt idx="5802">
                  <c:v>172.32465965879717</c:v>
                </c:pt>
                <c:pt idx="5803">
                  <c:v>172.29496898690559</c:v>
                </c:pt>
                <c:pt idx="5804">
                  <c:v>172.26528854435833</c:v>
                </c:pt>
                <c:pt idx="5805">
                  <c:v>172.23561832586978</c:v>
                </c:pt>
                <c:pt idx="5806">
                  <c:v>172.20595832615805</c:v>
                </c:pt>
                <c:pt idx="5807">
                  <c:v>172.1763085399449</c:v>
                </c:pt>
                <c:pt idx="5808">
                  <c:v>172.14666896195558</c:v>
                </c:pt>
                <c:pt idx="5809">
                  <c:v>172.11703958691913</c:v>
                </c:pt>
                <c:pt idx="5810">
                  <c:v>172.08742040956804</c:v>
                </c:pt>
                <c:pt idx="5811">
                  <c:v>172.05781142463866</c:v>
                </c:pt>
                <c:pt idx="5812">
                  <c:v>172.02821262687081</c:v>
                </c:pt>
                <c:pt idx="5813">
                  <c:v>171.99862401100791</c:v>
                </c:pt>
                <c:pt idx="5814">
                  <c:v>171.96904557179704</c:v>
                </c:pt>
                <c:pt idx="5815">
                  <c:v>171.93947730398904</c:v>
                </c:pt>
                <c:pt idx="5816">
                  <c:v>171.90991920233796</c:v>
                </c:pt>
                <c:pt idx="5817">
                  <c:v>171.88037126160194</c:v>
                </c:pt>
                <c:pt idx="5818">
                  <c:v>171.85083347654236</c:v>
                </c:pt>
                <c:pt idx="5819">
                  <c:v>171.82130584192436</c:v>
                </c:pt>
                <c:pt idx="5820">
                  <c:v>171.79178835251676</c:v>
                </c:pt>
                <c:pt idx="5821">
                  <c:v>171.76228100309172</c:v>
                </c:pt>
                <c:pt idx="5822">
                  <c:v>171.73278378842519</c:v>
                </c:pt>
                <c:pt idx="5823">
                  <c:v>171.7032967032967</c:v>
                </c:pt>
                <c:pt idx="5824">
                  <c:v>171.67381974248926</c:v>
                </c:pt>
                <c:pt idx="5825">
                  <c:v>171.64435290078961</c:v>
                </c:pt>
                <c:pt idx="5826">
                  <c:v>171.61489617298781</c:v>
                </c:pt>
                <c:pt idx="5827">
                  <c:v>171.58544955387779</c:v>
                </c:pt>
                <c:pt idx="5828">
                  <c:v>171.55601303825699</c:v>
                </c:pt>
                <c:pt idx="5829">
                  <c:v>171.52658662092625</c:v>
                </c:pt>
                <c:pt idx="5830">
                  <c:v>171.49717029669009</c:v>
                </c:pt>
                <c:pt idx="5831">
                  <c:v>171.46776406035667</c:v>
                </c:pt>
                <c:pt idx="5832">
                  <c:v>171.43836790673751</c:v>
                </c:pt>
                <c:pt idx="5833">
                  <c:v>171.40898183064795</c:v>
                </c:pt>
                <c:pt idx="5834">
                  <c:v>171.37960582690661</c:v>
                </c:pt>
                <c:pt idx="5835">
                  <c:v>171.35023989033581</c:v>
                </c:pt>
                <c:pt idx="5836">
                  <c:v>171.32088401576152</c:v>
                </c:pt>
                <c:pt idx="5837">
                  <c:v>171.291538198013</c:v>
                </c:pt>
                <c:pt idx="5838">
                  <c:v>171.26220243192324</c:v>
                </c:pt>
                <c:pt idx="5839">
                  <c:v>171.23287671232879</c:v>
                </c:pt>
                <c:pt idx="5840">
                  <c:v>171.20356103406948</c:v>
                </c:pt>
                <c:pt idx="5841">
                  <c:v>171.17425539198905</c:v>
                </c:pt>
                <c:pt idx="5842">
                  <c:v>171.14495978093447</c:v>
                </c:pt>
                <c:pt idx="5843">
                  <c:v>171.11567419575633</c:v>
                </c:pt>
                <c:pt idx="5844">
                  <c:v>171.08639863130884</c:v>
                </c:pt>
                <c:pt idx="5845">
                  <c:v>171.05713308244952</c:v>
                </c:pt>
                <c:pt idx="5846">
                  <c:v>171.02787754403965</c:v>
                </c:pt>
                <c:pt idx="5847">
                  <c:v>170.99863201094391</c:v>
                </c:pt>
                <c:pt idx="5848">
                  <c:v>170.96939647803043</c:v>
                </c:pt>
                <c:pt idx="5849">
                  <c:v>170.94017094017096</c:v>
                </c:pt>
                <c:pt idx="5850">
                  <c:v>170.91095539224065</c:v>
                </c:pt>
                <c:pt idx="5851">
                  <c:v>170.88174982911823</c:v>
                </c:pt>
                <c:pt idx="5852">
                  <c:v>170.85255424568601</c:v>
                </c:pt>
                <c:pt idx="5853">
                  <c:v>170.82336863682949</c:v>
                </c:pt>
                <c:pt idx="5854">
                  <c:v>170.79419299743805</c:v>
                </c:pt>
                <c:pt idx="5855">
                  <c:v>170.76502732240439</c:v>
                </c:pt>
                <c:pt idx="5856">
                  <c:v>170.73587160662453</c:v>
                </c:pt>
                <c:pt idx="5857">
                  <c:v>170.70672584499835</c:v>
                </c:pt>
                <c:pt idx="5858">
                  <c:v>170.67759003242875</c:v>
                </c:pt>
                <c:pt idx="5859">
                  <c:v>170.64846416382252</c:v>
                </c:pt>
                <c:pt idx="5860">
                  <c:v>170.61934823408976</c:v>
                </c:pt>
                <c:pt idx="5861">
                  <c:v>170.59024223814396</c:v>
                </c:pt>
                <c:pt idx="5862">
                  <c:v>170.56114617090222</c:v>
                </c:pt>
                <c:pt idx="5863">
                  <c:v>170.53206002728513</c:v>
                </c:pt>
                <c:pt idx="5864">
                  <c:v>170.50298380221653</c:v>
                </c:pt>
                <c:pt idx="5865">
                  <c:v>170.47391749062396</c:v>
                </c:pt>
                <c:pt idx="5866">
                  <c:v>170.44486108743823</c:v>
                </c:pt>
                <c:pt idx="5867">
                  <c:v>170.4158145875937</c:v>
                </c:pt>
                <c:pt idx="5868">
                  <c:v>170.38677798602828</c:v>
                </c:pt>
                <c:pt idx="5869">
                  <c:v>170.35775127768309</c:v>
                </c:pt>
                <c:pt idx="5870">
                  <c:v>170.32873445750295</c:v>
                </c:pt>
                <c:pt idx="5871">
                  <c:v>170.29972752043597</c:v>
                </c:pt>
                <c:pt idx="5872">
                  <c:v>170.27073046143366</c:v>
                </c:pt>
                <c:pt idx="5873">
                  <c:v>170.24174327545117</c:v>
                </c:pt>
                <c:pt idx="5874">
                  <c:v>170.21276595744681</c:v>
                </c:pt>
                <c:pt idx="5875">
                  <c:v>170.18379850238256</c:v>
                </c:pt>
                <c:pt idx="5876">
                  <c:v>170.15484090522378</c:v>
                </c:pt>
                <c:pt idx="5877">
                  <c:v>170.12589316093909</c:v>
                </c:pt>
                <c:pt idx="5878">
                  <c:v>170.09695526450079</c:v>
                </c:pt>
                <c:pt idx="5879">
                  <c:v>170.06802721088437</c:v>
                </c:pt>
                <c:pt idx="5880">
                  <c:v>170.03910899506883</c:v>
                </c:pt>
                <c:pt idx="5881">
                  <c:v>170.01020061203673</c:v>
                </c:pt>
                <c:pt idx="5882">
                  <c:v>169.98130205677376</c:v>
                </c:pt>
                <c:pt idx="5883">
                  <c:v>169.9524133242692</c:v>
                </c:pt>
                <c:pt idx="5884">
                  <c:v>169.92353440951575</c:v>
                </c:pt>
                <c:pt idx="5885">
                  <c:v>169.89466530750934</c:v>
                </c:pt>
                <c:pt idx="5886">
                  <c:v>169.86580601324954</c:v>
                </c:pt>
                <c:pt idx="5887">
                  <c:v>169.83695652173913</c:v>
                </c:pt>
                <c:pt idx="5888">
                  <c:v>169.80811682798438</c:v>
                </c:pt>
                <c:pt idx="5889">
                  <c:v>169.77928692699493</c:v>
                </c:pt>
                <c:pt idx="5890">
                  <c:v>169.75046681378373</c:v>
                </c:pt>
                <c:pt idx="5891">
                  <c:v>169.72165648336727</c:v>
                </c:pt>
                <c:pt idx="5892">
                  <c:v>169.69285593076532</c:v>
                </c:pt>
                <c:pt idx="5893">
                  <c:v>169.66406515100104</c:v>
                </c:pt>
                <c:pt idx="5894">
                  <c:v>169.63528413910095</c:v>
                </c:pt>
                <c:pt idx="5895">
                  <c:v>169.60651289009496</c:v>
                </c:pt>
                <c:pt idx="5896">
                  <c:v>169.57775139901642</c:v>
                </c:pt>
                <c:pt idx="5897">
                  <c:v>169.54899966090201</c:v>
                </c:pt>
                <c:pt idx="5898">
                  <c:v>169.52025767079166</c:v>
                </c:pt>
                <c:pt idx="5899">
                  <c:v>169.4915254237288</c:v>
                </c:pt>
                <c:pt idx="5900">
                  <c:v>169.4628029147602</c:v>
                </c:pt>
                <c:pt idx="5901">
                  <c:v>169.43409013893594</c:v>
                </c:pt>
                <c:pt idx="5902">
                  <c:v>169.40538709130951</c:v>
                </c:pt>
                <c:pt idx="5903">
                  <c:v>169.37669376693768</c:v>
                </c:pt>
                <c:pt idx="5904">
                  <c:v>169.34801016088059</c:v>
                </c:pt>
                <c:pt idx="5905">
                  <c:v>169.31933626820185</c:v>
                </c:pt>
                <c:pt idx="5906">
                  <c:v>169.29067208396819</c:v>
                </c:pt>
                <c:pt idx="5907">
                  <c:v>169.2620176032498</c:v>
                </c:pt>
                <c:pt idx="5908">
                  <c:v>169.23337282112033</c:v>
                </c:pt>
                <c:pt idx="5909">
                  <c:v>169.2047377326565</c:v>
                </c:pt>
                <c:pt idx="5910">
                  <c:v>169.1761123329386</c:v>
                </c:pt>
                <c:pt idx="5911">
                  <c:v>169.14749661705008</c:v>
                </c:pt>
                <c:pt idx="5912">
                  <c:v>169.11889058007779</c:v>
                </c:pt>
                <c:pt idx="5913">
                  <c:v>169.09029421711196</c:v>
                </c:pt>
                <c:pt idx="5914">
                  <c:v>169.06170752324599</c:v>
                </c:pt>
                <c:pt idx="5915">
                  <c:v>169.03313049357672</c:v>
                </c:pt>
                <c:pt idx="5916">
                  <c:v>169.00456312320432</c:v>
                </c:pt>
                <c:pt idx="5917">
                  <c:v>168.97600540723215</c:v>
                </c:pt>
                <c:pt idx="5918">
                  <c:v>168.94745734076704</c:v>
                </c:pt>
                <c:pt idx="5919">
                  <c:v>168.91891891891893</c:v>
                </c:pt>
                <c:pt idx="5920">
                  <c:v>168.89039013680119</c:v>
                </c:pt>
                <c:pt idx="5921">
                  <c:v>168.86187098953059</c:v>
                </c:pt>
                <c:pt idx="5922">
                  <c:v>168.8333614722269</c:v>
                </c:pt>
                <c:pt idx="5923">
                  <c:v>168.80486158001349</c:v>
                </c:pt>
                <c:pt idx="5924">
                  <c:v>168.77637130801691</c:v>
                </c:pt>
                <c:pt idx="5925">
                  <c:v>168.74789065136684</c:v>
                </c:pt>
                <c:pt idx="5926">
                  <c:v>168.71941960519655</c:v>
                </c:pt>
                <c:pt idx="5927">
                  <c:v>168.69095816464235</c:v>
                </c:pt>
                <c:pt idx="5928">
                  <c:v>168.66250632484397</c:v>
                </c:pt>
                <c:pt idx="5929">
                  <c:v>168.63406408094437</c:v>
                </c:pt>
                <c:pt idx="5930">
                  <c:v>168.60563142808971</c:v>
                </c:pt>
                <c:pt idx="5931">
                  <c:v>168.57720836142951</c:v>
                </c:pt>
                <c:pt idx="5932">
                  <c:v>168.54879487611666</c:v>
                </c:pt>
                <c:pt idx="5933">
                  <c:v>168.52039096730704</c:v>
                </c:pt>
                <c:pt idx="5934">
                  <c:v>168.49199663016006</c:v>
                </c:pt>
                <c:pt idx="5935">
                  <c:v>168.4636118598383</c:v>
                </c:pt>
                <c:pt idx="5936">
                  <c:v>168.43523665150747</c:v>
                </c:pt>
                <c:pt idx="5937">
                  <c:v>168.40687100033685</c:v>
                </c:pt>
                <c:pt idx="5938">
                  <c:v>168.37851490149856</c:v>
                </c:pt>
                <c:pt idx="5939">
                  <c:v>168.3501683501683</c:v>
                </c:pt>
                <c:pt idx="5940">
                  <c:v>168.32183134152504</c:v>
                </c:pt>
                <c:pt idx="5941">
                  <c:v>168.29350387075058</c:v>
                </c:pt>
                <c:pt idx="5942">
                  <c:v>168.26518593303049</c:v>
                </c:pt>
                <c:pt idx="5943">
                  <c:v>168.23687752355315</c:v>
                </c:pt>
                <c:pt idx="5944">
                  <c:v>168.20857863751047</c:v>
                </c:pt>
                <c:pt idx="5945">
                  <c:v>168.18028927009757</c:v>
                </c:pt>
                <c:pt idx="5946">
                  <c:v>168.1520094165125</c:v>
                </c:pt>
                <c:pt idx="5947">
                  <c:v>168.12373907195692</c:v>
                </c:pt>
                <c:pt idx="5948">
                  <c:v>168.09547823163558</c:v>
                </c:pt>
                <c:pt idx="5949">
                  <c:v>168.06722689075627</c:v>
                </c:pt>
                <c:pt idx="5950">
                  <c:v>168.03898504453034</c:v>
                </c:pt>
                <c:pt idx="5951">
                  <c:v>168.01075268817203</c:v>
                </c:pt>
                <c:pt idx="5952">
                  <c:v>167.98252981689905</c:v>
                </c:pt>
                <c:pt idx="5953">
                  <c:v>167.95431642593218</c:v>
                </c:pt>
                <c:pt idx="5954">
                  <c:v>167.92611251049536</c:v>
                </c:pt>
                <c:pt idx="5955">
                  <c:v>167.89791806581599</c:v>
                </c:pt>
                <c:pt idx="5956">
                  <c:v>167.86973308712439</c:v>
                </c:pt>
                <c:pt idx="5957">
                  <c:v>167.84155756965424</c:v>
                </c:pt>
                <c:pt idx="5958">
                  <c:v>167.81339150864241</c:v>
                </c:pt>
                <c:pt idx="5959">
                  <c:v>167.78523489932886</c:v>
                </c:pt>
                <c:pt idx="5960">
                  <c:v>167.75708773695689</c:v>
                </c:pt>
                <c:pt idx="5961">
                  <c:v>167.7289500167729</c:v>
                </c:pt>
                <c:pt idx="5962">
                  <c:v>167.70082173402648</c:v>
                </c:pt>
                <c:pt idx="5963">
                  <c:v>167.67270288397046</c:v>
                </c:pt>
                <c:pt idx="5964">
                  <c:v>167.64459346186086</c:v>
                </c:pt>
                <c:pt idx="5965">
                  <c:v>167.61649346295675</c:v>
                </c:pt>
                <c:pt idx="5966">
                  <c:v>167.58840288252057</c:v>
                </c:pt>
                <c:pt idx="5967">
                  <c:v>167.56032171581768</c:v>
                </c:pt>
                <c:pt idx="5968">
                  <c:v>167.53224995811692</c:v>
                </c:pt>
                <c:pt idx="5969">
                  <c:v>167.50418760469015</c:v>
                </c:pt>
                <c:pt idx="5970">
                  <c:v>167.47613465081224</c:v>
                </c:pt>
                <c:pt idx="5971">
                  <c:v>167.44809109176154</c:v>
                </c:pt>
                <c:pt idx="5972">
                  <c:v>167.42005692281933</c:v>
                </c:pt>
                <c:pt idx="5973">
                  <c:v>167.39203213927016</c:v>
                </c:pt>
                <c:pt idx="5974">
                  <c:v>167.36401673640168</c:v>
                </c:pt>
                <c:pt idx="5975">
                  <c:v>167.33601070950471</c:v>
                </c:pt>
                <c:pt idx="5976">
                  <c:v>167.30801405387317</c:v>
                </c:pt>
                <c:pt idx="5977">
                  <c:v>167.28002676480429</c:v>
                </c:pt>
                <c:pt idx="5978">
                  <c:v>167.25204883759827</c:v>
                </c:pt>
                <c:pt idx="5979">
                  <c:v>167.22408026755852</c:v>
                </c:pt>
                <c:pt idx="5980">
                  <c:v>167.19612104999166</c:v>
                </c:pt>
                <c:pt idx="5981">
                  <c:v>167.16817118020728</c:v>
                </c:pt>
                <c:pt idx="5982">
                  <c:v>167.14023065351833</c:v>
                </c:pt>
                <c:pt idx="5983">
                  <c:v>167.11229946524065</c:v>
                </c:pt>
                <c:pt idx="5984">
                  <c:v>167.08437761069339</c:v>
                </c:pt>
                <c:pt idx="5985">
                  <c:v>167.05646508519882</c:v>
                </c:pt>
                <c:pt idx="5986">
                  <c:v>167.02856188408217</c:v>
                </c:pt>
                <c:pt idx="5987">
                  <c:v>167.00066800267197</c:v>
                </c:pt>
                <c:pt idx="5988">
                  <c:v>166.97278343629992</c:v>
                </c:pt>
                <c:pt idx="5989">
                  <c:v>166.94490818030047</c:v>
                </c:pt>
                <c:pt idx="5990">
                  <c:v>166.9170422300117</c:v>
                </c:pt>
                <c:pt idx="5991">
                  <c:v>166.88918558077438</c:v>
                </c:pt>
                <c:pt idx="5992">
                  <c:v>166.86133822793258</c:v>
                </c:pt>
                <c:pt idx="5993">
                  <c:v>166.83350016683352</c:v>
                </c:pt>
                <c:pt idx="5994">
                  <c:v>166.80567139282738</c:v>
                </c:pt>
                <c:pt idx="5995">
                  <c:v>166.77785190126747</c:v>
                </c:pt>
                <c:pt idx="5996">
                  <c:v>166.75004168751045</c:v>
                </c:pt>
                <c:pt idx="5997">
                  <c:v>166.72224074691565</c:v>
                </c:pt>
                <c:pt idx="5998">
                  <c:v>166.69444907484583</c:v>
                </c:pt>
                <c:pt idx="5999">
                  <c:v>166.66666666666666</c:v>
                </c:pt>
                <c:pt idx="6000">
                  <c:v>166.63889351774702</c:v>
                </c:pt>
                <c:pt idx="6001">
                  <c:v>166.61112962345885</c:v>
                </c:pt>
                <c:pt idx="6002">
                  <c:v>166.58337497917708</c:v>
                </c:pt>
                <c:pt idx="6003">
                  <c:v>166.55562958027983</c:v>
                </c:pt>
                <c:pt idx="6004">
                  <c:v>166.52789342214822</c:v>
                </c:pt>
                <c:pt idx="6005">
                  <c:v>166.5001665001665</c:v>
                </c:pt>
                <c:pt idx="6006">
                  <c:v>166.47244880972201</c:v>
                </c:pt>
                <c:pt idx="6007">
                  <c:v>166.44474034620507</c:v>
                </c:pt>
                <c:pt idx="6008">
                  <c:v>166.41704110500913</c:v>
                </c:pt>
                <c:pt idx="6009">
                  <c:v>166.38935108153078</c:v>
                </c:pt>
                <c:pt idx="6010">
                  <c:v>166.36167027116954</c:v>
                </c:pt>
                <c:pt idx="6011">
                  <c:v>166.33399866932803</c:v>
                </c:pt>
                <c:pt idx="6012">
                  <c:v>166.30633627141194</c:v>
                </c:pt>
                <c:pt idx="6013">
                  <c:v>166.27868307283006</c:v>
                </c:pt>
                <c:pt idx="6014">
                  <c:v>166.2510390689942</c:v>
                </c:pt>
                <c:pt idx="6015">
                  <c:v>166.22340425531917</c:v>
                </c:pt>
                <c:pt idx="6016">
                  <c:v>166.19577862722286</c:v>
                </c:pt>
                <c:pt idx="6017">
                  <c:v>166.1681621801263</c:v>
                </c:pt>
                <c:pt idx="6018">
                  <c:v>166.14055490945341</c:v>
                </c:pt>
                <c:pt idx="6019">
                  <c:v>166.11295681063126</c:v>
                </c:pt>
                <c:pt idx="6020">
                  <c:v>166.08536787908986</c:v>
                </c:pt>
                <c:pt idx="6021">
                  <c:v>166.05778811026235</c:v>
                </c:pt>
                <c:pt idx="6022">
                  <c:v>166.03021749958495</c:v>
                </c:pt>
                <c:pt idx="6023">
                  <c:v>166.00265604249668</c:v>
                </c:pt>
                <c:pt idx="6024">
                  <c:v>165.97510373443981</c:v>
                </c:pt>
                <c:pt idx="6025">
                  <c:v>165.94756057085962</c:v>
                </c:pt>
                <c:pt idx="6026">
                  <c:v>165.92002654720423</c:v>
                </c:pt>
                <c:pt idx="6027">
                  <c:v>165.89250165892506</c:v>
                </c:pt>
                <c:pt idx="6028">
                  <c:v>165.86498590147619</c:v>
                </c:pt>
                <c:pt idx="6029">
                  <c:v>165.8374792703151</c:v>
                </c:pt>
                <c:pt idx="6030">
                  <c:v>165.80998176090202</c:v>
                </c:pt>
                <c:pt idx="6031">
                  <c:v>165.78249336870024</c:v>
                </c:pt>
                <c:pt idx="6032">
                  <c:v>165.75501408917617</c:v>
                </c:pt>
                <c:pt idx="6033">
                  <c:v>165.72754391779915</c:v>
                </c:pt>
                <c:pt idx="6034">
                  <c:v>165.70008285004144</c:v>
                </c:pt>
                <c:pt idx="6035">
                  <c:v>165.67263088137841</c:v>
                </c:pt>
                <c:pt idx="6036">
                  <c:v>165.64518800728837</c:v>
                </c:pt>
                <c:pt idx="6037">
                  <c:v>165.61775422325272</c:v>
                </c:pt>
                <c:pt idx="6038">
                  <c:v>165.59032952475579</c:v>
                </c:pt>
                <c:pt idx="6039">
                  <c:v>165.56291390728478</c:v>
                </c:pt>
                <c:pt idx="6040">
                  <c:v>165.53550736633008</c:v>
                </c:pt>
                <c:pt idx="6041">
                  <c:v>165.50810989738497</c:v>
                </c:pt>
                <c:pt idx="6042">
                  <c:v>165.48072149594572</c:v>
                </c:pt>
                <c:pt idx="6043">
                  <c:v>165.45334215751163</c:v>
                </c:pt>
                <c:pt idx="6044">
                  <c:v>165.42597187758477</c:v>
                </c:pt>
                <c:pt idx="6045">
                  <c:v>165.39861065167054</c:v>
                </c:pt>
                <c:pt idx="6046">
                  <c:v>165.37125847527702</c:v>
                </c:pt>
                <c:pt idx="6047">
                  <c:v>165.34391534391534</c:v>
                </c:pt>
                <c:pt idx="6048">
                  <c:v>165.31658125309966</c:v>
                </c:pt>
                <c:pt idx="6049">
                  <c:v>165.28925619834709</c:v>
                </c:pt>
                <c:pt idx="6050">
                  <c:v>165.26194017517764</c:v>
                </c:pt>
                <c:pt idx="6051">
                  <c:v>165.23463317911435</c:v>
                </c:pt>
                <c:pt idx="6052">
                  <c:v>165.20733520568311</c:v>
                </c:pt>
                <c:pt idx="6053">
                  <c:v>165.18004625041294</c:v>
                </c:pt>
                <c:pt idx="6054">
                  <c:v>165.15276630883568</c:v>
                </c:pt>
                <c:pt idx="6055">
                  <c:v>165.12549537648613</c:v>
                </c:pt>
                <c:pt idx="6056">
                  <c:v>165.09823344890211</c:v>
                </c:pt>
                <c:pt idx="6057">
                  <c:v>165.07098052162431</c:v>
                </c:pt>
                <c:pt idx="6058">
                  <c:v>165.0437365901964</c:v>
                </c:pt>
                <c:pt idx="6059">
                  <c:v>165.01650165016503</c:v>
                </c:pt>
                <c:pt idx="6060">
                  <c:v>164.98927569707971</c:v>
                </c:pt>
                <c:pt idx="6061">
                  <c:v>164.96205872649293</c:v>
                </c:pt>
                <c:pt idx="6062">
                  <c:v>164.9348507339601</c:v>
                </c:pt>
                <c:pt idx="6063">
                  <c:v>164.90765171503958</c:v>
                </c:pt>
                <c:pt idx="6064">
                  <c:v>164.88046166529264</c:v>
                </c:pt>
                <c:pt idx="6065">
                  <c:v>164.85328058028358</c:v>
                </c:pt>
                <c:pt idx="6066">
                  <c:v>164.82610845557934</c:v>
                </c:pt>
                <c:pt idx="6067">
                  <c:v>164.79894528675018</c:v>
                </c:pt>
                <c:pt idx="6068">
                  <c:v>164.77179106936893</c:v>
                </c:pt>
                <c:pt idx="6069">
                  <c:v>164.74464579901152</c:v>
                </c:pt>
                <c:pt idx="6070">
                  <c:v>164.71750947125682</c:v>
                </c:pt>
                <c:pt idx="6071">
                  <c:v>164.69038208168641</c:v>
                </c:pt>
                <c:pt idx="6072">
                  <c:v>164.66326362588504</c:v>
                </c:pt>
                <c:pt idx="6073">
                  <c:v>164.63615409944023</c:v>
                </c:pt>
                <c:pt idx="6074">
                  <c:v>164.6090534979424</c:v>
                </c:pt>
                <c:pt idx="6075">
                  <c:v>164.58196181698486</c:v>
                </c:pt>
                <c:pt idx="6076">
                  <c:v>164.55487905216387</c:v>
                </c:pt>
                <c:pt idx="6077">
                  <c:v>164.52780519907864</c:v>
                </c:pt>
                <c:pt idx="6078">
                  <c:v>164.50074025333117</c:v>
                </c:pt>
                <c:pt idx="6079">
                  <c:v>164.4736842105263</c:v>
                </c:pt>
                <c:pt idx="6080">
                  <c:v>164.44663706627196</c:v>
                </c:pt>
                <c:pt idx="6081">
                  <c:v>164.4195988161789</c:v>
                </c:pt>
                <c:pt idx="6082">
                  <c:v>164.39256945586058</c:v>
                </c:pt>
                <c:pt idx="6083">
                  <c:v>164.36554898093362</c:v>
                </c:pt>
                <c:pt idx="6084">
                  <c:v>164.33853738701725</c:v>
                </c:pt>
                <c:pt idx="6085">
                  <c:v>164.31153466973379</c:v>
                </c:pt>
                <c:pt idx="6086">
                  <c:v>164.28454082470842</c:v>
                </c:pt>
                <c:pt idx="6087">
                  <c:v>164.25755584756899</c:v>
                </c:pt>
                <c:pt idx="6088">
                  <c:v>164.23057973394643</c:v>
                </c:pt>
                <c:pt idx="6089">
                  <c:v>164.20361247947457</c:v>
                </c:pt>
                <c:pt idx="6090">
                  <c:v>164.17665407978984</c:v>
                </c:pt>
                <c:pt idx="6091">
                  <c:v>164.14970453053186</c:v>
                </c:pt>
                <c:pt idx="6092">
                  <c:v>164.12276382734285</c:v>
                </c:pt>
                <c:pt idx="6093">
                  <c:v>164.09583196586806</c:v>
                </c:pt>
                <c:pt idx="6094">
                  <c:v>164.06890894175555</c:v>
                </c:pt>
                <c:pt idx="6095">
                  <c:v>164.04199475065616</c:v>
                </c:pt>
                <c:pt idx="6096">
                  <c:v>164.01508938822369</c:v>
                </c:pt>
                <c:pt idx="6097">
                  <c:v>163.98819285011481</c:v>
                </c:pt>
                <c:pt idx="6098">
                  <c:v>163.96130513198884</c:v>
                </c:pt>
                <c:pt idx="6099">
                  <c:v>163.93442622950823</c:v>
                </c:pt>
                <c:pt idx="6100">
                  <c:v>163.90755613833798</c:v>
                </c:pt>
                <c:pt idx="6101">
                  <c:v>163.88069485414616</c:v>
                </c:pt>
                <c:pt idx="6102">
                  <c:v>163.85384237260362</c:v>
                </c:pt>
                <c:pt idx="6103">
                  <c:v>163.826998689384</c:v>
                </c:pt>
                <c:pt idx="6104">
                  <c:v>163.80016380016377</c:v>
                </c:pt>
                <c:pt idx="6105">
                  <c:v>163.77333770062236</c:v>
                </c:pt>
                <c:pt idx="6106">
                  <c:v>163.74652038644177</c:v>
                </c:pt>
                <c:pt idx="6107">
                  <c:v>163.71971185330716</c:v>
                </c:pt>
                <c:pt idx="6108">
                  <c:v>163.69291209690621</c:v>
                </c:pt>
                <c:pt idx="6109">
                  <c:v>163.6661211129296</c:v>
                </c:pt>
                <c:pt idx="6110">
                  <c:v>163.6393388970709</c:v>
                </c:pt>
                <c:pt idx="6111">
                  <c:v>163.61256544502618</c:v>
                </c:pt>
                <c:pt idx="6112">
                  <c:v>163.58580075249466</c:v>
                </c:pt>
                <c:pt idx="6113">
                  <c:v>163.55904481517828</c:v>
                </c:pt>
                <c:pt idx="6114">
                  <c:v>163.53229762878166</c:v>
                </c:pt>
                <c:pt idx="6115">
                  <c:v>163.50555918901244</c:v>
                </c:pt>
                <c:pt idx="6116">
                  <c:v>163.47882949158083</c:v>
                </c:pt>
                <c:pt idx="6117">
                  <c:v>163.45210853220004</c:v>
                </c:pt>
                <c:pt idx="6118">
                  <c:v>163.42539630658604</c:v>
                </c:pt>
                <c:pt idx="6119">
                  <c:v>163.39869281045753</c:v>
                </c:pt>
                <c:pt idx="6120">
                  <c:v>163.37199803953601</c:v>
                </c:pt>
                <c:pt idx="6121">
                  <c:v>163.34531198954591</c:v>
                </c:pt>
                <c:pt idx="6122">
                  <c:v>163.31863465621427</c:v>
                </c:pt>
                <c:pt idx="6123">
                  <c:v>163.29196603527109</c:v>
                </c:pt>
                <c:pt idx="6124">
                  <c:v>163.26530612244898</c:v>
                </c:pt>
                <c:pt idx="6125">
                  <c:v>163.23865491348349</c:v>
                </c:pt>
                <c:pt idx="6126">
                  <c:v>163.21201240411295</c:v>
                </c:pt>
                <c:pt idx="6127">
                  <c:v>163.18537859007833</c:v>
                </c:pt>
                <c:pt idx="6128">
                  <c:v>163.15875346712355</c:v>
                </c:pt>
                <c:pt idx="6129">
                  <c:v>163.1321370309951</c:v>
                </c:pt>
                <c:pt idx="6130">
                  <c:v>163.10552927744249</c:v>
                </c:pt>
                <c:pt idx="6131">
                  <c:v>163.07893020221792</c:v>
                </c:pt>
                <c:pt idx="6132">
                  <c:v>163.05233980107616</c:v>
                </c:pt>
                <c:pt idx="6133">
                  <c:v>163.02575806977501</c:v>
                </c:pt>
                <c:pt idx="6134">
                  <c:v>162.999185004075</c:v>
                </c:pt>
                <c:pt idx="6135">
                  <c:v>162.97262059973923</c:v>
                </c:pt>
                <c:pt idx="6136">
                  <c:v>162.94606485253382</c:v>
                </c:pt>
                <c:pt idx="6137">
                  <c:v>162.91951775822744</c:v>
                </c:pt>
                <c:pt idx="6138">
                  <c:v>162.89297931259162</c:v>
                </c:pt>
                <c:pt idx="6139">
                  <c:v>162.86644951140065</c:v>
                </c:pt>
                <c:pt idx="6140">
                  <c:v>162.83992835043153</c:v>
                </c:pt>
                <c:pt idx="6141">
                  <c:v>162.81341582546401</c:v>
                </c:pt>
                <c:pt idx="6142">
                  <c:v>162.78691193228065</c:v>
                </c:pt>
                <c:pt idx="6143">
                  <c:v>162.76041666666666</c:v>
                </c:pt>
                <c:pt idx="6144">
                  <c:v>162.73393002441011</c:v>
                </c:pt>
                <c:pt idx="6145">
                  <c:v>162.70745200130165</c:v>
                </c:pt>
                <c:pt idx="6146">
                  <c:v>162.68098259313484</c:v>
                </c:pt>
                <c:pt idx="6147">
                  <c:v>162.65452179570593</c:v>
                </c:pt>
                <c:pt idx="6148">
                  <c:v>162.62806960481379</c:v>
                </c:pt>
                <c:pt idx="6149">
                  <c:v>162.60162601626016</c:v>
                </c:pt>
                <c:pt idx="6150">
                  <c:v>162.57519102584945</c:v>
                </c:pt>
                <c:pt idx="6151">
                  <c:v>162.54876462938881</c:v>
                </c:pt>
                <c:pt idx="6152">
                  <c:v>162.52234682268815</c:v>
                </c:pt>
                <c:pt idx="6153">
                  <c:v>162.49593760155997</c:v>
                </c:pt>
                <c:pt idx="6154">
                  <c:v>162.46953696181964</c:v>
                </c:pt>
                <c:pt idx="6155">
                  <c:v>162.44314489928527</c:v>
                </c:pt>
                <c:pt idx="6156">
                  <c:v>162.41676140977751</c:v>
                </c:pt>
                <c:pt idx="6157">
                  <c:v>162.39038648911981</c:v>
                </c:pt>
                <c:pt idx="6158">
                  <c:v>162.3640201331385</c:v>
                </c:pt>
                <c:pt idx="6159">
                  <c:v>162.33766233766232</c:v>
                </c:pt>
                <c:pt idx="6160">
                  <c:v>162.31131309852299</c:v>
                </c:pt>
                <c:pt idx="6161">
                  <c:v>162.28497241155469</c:v>
                </c:pt>
                <c:pt idx="6162">
                  <c:v>162.2586402725945</c:v>
                </c:pt>
                <c:pt idx="6163">
                  <c:v>162.23231667748217</c:v>
                </c:pt>
                <c:pt idx="6164">
                  <c:v>162.20600162206003</c:v>
                </c:pt>
                <c:pt idx="6165">
                  <c:v>162.17969510217318</c:v>
                </c:pt>
                <c:pt idx="6166">
                  <c:v>162.15339711366951</c:v>
                </c:pt>
                <c:pt idx="6167">
                  <c:v>162.12710765239947</c:v>
                </c:pt>
                <c:pt idx="6168">
                  <c:v>162.10082671421625</c:v>
                </c:pt>
                <c:pt idx="6169">
                  <c:v>162.07455429497568</c:v>
                </c:pt>
                <c:pt idx="6170">
                  <c:v>162.04829039053635</c:v>
                </c:pt>
                <c:pt idx="6171">
                  <c:v>162.02203499675957</c:v>
                </c:pt>
                <c:pt idx="6172">
                  <c:v>161.99578810950914</c:v>
                </c:pt>
                <c:pt idx="6173">
                  <c:v>161.96954972465176</c:v>
                </c:pt>
                <c:pt idx="6174">
                  <c:v>161.94331983805671</c:v>
                </c:pt>
                <c:pt idx="6175">
                  <c:v>161.91709844559583</c:v>
                </c:pt>
                <c:pt idx="6176">
                  <c:v>161.89088554314395</c:v>
                </c:pt>
                <c:pt idx="6177">
                  <c:v>161.86468112657818</c:v>
                </c:pt>
                <c:pt idx="6178">
                  <c:v>161.83848519177857</c:v>
                </c:pt>
                <c:pt idx="6179">
                  <c:v>161.81229773462783</c:v>
                </c:pt>
                <c:pt idx="6180">
                  <c:v>161.78611875101117</c:v>
                </c:pt>
                <c:pt idx="6181">
                  <c:v>161.75994823681654</c:v>
                </c:pt>
                <c:pt idx="6182">
                  <c:v>161.73378618793464</c:v>
                </c:pt>
                <c:pt idx="6183">
                  <c:v>161.70763260025873</c:v>
                </c:pt>
                <c:pt idx="6184">
                  <c:v>161.68148746968473</c:v>
                </c:pt>
                <c:pt idx="6185">
                  <c:v>161.65535079211122</c:v>
                </c:pt>
                <c:pt idx="6186">
                  <c:v>161.62922256343944</c:v>
                </c:pt>
                <c:pt idx="6187">
                  <c:v>161.60310277957339</c:v>
                </c:pt>
                <c:pt idx="6188">
                  <c:v>161.57699143641943</c:v>
                </c:pt>
                <c:pt idx="6189">
                  <c:v>161.55088852988689</c:v>
                </c:pt>
                <c:pt idx="6190">
                  <c:v>161.52479405588758</c:v>
                </c:pt>
                <c:pt idx="6191">
                  <c:v>161.49870801033589</c:v>
                </c:pt>
                <c:pt idx="6192">
                  <c:v>161.47263038914903</c:v>
                </c:pt>
                <c:pt idx="6193">
                  <c:v>161.44656118824668</c:v>
                </c:pt>
                <c:pt idx="6194">
                  <c:v>161.42050040355124</c:v>
                </c:pt>
                <c:pt idx="6195">
                  <c:v>161.39444803098777</c:v>
                </c:pt>
                <c:pt idx="6196">
                  <c:v>161.36840406648378</c:v>
                </c:pt>
                <c:pt idx="6197">
                  <c:v>161.34236850596966</c:v>
                </c:pt>
                <c:pt idx="6198">
                  <c:v>161.31634134537831</c:v>
                </c:pt>
                <c:pt idx="6199">
                  <c:v>161.29032258064512</c:v>
                </c:pt>
                <c:pt idx="6200">
                  <c:v>161.26431220770846</c:v>
                </c:pt>
                <c:pt idx="6201">
                  <c:v>161.23831022250886</c:v>
                </c:pt>
                <c:pt idx="6202">
                  <c:v>161.21231662098984</c:v>
                </c:pt>
                <c:pt idx="6203">
                  <c:v>161.18633139909738</c:v>
                </c:pt>
                <c:pt idx="6204">
                  <c:v>161.16035455278001</c:v>
                </c:pt>
                <c:pt idx="6205">
                  <c:v>161.13438607798903</c:v>
                </c:pt>
                <c:pt idx="6206">
                  <c:v>161.10842597067827</c:v>
                </c:pt>
                <c:pt idx="6207">
                  <c:v>161.08247422680412</c:v>
                </c:pt>
                <c:pt idx="6208">
                  <c:v>161.05653084232569</c:v>
                </c:pt>
                <c:pt idx="6209">
                  <c:v>161.03059581320451</c:v>
                </c:pt>
                <c:pt idx="6210">
                  <c:v>161.0046691354049</c:v>
                </c:pt>
                <c:pt idx="6211">
                  <c:v>160.97875080489376</c:v>
                </c:pt>
                <c:pt idx="6212">
                  <c:v>160.95284081764044</c:v>
                </c:pt>
                <c:pt idx="6213">
                  <c:v>160.92693916961696</c:v>
                </c:pt>
                <c:pt idx="6214">
                  <c:v>160.90104585679808</c:v>
                </c:pt>
                <c:pt idx="6215">
                  <c:v>160.87516087516084</c:v>
                </c:pt>
                <c:pt idx="6216">
                  <c:v>160.84928422068523</c:v>
                </c:pt>
                <c:pt idx="6217">
                  <c:v>160.82341588935347</c:v>
                </c:pt>
                <c:pt idx="6218">
                  <c:v>160.79755587715067</c:v>
                </c:pt>
                <c:pt idx="6219">
                  <c:v>160.77170418006432</c:v>
                </c:pt>
                <c:pt idx="6220">
                  <c:v>160.74586079408454</c:v>
                </c:pt>
                <c:pt idx="6221">
                  <c:v>160.72002571520409</c:v>
                </c:pt>
                <c:pt idx="6222">
                  <c:v>160.6941989394183</c:v>
                </c:pt>
                <c:pt idx="6223">
                  <c:v>160.66838046272494</c:v>
                </c:pt>
                <c:pt idx="6224">
                  <c:v>160.64257028112453</c:v>
                </c:pt>
                <c:pt idx="6225">
                  <c:v>160.61676839062</c:v>
                </c:pt>
                <c:pt idx="6226">
                  <c:v>160.59097478721694</c:v>
                </c:pt>
                <c:pt idx="6227">
                  <c:v>160.56518946692358</c:v>
                </c:pt>
                <c:pt idx="6228">
                  <c:v>160.53941242575053</c:v>
                </c:pt>
                <c:pt idx="6229">
                  <c:v>160.51364365971105</c:v>
                </c:pt>
                <c:pt idx="6230">
                  <c:v>160.48788316482106</c:v>
                </c:pt>
                <c:pt idx="6231">
                  <c:v>160.46213093709883</c:v>
                </c:pt>
                <c:pt idx="6232">
                  <c:v>160.4363869725654</c:v>
                </c:pt>
                <c:pt idx="6233">
                  <c:v>160.41065126724413</c:v>
                </c:pt>
                <c:pt idx="6234">
                  <c:v>160.38492381716117</c:v>
                </c:pt>
                <c:pt idx="6235">
                  <c:v>160.3592046183451</c:v>
                </c:pt>
                <c:pt idx="6236">
                  <c:v>160.333493666827</c:v>
                </c:pt>
                <c:pt idx="6237">
                  <c:v>160.30779095864057</c:v>
                </c:pt>
                <c:pt idx="6238">
                  <c:v>160.2820964898221</c:v>
                </c:pt>
                <c:pt idx="6239">
                  <c:v>160.25641025641025</c:v>
                </c:pt>
                <c:pt idx="6240">
                  <c:v>160.23073225444642</c:v>
                </c:pt>
                <c:pt idx="6241">
                  <c:v>160.20506247997437</c:v>
                </c:pt>
                <c:pt idx="6242">
                  <c:v>160.1794009290405</c:v>
                </c:pt>
                <c:pt idx="6243">
                  <c:v>160.15374759769378</c:v>
                </c:pt>
                <c:pt idx="6244">
                  <c:v>160.12810248198559</c:v>
                </c:pt>
                <c:pt idx="6245">
                  <c:v>160.10246557796989</c:v>
                </c:pt>
                <c:pt idx="6246">
                  <c:v>160.07683688170323</c:v>
                </c:pt>
                <c:pt idx="6247">
                  <c:v>160.05121638924453</c:v>
                </c:pt>
                <c:pt idx="6248">
                  <c:v>160.02560409665548</c:v>
                </c:pt>
                <c:pt idx="6249">
                  <c:v>160</c:v>
                </c:pt>
                <c:pt idx="6250">
                  <c:v>159.97440409534471</c:v>
                </c:pt>
                <c:pt idx="6251">
                  <c:v>159.94881637875883</c:v>
                </c:pt>
                <c:pt idx="6252">
                  <c:v>159.92323684631376</c:v>
                </c:pt>
                <c:pt idx="6253">
                  <c:v>159.89766549408384</c:v>
                </c:pt>
                <c:pt idx="6254">
                  <c:v>159.87210231814547</c:v>
                </c:pt>
                <c:pt idx="6255">
                  <c:v>159.84654731457798</c:v>
                </c:pt>
                <c:pt idx="6256">
                  <c:v>159.82100047946301</c:v>
                </c:pt>
                <c:pt idx="6257">
                  <c:v>159.7954618088846</c:v>
                </c:pt>
                <c:pt idx="6258">
                  <c:v>159.76993129892952</c:v>
                </c:pt>
                <c:pt idx="6259">
                  <c:v>159.7444089456869</c:v>
                </c:pt>
                <c:pt idx="6260">
                  <c:v>159.71889474524835</c:v>
                </c:pt>
                <c:pt idx="6261">
                  <c:v>159.6933886937081</c:v>
                </c:pt>
                <c:pt idx="6262">
                  <c:v>159.66789078716269</c:v>
                </c:pt>
                <c:pt idx="6263">
                  <c:v>159.64240102171138</c:v>
                </c:pt>
                <c:pt idx="6264">
                  <c:v>159.61691939345573</c:v>
                </c:pt>
                <c:pt idx="6265">
                  <c:v>159.59144589849984</c:v>
                </c:pt>
                <c:pt idx="6266">
                  <c:v>159.56598053295033</c:v>
                </c:pt>
                <c:pt idx="6267">
                  <c:v>159.54052329291639</c:v>
                </c:pt>
                <c:pt idx="6268">
                  <c:v>159.51507417450946</c:v>
                </c:pt>
                <c:pt idx="6269">
                  <c:v>159.48963317384371</c:v>
                </c:pt>
                <c:pt idx="6270">
                  <c:v>159.46420028703557</c:v>
                </c:pt>
                <c:pt idx="6271">
                  <c:v>159.43877551020407</c:v>
                </c:pt>
                <c:pt idx="6272">
                  <c:v>159.41335883947076</c:v>
                </c:pt>
                <c:pt idx="6273">
                  <c:v>159.38795027095952</c:v>
                </c:pt>
                <c:pt idx="6274">
                  <c:v>159.36254980079678</c:v>
                </c:pt>
                <c:pt idx="6275">
                  <c:v>159.33715742511157</c:v>
                </c:pt>
                <c:pt idx="6276">
                  <c:v>159.31177314003506</c:v>
                </c:pt>
                <c:pt idx="6277">
                  <c:v>159.28639694170118</c:v>
                </c:pt>
                <c:pt idx="6278">
                  <c:v>159.26102882624622</c:v>
                </c:pt>
                <c:pt idx="6279">
                  <c:v>159.23566878980893</c:v>
                </c:pt>
                <c:pt idx="6280">
                  <c:v>159.21031682853049</c:v>
                </c:pt>
                <c:pt idx="6281">
                  <c:v>159.18497293855461</c:v>
                </c:pt>
                <c:pt idx="6282">
                  <c:v>159.15963711602737</c:v>
                </c:pt>
                <c:pt idx="6283">
                  <c:v>159.13430935709741</c:v>
                </c:pt>
                <c:pt idx="6284">
                  <c:v>159.10898965791566</c:v>
                </c:pt>
                <c:pt idx="6285">
                  <c:v>159.08367801463572</c:v>
                </c:pt>
                <c:pt idx="6286">
                  <c:v>159.0583744234134</c:v>
                </c:pt>
                <c:pt idx="6287">
                  <c:v>159.03307888040712</c:v>
                </c:pt>
                <c:pt idx="6288">
                  <c:v>159.00779138177774</c:v>
                </c:pt>
                <c:pt idx="6289">
                  <c:v>158.98251192368838</c:v>
                </c:pt>
                <c:pt idx="6290">
                  <c:v>158.95724050230484</c:v>
                </c:pt>
                <c:pt idx="6291">
                  <c:v>158.93197711379528</c:v>
                </c:pt>
                <c:pt idx="6292">
                  <c:v>158.90672175433022</c:v>
                </c:pt>
                <c:pt idx="6293">
                  <c:v>158.88147442008261</c:v>
                </c:pt>
                <c:pt idx="6294">
                  <c:v>158.85623510722797</c:v>
                </c:pt>
                <c:pt idx="6295">
                  <c:v>158.83100381194407</c:v>
                </c:pt>
                <c:pt idx="6296">
                  <c:v>158.80578053041131</c:v>
                </c:pt>
                <c:pt idx="6297">
                  <c:v>158.78056525881229</c:v>
                </c:pt>
                <c:pt idx="6298">
                  <c:v>158.75535799333227</c:v>
                </c:pt>
                <c:pt idx="6299">
                  <c:v>158.73015873015873</c:v>
                </c:pt>
                <c:pt idx="6300">
                  <c:v>158.70496746548164</c:v>
                </c:pt>
                <c:pt idx="6301">
                  <c:v>158.67978419549354</c:v>
                </c:pt>
                <c:pt idx="6302">
                  <c:v>158.65460891638901</c:v>
                </c:pt>
                <c:pt idx="6303">
                  <c:v>158.62944162436546</c:v>
                </c:pt>
                <c:pt idx="6304">
                  <c:v>158.60428231562253</c:v>
                </c:pt>
                <c:pt idx="6305">
                  <c:v>158.5791309863622</c:v>
                </c:pt>
                <c:pt idx="6306">
                  <c:v>158.55398763278896</c:v>
                </c:pt>
                <c:pt idx="6307">
                  <c:v>158.5288522511097</c:v>
                </c:pt>
                <c:pt idx="6308">
                  <c:v>158.50372483753367</c:v>
                </c:pt>
                <c:pt idx="6309">
                  <c:v>158.4786053882726</c:v>
                </c:pt>
                <c:pt idx="6310">
                  <c:v>158.45349389954049</c:v>
                </c:pt>
                <c:pt idx="6311">
                  <c:v>158.42839036755385</c:v>
                </c:pt>
                <c:pt idx="6312">
                  <c:v>158.40329478853161</c:v>
                </c:pt>
                <c:pt idx="6313">
                  <c:v>158.37820715869498</c:v>
                </c:pt>
                <c:pt idx="6314">
                  <c:v>158.35312747426761</c:v>
                </c:pt>
                <c:pt idx="6315">
                  <c:v>158.32805573147562</c:v>
                </c:pt>
                <c:pt idx="6316">
                  <c:v>158.30299192654738</c:v>
                </c:pt>
                <c:pt idx="6317">
                  <c:v>158.27793605571387</c:v>
                </c:pt>
                <c:pt idx="6318">
                  <c:v>158.25288811520809</c:v>
                </c:pt>
                <c:pt idx="6319">
                  <c:v>158.22784810126581</c:v>
                </c:pt>
                <c:pt idx="6320">
                  <c:v>158.20281601012499</c:v>
                </c:pt>
                <c:pt idx="6321">
                  <c:v>158.17779183802594</c:v>
                </c:pt>
                <c:pt idx="6322">
                  <c:v>158.15277558121142</c:v>
                </c:pt>
                <c:pt idx="6323">
                  <c:v>158.12776723592663</c:v>
                </c:pt>
                <c:pt idx="6324">
                  <c:v>158.10276679841897</c:v>
                </c:pt>
                <c:pt idx="6325">
                  <c:v>158.07777426493837</c:v>
                </c:pt>
                <c:pt idx="6326">
                  <c:v>158.052789631737</c:v>
                </c:pt>
                <c:pt idx="6327">
                  <c:v>158.02781289506953</c:v>
                </c:pt>
                <c:pt idx="6328">
                  <c:v>158.00284405119291</c:v>
                </c:pt>
                <c:pt idx="6329">
                  <c:v>157.97788309636653</c:v>
                </c:pt>
                <c:pt idx="6330">
                  <c:v>157.95293002685196</c:v>
                </c:pt>
                <c:pt idx="6331">
                  <c:v>157.92798483891346</c:v>
                </c:pt>
                <c:pt idx="6332">
                  <c:v>157.9030475288173</c:v>
                </c:pt>
                <c:pt idx="6333">
                  <c:v>157.87811809283235</c:v>
                </c:pt>
                <c:pt idx="6334">
                  <c:v>157.85319652722967</c:v>
                </c:pt>
                <c:pt idx="6335">
                  <c:v>157.82828282828279</c:v>
                </c:pt>
                <c:pt idx="6336">
                  <c:v>157.80337699226766</c:v>
                </c:pt>
                <c:pt idx="6337">
                  <c:v>157.77847901546227</c:v>
                </c:pt>
                <c:pt idx="6338">
                  <c:v>157.75358889414733</c:v>
                </c:pt>
                <c:pt idx="6339">
                  <c:v>157.72870662460568</c:v>
                </c:pt>
                <c:pt idx="6340">
                  <c:v>157.70383220312254</c:v>
                </c:pt>
                <c:pt idx="6341">
                  <c:v>157.67896562598551</c:v>
                </c:pt>
                <c:pt idx="6342">
                  <c:v>157.65410688948447</c:v>
                </c:pt>
                <c:pt idx="6343">
                  <c:v>157.62925598991171</c:v>
                </c:pt>
                <c:pt idx="6344">
                  <c:v>157.60441292356188</c:v>
                </c:pt>
                <c:pt idx="6345">
                  <c:v>157.5795776867318</c:v>
                </c:pt>
                <c:pt idx="6346">
                  <c:v>157.55475027572081</c:v>
                </c:pt>
                <c:pt idx="6347">
                  <c:v>157.52993068683051</c:v>
                </c:pt>
                <c:pt idx="6348">
                  <c:v>157.50511891636478</c:v>
                </c:pt>
                <c:pt idx="6349">
                  <c:v>157.48031496062993</c:v>
                </c:pt>
                <c:pt idx="6350">
                  <c:v>157.45551881593451</c:v>
                </c:pt>
                <c:pt idx="6351">
                  <c:v>157.4307304785894</c:v>
                </c:pt>
                <c:pt idx="6352">
                  <c:v>157.40594994490792</c:v>
                </c:pt>
                <c:pt idx="6353">
                  <c:v>157.38117721120554</c:v>
                </c:pt>
                <c:pt idx="6354">
                  <c:v>157.35641227380015</c:v>
                </c:pt>
                <c:pt idx="6355">
                  <c:v>157.33165512901195</c:v>
                </c:pt>
                <c:pt idx="6356">
                  <c:v>157.30690577316341</c:v>
                </c:pt>
                <c:pt idx="6357">
                  <c:v>157.28216420257942</c:v>
                </c:pt>
                <c:pt idx="6358">
                  <c:v>157.25743041358706</c:v>
                </c:pt>
                <c:pt idx="6359">
                  <c:v>157.23270440251571</c:v>
                </c:pt>
                <c:pt idx="6360">
                  <c:v>157.20798616569724</c:v>
                </c:pt>
                <c:pt idx="6361">
                  <c:v>157.18327569946555</c:v>
                </c:pt>
                <c:pt idx="6362">
                  <c:v>157.15857300015713</c:v>
                </c:pt>
                <c:pt idx="6363">
                  <c:v>157.13387806411063</c:v>
                </c:pt>
                <c:pt idx="6364">
                  <c:v>157.1091908876669</c:v>
                </c:pt>
                <c:pt idx="6365">
                  <c:v>157.08451146716936</c:v>
                </c:pt>
                <c:pt idx="6366">
                  <c:v>157.0598397989634</c:v>
                </c:pt>
                <c:pt idx="6367">
                  <c:v>157.03517587939697</c:v>
                </c:pt>
                <c:pt idx="6368">
                  <c:v>157.01051970482024</c:v>
                </c:pt>
                <c:pt idx="6369">
                  <c:v>156.98587127158555</c:v>
                </c:pt>
                <c:pt idx="6370">
                  <c:v>156.96123057604768</c:v>
                </c:pt>
                <c:pt idx="6371">
                  <c:v>156.93659761456371</c:v>
                </c:pt>
                <c:pt idx="6372">
                  <c:v>156.91197238349287</c:v>
                </c:pt>
                <c:pt idx="6373">
                  <c:v>156.88735487919678</c:v>
                </c:pt>
                <c:pt idx="6374">
                  <c:v>156.86274509803923</c:v>
                </c:pt>
                <c:pt idx="6375">
                  <c:v>156.83814303638644</c:v>
                </c:pt>
                <c:pt idx="6376">
                  <c:v>156.81354869060686</c:v>
                </c:pt>
                <c:pt idx="6377">
                  <c:v>156.78896205707116</c:v>
                </c:pt>
                <c:pt idx="6378">
                  <c:v>156.76438313215237</c:v>
                </c:pt>
                <c:pt idx="6379">
                  <c:v>156.73981191222569</c:v>
                </c:pt>
                <c:pt idx="6380">
                  <c:v>156.7152483936687</c:v>
                </c:pt>
                <c:pt idx="6381">
                  <c:v>156.6906925728612</c:v>
                </c:pt>
                <c:pt idx="6382">
                  <c:v>156.66614444618517</c:v>
                </c:pt>
                <c:pt idx="6383">
                  <c:v>156.64160401002508</c:v>
                </c:pt>
                <c:pt idx="6384">
                  <c:v>156.61707126076746</c:v>
                </c:pt>
                <c:pt idx="6385">
                  <c:v>156.59254619480112</c:v>
                </c:pt>
                <c:pt idx="6386">
                  <c:v>156.56802880851731</c:v>
                </c:pt>
                <c:pt idx="6387">
                  <c:v>156.54351909830936</c:v>
                </c:pt>
                <c:pt idx="6388">
                  <c:v>156.51901706057285</c:v>
                </c:pt>
                <c:pt idx="6389">
                  <c:v>156.49452269170581</c:v>
                </c:pt>
                <c:pt idx="6390">
                  <c:v>156.47003598810829</c:v>
                </c:pt>
                <c:pt idx="6391">
                  <c:v>156.44555694618271</c:v>
                </c:pt>
                <c:pt idx="6392">
                  <c:v>156.42108556233381</c:v>
                </c:pt>
                <c:pt idx="6393">
                  <c:v>156.39662183296838</c:v>
                </c:pt>
                <c:pt idx="6394">
                  <c:v>156.37216575449571</c:v>
                </c:pt>
                <c:pt idx="6395">
                  <c:v>156.34771732332706</c:v>
                </c:pt>
                <c:pt idx="6396">
                  <c:v>156.32327653587618</c:v>
                </c:pt>
                <c:pt idx="6397">
                  <c:v>156.29884338855894</c:v>
                </c:pt>
                <c:pt idx="6398">
                  <c:v>156.27441787779341</c:v>
                </c:pt>
                <c:pt idx="6399">
                  <c:v>156.24999999999997</c:v>
                </c:pt>
                <c:pt idx="6400">
                  <c:v>156.22558975160132</c:v>
                </c:pt>
                <c:pt idx="6401">
                  <c:v>156.20118712902217</c:v>
                </c:pt>
                <c:pt idx="6402">
                  <c:v>156.1767921286897</c:v>
                </c:pt>
                <c:pt idx="6403">
                  <c:v>156.15240474703313</c:v>
                </c:pt>
                <c:pt idx="6404">
                  <c:v>156.12802498048399</c:v>
                </c:pt>
                <c:pt idx="6405">
                  <c:v>156.10365282547613</c:v>
                </c:pt>
                <c:pt idx="6406">
                  <c:v>156.07928827844543</c:v>
                </c:pt>
                <c:pt idx="6407">
                  <c:v>156.05493133583019</c:v>
                </c:pt>
                <c:pt idx="6408">
                  <c:v>156.03058199407084</c:v>
                </c:pt>
                <c:pt idx="6409">
                  <c:v>156.00624024960999</c:v>
                </c:pt>
                <c:pt idx="6410">
                  <c:v>155.98190609889255</c:v>
                </c:pt>
                <c:pt idx="6411">
                  <c:v>155.95757953836556</c:v>
                </c:pt>
                <c:pt idx="6412">
                  <c:v>155.93326056447839</c:v>
                </c:pt>
                <c:pt idx="6413">
                  <c:v>155.90894917368257</c:v>
                </c:pt>
                <c:pt idx="6414">
                  <c:v>155.8846453624318</c:v>
                </c:pt>
                <c:pt idx="6415">
                  <c:v>155.86034912718202</c:v>
                </c:pt>
                <c:pt idx="6416">
                  <c:v>155.83606046439147</c:v>
                </c:pt>
                <c:pt idx="6417">
                  <c:v>155.81177937052041</c:v>
                </c:pt>
                <c:pt idx="6418">
                  <c:v>155.78750584203149</c:v>
                </c:pt>
                <c:pt idx="6419">
                  <c:v>155.76323987538942</c:v>
                </c:pt>
                <c:pt idx="6420">
                  <c:v>155.73898146706119</c:v>
                </c:pt>
                <c:pt idx="6421">
                  <c:v>155.71473061351605</c:v>
                </c:pt>
                <c:pt idx="6422">
                  <c:v>155.6904873112253</c:v>
                </c:pt>
                <c:pt idx="6423">
                  <c:v>155.6662515566625</c:v>
                </c:pt>
                <c:pt idx="6424">
                  <c:v>155.64202334630349</c:v>
                </c:pt>
                <c:pt idx="6425">
                  <c:v>155.61780267662618</c:v>
                </c:pt>
                <c:pt idx="6426">
                  <c:v>155.59358954411078</c:v>
                </c:pt>
                <c:pt idx="6427">
                  <c:v>155.56938394523957</c:v>
                </c:pt>
                <c:pt idx="6428">
                  <c:v>155.5451858764971</c:v>
                </c:pt>
                <c:pt idx="6429">
                  <c:v>155.52099533437016</c:v>
                </c:pt>
                <c:pt idx="6430">
                  <c:v>155.49681231534754</c:v>
                </c:pt>
                <c:pt idx="6431">
                  <c:v>155.47263681592037</c:v>
                </c:pt>
                <c:pt idx="6432">
                  <c:v>155.44846883258199</c:v>
                </c:pt>
                <c:pt idx="6433">
                  <c:v>155.42430836182777</c:v>
                </c:pt>
                <c:pt idx="6434">
                  <c:v>155.40015540015543</c:v>
                </c:pt>
                <c:pt idx="6435">
                  <c:v>155.37600994406466</c:v>
                </c:pt>
                <c:pt idx="6436">
                  <c:v>155.35187199005748</c:v>
                </c:pt>
                <c:pt idx="6437">
                  <c:v>155.32774153463808</c:v>
                </c:pt>
                <c:pt idx="6438">
                  <c:v>155.30361857431276</c:v>
                </c:pt>
                <c:pt idx="6439">
                  <c:v>155.27950310559004</c:v>
                </c:pt>
                <c:pt idx="6440">
                  <c:v>155.25539512498062</c:v>
                </c:pt>
                <c:pt idx="6441">
                  <c:v>155.2312946289972</c:v>
                </c:pt>
                <c:pt idx="6442">
                  <c:v>155.20720161415491</c:v>
                </c:pt>
                <c:pt idx="6443">
                  <c:v>155.18311607697083</c:v>
                </c:pt>
                <c:pt idx="6444">
                  <c:v>155.15903801396431</c:v>
                </c:pt>
                <c:pt idx="6445">
                  <c:v>155.13496742165688</c:v>
                </c:pt>
                <c:pt idx="6446">
                  <c:v>155.11090429657204</c:v>
                </c:pt>
                <c:pt idx="6447">
                  <c:v>155.08684863523573</c:v>
                </c:pt>
                <c:pt idx="6448">
                  <c:v>155.06280043417587</c:v>
                </c:pt>
                <c:pt idx="6449">
                  <c:v>155.03875968992247</c:v>
                </c:pt>
                <c:pt idx="6450">
                  <c:v>155.01472639900791</c:v>
                </c:pt>
                <c:pt idx="6451">
                  <c:v>154.99070055796651</c:v>
                </c:pt>
                <c:pt idx="6452">
                  <c:v>154.96668216333487</c:v>
                </c:pt>
                <c:pt idx="6453">
                  <c:v>154.94267121165171</c:v>
                </c:pt>
                <c:pt idx="6454">
                  <c:v>154.91866769945779</c:v>
                </c:pt>
                <c:pt idx="6455">
                  <c:v>154.89467162329615</c:v>
                </c:pt>
                <c:pt idx="6456">
                  <c:v>154.87068297971197</c:v>
                </c:pt>
                <c:pt idx="6457">
                  <c:v>154.84670176525239</c:v>
                </c:pt>
                <c:pt idx="6458">
                  <c:v>154.82272797646695</c:v>
                </c:pt>
                <c:pt idx="6459">
                  <c:v>154.79876160990713</c:v>
                </c:pt>
                <c:pt idx="6460">
                  <c:v>154.77480266212658</c:v>
                </c:pt>
                <c:pt idx="6461">
                  <c:v>154.75085112968122</c:v>
                </c:pt>
                <c:pt idx="6462">
                  <c:v>154.72690700912889</c:v>
                </c:pt>
                <c:pt idx="6463">
                  <c:v>154.70297029702968</c:v>
                </c:pt>
                <c:pt idx="6464">
                  <c:v>154.67904098994586</c:v>
                </c:pt>
                <c:pt idx="6465">
                  <c:v>154.65511908444168</c:v>
                </c:pt>
                <c:pt idx="6466">
                  <c:v>154.63120457708365</c:v>
                </c:pt>
                <c:pt idx="6467">
                  <c:v>154.60729746444034</c:v>
                </c:pt>
                <c:pt idx="6468">
                  <c:v>154.58339774308237</c:v>
                </c:pt>
                <c:pt idx="6469">
                  <c:v>154.5595054095827</c:v>
                </c:pt>
                <c:pt idx="6470">
                  <c:v>154.53562046051616</c:v>
                </c:pt>
                <c:pt idx="6471">
                  <c:v>154.51174289245981</c:v>
                </c:pt>
                <c:pt idx="6472">
                  <c:v>154.48787270199287</c:v>
                </c:pt>
                <c:pt idx="6473">
                  <c:v>154.46400988569661</c:v>
                </c:pt>
                <c:pt idx="6474">
                  <c:v>154.44015444015446</c:v>
                </c:pt>
                <c:pt idx="6475">
                  <c:v>154.41630636195183</c:v>
                </c:pt>
                <c:pt idx="6476">
                  <c:v>154.3924656476764</c:v>
                </c:pt>
                <c:pt idx="6477">
                  <c:v>154.36863229391787</c:v>
                </c:pt>
                <c:pt idx="6478">
                  <c:v>154.34480629726809</c:v>
                </c:pt>
                <c:pt idx="6479">
                  <c:v>154.32098765432096</c:v>
                </c:pt>
                <c:pt idx="6480">
                  <c:v>154.2971763616726</c:v>
                </c:pt>
                <c:pt idx="6481">
                  <c:v>154.27337241592099</c:v>
                </c:pt>
                <c:pt idx="6482">
                  <c:v>154.24957581366652</c:v>
                </c:pt>
                <c:pt idx="6483">
                  <c:v>154.22578655151142</c:v>
                </c:pt>
                <c:pt idx="6484">
                  <c:v>154.20200462606013</c:v>
                </c:pt>
                <c:pt idx="6485">
                  <c:v>154.17823003391922</c:v>
                </c:pt>
                <c:pt idx="6486">
                  <c:v>154.15446277169724</c:v>
                </c:pt>
                <c:pt idx="6487">
                  <c:v>154.1307028360049</c:v>
                </c:pt>
                <c:pt idx="6488">
                  <c:v>154.10695022345507</c:v>
                </c:pt>
                <c:pt idx="6489">
                  <c:v>154.08320493066256</c:v>
                </c:pt>
                <c:pt idx="6490">
                  <c:v>154.05946695424436</c:v>
                </c:pt>
                <c:pt idx="6491">
                  <c:v>154.03573629081944</c:v>
                </c:pt>
                <c:pt idx="6492">
                  <c:v>154.01201293700908</c:v>
                </c:pt>
                <c:pt idx="6493">
                  <c:v>153.98829688943641</c:v>
                </c:pt>
                <c:pt idx="6494">
                  <c:v>153.96458814472669</c:v>
                </c:pt>
                <c:pt idx="6495">
                  <c:v>153.94088669950739</c:v>
                </c:pt>
                <c:pt idx="6496">
                  <c:v>153.91719255040789</c:v>
                </c:pt>
                <c:pt idx="6497">
                  <c:v>153.89350569405971</c:v>
                </c:pt>
                <c:pt idx="6498">
                  <c:v>153.8698261270965</c:v>
                </c:pt>
                <c:pt idx="6499">
                  <c:v>153.84615384615384</c:v>
                </c:pt>
                <c:pt idx="6500">
                  <c:v>153.82248884786955</c:v>
                </c:pt>
                <c:pt idx="6501">
                  <c:v>153.79883112888342</c:v>
                </c:pt>
                <c:pt idx="6502">
                  <c:v>153.77518068583731</c:v>
                </c:pt>
                <c:pt idx="6503">
                  <c:v>153.75153751537516</c:v>
                </c:pt>
                <c:pt idx="6504">
                  <c:v>153.72790161414298</c:v>
                </c:pt>
                <c:pt idx="6505">
                  <c:v>153.70427297878879</c:v>
                </c:pt>
                <c:pt idx="6506">
                  <c:v>153.68065160596282</c:v>
                </c:pt>
                <c:pt idx="6507">
                  <c:v>153.65703749231716</c:v>
                </c:pt>
                <c:pt idx="6508">
                  <c:v>153.63343063450606</c:v>
                </c:pt>
                <c:pt idx="6509">
                  <c:v>153.60983102918587</c:v>
                </c:pt>
                <c:pt idx="6510">
                  <c:v>153.58623867301489</c:v>
                </c:pt>
                <c:pt idx="6511">
                  <c:v>153.56265356265357</c:v>
                </c:pt>
                <c:pt idx="6512">
                  <c:v>153.53907569476434</c:v>
                </c:pt>
                <c:pt idx="6513">
                  <c:v>153.51550506601166</c:v>
                </c:pt>
                <c:pt idx="6514">
                  <c:v>153.49194167306217</c:v>
                </c:pt>
                <c:pt idx="6515">
                  <c:v>153.4683855125844</c:v>
                </c:pt>
                <c:pt idx="6516">
                  <c:v>153.44483658124904</c:v>
                </c:pt>
                <c:pt idx="6517">
                  <c:v>153.42129487572876</c:v>
                </c:pt>
                <c:pt idx="6518">
                  <c:v>153.39776039269825</c:v>
                </c:pt>
                <c:pt idx="6519">
                  <c:v>153.37423312883436</c:v>
                </c:pt>
                <c:pt idx="6520">
                  <c:v>153.35071308081581</c:v>
                </c:pt>
                <c:pt idx="6521">
                  <c:v>153.32720024532352</c:v>
                </c:pt>
                <c:pt idx="6522">
                  <c:v>153.30369461904036</c:v>
                </c:pt>
                <c:pt idx="6523">
                  <c:v>153.28019619865114</c:v>
                </c:pt>
                <c:pt idx="6524">
                  <c:v>153.2567049808429</c:v>
                </c:pt>
                <c:pt idx="6525">
                  <c:v>153.23322096230464</c:v>
                </c:pt>
                <c:pt idx="6526">
                  <c:v>153.20974413972729</c:v>
                </c:pt>
                <c:pt idx="6527">
                  <c:v>153.18627450980395</c:v>
                </c:pt>
                <c:pt idx="6528">
                  <c:v>153.1628120692296</c:v>
                </c:pt>
                <c:pt idx="6529">
                  <c:v>153.13935681470136</c:v>
                </c:pt>
                <c:pt idx="6530">
                  <c:v>153.11590874291841</c:v>
                </c:pt>
                <c:pt idx="6531">
                  <c:v>153.09246785058176</c:v>
                </c:pt>
                <c:pt idx="6532">
                  <c:v>153.0690341343946</c:v>
                </c:pt>
                <c:pt idx="6533">
                  <c:v>153.04560759106215</c:v>
                </c:pt>
                <c:pt idx="6534">
                  <c:v>153.02218821729147</c:v>
                </c:pt>
                <c:pt idx="6535">
                  <c:v>152.99877600979195</c:v>
                </c:pt>
                <c:pt idx="6536">
                  <c:v>152.97537096527461</c:v>
                </c:pt>
                <c:pt idx="6537">
                  <c:v>152.95197308045272</c:v>
                </c:pt>
                <c:pt idx="6538">
                  <c:v>152.92858235204162</c:v>
                </c:pt>
                <c:pt idx="6539">
                  <c:v>152.90519877675843</c:v>
                </c:pt>
                <c:pt idx="6540">
                  <c:v>152.8818223513224</c:v>
                </c:pt>
                <c:pt idx="6541">
                  <c:v>152.85845307245492</c:v>
                </c:pt>
                <c:pt idx="6542">
                  <c:v>152.83509093687908</c:v>
                </c:pt>
                <c:pt idx="6543">
                  <c:v>152.81173594132031</c:v>
                </c:pt>
                <c:pt idx="6544">
                  <c:v>152.78838808250575</c:v>
                </c:pt>
                <c:pt idx="6545">
                  <c:v>152.76504735716466</c:v>
                </c:pt>
                <c:pt idx="6546">
                  <c:v>152.74171376202841</c:v>
                </c:pt>
                <c:pt idx="6547">
                  <c:v>152.71838729383018</c:v>
                </c:pt>
                <c:pt idx="6548">
                  <c:v>152.69506794930521</c:v>
                </c:pt>
                <c:pt idx="6549">
                  <c:v>152.67175572519085</c:v>
                </c:pt>
                <c:pt idx="6550">
                  <c:v>152.64845061822621</c:v>
                </c:pt>
                <c:pt idx="6551">
                  <c:v>152.62515262515265</c:v>
                </c:pt>
                <c:pt idx="6552">
                  <c:v>152.60186174271325</c:v>
                </c:pt>
                <c:pt idx="6553">
                  <c:v>152.57857796765333</c:v>
                </c:pt>
                <c:pt idx="6554">
                  <c:v>152.55530129672007</c:v>
                </c:pt>
                <c:pt idx="6555">
                  <c:v>152.53203172666261</c:v>
                </c:pt>
                <c:pt idx="6556">
                  <c:v>152.50876925423211</c:v>
                </c:pt>
                <c:pt idx="6557">
                  <c:v>152.48551387618178</c:v>
                </c:pt>
                <c:pt idx="6558">
                  <c:v>152.46226558926665</c:v>
                </c:pt>
                <c:pt idx="6559">
                  <c:v>152.43902439024393</c:v>
                </c:pt>
                <c:pt idx="6560">
                  <c:v>152.41579027587261</c:v>
                </c:pt>
                <c:pt idx="6561">
                  <c:v>152.39256324291372</c:v>
                </c:pt>
                <c:pt idx="6562">
                  <c:v>152.36934328813047</c:v>
                </c:pt>
                <c:pt idx="6563">
                  <c:v>152.34613040828762</c:v>
                </c:pt>
                <c:pt idx="6564">
                  <c:v>152.32292460015231</c:v>
                </c:pt>
                <c:pt idx="6565">
                  <c:v>152.29972586049345</c:v>
                </c:pt>
                <c:pt idx="6566">
                  <c:v>152.2765341860819</c:v>
                </c:pt>
                <c:pt idx="6567">
                  <c:v>152.25334957369063</c:v>
                </c:pt>
                <c:pt idx="6568">
                  <c:v>152.23017202009439</c:v>
                </c:pt>
                <c:pt idx="6569">
                  <c:v>152.20700152207002</c:v>
                </c:pt>
                <c:pt idx="6570">
                  <c:v>152.18383807639631</c:v>
                </c:pt>
                <c:pt idx="6571">
                  <c:v>152.16068167985392</c:v>
                </c:pt>
                <c:pt idx="6572">
                  <c:v>152.13753232922559</c:v>
                </c:pt>
                <c:pt idx="6573">
                  <c:v>152.11439002129603</c:v>
                </c:pt>
                <c:pt idx="6574">
                  <c:v>152.09125475285171</c:v>
                </c:pt>
                <c:pt idx="6575">
                  <c:v>152.06812652068129</c:v>
                </c:pt>
                <c:pt idx="6576">
                  <c:v>152.04500532157519</c:v>
                </c:pt>
                <c:pt idx="6577">
                  <c:v>152.02189115232591</c:v>
                </c:pt>
                <c:pt idx="6578">
                  <c:v>151.99878400972793</c:v>
                </c:pt>
                <c:pt idx="6579">
                  <c:v>151.97568389057753</c:v>
                </c:pt>
                <c:pt idx="6580">
                  <c:v>151.95259079167298</c:v>
                </c:pt>
                <c:pt idx="6581">
                  <c:v>151.92950470981467</c:v>
                </c:pt>
                <c:pt idx="6582">
                  <c:v>151.90642564180465</c:v>
                </c:pt>
                <c:pt idx="6583">
                  <c:v>151.88335358444715</c:v>
                </c:pt>
                <c:pt idx="6584">
                  <c:v>151.8602885345482</c:v>
                </c:pt>
                <c:pt idx="6585">
                  <c:v>151.83723048891588</c:v>
                </c:pt>
                <c:pt idx="6586">
                  <c:v>151.81417944436012</c:v>
                </c:pt>
                <c:pt idx="6587">
                  <c:v>151.79113539769278</c:v>
                </c:pt>
                <c:pt idx="6588">
                  <c:v>151.76809834572771</c:v>
                </c:pt>
                <c:pt idx="6589">
                  <c:v>151.74506828528072</c:v>
                </c:pt>
                <c:pt idx="6590">
                  <c:v>151.72204521316945</c:v>
                </c:pt>
                <c:pt idx="6591">
                  <c:v>151.69902912621362</c:v>
                </c:pt>
                <c:pt idx="6592">
                  <c:v>151.67602002123462</c:v>
                </c:pt>
                <c:pt idx="6593">
                  <c:v>151.65301789505611</c:v>
                </c:pt>
                <c:pt idx="6594">
                  <c:v>151.63002274450344</c:v>
                </c:pt>
                <c:pt idx="6595">
                  <c:v>151.60703456640388</c:v>
                </c:pt>
                <c:pt idx="6596">
                  <c:v>151.58405335758675</c:v>
                </c:pt>
                <c:pt idx="6597">
                  <c:v>151.56107911488331</c:v>
                </c:pt>
                <c:pt idx="6598">
                  <c:v>151.53811183512653</c:v>
                </c:pt>
                <c:pt idx="6599">
                  <c:v>151.51515151515153</c:v>
                </c:pt>
                <c:pt idx="6600">
                  <c:v>151.49219815179518</c:v>
                </c:pt>
                <c:pt idx="6601">
                  <c:v>151.46925174189639</c:v>
                </c:pt>
                <c:pt idx="6602">
                  <c:v>151.44631228229593</c:v>
                </c:pt>
                <c:pt idx="6603">
                  <c:v>151.42337976983646</c:v>
                </c:pt>
                <c:pt idx="6604">
                  <c:v>151.40045420136258</c:v>
                </c:pt>
                <c:pt idx="6605">
                  <c:v>151.37753557372088</c:v>
                </c:pt>
                <c:pt idx="6606">
                  <c:v>151.35462388375964</c:v>
                </c:pt>
                <c:pt idx="6607">
                  <c:v>151.33171912832933</c:v>
                </c:pt>
                <c:pt idx="6608">
                  <c:v>151.30882130428205</c:v>
                </c:pt>
                <c:pt idx="6609">
                  <c:v>151.28593040847201</c:v>
                </c:pt>
                <c:pt idx="6610">
                  <c:v>151.26304643775526</c:v>
                </c:pt>
                <c:pt idx="6611">
                  <c:v>151.24016938898973</c:v>
                </c:pt>
                <c:pt idx="6612">
                  <c:v>151.21729925903523</c:v>
                </c:pt>
                <c:pt idx="6613">
                  <c:v>151.19443604475356</c:v>
                </c:pt>
                <c:pt idx="6614">
                  <c:v>151.17157974300829</c:v>
                </c:pt>
                <c:pt idx="6615">
                  <c:v>151.14873035066506</c:v>
                </c:pt>
                <c:pt idx="6616">
                  <c:v>151.12588786459122</c:v>
                </c:pt>
                <c:pt idx="6617">
                  <c:v>151.10305228165609</c:v>
                </c:pt>
                <c:pt idx="6618">
                  <c:v>151.08022359873095</c:v>
                </c:pt>
                <c:pt idx="6619">
                  <c:v>151.05740181268882</c:v>
                </c:pt>
                <c:pt idx="6620">
                  <c:v>151.03458692040476</c:v>
                </c:pt>
                <c:pt idx="6621">
                  <c:v>151.01177891875565</c:v>
                </c:pt>
                <c:pt idx="6622">
                  <c:v>150.98897780462025</c:v>
                </c:pt>
                <c:pt idx="6623">
                  <c:v>150.96618357487924</c:v>
                </c:pt>
                <c:pt idx="6624">
                  <c:v>150.9433962264151</c:v>
                </c:pt>
                <c:pt idx="6625">
                  <c:v>150.92061575611228</c:v>
                </c:pt>
                <c:pt idx="6626">
                  <c:v>150.8978421608571</c:v>
                </c:pt>
                <c:pt idx="6627">
                  <c:v>150.87507543753773</c:v>
                </c:pt>
                <c:pt idx="6628">
                  <c:v>150.85231558304423</c:v>
                </c:pt>
                <c:pt idx="6629">
                  <c:v>150.82956259426848</c:v>
                </c:pt>
                <c:pt idx="6630">
                  <c:v>150.80681646810436</c:v>
                </c:pt>
                <c:pt idx="6631">
                  <c:v>150.78407720144756</c:v>
                </c:pt>
                <c:pt idx="6632">
                  <c:v>150.76134479119554</c:v>
                </c:pt>
                <c:pt idx="6633">
                  <c:v>150.73861923424781</c:v>
                </c:pt>
                <c:pt idx="6634">
                  <c:v>150.71590052750565</c:v>
                </c:pt>
                <c:pt idx="6635">
                  <c:v>150.69318866787222</c:v>
                </c:pt>
                <c:pt idx="6636">
                  <c:v>150.67048365225253</c:v>
                </c:pt>
                <c:pt idx="6637">
                  <c:v>150.6477854775535</c:v>
                </c:pt>
                <c:pt idx="6638">
                  <c:v>150.62509414068384</c:v>
                </c:pt>
                <c:pt idx="6639">
                  <c:v>150.60240963855424</c:v>
                </c:pt>
                <c:pt idx="6640">
                  <c:v>150.57973196807708</c:v>
                </c:pt>
                <c:pt idx="6641">
                  <c:v>150.55706112616679</c:v>
                </c:pt>
                <c:pt idx="6642">
                  <c:v>150.53439710973959</c:v>
                </c:pt>
                <c:pt idx="6643">
                  <c:v>150.51173991571343</c:v>
                </c:pt>
                <c:pt idx="6644">
                  <c:v>150.4890895410083</c:v>
                </c:pt>
                <c:pt idx="6645">
                  <c:v>150.46644598254588</c:v>
                </c:pt>
                <c:pt idx="6646">
                  <c:v>150.44380923724987</c:v>
                </c:pt>
                <c:pt idx="6647">
                  <c:v>150.42117930204572</c:v>
                </c:pt>
                <c:pt idx="6648">
                  <c:v>150.39855617386073</c:v>
                </c:pt>
                <c:pt idx="6649">
                  <c:v>150.37593984962405</c:v>
                </c:pt>
                <c:pt idx="6650">
                  <c:v>150.35333032626673</c:v>
                </c:pt>
                <c:pt idx="6651">
                  <c:v>150.33072760072159</c:v>
                </c:pt>
                <c:pt idx="6652">
                  <c:v>150.30813166992337</c:v>
                </c:pt>
                <c:pt idx="6653">
                  <c:v>150.28554253080856</c:v>
                </c:pt>
                <c:pt idx="6654">
                  <c:v>150.26296018031553</c:v>
                </c:pt>
                <c:pt idx="6655">
                  <c:v>150.24038461538461</c:v>
                </c:pt>
                <c:pt idx="6656">
                  <c:v>150.21781583295777</c:v>
                </c:pt>
                <c:pt idx="6657">
                  <c:v>150.19525382997895</c:v>
                </c:pt>
                <c:pt idx="6658">
                  <c:v>150.17269860339391</c:v>
                </c:pt>
                <c:pt idx="6659">
                  <c:v>150.15015015015015</c:v>
                </c:pt>
                <c:pt idx="6660">
                  <c:v>150.12760846719715</c:v>
                </c:pt>
                <c:pt idx="6661">
                  <c:v>150.10507355148604</c:v>
                </c:pt>
                <c:pt idx="6662">
                  <c:v>150.08254539996997</c:v>
                </c:pt>
                <c:pt idx="6663">
                  <c:v>150.06002400960384</c:v>
                </c:pt>
                <c:pt idx="6664">
                  <c:v>150.03750937734432</c:v>
                </c:pt>
                <c:pt idx="6665">
                  <c:v>150.01500150014999</c:v>
                </c:pt>
                <c:pt idx="6666">
                  <c:v>149.99250037498126</c:v>
                </c:pt>
                <c:pt idx="6667">
                  <c:v>149.97000599880025</c:v>
                </c:pt>
                <c:pt idx="6668">
                  <c:v>149.94751836857102</c:v>
                </c:pt>
                <c:pt idx="6669">
                  <c:v>149.92503748125938</c:v>
                </c:pt>
                <c:pt idx="6670">
                  <c:v>149.90256333383297</c:v>
                </c:pt>
                <c:pt idx="6671">
                  <c:v>149.88009592326139</c:v>
                </c:pt>
                <c:pt idx="6672">
                  <c:v>149.8576352465158</c:v>
                </c:pt>
                <c:pt idx="6673">
                  <c:v>149.83518130056936</c:v>
                </c:pt>
                <c:pt idx="6674">
                  <c:v>149.81273408239701</c:v>
                </c:pt>
                <c:pt idx="6675">
                  <c:v>149.79029358897543</c:v>
                </c:pt>
                <c:pt idx="6676">
                  <c:v>149.76785981728324</c:v>
                </c:pt>
                <c:pt idx="6677">
                  <c:v>149.74543276430069</c:v>
                </c:pt>
                <c:pt idx="6678">
                  <c:v>149.72301242701002</c:v>
                </c:pt>
                <c:pt idx="6679">
                  <c:v>149.70059880239521</c:v>
                </c:pt>
                <c:pt idx="6680">
                  <c:v>149.67819188744201</c:v>
                </c:pt>
                <c:pt idx="6681">
                  <c:v>149.65579167913796</c:v>
                </c:pt>
                <c:pt idx="6682">
                  <c:v>149.63339817447255</c:v>
                </c:pt>
                <c:pt idx="6683">
                  <c:v>149.61101137043687</c:v>
                </c:pt>
                <c:pt idx="6684">
                  <c:v>149.58863126402395</c:v>
                </c:pt>
                <c:pt idx="6685">
                  <c:v>149.56625785222855</c:v>
                </c:pt>
                <c:pt idx="6686">
                  <c:v>149.54389113204726</c:v>
                </c:pt>
                <c:pt idx="6687">
                  <c:v>149.52153110047848</c:v>
                </c:pt>
                <c:pt idx="6688">
                  <c:v>149.49917775452235</c:v>
                </c:pt>
                <c:pt idx="6689">
                  <c:v>149.47683109118086</c:v>
                </c:pt>
                <c:pt idx="6690">
                  <c:v>149.45449110745778</c:v>
                </c:pt>
                <c:pt idx="6691">
                  <c:v>149.43215780035862</c:v>
                </c:pt>
                <c:pt idx="6692">
                  <c:v>149.4098311668908</c:v>
                </c:pt>
                <c:pt idx="6693">
                  <c:v>149.38751120406334</c:v>
                </c:pt>
                <c:pt idx="6694">
                  <c:v>149.36519790888724</c:v>
                </c:pt>
                <c:pt idx="6695">
                  <c:v>149.34289127837516</c:v>
                </c:pt>
                <c:pt idx="6696">
                  <c:v>149.32059130954158</c:v>
                </c:pt>
                <c:pt idx="6697">
                  <c:v>149.29829799940279</c:v>
                </c:pt>
                <c:pt idx="6698">
                  <c:v>149.27601134497687</c:v>
                </c:pt>
                <c:pt idx="6699">
                  <c:v>149.25373134328359</c:v>
                </c:pt>
                <c:pt idx="6700">
                  <c:v>149.2314579913446</c:v>
                </c:pt>
                <c:pt idx="6701">
                  <c:v>149.20919128618323</c:v>
                </c:pt>
                <c:pt idx="6702">
                  <c:v>149.18693122482469</c:v>
                </c:pt>
                <c:pt idx="6703">
                  <c:v>149.16467780429593</c:v>
                </c:pt>
                <c:pt idx="6704">
                  <c:v>149.14243102162564</c:v>
                </c:pt>
                <c:pt idx="6705">
                  <c:v>149.12019087384431</c:v>
                </c:pt>
                <c:pt idx="6706">
                  <c:v>149.0979573579842</c:v>
                </c:pt>
                <c:pt idx="6707">
                  <c:v>149.07573047107928</c:v>
                </c:pt>
                <c:pt idx="6708">
                  <c:v>149.05351021016546</c:v>
                </c:pt>
                <c:pt idx="6709">
                  <c:v>149.03129657228018</c:v>
                </c:pt>
                <c:pt idx="6710">
                  <c:v>149.0090895544628</c:v>
                </c:pt>
                <c:pt idx="6711">
                  <c:v>148.98688915375448</c:v>
                </c:pt>
                <c:pt idx="6712">
                  <c:v>148.96469536719798</c:v>
                </c:pt>
                <c:pt idx="6713">
                  <c:v>148.94250819183793</c:v>
                </c:pt>
                <c:pt idx="6714">
                  <c:v>148.92032762472076</c:v>
                </c:pt>
                <c:pt idx="6715">
                  <c:v>148.89815366289454</c:v>
                </c:pt>
                <c:pt idx="6716">
                  <c:v>148.87598630340926</c:v>
                </c:pt>
                <c:pt idx="6717">
                  <c:v>148.85382554331647</c:v>
                </c:pt>
                <c:pt idx="6718">
                  <c:v>148.83167137966959</c:v>
                </c:pt>
                <c:pt idx="6719">
                  <c:v>148.80952380952382</c:v>
                </c:pt>
                <c:pt idx="6720">
                  <c:v>148.78738282993601</c:v>
                </c:pt>
                <c:pt idx="6721">
                  <c:v>148.76524843796489</c:v>
                </c:pt>
                <c:pt idx="6722">
                  <c:v>148.74312063067083</c:v>
                </c:pt>
                <c:pt idx="6723">
                  <c:v>148.720999405116</c:v>
                </c:pt>
                <c:pt idx="6724">
                  <c:v>148.69888475836433</c:v>
                </c:pt>
                <c:pt idx="6725">
                  <c:v>148.67677668748144</c:v>
                </c:pt>
                <c:pt idx="6726">
                  <c:v>148.65467518953471</c:v>
                </c:pt>
                <c:pt idx="6727">
                  <c:v>148.63258026159335</c:v>
                </c:pt>
                <c:pt idx="6728">
                  <c:v>148.61049190072819</c:v>
                </c:pt>
                <c:pt idx="6729">
                  <c:v>148.58841010401187</c:v>
                </c:pt>
                <c:pt idx="6730">
                  <c:v>148.56633486851882</c:v>
                </c:pt>
                <c:pt idx="6731">
                  <c:v>148.54426619132499</c:v>
                </c:pt>
                <c:pt idx="6732">
                  <c:v>148.5222040695084</c:v>
                </c:pt>
                <c:pt idx="6733">
                  <c:v>148.5001485001485</c:v>
                </c:pt>
                <c:pt idx="6734">
                  <c:v>148.47809948032665</c:v>
                </c:pt>
                <c:pt idx="6735">
                  <c:v>148.45605700712591</c:v>
                </c:pt>
                <c:pt idx="6736">
                  <c:v>148.434021077631</c:v>
                </c:pt>
                <c:pt idx="6737">
                  <c:v>148.41199168892845</c:v>
                </c:pt>
                <c:pt idx="6738">
                  <c:v>148.38996883810654</c:v>
                </c:pt>
                <c:pt idx="6739">
                  <c:v>148.36795252225517</c:v>
                </c:pt>
                <c:pt idx="6740">
                  <c:v>148.34594273846611</c:v>
                </c:pt>
                <c:pt idx="6741">
                  <c:v>148.3239394838327</c:v>
                </c:pt>
                <c:pt idx="6742">
                  <c:v>148.30194275545009</c:v>
                </c:pt>
                <c:pt idx="6743">
                  <c:v>148.2799525504152</c:v>
                </c:pt>
                <c:pt idx="6744">
                  <c:v>148.25796886582654</c:v>
                </c:pt>
                <c:pt idx="6745">
                  <c:v>148.23599169878443</c:v>
                </c:pt>
                <c:pt idx="6746">
                  <c:v>148.214021046391</c:v>
                </c:pt>
                <c:pt idx="6747">
                  <c:v>148.19205690574984</c:v>
                </c:pt>
                <c:pt idx="6748">
                  <c:v>148.17009927396651</c:v>
                </c:pt>
                <c:pt idx="6749">
                  <c:v>148.14814814814812</c:v>
                </c:pt>
                <c:pt idx="6750">
                  <c:v>148.12620352540364</c:v>
                </c:pt>
                <c:pt idx="6751">
                  <c:v>148.10426540284359</c:v>
                </c:pt>
                <c:pt idx="6752">
                  <c:v>148.08233377758035</c:v>
                </c:pt>
                <c:pt idx="6753">
                  <c:v>148.06040864672789</c:v>
                </c:pt>
                <c:pt idx="6754">
                  <c:v>148.03849000740195</c:v>
                </c:pt>
                <c:pt idx="6755">
                  <c:v>148.01657785671992</c:v>
                </c:pt>
                <c:pt idx="6756">
                  <c:v>147.9946721918011</c:v>
                </c:pt>
                <c:pt idx="6757">
                  <c:v>147.9727730097662</c:v>
                </c:pt>
                <c:pt idx="6758">
                  <c:v>147.95088030773783</c:v>
                </c:pt>
                <c:pt idx="6759">
                  <c:v>147.92899408284026</c:v>
                </c:pt>
                <c:pt idx="6760">
                  <c:v>147.90711433219937</c:v>
                </c:pt>
                <c:pt idx="6761">
                  <c:v>147.88524105294294</c:v>
                </c:pt>
                <c:pt idx="6762">
                  <c:v>147.86337424220022</c:v>
                </c:pt>
                <c:pt idx="6763">
                  <c:v>147.84151389710232</c:v>
                </c:pt>
                <c:pt idx="6764">
                  <c:v>147.81966001478199</c:v>
                </c:pt>
                <c:pt idx="6765">
                  <c:v>147.79781259237362</c:v>
                </c:pt>
                <c:pt idx="6766">
                  <c:v>147.77597162701343</c:v>
                </c:pt>
                <c:pt idx="6767">
                  <c:v>147.75413711583926</c:v>
                </c:pt>
                <c:pt idx="6768">
                  <c:v>147.73230905599056</c:v>
                </c:pt>
                <c:pt idx="6769">
                  <c:v>147.71048744460859</c:v>
                </c:pt>
                <c:pt idx="6770">
                  <c:v>147.68867227883621</c:v>
                </c:pt>
                <c:pt idx="6771">
                  <c:v>147.66686355581805</c:v>
                </c:pt>
                <c:pt idx="6772">
                  <c:v>147.64506127270045</c:v>
                </c:pt>
                <c:pt idx="6773">
                  <c:v>147.62326542663124</c:v>
                </c:pt>
                <c:pt idx="6774">
                  <c:v>147.60147601476012</c:v>
                </c:pt>
                <c:pt idx="6775">
                  <c:v>147.57969303423852</c:v>
                </c:pt>
                <c:pt idx="6776">
                  <c:v>147.55791648221927</c:v>
                </c:pt>
                <c:pt idx="6777">
                  <c:v>147.5361463558572</c:v>
                </c:pt>
                <c:pt idx="6778">
                  <c:v>147.5143826523086</c:v>
                </c:pt>
                <c:pt idx="6779">
                  <c:v>147.49262536873155</c:v>
                </c:pt>
                <c:pt idx="6780">
                  <c:v>147.4708745022858</c:v>
                </c:pt>
                <c:pt idx="6781">
                  <c:v>147.44913005013268</c:v>
                </c:pt>
                <c:pt idx="6782">
                  <c:v>147.42739200943532</c:v>
                </c:pt>
                <c:pt idx="6783">
                  <c:v>147.40566037735852</c:v>
                </c:pt>
                <c:pt idx="6784">
                  <c:v>147.38393515106853</c:v>
                </c:pt>
                <c:pt idx="6785">
                  <c:v>147.36221632773359</c:v>
                </c:pt>
                <c:pt idx="6786">
                  <c:v>147.34050390452333</c:v>
                </c:pt>
                <c:pt idx="6787">
                  <c:v>147.3187978786093</c:v>
                </c:pt>
                <c:pt idx="6788">
                  <c:v>147.29709824716454</c:v>
                </c:pt>
                <c:pt idx="6789">
                  <c:v>147.27540500736376</c:v>
                </c:pt>
                <c:pt idx="6790">
                  <c:v>147.25371815638343</c:v>
                </c:pt>
                <c:pt idx="6791">
                  <c:v>147.23203769140167</c:v>
                </c:pt>
                <c:pt idx="6792">
                  <c:v>147.21036360959812</c:v>
                </c:pt>
                <c:pt idx="6793">
                  <c:v>147.18869590815427</c:v>
                </c:pt>
                <c:pt idx="6794">
                  <c:v>147.16703458425314</c:v>
                </c:pt>
                <c:pt idx="6795">
                  <c:v>147.14537963507945</c:v>
                </c:pt>
                <c:pt idx="6796">
                  <c:v>147.12373105781964</c:v>
                </c:pt>
                <c:pt idx="6797">
                  <c:v>147.10208884966167</c:v>
                </c:pt>
                <c:pt idx="6798">
                  <c:v>147.08045300779526</c:v>
                </c:pt>
                <c:pt idx="6799">
                  <c:v>147.05882352941177</c:v>
                </c:pt>
                <c:pt idx="6800">
                  <c:v>147.03720041170416</c:v>
                </c:pt>
                <c:pt idx="6801">
                  <c:v>147.01558365186713</c:v>
                </c:pt>
                <c:pt idx="6802">
                  <c:v>146.99397324709687</c:v>
                </c:pt>
                <c:pt idx="6803">
                  <c:v>146.97236919459141</c:v>
                </c:pt>
                <c:pt idx="6804">
                  <c:v>146.95077149155034</c:v>
                </c:pt>
                <c:pt idx="6805">
                  <c:v>146.92918013517485</c:v>
                </c:pt>
                <c:pt idx="6806">
                  <c:v>146.90759512266783</c:v>
                </c:pt>
                <c:pt idx="6807">
                  <c:v>146.88601645123384</c:v>
                </c:pt>
                <c:pt idx="6808">
                  <c:v>146.86444411807901</c:v>
                </c:pt>
                <c:pt idx="6809">
                  <c:v>146.84287812041117</c:v>
                </c:pt>
                <c:pt idx="6810">
                  <c:v>146.82131845543972</c:v>
                </c:pt>
                <c:pt idx="6811">
                  <c:v>146.79976512037578</c:v>
                </c:pt>
                <c:pt idx="6812">
                  <c:v>146.77821811243214</c:v>
                </c:pt>
                <c:pt idx="6813">
                  <c:v>146.75667742882302</c:v>
                </c:pt>
                <c:pt idx="6814">
                  <c:v>146.73514306676446</c:v>
                </c:pt>
                <c:pt idx="6815">
                  <c:v>146.71361502347418</c:v>
                </c:pt>
                <c:pt idx="6816">
                  <c:v>146.69209329617132</c:v>
                </c:pt>
                <c:pt idx="6817">
                  <c:v>146.67057788207688</c:v>
                </c:pt>
                <c:pt idx="6818">
                  <c:v>146.64906877841327</c:v>
                </c:pt>
                <c:pt idx="6819">
                  <c:v>146.62756598240466</c:v>
                </c:pt>
                <c:pt idx="6820">
                  <c:v>146.60606949127694</c:v>
                </c:pt>
                <c:pt idx="6821">
                  <c:v>146.5845793022574</c:v>
                </c:pt>
                <c:pt idx="6822">
                  <c:v>146.56309541257511</c:v>
                </c:pt>
                <c:pt idx="6823">
                  <c:v>146.54161781946075</c:v>
                </c:pt>
                <c:pt idx="6824">
                  <c:v>146.52014652014651</c:v>
                </c:pt>
                <c:pt idx="6825">
                  <c:v>146.49868151186641</c:v>
                </c:pt>
                <c:pt idx="6826">
                  <c:v>146.47722279185587</c:v>
                </c:pt>
                <c:pt idx="6827">
                  <c:v>146.45577035735207</c:v>
                </c:pt>
                <c:pt idx="6828">
                  <c:v>146.43432420559381</c:v>
                </c:pt>
                <c:pt idx="6829">
                  <c:v>146.41288433382138</c:v>
                </c:pt>
                <c:pt idx="6830">
                  <c:v>146.39145073927682</c:v>
                </c:pt>
                <c:pt idx="6831">
                  <c:v>146.37002341920376</c:v>
                </c:pt>
                <c:pt idx="6832">
                  <c:v>146.34860237084735</c:v>
                </c:pt>
                <c:pt idx="6833">
                  <c:v>146.32718759145453</c:v>
                </c:pt>
                <c:pt idx="6834">
                  <c:v>146.30577907827359</c:v>
                </c:pt>
                <c:pt idx="6835">
                  <c:v>146.28437682855471</c:v>
                </c:pt>
                <c:pt idx="6836">
                  <c:v>146.26298083954953</c:v>
                </c:pt>
                <c:pt idx="6837">
                  <c:v>146.24159110851127</c:v>
                </c:pt>
                <c:pt idx="6838">
                  <c:v>146.22020763269484</c:v>
                </c:pt>
                <c:pt idx="6839">
                  <c:v>146.19883040935673</c:v>
                </c:pt>
                <c:pt idx="6840">
                  <c:v>146.17745943575503</c:v>
                </c:pt>
                <c:pt idx="6841">
                  <c:v>146.15609470914939</c:v>
                </c:pt>
                <c:pt idx="6842">
                  <c:v>146.13473622680112</c:v>
                </c:pt>
                <c:pt idx="6843">
                  <c:v>146.11338398597312</c:v>
                </c:pt>
                <c:pt idx="6844">
                  <c:v>146.09203798392988</c:v>
                </c:pt>
                <c:pt idx="6845">
                  <c:v>146.07069821793749</c:v>
                </c:pt>
                <c:pt idx="6846">
                  <c:v>146.04936468526361</c:v>
                </c:pt>
                <c:pt idx="6847">
                  <c:v>146.02803738317758</c:v>
                </c:pt>
                <c:pt idx="6848">
                  <c:v>146.00671630895022</c:v>
                </c:pt>
                <c:pt idx="6849">
                  <c:v>145.98540145985405</c:v>
                </c:pt>
                <c:pt idx="6850">
                  <c:v>145.96409283316305</c:v>
                </c:pt>
                <c:pt idx="6851">
                  <c:v>145.94279042615292</c:v>
                </c:pt>
                <c:pt idx="6852">
                  <c:v>145.92149423610098</c:v>
                </c:pt>
                <c:pt idx="6853">
                  <c:v>145.90020426028596</c:v>
                </c:pt>
                <c:pt idx="6854">
                  <c:v>145.8789204959883</c:v>
                </c:pt>
                <c:pt idx="6855">
                  <c:v>145.85764294049008</c:v>
                </c:pt>
                <c:pt idx="6856">
                  <c:v>145.83637159107479</c:v>
                </c:pt>
                <c:pt idx="6857">
                  <c:v>145.81510644502771</c:v>
                </c:pt>
                <c:pt idx="6858">
                  <c:v>145.79384749963552</c:v>
                </c:pt>
                <c:pt idx="6859">
                  <c:v>145.77259475218656</c:v>
                </c:pt>
                <c:pt idx="6860">
                  <c:v>145.75134819997086</c:v>
                </c:pt>
                <c:pt idx="6861">
                  <c:v>145.7301078402798</c:v>
                </c:pt>
                <c:pt idx="6862">
                  <c:v>145.70887367040652</c:v>
                </c:pt>
                <c:pt idx="6863">
                  <c:v>145.6876456876457</c:v>
                </c:pt>
                <c:pt idx="6864">
                  <c:v>145.66642388929353</c:v>
                </c:pt>
                <c:pt idx="6865">
                  <c:v>145.64520827264784</c:v>
                </c:pt>
                <c:pt idx="6866">
                  <c:v>145.62399883500802</c:v>
                </c:pt>
                <c:pt idx="6867">
                  <c:v>145.602795573675</c:v>
                </c:pt>
                <c:pt idx="6868">
                  <c:v>145.58159848595139</c:v>
                </c:pt>
                <c:pt idx="6869">
                  <c:v>145.5604075691412</c:v>
                </c:pt>
                <c:pt idx="6870">
                  <c:v>145.53922282055015</c:v>
                </c:pt>
                <c:pt idx="6871">
                  <c:v>145.51804423748544</c:v>
                </c:pt>
                <c:pt idx="6872">
                  <c:v>145.49687181725594</c:v>
                </c:pt>
                <c:pt idx="6873">
                  <c:v>145.47570555717195</c:v>
                </c:pt>
                <c:pt idx="6874">
                  <c:v>145.45454545454547</c:v>
                </c:pt>
                <c:pt idx="6875">
                  <c:v>145.43339150668993</c:v>
                </c:pt>
                <c:pt idx="6876">
                  <c:v>145.41224371092048</c:v>
                </c:pt>
                <c:pt idx="6877">
                  <c:v>145.39110206455365</c:v>
                </c:pt>
                <c:pt idx="6878">
                  <c:v>145.36996656490771</c:v>
                </c:pt>
                <c:pt idx="6879">
                  <c:v>145.34883720930233</c:v>
                </c:pt>
                <c:pt idx="6880">
                  <c:v>145.32771399505884</c:v>
                </c:pt>
                <c:pt idx="6881">
                  <c:v>145.30659691950015</c:v>
                </c:pt>
                <c:pt idx="6882">
                  <c:v>145.28548597995061</c:v>
                </c:pt>
                <c:pt idx="6883">
                  <c:v>145.26438117373618</c:v>
                </c:pt>
                <c:pt idx="6884">
                  <c:v>145.24328249818444</c:v>
                </c:pt>
                <c:pt idx="6885">
                  <c:v>145.22218995062443</c:v>
                </c:pt>
                <c:pt idx="6886">
                  <c:v>145.20110352838685</c:v>
                </c:pt>
                <c:pt idx="6887">
                  <c:v>145.18002322880372</c:v>
                </c:pt>
                <c:pt idx="6888">
                  <c:v>145.15894904920887</c:v>
                </c:pt>
                <c:pt idx="6889">
                  <c:v>145.13788098693757</c:v>
                </c:pt>
                <c:pt idx="6890">
                  <c:v>145.11681903932666</c:v>
                </c:pt>
                <c:pt idx="6891">
                  <c:v>145.09576320371445</c:v>
                </c:pt>
                <c:pt idx="6892">
                  <c:v>145.07471347744089</c:v>
                </c:pt>
                <c:pt idx="6893">
                  <c:v>145.05366985784741</c:v>
                </c:pt>
                <c:pt idx="6894">
                  <c:v>145.03263234227703</c:v>
                </c:pt>
                <c:pt idx="6895">
                  <c:v>145.01160092807427</c:v>
                </c:pt>
                <c:pt idx="6896">
                  <c:v>144.99057561258516</c:v>
                </c:pt>
                <c:pt idx="6897">
                  <c:v>144.96955639315746</c:v>
                </c:pt>
                <c:pt idx="6898">
                  <c:v>144.94854326714017</c:v>
                </c:pt>
                <c:pt idx="6899">
                  <c:v>144.92753623188406</c:v>
                </c:pt>
                <c:pt idx="6900">
                  <c:v>144.90653528474132</c:v>
                </c:pt>
                <c:pt idx="6901">
                  <c:v>144.88554042306578</c:v>
                </c:pt>
                <c:pt idx="6902">
                  <c:v>144.86455164421267</c:v>
                </c:pt>
                <c:pt idx="6903">
                  <c:v>144.84356894553881</c:v>
                </c:pt>
                <c:pt idx="6904">
                  <c:v>144.82259232440259</c:v>
                </c:pt>
                <c:pt idx="6905">
                  <c:v>144.80162177816393</c:v>
                </c:pt>
                <c:pt idx="6906">
                  <c:v>144.78065730418416</c:v>
                </c:pt>
                <c:pt idx="6907">
                  <c:v>144.75969889982628</c:v>
                </c:pt>
                <c:pt idx="6908">
                  <c:v>144.73874656245476</c:v>
                </c:pt>
                <c:pt idx="6909">
                  <c:v>144.71780028943559</c:v>
                </c:pt>
                <c:pt idx="6910">
                  <c:v>144.69686007813633</c:v>
                </c:pt>
                <c:pt idx="6911">
                  <c:v>144.67592592592595</c:v>
                </c:pt>
                <c:pt idx="6912">
                  <c:v>144.65499783017503</c:v>
                </c:pt>
                <c:pt idx="6913">
                  <c:v>144.63407578825573</c:v>
                </c:pt>
                <c:pt idx="6914">
                  <c:v>144.61315979754156</c:v>
                </c:pt>
                <c:pt idx="6915">
                  <c:v>144.59224985540774</c:v>
                </c:pt>
                <c:pt idx="6916">
                  <c:v>144.57134595923088</c:v>
                </c:pt>
                <c:pt idx="6917">
                  <c:v>144.55044810638913</c:v>
                </c:pt>
                <c:pt idx="6918">
                  <c:v>144.52955629426219</c:v>
                </c:pt>
                <c:pt idx="6919">
                  <c:v>144.50867052023119</c:v>
                </c:pt>
                <c:pt idx="6920">
                  <c:v>144.48779078167894</c:v>
                </c:pt>
                <c:pt idx="6921">
                  <c:v>144.46691707598961</c:v>
                </c:pt>
                <c:pt idx="6922">
                  <c:v>144.44604940054887</c:v>
                </c:pt>
                <c:pt idx="6923">
                  <c:v>144.42518775274405</c:v>
                </c:pt>
                <c:pt idx="6924">
                  <c:v>144.4043321299639</c:v>
                </c:pt>
                <c:pt idx="6925">
                  <c:v>144.38348252959861</c:v>
                </c:pt>
                <c:pt idx="6926">
                  <c:v>144.36263894903999</c:v>
                </c:pt>
                <c:pt idx="6927">
                  <c:v>144.34180138568129</c:v>
                </c:pt>
                <c:pt idx="6928">
                  <c:v>144.3209698369173</c:v>
                </c:pt>
                <c:pt idx="6929">
                  <c:v>144.30014430014432</c:v>
                </c:pt>
                <c:pt idx="6930">
                  <c:v>144.27932477276005</c:v>
                </c:pt>
                <c:pt idx="6931">
                  <c:v>144.25851125216386</c:v>
                </c:pt>
                <c:pt idx="6932">
                  <c:v>144.23770373575653</c:v>
                </c:pt>
                <c:pt idx="6933">
                  <c:v>144.21690222094028</c:v>
                </c:pt>
                <c:pt idx="6934">
                  <c:v>144.19610670511898</c:v>
                </c:pt>
                <c:pt idx="6935">
                  <c:v>144.17531718569782</c:v>
                </c:pt>
                <c:pt idx="6936">
                  <c:v>144.15453366008359</c:v>
                </c:pt>
                <c:pt idx="6937">
                  <c:v>144.13375612568464</c:v>
                </c:pt>
                <c:pt idx="6938">
                  <c:v>144.11298457991066</c:v>
                </c:pt>
                <c:pt idx="6939">
                  <c:v>144.09221902017291</c:v>
                </c:pt>
                <c:pt idx="6940">
                  <c:v>144.07145944388418</c:v>
                </c:pt>
                <c:pt idx="6941">
                  <c:v>144.05070584845868</c:v>
                </c:pt>
                <c:pt idx="6942">
                  <c:v>144.02995823131212</c:v>
                </c:pt>
                <c:pt idx="6943">
                  <c:v>144.00921658986175</c:v>
                </c:pt>
                <c:pt idx="6944">
                  <c:v>143.98848092152625</c:v>
                </c:pt>
                <c:pt idx="6945">
                  <c:v>143.96775122372588</c:v>
                </c:pt>
                <c:pt idx="6946">
                  <c:v>143.94702749388225</c:v>
                </c:pt>
                <c:pt idx="6947">
                  <c:v>143.92630972941851</c:v>
                </c:pt>
                <c:pt idx="6948">
                  <c:v>143.9055979277594</c:v>
                </c:pt>
                <c:pt idx="6949">
                  <c:v>143.88489208633095</c:v>
                </c:pt>
                <c:pt idx="6950">
                  <c:v>143.86419220256082</c:v>
                </c:pt>
                <c:pt idx="6951">
                  <c:v>143.84349827387803</c:v>
                </c:pt>
                <c:pt idx="6952">
                  <c:v>143.82281029771318</c:v>
                </c:pt>
                <c:pt idx="6953">
                  <c:v>143.80212827149845</c:v>
                </c:pt>
                <c:pt idx="6954">
                  <c:v>143.78145219266713</c:v>
                </c:pt>
                <c:pt idx="6955">
                  <c:v>143.76078205865437</c:v>
                </c:pt>
                <c:pt idx="6956">
                  <c:v>143.74011786689667</c:v>
                </c:pt>
                <c:pt idx="6957">
                  <c:v>143.71945961483186</c:v>
                </c:pt>
                <c:pt idx="6958">
                  <c:v>143.69880729989944</c:v>
                </c:pt>
                <c:pt idx="6959">
                  <c:v>143.67816091954023</c:v>
                </c:pt>
                <c:pt idx="6960">
                  <c:v>143.65752047119665</c:v>
                </c:pt>
                <c:pt idx="6961">
                  <c:v>143.63688595231255</c:v>
                </c:pt>
                <c:pt idx="6962">
                  <c:v>143.61625736033318</c:v>
                </c:pt>
                <c:pt idx="6963">
                  <c:v>143.59563469270532</c:v>
                </c:pt>
                <c:pt idx="6964">
                  <c:v>143.57501794687724</c:v>
                </c:pt>
                <c:pt idx="6965">
                  <c:v>143.55440712029861</c:v>
                </c:pt>
                <c:pt idx="6966">
                  <c:v>143.53380221042056</c:v>
                </c:pt>
                <c:pt idx="6967">
                  <c:v>143.51320321469575</c:v>
                </c:pt>
                <c:pt idx="6968">
                  <c:v>143.49261013057824</c:v>
                </c:pt>
                <c:pt idx="6969">
                  <c:v>143.47202295552367</c:v>
                </c:pt>
                <c:pt idx="6970">
                  <c:v>143.45144168698894</c:v>
                </c:pt>
                <c:pt idx="6971">
                  <c:v>143.43086632243256</c:v>
                </c:pt>
                <c:pt idx="6972">
                  <c:v>143.41029685931451</c:v>
                </c:pt>
                <c:pt idx="6973">
                  <c:v>143.38973329509608</c:v>
                </c:pt>
                <c:pt idx="6974">
                  <c:v>143.36917562724017</c:v>
                </c:pt>
                <c:pt idx="6975">
                  <c:v>143.34862385321102</c:v>
                </c:pt>
                <c:pt idx="6976">
                  <c:v>143.32807797047442</c:v>
                </c:pt>
                <c:pt idx="6977">
                  <c:v>143.3075379764976</c:v>
                </c:pt>
                <c:pt idx="6978">
                  <c:v>143.28700386874911</c:v>
                </c:pt>
                <c:pt idx="6979">
                  <c:v>143.26647564469911</c:v>
                </c:pt>
                <c:pt idx="6980">
                  <c:v>143.24595330181921</c:v>
                </c:pt>
                <c:pt idx="6981">
                  <c:v>143.22543683758235</c:v>
                </c:pt>
                <c:pt idx="6982">
                  <c:v>143.20492624946297</c:v>
                </c:pt>
                <c:pt idx="6983">
                  <c:v>143.184421534937</c:v>
                </c:pt>
                <c:pt idx="6984">
                  <c:v>143.16392269148173</c:v>
                </c:pt>
                <c:pt idx="6985">
                  <c:v>143.14342971657604</c:v>
                </c:pt>
                <c:pt idx="6986">
                  <c:v>143.1229426077</c:v>
                </c:pt>
                <c:pt idx="6987">
                  <c:v>143.10246136233542</c:v>
                </c:pt>
                <c:pt idx="6988">
                  <c:v>143.08198597796539</c:v>
                </c:pt>
                <c:pt idx="6989">
                  <c:v>143.06151645207439</c:v>
                </c:pt>
                <c:pt idx="6990">
                  <c:v>143.04105278214848</c:v>
                </c:pt>
                <c:pt idx="6991">
                  <c:v>143.02059496567506</c:v>
                </c:pt>
                <c:pt idx="6992">
                  <c:v>143.000143000143</c:v>
                </c:pt>
                <c:pt idx="6993">
                  <c:v>142.97969688304261</c:v>
                </c:pt>
                <c:pt idx="6994">
                  <c:v>142.95925661186561</c:v>
                </c:pt>
                <c:pt idx="6995">
                  <c:v>142.93882218410519</c:v>
                </c:pt>
                <c:pt idx="6996">
                  <c:v>142.91839359725597</c:v>
                </c:pt>
                <c:pt idx="6997">
                  <c:v>142.89797084881394</c:v>
                </c:pt>
                <c:pt idx="6998">
                  <c:v>142.87755393627663</c:v>
                </c:pt>
                <c:pt idx="6999">
                  <c:v>142.85714285714283</c:v>
                </c:pt>
                <c:pt idx="7000">
                  <c:v>142.83673760891298</c:v>
                </c:pt>
                <c:pt idx="7001">
                  <c:v>142.81633818908887</c:v>
                </c:pt>
                <c:pt idx="7002">
                  <c:v>142.79594459517349</c:v>
                </c:pt>
                <c:pt idx="7003">
                  <c:v>142.77555682467164</c:v>
                </c:pt>
                <c:pt idx="7004">
                  <c:v>142.75517487508921</c:v>
                </c:pt>
                <c:pt idx="7005">
                  <c:v>142.73479874393374</c:v>
                </c:pt>
                <c:pt idx="7006">
                  <c:v>142.71442842871417</c:v>
                </c:pt>
                <c:pt idx="7007">
                  <c:v>142.69406392694066</c:v>
                </c:pt>
                <c:pt idx="7008">
                  <c:v>142.67370523612499</c:v>
                </c:pt>
                <c:pt idx="7009">
                  <c:v>142.65335235378035</c:v>
                </c:pt>
                <c:pt idx="7010">
                  <c:v>142.63300527742118</c:v>
                </c:pt>
                <c:pt idx="7011">
                  <c:v>142.61266400456361</c:v>
                </c:pt>
                <c:pt idx="7012">
                  <c:v>142.59232853272493</c:v>
                </c:pt>
                <c:pt idx="7013">
                  <c:v>142.57199885942401</c:v>
                </c:pt>
                <c:pt idx="7014">
                  <c:v>142.55167498218105</c:v>
                </c:pt>
                <c:pt idx="7015">
                  <c:v>142.53135689851769</c:v>
                </c:pt>
                <c:pt idx="7016">
                  <c:v>142.51104460595695</c:v>
                </c:pt>
                <c:pt idx="7017">
                  <c:v>142.49073810202339</c:v>
                </c:pt>
                <c:pt idx="7018">
                  <c:v>142.47043738424276</c:v>
                </c:pt>
                <c:pt idx="7019">
                  <c:v>142.45014245014247</c:v>
                </c:pt>
                <c:pt idx="7020">
                  <c:v>142.4298532972511</c:v>
                </c:pt>
                <c:pt idx="7021">
                  <c:v>142.40956992309881</c:v>
                </c:pt>
                <c:pt idx="7022">
                  <c:v>142.38929232521716</c:v>
                </c:pt>
                <c:pt idx="7023">
                  <c:v>142.36902050113895</c:v>
                </c:pt>
                <c:pt idx="7024">
                  <c:v>142.34875444839855</c:v>
                </c:pt>
                <c:pt idx="7025">
                  <c:v>142.32849416453175</c:v>
                </c:pt>
                <c:pt idx="7026">
                  <c:v>142.30823964707557</c:v>
                </c:pt>
                <c:pt idx="7027">
                  <c:v>142.2879908935686</c:v>
                </c:pt>
                <c:pt idx="7028">
                  <c:v>142.26774790155071</c:v>
                </c:pt>
                <c:pt idx="7029">
                  <c:v>142.24751066856331</c:v>
                </c:pt>
                <c:pt idx="7030">
                  <c:v>142.22727919214907</c:v>
                </c:pt>
                <c:pt idx="7031">
                  <c:v>142.2070534698521</c:v>
                </c:pt>
                <c:pt idx="7032">
                  <c:v>142.18683349921795</c:v>
                </c:pt>
                <c:pt idx="7033">
                  <c:v>142.16661927779359</c:v>
                </c:pt>
                <c:pt idx="7034">
                  <c:v>142.14641080312722</c:v>
                </c:pt>
                <c:pt idx="7035">
                  <c:v>142.12620807276863</c:v>
                </c:pt>
                <c:pt idx="7036">
                  <c:v>142.10601108426889</c:v>
                </c:pt>
                <c:pt idx="7037">
                  <c:v>142.08581983518044</c:v>
                </c:pt>
                <c:pt idx="7038">
                  <c:v>142.06563432305725</c:v>
                </c:pt>
                <c:pt idx="7039">
                  <c:v>142.04545454545456</c:v>
                </c:pt>
                <c:pt idx="7040">
                  <c:v>142.02528049992898</c:v>
                </c:pt>
                <c:pt idx="7041">
                  <c:v>142.00511218403864</c:v>
                </c:pt>
                <c:pt idx="7042">
                  <c:v>141.9849495953429</c:v>
                </c:pt>
                <c:pt idx="7043">
                  <c:v>141.96479273140264</c:v>
                </c:pt>
                <c:pt idx="7044">
                  <c:v>141.94464158977999</c:v>
                </c:pt>
                <c:pt idx="7045">
                  <c:v>141.92449616803859</c:v>
                </c:pt>
                <c:pt idx="7046">
                  <c:v>141.90435646374345</c:v>
                </c:pt>
                <c:pt idx="7047">
                  <c:v>141.88422247446084</c:v>
                </c:pt>
                <c:pt idx="7048">
                  <c:v>141.86409419775853</c:v>
                </c:pt>
                <c:pt idx="7049">
                  <c:v>141.84397163120568</c:v>
                </c:pt>
                <c:pt idx="7050">
                  <c:v>141.8238547723727</c:v>
                </c:pt>
                <c:pt idx="7051">
                  <c:v>141.80374361883153</c:v>
                </c:pt>
                <c:pt idx="7052">
                  <c:v>141.78363816815542</c:v>
                </c:pt>
                <c:pt idx="7053">
                  <c:v>141.76353841791888</c:v>
                </c:pt>
                <c:pt idx="7054">
                  <c:v>141.74344436569808</c:v>
                </c:pt>
                <c:pt idx="7055">
                  <c:v>141.72335600907027</c:v>
                </c:pt>
                <c:pt idx="7056">
                  <c:v>141.70327334561429</c:v>
                </c:pt>
                <c:pt idx="7057">
                  <c:v>141.6831963729102</c:v>
                </c:pt>
                <c:pt idx="7058">
                  <c:v>141.66312508853943</c:v>
                </c:pt>
                <c:pt idx="7059">
                  <c:v>141.64305949008499</c:v>
                </c:pt>
                <c:pt idx="7060">
                  <c:v>141.62299957513099</c:v>
                </c:pt>
                <c:pt idx="7061">
                  <c:v>141.60294534126308</c:v>
                </c:pt>
                <c:pt idx="7062">
                  <c:v>141.58289678606826</c:v>
                </c:pt>
                <c:pt idx="7063">
                  <c:v>141.56285390713475</c:v>
                </c:pt>
                <c:pt idx="7064">
                  <c:v>141.54281670205236</c:v>
                </c:pt>
                <c:pt idx="7065">
                  <c:v>141.52278516841213</c:v>
                </c:pt>
                <c:pt idx="7066">
                  <c:v>141.50275930380641</c:v>
                </c:pt>
                <c:pt idx="7067">
                  <c:v>141.4827391058291</c:v>
                </c:pt>
                <c:pt idx="7068">
                  <c:v>141.46272457207527</c:v>
                </c:pt>
                <c:pt idx="7069">
                  <c:v>141.44271570014143</c:v>
                </c:pt>
                <c:pt idx="7070">
                  <c:v>141.42271248762552</c:v>
                </c:pt>
                <c:pt idx="7071">
                  <c:v>141.40271493212668</c:v>
                </c:pt>
                <c:pt idx="7072">
                  <c:v>141.38272303124555</c:v>
                </c:pt>
                <c:pt idx="7073">
                  <c:v>141.36273678258411</c:v>
                </c:pt>
                <c:pt idx="7074">
                  <c:v>141.34275618374559</c:v>
                </c:pt>
                <c:pt idx="7075">
                  <c:v>141.32278123233468</c:v>
                </c:pt>
                <c:pt idx="7076">
                  <c:v>141.30281192595734</c:v>
                </c:pt>
                <c:pt idx="7077">
                  <c:v>141.28284826222094</c:v>
                </c:pt>
                <c:pt idx="7078">
                  <c:v>141.26289023873431</c:v>
                </c:pt>
                <c:pt idx="7079">
                  <c:v>141.24293785310735</c:v>
                </c:pt>
                <c:pt idx="7080">
                  <c:v>141.22299110295154</c:v>
                </c:pt>
                <c:pt idx="7081">
                  <c:v>141.20304998587972</c:v>
                </c:pt>
                <c:pt idx="7082">
                  <c:v>141.18311449950588</c:v>
                </c:pt>
                <c:pt idx="7083">
                  <c:v>141.16318464144553</c:v>
                </c:pt>
                <c:pt idx="7084">
                  <c:v>141.14326040931547</c:v>
                </c:pt>
                <c:pt idx="7085">
                  <c:v>141.12334180073381</c:v>
                </c:pt>
                <c:pt idx="7086">
                  <c:v>141.10342881332019</c:v>
                </c:pt>
                <c:pt idx="7087">
                  <c:v>141.08352144469526</c:v>
                </c:pt>
                <c:pt idx="7088">
                  <c:v>141.0636196924813</c:v>
                </c:pt>
                <c:pt idx="7089">
                  <c:v>141.04372355430183</c:v>
                </c:pt>
                <c:pt idx="7090">
                  <c:v>141.02383302778168</c:v>
                </c:pt>
                <c:pt idx="7091">
                  <c:v>141.0039481105471</c:v>
                </c:pt>
                <c:pt idx="7092">
                  <c:v>140.98406880022557</c:v>
                </c:pt>
                <c:pt idx="7093">
                  <c:v>140.96419509444601</c:v>
                </c:pt>
                <c:pt idx="7094">
                  <c:v>140.94432699083862</c:v>
                </c:pt>
                <c:pt idx="7095">
                  <c:v>140.92446448703495</c:v>
                </c:pt>
                <c:pt idx="7096">
                  <c:v>140.90460758066786</c:v>
                </c:pt>
                <c:pt idx="7097">
                  <c:v>140.88475626937168</c:v>
                </c:pt>
                <c:pt idx="7098">
                  <c:v>140.86491055078179</c:v>
                </c:pt>
                <c:pt idx="7099">
                  <c:v>140.84507042253523</c:v>
                </c:pt>
                <c:pt idx="7100">
                  <c:v>140.82523588227011</c:v>
                </c:pt>
                <c:pt idx="7101">
                  <c:v>140.80540692762602</c:v>
                </c:pt>
                <c:pt idx="7102">
                  <c:v>140.78558355624384</c:v>
                </c:pt>
                <c:pt idx="7103">
                  <c:v>140.76576576576576</c:v>
                </c:pt>
                <c:pt idx="7104">
                  <c:v>140.74595355383531</c:v>
                </c:pt>
                <c:pt idx="7105">
                  <c:v>140.72614691809738</c:v>
                </c:pt>
                <c:pt idx="7106">
                  <c:v>140.70634585619808</c:v>
                </c:pt>
                <c:pt idx="7107">
                  <c:v>140.68655036578502</c:v>
                </c:pt>
                <c:pt idx="7108">
                  <c:v>140.66676044450696</c:v>
                </c:pt>
                <c:pt idx="7109">
                  <c:v>140.64697609001405</c:v>
                </c:pt>
                <c:pt idx="7110">
                  <c:v>140.62719729995783</c:v>
                </c:pt>
                <c:pt idx="7111">
                  <c:v>140.60742407199098</c:v>
                </c:pt>
                <c:pt idx="7112">
                  <c:v>140.58765640376771</c:v>
                </c:pt>
                <c:pt idx="7113">
                  <c:v>140.56789429294349</c:v>
                </c:pt>
                <c:pt idx="7114">
                  <c:v>140.54813773717495</c:v>
                </c:pt>
                <c:pt idx="7115">
                  <c:v>140.52838673412029</c:v>
                </c:pt>
                <c:pt idx="7116">
                  <c:v>140.50864128143883</c:v>
                </c:pt>
                <c:pt idx="7117">
                  <c:v>140.4889013767912</c:v>
                </c:pt>
                <c:pt idx="7118">
                  <c:v>140.46916701783957</c:v>
                </c:pt>
                <c:pt idx="7119">
                  <c:v>140.44943820224719</c:v>
                </c:pt>
                <c:pt idx="7120">
                  <c:v>140.42971492767867</c:v>
                </c:pt>
                <c:pt idx="7121">
                  <c:v>140.40999719180007</c:v>
                </c:pt>
                <c:pt idx="7122">
                  <c:v>140.39028499227851</c:v>
                </c:pt>
                <c:pt idx="7123">
                  <c:v>140.37057832678272</c:v>
                </c:pt>
                <c:pt idx="7124">
                  <c:v>140.35087719298244</c:v>
                </c:pt>
                <c:pt idx="7125">
                  <c:v>140.33118158854896</c:v>
                </c:pt>
                <c:pt idx="7126">
                  <c:v>140.31149151115477</c:v>
                </c:pt>
                <c:pt idx="7127">
                  <c:v>140.29180695847361</c:v>
                </c:pt>
                <c:pt idx="7128">
                  <c:v>140.27212792818068</c:v>
                </c:pt>
                <c:pt idx="7129">
                  <c:v>140.25245441795229</c:v>
                </c:pt>
                <c:pt idx="7130">
                  <c:v>140.23278642546626</c:v>
                </c:pt>
                <c:pt idx="7131">
                  <c:v>140.21312394840157</c:v>
                </c:pt>
                <c:pt idx="7132">
                  <c:v>140.19346698443852</c:v>
                </c:pt>
                <c:pt idx="7133">
                  <c:v>140.17381553125875</c:v>
                </c:pt>
                <c:pt idx="7134">
                  <c:v>140.15416958654524</c:v>
                </c:pt>
                <c:pt idx="7135">
                  <c:v>140.13452914798205</c:v>
                </c:pt>
                <c:pt idx="7136">
                  <c:v>140.1148942132549</c:v>
                </c:pt>
                <c:pt idx="7137">
                  <c:v>140.09526478005046</c:v>
                </c:pt>
                <c:pt idx="7138">
                  <c:v>140.07564084605687</c:v>
                </c:pt>
                <c:pt idx="7139">
                  <c:v>140.05602240896357</c:v>
                </c:pt>
                <c:pt idx="7140">
                  <c:v>140.03640946646127</c:v>
                </c:pt>
                <c:pt idx="7141">
                  <c:v>140.01680201624194</c:v>
                </c:pt>
                <c:pt idx="7142">
                  <c:v>139.99720005599892</c:v>
                </c:pt>
                <c:pt idx="7143">
                  <c:v>139.97760358342663</c:v>
                </c:pt>
                <c:pt idx="7144">
                  <c:v>139.95801259622115</c:v>
                </c:pt>
                <c:pt idx="7145">
                  <c:v>139.93842709207948</c:v>
                </c:pt>
                <c:pt idx="7146">
                  <c:v>139.91884706870016</c:v>
                </c:pt>
                <c:pt idx="7147">
                  <c:v>139.89927252378288</c:v>
                </c:pt>
                <c:pt idx="7148">
                  <c:v>139.87970345502868</c:v>
                </c:pt>
                <c:pt idx="7149">
                  <c:v>139.86013986013987</c:v>
                </c:pt>
                <c:pt idx="7150">
                  <c:v>139.84058173682001</c:v>
                </c:pt>
                <c:pt idx="7151">
                  <c:v>139.82102908277403</c:v>
                </c:pt>
                <c:pt idx="7152">
                  <c:v>139.80148189570809</c:v>
                </c:pt>
                <c:pt idx="7153">
                  <c:v>139.78194017332962</c:v>
                </c:pt>
                <c:pt idx="7154">
                  <c:v>139.7624039133473</c:v>
                </c:pt>
                <c:pt idx="7155">
                  <c:v>139.74287311347121</c:v>
                </c:pt>
                <c:pt idx="7156">
                  <c:v>139.72334777141262</c:v>
                </c:pt>
                <c:pt idx="7157">
                  <c:v>139.70382788488405</c:v>
                </c:pt>
                <c:pt idx="7158">
                  <c:v>139.68431345159939</c:v>
                </c:pt>
                <c:pt idx="7159">
                  <c:v>139.66480446927375</c:v>
                </c:pt>
                <c:pt idx="7160">
                  <c:v>139.64530093562351</c:v>
                </c:pt>
                <c:pt idx="7161">
                  <c:v>139.62580284836639</c:v>
                </c:pt>
                <c:pt idx="7162">
                  <c:v>139.60631020522126</c:v>
                </c:pt>
                <c:pt idx="7163">
                  <c:v>139.58682300390845</c:v>
                </c:pt>
                <c:pt idx="7164">
                  <c:v>139.56734124214933</c:v>
                </c:pt>
                <c:pt idx="7165">
                  <c:v>139.54786491766674</c:v>
                </c:pt>
                <c:pt idx="7166">
                  <c:v>139.52839402818475</c:v>
                </c:pt>
                <c:pt idx="7167">
                  <c:v>139.50892857142856</c:v>
                </c:pt>
                <c:pt idx="7168">
                  <c:v>139.48946854512485</c:v>
                </c:pt>
                <c:pt idx="7169">
                  <c:v>139.47001394700141</c:v>
                </c:pt>
                <c:pt idx="7170">
                  <c:v>139.45056477478732</c:v>
                </c:pt>
                <c:pt idx="7171">
                  <c:v>139.43112102621308</c:v>
                </c:pt>
                <c:pt idx="7172">
                  <c:v>139.41168269901019</c:v>
                </c:pt>
                <c:pt idx="7173">
                  <c:v>139.39224979091159</c:v>
                </c:pt>
                <c:pt idx="7174">
                  <c:v>139.37282229965157</c:v>
                </c:pt>
                <c:pt idx="7175">
                  <c:v>139.35340022296543</c:v>
                </c:pt>
                <c:pt idx="7176">
                  <c:v>139.33398355858995</c:v>
                </c:pt>
                <c:pt idx="7177">
                  <c:v>139.31457230426304</c:v>
                </c:pt>
                <c:pt idx="7178">
                  <c:v>139.29516645772389</c:v>
                </c:pt>
                <c:pt idx="7179">
                  <c:v>139.27576601671311</c:v>
                </c:pt>
                <c:pt idx="7180">
                  <c:v>139.25637097897229</c:v>
                </c:pt>
                <c:pt idx="7181">
                  <c:v>139.23698134224449</c:v>
                </c:pt>
                <c:pt idx="7182">
                  <c:v>139.21759710427398</c:v>
                </c:pt>
                <c:pt idx="7183">
                  <c:v>139.19821826280622</c:v>
                </c:pt>
                <c:pt idx="7184">
                  <c:v>139.17884481558804</c:v>
                </c:pt>
                <c:pt idx="7185">
                  <c:v>139.1594767603674</c:v>
                </c:pt>
                <c:pt idx="7186">
                  <c:v>139.14011409489353</c:v>
                </c:pt>
                <c:pt idx="7187">
                  <c:v>139.12075681691709</c:v>
                </c:pt>
                <c:pt idx="7188">
                  <c:v>139.10140492418972</c:v>
                </c:pt>
                <c:pt idx="7189">
                  <c:v>139.08205841446451</c:v>
                </c:pt>
                <c:pt idx="7190">
                  <c:v>139.06271728549578</c:v>
                </c:pt>
                <c:pt idx="7191">
                  <c:v>139.04338153503892</c:v>
                </c:pt>
                <c:pt idx="7192">
                  <c:v>139.02405116085083</c:v>
                </c:pt>
                <c:pt idx="7193">
                  <c:v>139.00472616068947</c:v>
                </c:pt>
                <c:pt idx="7194">
                  <c:v>138.9854065323141</c:v>
                </c:pt>
                <c:pt idx="7195">
                  <c:v>138.96609227348529</c:v>
                </c:pt>
                <c:pt idx="7196">
                  <c:v>138.94678338196471</c:v>
                </c:pt>
                <c:pt idx="7197">
                  <c:v>138.9274798555154</c:v>
                </c:pt>
                <c:pt idx="7198">
                  <c:v>138.90818169190166</c:v>
                </c:pt>
                <c:pt idx="7199">
                  <c:v>138.88888888888889</c:v>
                </c:pt>
                <c:pt idx="7200">
                  <c:v>138.86960144424387</c:v>
                </c:pt>
                <c:pt idx="7201">
                  <c:v>138.85031935573451</c:v>
                </c:pt>
                <c:pt idx="7202">
                  <c:v>138.83104262113008</c:v>
                </c:pt>
                <c:pt idx="7203">
                  <c:v>138.811771238201</c:v>
                </c:pt>
                <c:pt idx="7204">
                  <c:v>138.79250520471894</c:v>
                </c:pt>
                <c:pt idx="7205">
                  <c:v>138.77324451845683</c:v>
                </c:pt>
                <c:pt idx="7206">
                  <c:v>138.75398917718883</c:v>
                </c:pt>
                <c:pt idx="7207">
                  <c:v>138.73473917869035</c:v>
                </c:pt>
                <c:pt idx="7208">
                  <c:v>138.71549452073799</c:v>
                </c:pt>
                <c:pt idx="7209">
                  <c:v>138.69625520110958</c:v>
                </c:pt>
                <c:pt idx="7210">
                  <c:v>138.67702121758424</c:v>
                </c:pt>
                <c:pt idx="7211">
                  <c:v>138.65779256794232</c:v>
                </c:pt>
                <c:pt idx="7212">
                  <c:v>138.63856924996534</c:v>
                </c:pt>
                <c:pt idx="7213">
                  <c:v>138.61935126143609</c:v>
                </c:pt>
                <c:pt idx="7214">
                  <c:v>138.60013860013862</c:v>
                </c:pt>
                <c:pt idx="7215">
                  <c:v>138.58093126385808</c:v>
                </c:pt>
                <c:pt idx="7216">
                  <c:v>138.56172925038106</c:v>
                </c:pt>
                <c:pt idx="7217">
                  <c:v>138.54253255749515</c:v>
                </c:pt>
                <c:pt idx="7218">
                  <c:v>138.52334118298933</c:v>
                </c:pt>
                <c:pt idx="7219">
                  <c:v>138.50415512465372</c:v>
                </c:pt>
                <c:pt idx="7220">
                  <c:v>138.48497438027974</c:v>
                </c:pt>
                <c:pt idx="7221">
                  <c:v>138.46579894765992</c:v>
                </c:pt>
                <c:pt idx="7222">
                  <c:v>138.44662882458812</c:v>
                </c:pt>
                <c:pt idx="7223">
                  <c:v>138.42746400885935</c:v>
                </c:pt>
                <c:pt idx="7224">
                  <c:v>138.4083044982699</c:v>
                </c:pt>
                <c:pt idx="7225">
                  <c:v>138.38915029061724</c:v>
                </c:pt>
                <c:pt idx="7226">
                  <c:v>138.37000138369999</c:v>
                </c:pt>
                <c:pt idx="7227">
                  <c:v>138.35085777531819</c:v>
                </c:pt>
                <c:pt idx="7228">
                  <c:v>138.33171946327292</c:v>
                </c:pt>
                <c:pt idx="7229">
                  <c:v>138.31258644536652</c:v>
                </c:pt>
                <c:pt idx="7230">
                  <c:v>138.29345871940257</c:v>
                </c:pt>
                <c:pt idx="7231">
                  <c:v>138.27433628318585</c:v>
                </c:pt>
                <c:pt idx="7232">
                  <c:v>138.25521913452235</c:v>
                </c:pt>
                <c:pt idx="7233">
                  <c:v>138.23610727121925</c:v>
                </c:pt>
                <c:pt idx="7234">
                  <c:v>138.21700069108499</c:v>
                </c:pt>
                <c:pt idx="7235">
                  <c:v>138.19789939192924</c:v>
                </c:pt>
                <c:pt idx="7236">
                  <c:v>138.17880337156282</c:v>
                </c:pt>
                <c:pt idx="7237">
                  <c:v>138.15971262779772</c:v>
                </c:pt>
                <c:pt idx="7238">
                  <c:v>138.1406271584473</c:v>
                </c:pt>
                <c:pt idx="7239">
                  <c:v>138.12154696132598</c:v>
                </c:pt>
                <c:pt idx="7240">
                  <c:v>138.10247203424942</c:v>
                </c:pt>
                <c:pt idx="7241">
                  <c:v>138.0834023750345</c:v>
                </c:pt>
                <c:pt idx="7242">
                  <c:v>138.06433798149936</c:v>
                </c:pt>
                <c:pt idx="7243">
                  <c:v>138.04527885146328</c:v>
                </c:pt>
                <c:pt idx="7244">
                  <c:v>138.02622498274673</c:v>
                </c:pt>
                <c:pt idx="7245">
                  <c:v>138.00717637317138</c:v>
                </c:pt>
                <c:pt idx="7246">
                  <c:v>137.98813302056024</c:v>
                </c:pt>
                <c:pt idx="7247">
                  <c:v>137.9690949227373</c:v>
                </c:pt>
                <c:pt idx="7248">
                  <c:v>137.95006207752797</c:v>
                </c:pt>
                <c:pt idx="7249">
                  <c:v>137.93103448275861</c:v>
                </c:pt>
                <c:pt idx="7250">
                  <c:v>137.91201213625706</c:v>
                </c:pt>
                <c:pt idx="7251">
                  <c:v>137.89299503585218</c:v>
                </c:pt>
                <c:pt idx="7252">
                  <c:v>137.87398317937405</c:v>
                </c:pt>
                <c:pt idx="7253">
                  <c:v>137.85497656465398</c:v>
                </c:pt>
                <c:pt idx="7254">
                  <c:v>137.83597518952445</c:v>
                </c:pt>
                <c:pt idx="7255">
                  <c:v>137.81697905181917</c:v>
                </c:pt>
                <c:pt idx="7256">
                  <c:v>137.79798814937303</c:v>
                </c:pt>
                <c:pt idx="7257">
                  <c:v>137.77900248002203</c:v>
                </c:pt>
                <c:pt idx="7258">
                  <c:v>137.76002204160352</c:v>
                </c:pt>
                <c:pt idx="7259">
                  <c:v>137.74104683195591</c:v>
                </c:pt>
                <c:pt idx="7260">
                  <c:v>137.72207684891887</c:v>
                </c:pt>
                <c:pt idx="7261">
                  <c:v>137.70311209033326</c:v>
                </c:pt>
                <c:pt idx="7262">
                  <c:v>137.68415255404105</c:v>
                </c:pt>
                <c:pt idx="7263">
                  <c:v>137.66519823788545</c:v>
                </c:pt>
                <c:pt idx="7264">
                  <c:v>137.64624913971096</c:v>
                </c:pt>
                <c:pt idx="7265">
                  <c:v>137.62730525736305</c:v>
                </c:pt>
                <c:pt idx="7266">
                  <c:v>137.60836658868857</c:v>
                </c:pt>
                <c:pt idx="7267">
                  <c:v>137.58943313153551</c:v>
                </c:pt>
                <c:pt idx="7268">
                  <c:v>137.57050488375293</c:v>
                </c:pt>
                <c:pt idx="7269">
                  <c:v>137.55158184319123</c:v>
                </c:pt>
                <c:pt idx="7270">
                  <c:v>137.53266400770181</c:v>
                </c:pt>
                <c:pt idx="7271">
                  <c:v>137.5137513751375</c:v>
                </c:pt>
                <c:pt idx="7272">
                  <c:v>137.49484394335212</c:v>
                </c:pt>
                <c:pt idx="7273">
                  <c:v>137.47594171020071</c:v>
                </c:pt>
                <c:pt idx="7274">
                  <c:v>137.45704467353951</c:v>
                </c:pt>
                <c:pt idx="7275">
                  <c:v>137.43815283122598</c:v>
                </c:pt>
                <c:pt idx="7276">
                  <c:v>137.41926618111862</c:v>
                </c:pt>
                <c:pt idx="7277">
                  <c:v>137.40038472107722</c:v>
                </c:pt>
                <c:pt idx="7278">
                  <c:v>137.38150844896276</c:v>
                </c:pt>
                <c:pt idx="7279">
                  <c:v>137.36263736263734</c:v>
                </c:pt>
                <c:pt idx="7280">
                  <c:v>137.3437714599643</c:v>
                </c:pt>
                <c:pt idx="7281">
                  <c:v>137.32491073880803</c:v>
                </c:pt>
                <c:pt idx="7282">
                  <c:v>137.3060551970342</c:v>
                </c:pt>
                <c:pt idx="7283">
                  <c:v>137.28720483250962</c:v>
                </c:pt>
                <c:pt idx="7284">
                  <c:v>137.26835964310226</c:v>
                </c:pt>
                <c:pt idx="7285">
                  <c:v>137.24951962668132</c:v>
                </c:pt>
                <c:pt idx="7286">
                  <c:v>137.23068478111705</c:v>
                </c:pt>
                <c:pt idx="7287">
                  <c:v>137.211855104281</c:v>
                </c:pt>
                <c:pt idx="7288">
                  <c:v>137.19303059404584</c:v>
                </c:pt>
                <c:pt idx="7289">
                  <c:v>137.1742112482853</c:v>
                </c:pt>
                <c:pt idx="7290">
                  <c:v>137.15539706487451</c:v>
                </c:pt>
                <c:pt idx="7291">
                  <c:v>137.13658804168952</c:v>
                </c:pt>
                <c:pt idx="7292">
                  <c:v>137.1177841766077</c:v>
                </c:pt>
                <c:pt idx="7293">
                  <c:v>137.09898546750756</c:v>
                </c:pt>
                <c:pt idx="7294">
                  <c:v>137.08019191226867</c:v>
                </c:pt>
                <c:pt idx="7295">
                  <c:v>137.06140350877192</c:v>
                </c:pt>
                <c:pt idx="7296">
                  <c:v>137.04262025489928</c:v>
                </c:pt>
                <c:pt idx="7297">
                  <c:v>137.02384214853384</c:v>
                </c:pt>
                <c:pt idx="7298">
                  <c:v>137.00506918755994</c:v>
                </c:pt>
                <c:pt idx="7299">
                  <c:v>136.98630136986301</c:v>
                </c:pt>
                <c:pt idx="7300">
                  <c:v>136.96753869332966</c:v>
                </c:pt>
                <c:pt idx="7301">
                  <c:v>136.94878115584774</c:v>
                </c:pt>
                <c:pt idx="7302">
                  <c:v>136.93002875530604</c:v>
                </c:pt>
                <c:pt idx="7303">
                  <c:v>136.91128148959473</c:v>
                </c:pt>
                <c:pt idx="7304">
                  <c:v>136.89253935660508</c:v>
                </c:pt>
                <c:pt idx="7305">
                  <c:v>136.87380235422938</c:v>
                </c:pt>
                <c:pt idx="7306">
                  <c:v>136.85507048036129</c:v>
                </c:pt>
                <c:pt idx="7307">
                  <c:v>136.83634373289544</c:v>
                </c:pt>
                <c:pt idx="7308">
                  <c:v>136.81762210972775</c:v>
                </c:pt>
                <c:pt idx="7309">
                  <c:v>136.79890560875512</c:v>
                </c:pt>
                <c:pt idx="7310">
                  <c:v>136.7801942278758</c:v>
                </c:pt>
                <c:pt idx="7311">
                  <c:v>136.76148796498904</c:v>
                </c:pt>
                <c:pt idx="7312">
                  <c:v>136.74278681799535</c:v>
                </c:pt>
                <c:pt idx="7313">
                  <c:v>136.72409078479629</c:v>
                </c:pt>
                <c:pt idx="7314">
                  <c:v>136.70539986329459</c:v>
                </c:pt>
                <c:pt idx="7315">
                  <c:v>136.6867140513942</c:v>
                </c:pt>
                <c:pt idx="7316">
                  <c:v>136.66803334700012</c:v>
                </c:pt>
                <c:pt idx="7317">
                  <c:v>136.64935774801859</c:v>
                </c:pt>
                <c:pt idx="7318">
                  <c:v>136.63068725235689</c:v>
                </c:pt>
                <c:pt idx="7319">
                  <c:v>136.61202185792348</c:v>
                </c:pt>
                <c:pt idx="7320">
                  <c:v>136.59336156262805</c:v>
                </c:pt>
                <c:pt idx="7321">
                  <c:v>136.57470636438131</c:v>
                </c:pt>
                <c:pt idx="7322">
                  <c:v>136.55605626109516</c:v>
                </c:pt>
                <c:pt idx="7323">
                  <c:v>136.53741125068271</c:v>
                </c:pt>
                <c:pt idx="7324">
                  <c:v>136.51877133105802</c:v>
                </c:pt>
                <c:pt idx="7325">
                  <c:v>136.50013650013651</c:v>
                </c:pt>
                <c:pt idx="7326">
                  <c:v>136.4815067558346</c:v>
                </c:pt>
                <c:pt idx="7327">
                  <c:v>136.46288209606988</c:v>
                </c:pt>
                <c:pt idx="7328">
                  <c:v>136.44426251876112</c:v>
                </c:pt>
                <c:pt idx="7329">
                  <c:v>136.4256480218281</c:v>
                </c:pt>
                <c:pt idx="7330">
                  <c:v>136.40703860319189</c:v>
                </c:pt>
                <c:pt idx="7331">
                  <c:v>136.38843426077469</c:v>
                </c:pt>
                <c:pt idx="7332">
                  <c:v>136.36983499249968</c:v>
                </c:pt>
                <c:pt idx="7333">
                  <c:v>136.35124079629125</c:v>
                </c:pt>
                <c:pt idx="7334">
                  <c:v>136.33265167007497</c:v>
                </c:pt>
                <c:pt idx="7335">
                  <c:v>136.31406761177752</c:v>
                </c:pt>
                <c:pt idx="7336">
                  <c:v>136.2954886193267</c:v>
                </c:pt>
                <c:pt idx="7337">
                  <c:v>136.27691469065141</c:v>
                </c:pt>
                <c:pt idx="7338">
                  <c:v>136.25834582368168</c:v>
                </c:pt>
                <c:pt idx="7339">
                  <c:v>136.23978201634876</c:v>
                </c:pt>
                <c:pt idx="7340">
                  <c:v>136.22122326658493</c:v>
                </c:pt>
                <c:pt idx="7341">
                  <c:v>136.20266957232363</c:v>
                </c:pt>
                <c:pt idx="7342">
                  <c:v>136.18412093149936</c:v>
                </c:pt>
                <c:pt idx="7343">
                  <c:v>136.16557734204792</c:v>
                </c:pt>
                <c:pt idx="7344">
                  <c:v>136.14703880190606</c:v>
                </c:pt>
                <c:pt idx="7345">
                  <c:v>136.1285053090117</c:v>
                </c:pt>
                <c:pt idx="7346">
                  <c:v>136.10997686130392</c:v>
                </c:pt>
                <c:pt idx="7347">
                  <c:v>136.09145345672295</c:v>
                </c:pt>
                <c:pt idx="7348">
                  <c:v>136.07293509320996</c:v>
                </c:pt>
                <c:pt idx="7349">
                  <c:v>136.0544217687075</c:v>
                </c:pt>
                <c:pt idx="7350">
                  <c:v>136.03591348115901</c:v>
                </c:pt>
                <c:pt idx="7351">
                  <c:v>136.01741022850922</c:v>
                </c:pt>
                <c:pt idx="7352">
                  <c:v>135.99891200870394</c:v>
                </c:pt>
                <c:pt idx="7353">
                  <c:v>135.98041881968996</c:v>
                </c:pt>
                <c:pt idx="7354">
                  <c:v>135.96193065941534</c:v>
                </c:pt>
                <c:pt idx="7355">
                  <c:v>135.94344752582927</c:v>
                </c:pt>
                <c:pt idx="7356">
                  <c:v>135.92496941688188</c:v>
                </c:pt>
                <c:pt idx="7357">
                  <c:v>135.90649633052462</c:v>
                </c:pt>
                <c:pt idx="7358">
                  <c:v>135.88802826470987</c:v>
                </c:pt>
                <c:pt idx="7359">
                  <c:v>135.86956521739131</c:v>
                </c:pt>
                <c:pt idx="7360">
                  <c:v>135.85110718652359</c:v>
                </c:pt>
                <c:pt idx="7361">
                  <c:v>135.83265417006248</c:v>
                </c:pt>
                <c:pt idx="7362">
                  <c:v>135.81420616596495</c:v>
                </c:pt>
                <c:pt idx="7363">
                  <c:v>135.79576317218903</c:v>
                </c:pt>
                <c:pt idx="7364">
                  <c:v>135.77732518669382</c:v>
                </c:pt>
                <c:pt idx="7365">
                  <c:v>135.7588922074396</c:v>
                </c:pt>
                <c:pt idx="7366">
                  <c:v>135.74046423238767</c:v>
                </c:pt>
                <c:pt idx="7367">
                  <c:v>135.72204125950054</c:v>
                </c:pt>
                <c:pt idx="7368">
                  <c:v>135.70362328674176</c:v>
                </c:pt>
                <c:pt idx="7369">
                  <c:v>135.68521031207598</c:v>
                </c:pt>
                <c:pt idx="7370">
                  <c:v>135.66680233346898</c:v>
                </c:pt>
                <c:pt idx="7371">
                  <c:v>135.64839934888769</c:v>
                </c:pt>
                <c:pt idx="7372">
                  <c:v>135.6300013563</c:v>
                </c:pt>
                <c:pt idx="7373">
                  <c:v>135.61160835367508</c:v>
                </c:pt>
                <c:pt idx="7374">
                  <c:v>135.59322033898306</c:v>
                </c:pt>
                <c:pt idx="7375">
                  <c:v>135.57483731019522</c:v>
                </c:pt>
                <c:pt idx="7376">
                  <c:v>135.55645926528399</c:v>
                </c:pt>
                <c:pt idx="7377">
                  <c:v>135.53808620222281</c:v>
                </c:pt>
                <c:pt idx="7378">
                  <c:v>135.51971811898633</c:v>
                </c:pt>
                <c:pt idx="7379">
                  <c:v>135.50135501355012</c:v>
                </c:pt>
                <c:pt idx="7380">
                  <c:v>135.48299688389108</c:v>
                </c:pt>
                <c:pt idx="7381">
                  <c:v>135.46464372798701</c:v>
                </c:pt>
                <c:pt idx="7382">
                  <c:v>135.44629554381689</c:v>
                </c:pt>
                <c:pt idx="7383">
                  <c:v>135.42795232936078</c:v>
                </c:pt>
                <c:pt idx="7384">
                  <c:v>135.40961408259989</c:v>
                </c:pt>
                <c:pt idx="7385">
                  <c:v>135.39128080151636</c:v>
                </c:pt>
                <c:pt idx="7386">
                  <c:v>135.3729524840937</c:v>
                </c:pt>
                <c:pt idx="7387">
                  <c:v>135.35462912831619</c:v>
                </c:pt>
                <c:pt idx="7388">
                  <c:v>135.33631073216944</c:v>
                </c:pt>
                <c:pt idx="7389">
                  <c:v>135.31799729364005</c:v>
                </c:pt>
                <c:pt idx="7390">
                  <c:v>135.29968881071576</c:v>
                </c:pt>
                <c:pt idx="7391">
                  <c:v>135.28138528138527</c:v>
                </c:pt>
                <c:pt idx="7392">
                  <c:v>135.26308670363861</c:v>
                </c:pt>
                <c:pt idx="7393">
                  <c:v>135.24479307546659</c:v>
                </c:pt>
                <c:pt idx="7394">
                  <c:v>135.22650439486142</c:v>
                </c:pt>
                <c:pt idx="7395">
                  <c:v>135.20822065981613</c:v>
                </c:pt>
                <c:pt idx="7396">
                  <c:v>135.18994186832501</c:v>
                </c:pt>
                <c:pt idx="7397">
                  <c:v>135.17166801838334</c:v>
                </c:pt>
                <c:pt idx="7398">
                  <c:v>135.15339910798755</c:v>
                </c:pt>
                <c:pt idx="7399">
                  <c:v>135.13513513513513</c:v>
                </c:pt>
                <c:pt idx="7400">
                  <c:v>135.11687609782462</c:v>
                </c:pt>
                <c:pt idx="7401">
                  <c:v>135.09862199405566</c:v>
                </c:pt>
                <c:pt idx="7402">
                  <c:v>135.08037282182903</c:v>
                </c:pt>
                <c:pt idx="7403">
                  <c:v>135.06212857914642</c:v>
                </c:pt>
                <c:pt idx="7404">
                  <c:v>135.0438892640108</c:v>
                </c:pt>
                <c:pt idx="7405">
                  <c:v>135.02565487442615</c:v>
                </c:pt>
                <c:pt idx="7406">
                  <c:v>135.00742540839747</c:v>
                </c:pt>
                <c:pt idx="7407">
                  <c:v>134.98920086393088</c:v>
                </c:pt>
                <c:pt idx="7408">
                  <c:v>134.97098123903362</c:v>
                </c:pt>
                <c:pt idx="7409">
                  <c:v>134.95276653171391</c:v>
                </c:pt>
                <c:pt idx="7410">
                  <c:v>134.9345567399811</c:v>
                </c:pt>
                <c:pt idx="7411">
                  <c:v>134.91635186184564</c:v>
                </c:pt>
                <c:pt idx="7412">
                  <c:v>134.89815189531902</c:v>
                </c:pt>
                <c:pt idx="7413">
                  <c:v>134.87995683841382</c:v>
                </c:pt>
                <c:pt idx="7414">
                  <c:v>134.86176668914362</c:v>
                </c:pt>
                <c:pt idx="7415">
                  <c:v>134.8435814455232</c:v>
                </c:pt>
                <c:pt idx="7416">
                  <c:v>134.82540110556829</c:v>
                </c:pt>
                <c:pt idx="7417">
                  <c:v>134.80722566729577</c:v>
                </c:pt>
                <c:pt idx="7418">
                  <c:v>134.78905512872356</c:v>
                </c:pt>
                <c:pt idx="7419">
                  <c:v>134.77088948787062</c:v>
                </c:pt>
                <c:pt idx="7420">
                  <c:v>134.75272874275703</c:v>
                </c:pt>
                <c:pt idx="7421">
                  <c:v>134.73457289140396</c:v>
                </c:pt>
                <c:pt idx="7422">
                  <c:v>134.71642193183348</c:v>
                </c:pt>
                <c:pt idx="7423">
                  <c:v>134.69827586206895</c:v>
                </c:pt>
                <c:pt idx="7424">
                  <c:v>134.6801346801347</c:v>
                </c:pt>
                <c:pt idx="7425">
                  <c:v>134.66199838405601</c:v>
                </c:pt>
                <c:pt idx="7426">
                  <c:v>134.64386697185944</c:v>
                </c:pt>
                <c:pt idx="7427">
                  <c:v>134.62574044157242</c:v>
                </c:pt>
                <c:pt idx="7428">
                  <c:v>134.60761879122359</c:v>
                </c:pt>
                <c:pt idx="7429">
                  <c:v>134.58950201884252</c:v>
                </c:pt>
                <c:pt idx="7430">
                  <c:v>134.57139012245995</c:v>
                </c:pt>
                <c:pt idx="7431">
                  <c:v>134.55328310010765</c:v>
                </c:pt>
                <c:pt idx="7432">
                  <c:v>134.5351809498184</c:v>
                </c:pt>
                <c:pt idx="7433">
                  <c:v>134.51708366962606</c:v>
                </c:pt>
                <c:pt idx="7434">
                  <c:v>134.49899125756559</c:v>
                </c:pt>
                <c:pt idx="7435">
                  <c:v>134.48090371167294</c:v>
                </c:pt>
                <c:pt idx="7436">
                  <c:v>134.46282102998518</c:v>
                </c:pt>
                <c:pt idx="7437">
                  <c:v>134.44474321054048</c:v>
                </c:pt>
                <c:pt idx="7438">
                  <c:v>134.42667025137786</c:v>
                </c:pt>
                <c:pt idx="7439">
                  <c:v>134.40860215053763</c:v>
                </c:pt>
                <c:pt idx="7440">
                  <c:v>134.39053890606104</c:v>
                </c:pt>
                <c:pt idx="7441">
                  <c:v>134.3724805159903</c:v>
                </c:pt>
                <c:pt idx="7442">
                  <c:v>134.35442697836893</c:v>
                </c:pt>
                <c:pt idx="7443">
                  <c:v>134.33637829124126</c:v>
                </c:pt>
                <c:pt idx="7444">
                  <c:v>134.31833445265278</c:v>
                </c:pt>
                <c:pt idx="7445">
                  <c:v>134.30029546065003</c:v>
                </c:pt>
                <c:pt idx="7446">
                  <c:v>134.28226131328051</c:v>
                </c:pt>
                <c:pt idx="7447">
                  <c:v>134.2642320085929</c:v>
                </c:pt>
                <c:pt idx="7448">
                  <c:v>134.24620754463686</c:v>
                </c:pt>
                <c:pt idx="7449">
                  <c:v>134.22818791946307</c:v>
                </c:pt>
                <c:pt idx="7450">
                  <c:v>134.21017313112336</c:v>
                </c:pt>
                <c:pt idx="7451">
                  <c:v>134.19216317767044</c:v>
                </c:pt>
                <c:pt idx="7452">
                  <c:v>134.17415805715817</c:v>
                </c:pt>
                <c:pt idx="7453">
                  <c:v>134.15615776764156</c:v>
                </c:pt>
                <c:pt idx="7454">
                  <c:v>134.13816230717637</c:v>
                </c:pt>
                <c:pt idx="7455">
                  <c:v>134.12017167381973</c:v>
                </c:pt>
                <c:pt idx="7456">
                  <c:v>134.10218586562962</c:v>
                </c:pt>
                <c:pt idx="7457">
                  <c:v>134.08420488066503</c:v>
                </c:pt>
                <c:pt idx="7458">
                  <c:v>134.06622871698619</c:v>
                </c:pt>
                <c:pt idx="7459">
                  <c:v>134.04825737265415</c:v>
                </c:pt>
                <c:pt idx="7460">
                  <c:v>134.03029084573114</c:v>
                </c:pt>
                <c:pt idx="7461">
                  <c:v>134.01232913428035</c:v>
                </c:pt>
                <c:pt idx="7462">
                  <c:v>133.99437223636608</c:v>
                </c:pt>
                <c:pt idx="7463">
                  <c:v>133.9764201500536</c:v>
                </c:pt>
                <c:pt idx="7464">
                  <c:v>133.95847287340925</c:v>
                </c:pt>
                <c:pt idx="7465">
                  <c:v>133.94053040450038</c:v>
                </c:pt>
                <c:pt idx="7466">
                  <c:v>133.9225927413955</c:v>
                </c:pt>
                <c:pt idx="7467">
                  <c:v>133.90465988216391</c:v>
                </c:pt>
                <c:pt idx="7468">
                  <c:v>133.88673182487614</c:v>
                </c:pt>
                <c:pt idx="7469">
                  <c:v>133.86880856760376</c:v>
                </c:pt>
                <c:pt idx="7470">
                  <c:v>133.85089010841921</c:v>
                </c:pt>
                <c:pt idx="7471">
                  <c:v>133.83297644539613</c:v>
                </c:pt>
                <c:pt idx="7472">
                  <c:v>133.81506757660912</c:v>
                </c:pt>
                <c:pt idx="7473">
                  <c:v>133.79716350013379</c:v>
                </c:pt>
                <c:pt idx="7474">
                  <c:v>133.77926421404686</c:v>
                </c:pt>
                <c:pt idx="7475">
                  <c:v>133.76136971642589</c:v>
                </c:pt>
                <c:pt idx="7476">
                  <c:v>133.74348000534974</c:v>
                </c:pt>
                <c:pt idx="7477">
                  <c:v>133.72559507889812</c:v>
                </c:pt>
                <c:pt idx="7478">
                  <c:v>133.70771493515173</c:v>
                </c:pt>
                <c:pt idx="7479">
                  <c:v>133.68983957219251</c:v>
                </c:pt>
                <c:pt idx="7480">
                  <c:v>133.6719689881032</c:v>
                </c:pt>
                <c:pt idx="7481">
                  <c:v>133.65410318096764</c:v>
                </c:pt>
                <c:pt idx="7482">
                  <c:v>133.63624214887079</c:v>
                </c:pt>
                <c:pt idx="7483">
                  <c:v>133.61838588989846</c:v>
                </c:pt>
                <c:pt idx="7484">
                  <c:v>133.60053440213761</c:v>
                </c:pt>
                <c:pt idx="7485">
                  <c:v>133.5826876836762</c:v>
                </c:pt>
                <c:pt idx="7486">
                  <c:v>133.5648457326032</c:v>
                </c:pt>
                <c:pt idx="7487">
                  <c:v>133.54700854700855</c:v>
                </c:pt>
                <c:pt idx="7488">
                  <c:v>133.52917612498331</c:v>
                </c:pt>
                <c:pt idx="7489">
                  <c:v>133.51134846461946</c:v>
                </c:pt>
                <c:pt idx="7490">
                  <c:v>133.49352556401016</c:v>
                </c:pt>
                <c:pt idx="7491">
                  <c:v>133.47570742124935</c:v>
                </c:pt>
                <c:pt idx="7492">
                  <c:v>133.45789403443212</c:v>
                </c:pt>
                <c:pt idx="7493">
                  <c:v>133.44008540165467</c:v>
                </c:pt>
                <c:pt idx="7494">
                  <c:v>133.42228152101401</c:v>
                </c:pt>
                <c:pt idx="7495">
                  <c:v>133.40448239060831</c:v>
                </c:pt>
                <c:pt idx="7496">
                  <c:v>133.38668800853677</c:v>
                </c:pt>
                <c:pt idx="7497">
                  <c:v>133.36889837289942</c:v>
                </c:pt>
                <c:pt idx="7498">
                  <c:v>133.35111348179757</c:v>
                </c:pt>
                <c:pt idx="7499">
                  <c:v>133.33333333333334</c:v>
                </c:pt>
                <c:pt idx="7500">
                  <c:v>133.31555792560991</c:v>
                </c:pt>
                <c:pt idx="7501">
                  <c:v>133.29778725673154</c:v>
                </c:pt>
                <c:pt idx="7502">
                  <c:v>133.28002132480341</c:v>
                </c:pt>
                <c:pt idx="7503">
                  <c:v>133.2622601279318</c:v>
                </c:pt>
                <c:pt idx="7504">
                  <c:v>133.24450366422386</c:v>
                </c:pt>
                <c:pt idx="7505">
                  <c:v>133.22675193178787</c:v>
                </c:pt>
                <c:pt idx="7506">
                  <c:v>133.20900492873318</c:v>
                </c:pt>
                <c:pt idx="7507">
                  <c:v>133.19126265316996</c:v>
                </c:pt>
                <c:pt idx="7508">
                  <c:v>133.17352510320944</c:v>
                </c:pt>
                <c:pt idx="7509">
                  <c:v>133.15579227696406</c:v>
                </c:pt>
                <c:pt idx="7510">
                  <c:v>133.13806417254693</c:v>
                </c:pt>
                <c:pt idx="7511">
                  <c:v>133.12034078807244</c:v>
                </c:pt>
                <c:pt idx="7512">
                  <c:v>133.1026221216558</c:v>
                </c:pt>
                <c:pt idx="7513">
                  <c:v>133.08490817141336</c:v>
                </c:pt>
                <c:pt idx="7514">
                  <c:v>133.06719893546241</c:v>
                </c:pt>
                <c:pt idx="7515">
                  <c:v>133.04949441192122</c:v>
                </c:pt>
                <c:pt idx="7516">
                  <c:v>133.03179459890913</c:v>
                </c:pt>
                <c:pt idx="7517">
                  <c:v>133.01409949454643</c:v>
                </c:pt>
                <c:pt idx="7518">
                  <c:v>132.99640909695438</c:v>
                </c:pt>
                <c:pt idx="7519">
                  <c:v>132.97872340425533</c:v>
                </c:pt>
                <c:pt idx="7520">
                  <c:v>132.96104241457255</c:v>
                </c:pt>
                <c:pt idx="7521">
                  <c:v>132.9433661260303</c:v>
                </c:pt>
                <c:pt idx="7522">
                  <c:v>132.92569453675398</c:v>
                </c:pt>
                <c:pt idx="7523">
                  <c:v>132.90802764486975</c:v>
                </c:pt>
                <c:pt idx="7524">
                  <c:v>132.89036544850495</c:v>
                </c:pt>
                <c:pt idx="7525">
                  <c:v>132.87270794578794</c:v>
                </c:pt>
                <c:pt idx="7526">
                  <c:v>132.85505513484787</c:v>
                </c:pt>
                <c:pt idx="7527">
                  <c:v>132.8374070138151</c:v>
                </c:pt>
                <c:pt idx="7528">
                  <c:v>132.81976358082082</c:v>
                </c:pt>
                <c:pt idx="7529">
                  <c:v>132.80212483399734</c:v>
                </c:pt>
                <c:pt idx="7530">
                  <c:v>132.78449077147792</c:v>
                </c:pt>
                <c:pt idx="7531">
                  <c:v>132.76686139139673</c:v>
                </c:pt>
                <c:pt idx="7532">
                  <c:v>132.74923669188902</c:v>
                </c:pt>
                <c:pt idx="7533">
                  <c:v>132.73161667109105</c:v>
                </c:pt>
                <c:pt idx="7534">
                  <c:v>132.71400132714001</c:v>
                </c:pt>
                <c:pt idx="7535">
                  <c:v>132.6963906581741</c:v>
                </c:pt>
                <c:pt idx="7536">
                  <c:v>132.6787846623325</c:v>
                </c:pt>
                <c:pt idx="7537">
                  <c:v>132.66118333775538</c:v>
                </c:pt>
                <c:pt idx="7538">
                  <c:v>132.6435866825839</c:v>
                </c:pt>
                <c:pt idx="7539">
                  <c:v>132.62599469496021</c:v>
                </c:pt>
                <c:pt idx="7540">
                  <c:v>132.60840737302743</c:v>
                </c:pt>
                <c:pt idx="7541">
                  <c:v>132.59082471492971</c:v>
                </c:pt>
                <c:pt idx="7542">
                  <c:v>132.57324671881213</c:v>
                </c:pt>
                <c:pt idx="7543">
                  <c:v>132.55567338282077</c:v>
                </c:pt>
                <c:pt idx="7544">
                  <c:v>132.53810470510271</c:v>
                </c:pt>
                <c:pt idx="7545">
                  <c:v>132.52054068380599</c:v>
                </c:pt>
                <c:pt idx="7546">
                  <c:v>132.50298131707962</c:v>
                </c:pt>
                <c:pt idx="7547">
                  <c:v>132.48542660307365</c:v>
                </c:pt>
                <c:pt idx="7548">
                  <c:v>132.46787653993906</c:v>
                </c:pt>
                <c:pt idx="7549">
                  <c:v>132.45033112582783</c:v>
                </c:pt>
                <c:pt idx="7550">
                  <c:v>132.43279035889287</c:v>
                </c:pt>
                <c:pt idx="7551">
                  <c:v>132.41525423728814</c:v>
                </c:pt>
                <c:pt idx="7552">
                  <c:v>132.39772275916854</c:v>
                </c:pt>
                <c:pt idx="7553">
                  <c:v>132.38019592268995</c:v>
                </c:pt>
                <c:pt idx="7554">
                  <c:v>132.36267372600926</c:v>
                </c:pt>
                <c:pt idx="7555">
                  <c:v>132.34515616728427</c:v>
                </c:pt>
                <c:pt idx="7556">
                  <c:v>132.32764324467379</c:v>
                </c:pt>
                <c:pt idx="7557">
                  <c:v>132.31013495633766</c:v>
                </c:pt>
                <c:pt idx="7558">
                  <c:v>132.29263130043657</c:v>
                </c:pt>
                <c:pt idx="7559">
                  <c:v>132.27513227513228</c:v>
                </c:pt>
                <c:pt idx="7560">
                  <c:v>132.25763787858747</c:v>
                </c:pt>
                <c:pt idx="7561">
                  <c:v>132.24014810896585</c:v>
                </c:pt>
                <c:pt idx="7562">
                  <c:v>132.22266296443212</c:v>
                </c:pt>
                <c:pt idx="7563">
                  <c:v>132.20518244315178</c:v>
                </c:pt>
                <c:pt idx="7564">
                  <c:v>132.18770654329145</c:v>
                </c:pt>
                <c:pt idx="7565">
                  <c:v>132.17023526301878</c:v>
                </c:pt>
                <c:pt idx="7566">
                  <c:v>132.15276860050218</c:v>
                </c:pt>
                <c:pt idx="7567">
                  <c:v>132.13530655391122</c:v>
                </c:pt>
                <c:pt idx="7568">
                  <c:v>132.1178491214163</c:v>
                </c:pt>
                <c:pt idx="7569">
                  <c:v>132.10039630118888</c:v>
                </c:pt>
                <c:pt idx="7570">
                  <c:v>132.08294809140142</c:v>
                </c:pt>
                <c:pt idx="7571">
                  <c:v>132.06550449022714</c:v>
                </c:pt>
                <c:pt idx="7572">
                  <c:v>132.04806549584046</c:v>
                </c:pt>
                <c:pt idx="7573">
                  <c:v>132.03063110641668</c:v>
                </c:pt>
                <c:pt idx="7574">
                  <c:v>132.013201320132</c:v>
                </c:pt>
                <c:pt idx="7575">
                  <c:v>131.99577613516371</c:v>
                </c:pt>
                <c:pt idx="7576">
                  <c:v>131.97835554968987</c:v>
                </c:pt>
                <c:pt idx="7577">
                  <c:v>131.96093956188966</c:v>
                </c:pt>
                <c:pt idx="7578">
                  <c:v>131.94352816994325</c:v>
                </c:pt>
                <c:pt idx="7579">
                  <c:v>131.92612137203164</c:v>
                </c:pt>
                <c:pt idx="7580">
                  <c:v>131.90871916633688</c:v>
                </c:pt>
                <c:pt idx="7581">
                  <c:v>131.89132155104195</c:v>
                </c:pt>
                <c:pt idx="7582">
                  <c:v>131.87392852433072</c:v>
                </c:pt>
                <c:pt idx="7583">
                  <c:v>131.85654008438817</c:v>
                </c:pt>
                <c:pt idx="7584">
                  <c:v>131.83915622940015</c:v>
                </c:pt>
                <c:pt idx="7585">
                  <c:v>131.82177695755337</c:v>
                </c:pt>
                <c:pt idx="7586">
                  <c:v>131.80440226703573</c:v>
                </c:pt>
                <c:pt idx="7587">
                  <c:v>131.78703215603582</c:v>
                </c:pt>
                <c:pt idx="7588">
                  <c:v>131.76966662274342</c:v>
                </c:pt>
                <c:pt idx="7589">
                  <c:v>131.75230566534916</c:v>
                </c:pt>
                <c:pt idx="7590">
                  <c:v>131.73494928204451</c:v>
                </c:pt>
                <c:pt idx="7591">
                  <c:v>131.71759747102215</c:v>
                </c:pt>
                <c:pt idx="7592">
                  <c:v>131.70025023047543</c:v>
                </c:pt>
                <c:pt idx="7593">
                  <c:v>131.68290755859888</c:v>
                </c:pt>
                <c:pt idx="7594">
                  <c:v>131.66556945358789</c:v>
                </c:pt>
                <c:pt idx="7595">
                  <c:v>131.64823591363876</c:v>
                </c:pt>
                <c:pt idx="7596">
                  <c:v>131.6309069369488</c:v>
                </c:pt>
                <c:pt idx="7597">
                  <c:v>131.61358252171624</c:v>
                </c:pt>
                <c:pt idx="7598">
                  <c:v>131.59626266614029</c:v>
                </c:pt>
                <c:pt idx="7599">
                  <c:v>131.57894736842107</c:v>
                </c:pt>
                <c:pt idx="7600">
                  <c:v>131.56163662675962</c:v>
                </c:pt>
                <c:pt idx="7601">
                  <c:v>131.54433043935808</c:v>
                </c:pt>
                <c:pt idx="7602">
                  <c:v>131.5270288044193</c:v>
                </c:pt>
                <c:pt idx="7603">
                  <c:v>131.5097317201473</c:v>
                </c:pt>
                <c:pt idx="7604">
                  <c:v>131.49243918474687</c:v>
                </c:pt>
                <c:pt idx="7605">
                  <c:v>131.47515119642387</c:v>
                </c:pt>
                <c:pt idx="7606">
                  <c:v>131.45786775338505</c:v>
                </c:pt>
                <c:pt idx="7607">
                  <c:v>131.44058885383808</c:v>
                </c:pt>
                <c:pt idx="7608">
                  <c:v>131.42331449599158</c:v>
                </c:pt>
                <c:pt idx="7609">
                  <c:v>131.4060446780552</c:v>
                </c:pt>
                <c:pt idx="7610">
                  <c:v>131.38877939823939</c:v>
                </c:pt>
                <c:pt idx="7611">
                  <c:v>131.37151865475565</c:v>
                </c:pt>
                <c:pt idx="7612">
                  <c:v>131.35426244581637</c:v>
                </c:pt>
                <c:pt idx="7613">
                  <c:v>131.33701076963487</c:v>
                </c:pt>
                <c:pt idx="7614">
                  <c:v>131.31976362442546</c:v>
                </c:pt>
                <c:pt idx="7615">
                  <c:v>131.30252100840337</c:v>
                </c:pt>
                <c:pt idx="7616">
                  <c:v>131.28528291978469</c:v>
                </c:pt>
                <c:pt idx="7617">
                  <c:v>131.26804935678655</c:v>
                </c:pt>
                <c:pt idx="7618">
                  <c:v>131.25082031762699</c:v>
                </c:pt>
                <c:pt idx="7619">
                  <c:v>131.23359580052494</c:v>
                </c:pt>
                <c:pt idx="7620">
                  <c:v>131.21637580370026</c:v>
                </c:pt>
                <c:pt idx="7621">
                  <c:v>131.1991603253739</c:v>
                </c:pt>
                <c:pt idx="7622">
                  <c:v>131.18194936376756</c:v>
                </c:pt>
                <c:pt idx="7623">
                  <c:v>131.16474291710389</c:v>
                </c:pt>
                <c:pt idx="7624">
                  <c:v>131.14754098360655</c:v>
                </c:pt>
                <c:pt idx="7625">
                  <c:v>131.1303435615001</c:v>
                </c:pt>
                <c:pt idx="7626">
                  <c:v>131.11315064901012</c:v>
                </c:pt>
                <c:pt idx="7627">
                  <c:v>131.09596224436288</c:v>
                </c:pt>
                <c:pt idx="7628">
                  <c:v>131.07877834578582</c:v>
                </c:pt>
                <c:pt idx="7629">
                  <c:v>131.06159895150722</c:v>
                </c:pt>
                <c:pt idx="7630">
                  <c:v>131.04442405975624</c:v>
                </c:pt>
                <c:pt idx="7631">
                  <c:v>131.02725366876311</c:v>
                </c:pt>
                <c:pt idx="7632">
                  <c:v>131.01008777675881</c:v>
                </c:pt>
                <c:pt idx="7633">
                  <c:v>130.99292638197537</c:v>
                </c:pt>
                <c:pt idx="7634">
                  <c:v>130.97576948264572</c:v>
                </c:pt>
                <c:pt idx="7635">
                  <c:v>130.95861707700365</c:v>
                </c:pt>
                <c:pt idx="7636">
                  <c:v>130.94146916328404</c:v>
                </c:pt>
                <c:pt idx="7637">
                  <c:v>130.92432573972243</c:v>
                </c:pt>
                <c:pt idx="7638">
                  <c:v>130.90718680455555</c:v>
                </c:pt>
                <c:pt idx="7639">
                  <c:v>130.89005235602093</c:v>
                </c:pt>
                <c:pt idx="7640">
                  <c:v>130.87292239235703</c:v>
                </c:pt>
                <c:pt idx="7641">
                  <c:v>130.85579691180317</c:v>
                </c:pt>
                <c:pt idx="7642">
                  <c:v>130.83867591259977</c:v>
                </c:pt>
                <c:pt idx="7643">
                  <c:v>130.82155939298798</c:v>
                </c:pt>
                <c:pt idx="7644">
                  <c:v>130.80444735120994</c:v>
                </c:pt>
                <c:pt idx="7645">
                  <c:v>130.78733978550875</c:v>
                </c:pt>
                <c:pt idx="7646">
                  <c:v>130.77023669412841</c:v>
                </c:pt>
                <c:pt idx="7647">
                  <c:v>130.75313807531381</c:v>
                </c:pt>
                <c:pt idx="7648">
                  <c:v>130.73604392731076</c:v>
                </c:pt>
                <c:pt idx="7649">
                  <c:v>130.71895424836597</c:v>
                </c:pt>
                <c:pt idx="7650">
                  <c:v>130.70186903672726</c:v>
                </c:pt>
                <c:pt idx="7651">
                  <c:v>130.68478829064296</c:v>
                </c:pt>
                <c:pt idx="7652">
                  <c:v>130.66771200836274</c:v>
                </c:pt>
                <c:pt idx="7653">
                  <c:v>130.65064018813695</c:v>
                </c:pt>
                <c:pt idx="7654">
                  <c:v>130.63357282821684</c:v>
                </c:pt>
                <c:pt idx="7655">
                  <c:v>130.61650992685477</c:v>
                </c:pt>
                <c:pt idx="7656">
                  <c:v>130.59945148230378</c:v>
                </c:pt>
                <c:pt idx="7657">
                  <c:v>130.58239749281796</c:v>
                </c:pt>
                <c:pt idx="7658">
                  <c:v>130.56534795665229</c:v>
                </c:pt>
                <c:pt idx="7659">
                  <c:v>130.54830287206266</c:v>
                </c:pt>
                <c:pt idx="7660">
                  <c:v>130.53126223730584</c:v>
                </c:pt>
                <c:pt idx="7661">
                  <c:v>130.51422605063954</c:v>
                </c:pt>
                <c:pt idx="7662">
                  <c:v>130.49719431032233</c:v>
                </c:pt>
                <c:pt idx="7663">
                  <c:v>130.48016701461378</c:v>
                </c:pt>
                <c:pt idx="7664">
                  <c:v>130.4631441617743</c:v>
                </c:pt>
                <c:pt idx="7665">
                  <c:v>130.44612575006522</c:v>
                </c:pt>
                <c:pt idx="7666">
                  <c:v>130.4291117777488</c:v>
                </c:pt>
                <c:pt idx="7667">
                  <c:v>130.41210224308816</c:v>
                </c:pt>
                <c:pt idx="7668">
                  <c:v>130.3950971443474</c:v>
                </c:pt>
                <c:pt idx="7669">
                  <c:v>130.3780964797914</c:v>
                </c:pt>
                <c:pt idx="7670">
                  <c:v>130.36110024768607</c:v>
                </c:pt>
                <c:pt idx="7671">
                  <c:v>130.34410844629824</c:v>
                </c:pt>
                <c:pt idx="7672">
                  <c:v>130.32712107389548</c:v>
                </c:pt>
                <c:pt idx="7673">
                  <c:v>130.31013812874639</c:v>
                </c:pt>
                <c:pt idx="7674">
                  <c:v>130.29315960912052</c:v>
                </c:pt>
                <c:pt idx="7675">
                  <c:v>130.27618551328817</c:v>
                </c:pt>
                <c:pt idx="7676">
                  <c:v>130.25921583952066</c:v>
                </c:pt>
                <c:pt idx="7677">
                  <c:v>130.24225058609011</c:v>
                </c:pt>
                <c:pt idx="7678">
                  <c:v>130.22528975126968</c:v>
                </c:pt>
                <c:pt idx="7679">
                  <c:v>130.20833333333334</c:v>
                </c:pt>
                <c:pt idx="7680">
                  <c:v>130.19138133055591</c:v>
                </c:pt>
                <c:pt idx="7681">
                  <c:v>130.17443374121319</c:v>
                </c:pt>
                <c:pt idx="7682">
                  <c:v>130.15749056358194</c:v>
                </c:pt>
                <c:pt idx="7683">
                  <c:v>130.14055179593959</c:v>
                </c:pt>
                <c:pt idx="7684">
                  <c:v>130.12361743656476</c:v>
                </c:pt>
                <c:pt idx="7685">
                  <c:v>130.10668748373666</c:v>
                </c:pt>
                <c:pt idx="7686">
                  <c:v>130.08976193573565</c:v>
                </c:pt>
                <c:pt idx="7687">
                  <c:v>130.07284079084289</c:v>
                </c:pt>
                <c:pt idx="7688">
                  <c:v>130.05592404734034</c:v>
                </c:pt>
                <c:pt idx="7689">
                  <c:v>130.03901170351102</c:v>
                </c:pt>
                <c:pt idx="7690">
                  <c:v>130.0221037576388</c:v>
                </c:pt>
                <c:pt idx="7691">
                  <c:v>130.00520020800829</c:v>
                </c:pt>
                <c:pt idx="7692">
                  <c:v>129.98830105290526</c:v>
                </c:pt>
                <c:pt idx="7693">
                  <c:v>129.97140629061607</c:v>
                </c:pt>
                <c:pt idx="7694">
                  <c:v>129.95451591942819</c:v>
                </c:pt>
                <c:pt idx="7695">
                  <c:v>129.93762993762994</c:v>
                </c:pt>
                <c:pt idx="7696">
                  <c:v>129.92074834351047</c:v>
                </c:pt>
                <c:pt idx="7697">
                  <c:v>129.90387113535985</c:v>
                </c:pt>
                <c:pt idx="7698">
                  <c:v>129.88699831146903</c:v>
                </c:pt>
                <c:pt idx="7699">
                  <c:v>129.87012987012986</c:v>
                </c:pt>
                <c:pt idx="7700">
                  <c:v>129.85326580963513</c:v>
                </c:pt>
                <c:pt idx="7701">
                  <c:v>129.83640612827836</c:v>
                </c:pt>
                <c:pt idx="7702">
                  <c:v>129.81955082435414</c:v>
                </c:pt>
                <c:pt idx="7703">
                  <c:v>129.80269989615786</c:v>
                </c:pt>
                <c:pt idx="7704">
                  <c:v>129.78585334198573</c:v>
                </c:pt>
                <c:pt idx="7705">
                  <c:v>129.76901116013497</c:v>
                </c:pt>
                <c:pt idx="7706">
                  <c:v>129.7521733489036</c:v>
                </c:pt>
                <c:pt idx="7707">
                  <c:v>129.73533990659055</c:v>
                </c:pt>
                <c:pt idx="7708">
                  <c:v>129.71851083149568</c:v>
                </c:pt>
                <c:pt idx="7709">
                  <c:v>129.70168612191961</c:v>
                </c:pt>
                <c:pt idx="7710">
                  <c:v>129.68486577616392</c:v>
                </c:pt>
                <c:pt idx="7711">
                  <c:v>129.66804979253112</c:v>
                </c:pt>
                <c:pt idx="7712">
                  <c:v>129.6512381693245</c:v>
                </c:pt>
                <c:pt idx="7713">
                  <c:v>129.63443090484833</c:v>
                </c:pt>
                <c:pt idx="7714">
                  <c:v>129.61762799740765</c:v>
                </c:pt>
                <c:pt idx="7715">
                  <c:v>129.60082944530845</c:v>
                </c:pt>
                <c:pt idx="7716">
                  <c:v>129.58403524685761</c:v>
                </c:pt>
                <c:pt idx="7717">
                  <c:v>129.56724540036279</c:v>
                </c:pt>
                <c:pt idx="7718">
                  <c:v>129.55045990413265</c:v>
                </c:pt>
                <c:pt idx="7719">
                  <c:v>129.53367875647669</c:v>
                </c:pt>
                <c:pt idx="7720">
                  <c:v>129.51690195570524</c:v>
                </c:pt>
                <c:pt idx="7721">
                  <c:v>129.5001295001295</c:v>
                </c:pt>
                <c:pt idx="7722">
                  <c:v>129.48336138806164</c:v>
                </c:pt>
                <c:pt idx="7723">
                  <c:v>129.46659761781461</c:v>
                </c:pt>
                <c:pt idx="7724">
                  <c:v>129.44983818770228</c:v>
                </c:pt>
                <c:pt idx="7725">
                  <c:v>129.43308309603935</c:v>
                </c:pt>
                <c:pt idx="7726">
                  <c:v>129.41633234114144</c:v>
                </c:pt>
                <c:pt idx="7727">
                  <c:v>129.39958592132507</c:v>
                </c:pt>
                <c:pt idx="7728">
                  <c:v>129.38284383490748</c:v>
                </c:pt>
                <c:pt idx="7729">
                  <c:v>129.36610608020698</c:v>
                </c:pt>
                <c:pt idx="7730">
                  <c:v>129.34937265554262</c:v>
                </c:pt>
                <c:pt idx="7731">
                  <c:v>129.33264355923433</c:v>
                </c:pt>
                <c:pt idx="7732">
                  <c:v>129.31591878960302</c:v>
                </c:pt>
                <c:pt idx="7733">
                  <c:v>129.29919834497028</c:v>
                </c:pt>
                <c:pt idx="7734">
                  <c:v>129.28248222365866</c:v>
                </c:pt>
                <c:pt idx="7735">
                  <c:v>129.26577042399174</c:v>
                </c:pt>
                <c:pt idx="7736">
                  <c:v>129.24906294429363</c:v>
                </c:pt>
                <c:pt idx="7737">
                  <c:v>129.23235978288963</c:v>
                </c:pt>
                <c:pt idx="7738">
                  <c:v>129.21566093810571</c:v>
                </c:pt>
                <c:pt idx="7739">
                  <c:v>129.19896640826872</c:v>
                </c:pt>
                <c:pt idx="7740">
                  <c:v>129.18227619170651</c:v>
                </c:pt>
                <c:pt idx="7741">
                  <c:v>129.1655902867476</c:v>
                </c:pt>
                <c:pt idx="7742">
                  <c:v>129.14890869172154</c:v>
                </c:pt>
                <c:pt idx="7743">
                  <c:v>129.13223140495867</c:v>
                </c:pt>
                <c:pt idx="7744">
                  <c:v>129.11555842479018</c:v>
                </c:pt>
                <c:pt idx="7745">
                  <c:v>129.09888974954814</c:v>
                </c:pt>
                <c:pt idx="7746">
                  <c:v>129.08222537756552</c:v>
                </c:pt>
                <c:pt idx="7747">
                  <c:v>129.06556530717603</c:v>
                </c:pt>
                <c:pt idx="7748">
                  <c:v>129.04890953671443</c:v>
                </c:pt>
                <c:pt idx="7749">
                  <c:v>129.03225806451613</c:v>
                </c:pt>
                <c:pt idx="7750">
                  <c:v>129.01561088891756</c:v>
                </c:pt>
                <c:pt idx="7751">
                  <c:v>128.99896800825596</c:v>
                </c:pt>
                <c:pt idx="7752">
                  <c:v>128.98232942086932</c:v>
                </c:pt>
                <c:pt idx="7753">
                  <c:v>128.96569512509674</c:v>
                </c:pt>
                <c:pt idx="7754">
                  <c:v>128.94906511927789</c:v>
                </c:pt>
                <c:pt idx="7755">
                  <c:v>128.93243940175347</c:v>
                </c:pt>
                <c:pt idx="7756">
                  <c:v>128.91581797086502</c:v>
                </c:pt>
                <c:pt idx="7757">
                  <c:v>128.8992008249549</c:v>
                </c:pt>
                <c:pt idx="7758">
                  <c:v>128.88258796236627</c:v>
                </c:pt>
                <c:pt idx="7759">
                  <c:v>128.86597938144331</c:v>
                </c:pt>
                <c:pt idx="7760">
                  <c:v>128.84937508053085</c:v>
                </c:pt>
                <c:pt idx="7761">
                  <c:v>128.83277505797474</c:v>
                </c:pt>
                <c:pt idx="7762">
                  <c:v>128.81617931212162</c:v>
                </c:pt>
                <c:pt idx="7763">
                  <c:v>128.79958784131892</c:v>
                </c:pt>
                <c:pt idx="7764">
                  <c:v>128.78300064391502</c:v>
                </c:pt>
                <c:pt idx="7765">
                  <c:v>128.76641771825908</c:v>
                </c:pt>
                <c:pt idx="7766">
                  <c:v>128.74983906270117</c:v>
                </c:pt>
                <c:pt idx="7767">
                  <c:v>128.73326467559218</c:v>
                </c:pt>
                <c:pt idx="7768">
                  <c:v>128.71669455528379</c:v>
                </c:pt>
                <c:pt idx="7769">
                  <c:v>128.70012870012872</c:v>
                </c:pt>
                <c:pt idx="7770">
                  <c:v>128.68356710848025</c:v>
                </c:pt>
                <c:pt idx="7771">
                  <c:v>128.66700977869274</c:v>
                </c:pt>
                <c:pt idx="7772">
                  <c:v>128.65045670912133</c:v>
                </c:pt>
                <c:pt idx="7773">
                  <c:v>128.63390789812192</c:v>
                </c:pt>
                <c:pt idx="7774">
                  <c:v>128.61736334405145</c:v>
                </c:pt>
                <c:pt idx="7775">
                  <c:v>128.6008230452675</c:v>
                </c:pt>
                <c:pt idx="7776">
                  <c:v>128.58428700012857</c:v>
                </c:pt>
                <c:pt idx="7777">
                  <c:v>128.56775520699409</c:v>
                </c:pt>
                <c:pt idx="7778">
                  <c:v>128.5512276642242</c:v>
                </c:pt>
                <c:pt idx="7779">
                  <c:v>128.53470437017995</c:v>
                </c:pt>
                <c:pt idx="7780">
                  <c:v>128.51818532322326</c:v>
                </c:pt>
                <c:pt idx="7781">
                  <c:v>128.50167052171676</c:v>
                </c:pt>
                <c:pt idx="7782">
                  <c:v>128.48515996402412</c:v>
                </c:pt>
                <c:pt idx="7783">
                  <c:v>128.46865364850979</c:v>
                </c:pt>
                <c:pt idx="7784">
                  <c:v>128.45215157353883</c:v>
                </c:pt>
                <c:pt idx="7785">
                  <c:v>128.43565373747751</c:v>
                </c:pt>
                <c:pt idx="7786">
                  <c:v>128.41916013869269</c:v>
                </c:pt>
                <c:pt idx="7787">
                  <c:v>128.40267077555211</c:v>
                </c:pt>
                <c:pt idx="7788">
                  <c:v>128.38618564642445</c:v>
                </c:pt>
                <c:pt idx="7789">
                  <c:v>128.36970474967907</c:v>
                </c:pt>
                <c:pt idx="7790">
                  <c:v>128.3532280836863</c:v>
                </c:pt>
                <c:pt idx="7791">
                  <c:v>128.33675564681727</c:v>
                </c:pt>
                <c:pt idx="7792">
                  <c:v>128.32028743744385</c:v>
                </c:pt>
                <c:pt idx="7793">
                  <c:v>128.30382345393895</c:v>
                </c:pt>
                <c:pt idx="7794">
                  <c:v>128.28736369467606</c:v>
                </c:pt>
                <c:pt idx="7795">
                  <c:v>128.27090815802975</c:v>
                </c:pt>
                <c:pt idx="7796">
                  <c:v>128.25445684237528</c:v>
                </c:pt>
                <c:pt idx="7797">
                  <c:v>128.23800974608872</c:v>
                </c:pt>
                <c:pt idx="7798">
                  <c:v>128.2215668675471</c:v>
                </c:pt>
                <c:pt idx="7799">
                  <c:v>128.2051282051282</c:v>
                </c:pt>
                <c:pt idx="7800">
                  <c:v>128.18869375721061</c:v>
                </c:pt>
                <c:pt idx="7801">
                  <c:v>128.17226352217381</c:v>
                </c:pt>
                <c:pt idx="7802">
                  <c:v>128.15583749839806</c:v>
                </c:pt>
                <c:pt idx="7803">
                  <c:v>128.13941568426446</c:v>
                </c:pt>
                <c:pt idx="7804">
                  <c:v>128.12299807815506</c:v>
                </c:pt>
                <c:pt idx="7805">
                  <c:v>128.10658467845249</c:v>
                </c:pt>
                <c:pt idx="7806">
                  <c:v>128.09017548354041</c:v>
                </c:pt>
                <c:pt idx="7807">
                  <c:v>128.07377049180329</c:v>
                </c:pt>
                <c:pt idx="7808">
                  <c:v>128.05736970162633</c:v>
                </c:pt>
                <c:pt idx="7809">
                  <c:v>128.04097311139569</c:v>
                </c:pt>
                <c:pt idx="7810">
                  <c:v>128.02458071949815</c:v>
                </c:pt>
                <c:pt idx="7811">
                  <c:v>128.00819252432154</c:v>
                </c:pt>
                <c:pt idx="7812">
                  <c:v>127.99180852425445</c:v>
                </c:pt>
                <c:pt idx="7813">
                  <c:v>127.97542871768621</c:v>
                </c:pt>
                <c:pt idx="7814">
                  <c:v>127.95905310300702</c:v>
                </c:pt>
                <c:pt idx="7815">
                  <c:v>127.942681678608</c:v>
                </c:pt>
                <c:pt idx="7816">
                  <c:v>127.92631444288089</c:v>
                </c:pt>
                <c:pt idx="7817">
                  <c:v>127.9099513942185</c:v>
                </c:pt>
                <c:pt idx="7818">
                  <c:v>127.89359253101421</c:v>
                </c:pt>
                <c:pt idx="7819">
                  <c:v>127.8772378516624</c:v>
                </c:pt>
                <c:pt idx="7820">
                  <c:v>127.86088735455824</c:v>
                </c:pt>
                <c:pt idx="7821">
                  <c:v>127.84454103809767</c:v>
                </c:pt>
                <c:pt idx="7822">
                  <c:v>127.82819890067748</c:v>
                </c:pt>
                <c:pt idx="7823">
                  <c:v>127.8118609406953</c:v>
                </c:pt>
                <c:pt idx="7824">
                  <c:v>127.79552715654951</c:v>
                </c:pt>
                <c:pt idx="7825">
                  <c:v>127.77919754663942</c:v>
                </c:pt>
                <c:pt idx="7826">
                  <c:v>127.76287210936502</c:v>
                </c:pt>
                <c:pt idx="7827">
                  <c:v>127.74655084312722</c:v>
                </c:pt>
                <c:pt idx="7828">
                  <c:v>127.73023374632776</c:v>
                </c:pt>
                <c:pt idx="7829">
                  <c:v>127.7139208173691</c:v>
                </c:pt>
                <c:pt idx="7830">
                  <c:v>127.69761205465456</c:v>
                </c:pt>
                <c:pt idx="7831">
                  <c:v>127.68130745658836</c:v>
                </c:pt>
                <c:pt idx="7832">
                  <c:v>127.66500702157536</c:v>
                </c:pt>
                <c:pt idx="7833">
                  <c:v>127.64871074802146</c:v>
                </c:pt>
                <c:pt idx="7834">
                  <c:v>127.63241863433312</c:v>
                </c:pt>
                <c:pt idx="7835">
                  <c:v>127.6161306789178</c:v>
                </c:pt>
                <c:pt idx="7836">
                  <c:v>127.59984688018376</c:v>
                </c:pt>
                <c:pt idx="7837">
                  <c:v>127.58356723653993</c:v>
                </c:pt>
                <c:pt idx="7838">
                  <c:v>127.56729174639621</c:v>
                </c:pt>
                <c:pt idx="7839">
                  <c:v>127.55102040816327</c:v>
                </c:pt>
                <c:pt idx="7840">
                  <c:v>127.53475322025253</c:v>
                </c:pt>
                <c:pt idx="7841">
                  <c:v>127.51849018107627</c:v>
                </c:pt>
                <c:pt idx="7842">
                  <c:v>127.50223128904756</c:v>
                </c:pt>
                <c:pt idx="7843">
                  <c:v>127.4859765425803</c:v>
                </c:pt>
                <c:pt idx="7844">
                  <c:v>127.46972594008923</c:v>
                </c:pt>
                <c:pt idx="7845">
                  <c:v>127.4534794799898</c:v>
                </c:pt>
                <c:pt idx="7846">
                  <c:v>127.43723716069836</c:v>
                </c:pt>
                <c:pt idx="7847">
                  <c:v>127.42099898063201</c:v>
                </c:pt>
                <c:pt idx="7848">
                  <c:v>127.40476493820869</c:v>
                </c:pt>
                <c:pt idx="7849">
                  <c:v>127.38853503184714</c:v>
                </c:pt>
                <c:pt idx="7850">
                  <c:v>127.37230925996688</c:v>
                </c:pt>
                <c:pt idx="7851">
                  <c:v>127.35608762098828</c:v>
                </c:pt>
                <c:pt idx="7852">
                  <c:v>127.33987011333248</c:v>
                </c:pt>
                <c:pt idx="7853">
                  <c:v>127.32365673542144</c:v>
                </c:pt>
                <c:pt idx="7854">
                  <c:v>127.3074474856779</c:v>
                </c:pt>
                <c:pt idx="7855">
                  <c:v>127.29124236252547</c:v>
                </c:pt>
                <c:pt idx="7856">
                  <c:v>127.27504136438846</c:v>
                </c:pt>
                <c:pt idx="7857">
                  <c:v>127.25884448969205</c:v>
                </c:pt>
                <c:pt idx="7858">
                  <c:v>127.24265173686219</c:v>
                </c:pt>
                <c:pt idx="7859">
                  <c:v>127.22646310432569</c:v>
                </c:pt>
                <c:pt idx="7860">
                  <c:v>127.21027859051013</c:v>
                </c:pt>
                <c:pt idx="7861">
                  <c:v>127.19409819384379</c:v>
                </c:pt>
                <c:pt idx="7862">
                  <c:v>127.17792191275592</c:v>
                </c:pt>
                <c:pt idx="7863">
                  <c:v>127.1617497456765</c:v>
                </c:pt>
                <c:pt idx="7864">
                  <c:v>127.14558169103621</c:v>
                </c:pt>
                <c:pt idx="7865">
                  <c:v>127.12941774726673</c:v>
                </c:pt>
                <c:pt idx="7866">
                  <c:v>127.11325791280031</c:v>
                </c:pt>
                <c:pt idx="7867">
                  <c:v>127.09710218607016</c:v>
                </c:pt>
                <c:pt idx="7868">
                  <c:v>127.08095056551022</c:v>
                </c:pt>
                <c:pt idx="7869">
                  <c:v>127.06480304955527</c:v>
                </c:pt>
                <c:pt idx="7870">
                  <c:v>127.04865963664082</c:v>
                </c:pt>
                <c:pt idx="7871">
                  <c:v>127.03252032520327</c:v>
                </c:pt>
                <c:pt idx="7872">
                  <c:v>127.01638511367966</c:v>
                </c:pt>
                <c:pt idx="7873">
                  <c:v>127.00025400050802</c:v>
                </c:pt>
                <c:pt idx="7874">
                  <c:v>126.984126984127</c:v>
                </c:pt>
                <c:pt idx="7875">
                  <c:v>126.96800406297611</c:v>
                </c:pt>
                <c:pt idx="7876">
                  <c:v>126.95188523549575</c:v>
                </c:pt>
                <c:pt idx="7877">
                  <c:v>126.93577050012694</c:v>
                </c:pt>
                <c:pt idx="7878">
                  <c:v>126.91965985531161</c:v>
                </c:pt>
                <c:pt idx="7879">
                  <c:v>126.90355329949239</c:v>
                </c:pt>
                <c:pt idx="7880">
                  <c:v>126.88745083111279</c:v>
                </c:pt>
                <c:pt idx="7881">
                  <c:v>126.8713524486171</c:v>
                </c:pt>
                <c:pt idx="7882">
                  <c:v>126.85525815045033</c:v>
                </c:pt>
                <c:pt idx="7883">
                  <c:v>126.83916793505833</c:v>
                </c:pt>
                <c:pt idx="7884">
                  <c:v>126.82308180088776</c:v>
                </c:pt>
                <c:pt idx="7885">
                  <c:v>126.80699974638598</c:v>
                </c:pt>
                <c:pt idx="7886">
                  <c:v>126.79092177000129</c:v>
                </c:pt>
                <c:pt idx="7887">
                  <c:v>126.77484787018257</c:v>
                </c:pt>
                <c:pt idx="7888">
                  <c:v>126.75877804537963</c:v>
                </c:pt>
                <c:pt idx="7889">
                  <c:v>126.7427122940431</c:v>
                </c:pt>
                <c:pt idx="7890">
                  <c:v>126.72665061462425</c:v>
                </c:pt>
                <c:pt idx="7891">
                  <c:v>126.71059300557523</c:v>
                </c:pt>
                <c:pt idx="7892">
                  <c:v>126.69453946534904</c:v>
                </c:pt>
                <c:pt idx="7893">
                  <c:v>126.67848999239929</c:v>
                </c:pt>
                <c:pt idx="7894">
                  <c:v>126.66244458518048</c:v>
                </c:pt>
                <c:pt idx="7895">
                  <c:v>126.64640324214794</c:v>
                </c:pt>
                <c:pt idx="7896">
                  <c:v>126.6303659617576</c:v>
                </c:pt>
                <c:pt idx="7897">
                  <c:v>126.61433274246646</c:v>
                </c:pt>
                <c:pt idx="7898">
                  <c:v>126.59830358273199</c:v>
                </c:pt>
                <c:pt idx="7899">
                  <c:v>126.58227848101266</c:v>
                </c:pt>
                <c:pt idx="7900">
                  <c:v>126.56625743576761</c:v>
                </c:pt>
                <c:pt idx="7901">
                  <c:v>126.55024044545685</c:v>
                </c:pt>
                <c:pt idx="7902">
                  <c:v>126.53422750854108</c:v>
                </c:pt>
                <c:pt idx="7903">
                  <c:v>126.51821862348177</c:v>
                </c:pt>
                <c:pt idx="7904">
                  <c:v>126.50221378874129</c:v>
                </c:pt>
                <c:pt idx="7905">
                  <c:v>126.48621300278269</c:v>
                </c:pt>
                <c:pt idx="7906">
                  <c:v>126.47021626406982</c:v>
                </c:pt>
                <c:pt idx="7907">
                  <c:v>126.45422357106726</c:v>
                </c:pt>
                <c:pt idx="7908">
                  <c:v>126.43823492224051</c:v>
                </c:pt>
                <c:pt idx="7909">
                  <c:v>126.42225031605562</c:v>
                </c:pt>
                <c:pt idx="7910">
                  <c:v>126.40626975097965</c:v>
                </c:pt>
                <c:pt idx="7911">
                  <c:v>126.39029322548028</c:v>
                </c:pt>
                <c:pt idx="7912">
                  <c:v>126.37432073802604</c:v>
                </c:pt>
                <c:pt idx="7913">
                  <c:v>126.35835228708618</c:v>
                </c:pt>
                <c:pt idx="7914">
                  <c:v>126.34238787113078</c:v>
                </c:pt>
                <c:pt idx="7915">
                  <c:v>126.32642748863063</c:v>
                </c:pt>
                <c:pt idx="7916">
                  <c:v>126.31047113805735</c:v>
                </c:pt>
                <c:pt idx="7917">
                  <c:v>126.29451881788331</c:v>
                </c:pt>
                <c:pt idx="7918">
                  <c:v>126.27857052658166</c:v>
                </c:pt>
                <c:pt idx="7919">
                  <c:v>126.26262626262626</c:v>
                </c:pt>
                <c:pt idx="7920">
                  <c:v>126.24668602449185</c:v>
                </c:pt>
                <c:pt idx="7921">
                  <c:v>126.23074981065388</c:v>
                </c:pt>
                <c:pt idx="7922">
                  <c:v>126.21481761958853</c:v>
                </c:pt>
                <c:pt idx="7923">
                  <c:v>126.19888944977284</c:v>
                </c:pt>
                <c:pt idx="7924">
                  <c:v>126.18296529968454</c:v>
                </c:pt>
                <c:pt idx="7925">
                  <c:v>126.16704516780217</c:v>
                </c:pt>
                <c:pt idx="7926">
                  <c:v>126.15112905260503</c:v>
                </c:pt>
                <c:pt idx="7927">
                  <c:v>126.13521695257315</c:v>
                </c:pt>
                <c:pt idx="7928">
                  <c:v>126.11930886618741</c:v>
                </c:pt>
                <c:pt idx="7929">
                  <c:v>126.10340479192939</c:v>
                </c:pt>
                <c:pt idx="7930">
                  <c:v>126.08750472828143</c:v>
                </c:pt>
                <c:pt idx="7931">
                  <c:v>126.07160867372667</c:v>
                </c:pt>
                <c:pt idx="7932">
                  <c:v>126.05571662674903</c:v>
                </c:pt>
                <c:pt idx="7933">
                  <c:v>126.03982858583311</c:v>
                </c:pt>
                <c:pt idx="7934">
                  <c:v>126.0239445494644</c:v>
                </c:pt>
                <c:pt idx="7935">
                  <c:v>126.00806451612905</c:v>
                </c:pt>
                <c:pt idx="7936">
                  <c:v>125.99218848431396</c:v>
                </c:pt>
                <c:pt idx="7937">
                  <c:v>125.97631645250694</c:v>
                </c:pt>
                <c:pt idx="7938">
                  <c:v>125.96044841919637</c:v>
                </c:pt>
                <c:pt idx="7939">
                  <c:v>125.94458438287153</c:v>
                </c:pt>
                <c:pt idx="7940">
                  <c:v>125.92872434202243</c:v>
                </c:pt>
                <c:pt idx="7941">
                  <c:v>125.91286829513976</c:v>
                </c:pt>
                <c:pt idx="7942">
                  <c:v>125.8970162407151</c:v>
                </c:pt>
                <c:pt idx="7943">
                  <c:v>125.8811681772407</c:v>
                </c:pt>
                <c:pt idx="7944">
                  <c:v>125.86532410320956</c:v>
                </c:pt>
                <c:pt idx="7945">
                  <c:v>125.84948401711556</c:v>
                </c:pt>
                <c:pt idx="7946">
                  <c:v>125.83364791745313</c:v>
                </c:pt>
                <c:pt idx="7947">
                  <c:v>125.81781580271765</c:v>
                </c:pt>
                <c:pt idx="7948">
                  <c:v>125.80198767140521</c:v>
                </c:pt>
                <c:pt idx="7949">
                  <c:v>125.78616352201259</c:v>
                </c:pt>
                <c:pt idx="7950">
                  <c:v>125.77034335303736</c:v>
                </c:pt>
                <c:pt idx="7951">
                  <c:v>125.75452716297785</c:v>
                </c:pt>
                <c:pt idx="7952">
                  <c:v>125.73871495033319</c:v>
                </c:pt>
                <c:pt idx="7953">
                  <c:v>125.72290671360322</c:v>
                </c:pt>
                <c:pt idx="7954">
                  <c:v>125.70710245128848</c:v>
                </c:pt>
                <c:pt idx="7955">
                  <c:v>125.69130216189038</c:v>
                </c:pt>
                <c:pt idx="7956">
                  <c:v>125.67550584391101</c:v>
                </c:pt>
                <c:pt idx="7957">
                  <c:v>125.65971349585324</c:v>
                </c:pt>
                <c:pt idx="7958">
                  <c:v>125.64392511622066</c:v>
                </c:pt>
                <c:pt idx="7959">
                  <c:v>125.62814070351759</c:v>
                </c:pt>
                <c:pt idx="7960">
                  <c:v>125.61236025624922</c:v>
                </c:pt>
                <c:pt idx="7961">
                  <c:v>125.59658377292138</c:v>
                </c:pt>
                <c:pt idx="7962">
                  <c:v>125.58081125204069</c:v>
                </c:pt>
                <c:pt idx="7963">
                  <c:v>125.5650426921145</c:v>
                </c:pt>
                <c:pt idx="7964">
                  <c:v>125.54927809165098</c:v>
                </c:pt>
                <c:pt idx="7965">
                  <c:v>125.53351744915892</c:v>
                </c:pt>
                <c:pt idx="7966">
                  <c:v>125.51776076314799</c:v>
                </c:pt>
                <c:pt idx="7967">
                  <c:v>125.50200803212851</c:v>
                </c:pt>
                <c:pt idx="7968">
                  <c:v>125.4862592546116</c:v>
                </c:pt>
                <c:pt idx="7969">
                  <c:v>125.47051442910917</c:v>
                </c:pt>
                <c:pt idx="7970">
                  <c:v>125.45477355413372</c:v>
                </c:pt>
                <c:pt idx="7971">
                  <c:v>125.43903662819866</c:v>
                </c:pt>
                <c:pt idx="7972">
                  <c:v>125.42330364981815</c:v>
                </c:pt>
                <c:pt idx="7973">
                  <c:v>125.40757461750688</c:v>
                </c:pt>
                <c:pt idx="7974">
                  <c:v>125.39184952978057</c:v>
                </c:pt>
                <c:pt idx="7975">
                  <c:v>125.37612838515547</c:v>
                </c:pt>
                <c:pt idx="7976">
                  <c:v>125.36041118214867</c:v>
                </c:pt>
                <c:pt idx="7977">
                  <c:v>125.344697919278</c:v>
                </c:pt>
                <c:pt idx="7978">
                  <c:v>125.32898859506204</c:v>
                </c:pt>
                <c:pt idx="7979">
                  <c:v>125.31328320802004</c:v>
                </c:pt>
                <c:pt idx="7980">
                  <c:v>125.29758175667212</c:v>
                </c:pt>
                <c:pt idx="7981">
                  <c:v>125.28188423953897</c:v>
                </c:pt>
                <c:pt idx="7982">
                  <c:v>125.26619065514218</c:v>
                </c:pt>
                <c:pt idx="7983">
                  <c:v>125.250501002004</c:v>
                </c:pt>
                <c:pt idx="7984">
                  <c:v>125.23481527864745</c:v>
                </c:pt>
                <c:pt idx="7985">
                  <c:v>125.21913348359629</c:v>
                </c:pt>
                <c:pt idx="7986">
                  <c:v>125.20345561537498</c:v>
                </c:pt>
                <c:pt idx="7987">
                  <c:v>125.18778167250876</c:v>
                </c:pt>
                <c:pt idx="7988">
                  <c:v>125.17211165352361</c:v>
                </c:pt>
                <c:pt idx="7989">
                  <c:v>125.15644555694617</c:v>
                </c:pt>
                <c:pt idx="7990">
                  <c:v>125.14078338130399</c:v>
                </c:pt>
                <c:pt idx="7991">
                  <c:v>125.12512512512514</c:v>
                </c:pt>
                <c:pt idx="7992">
                  <c:v>125.10947078693856</c:v>
                </c:pt>
                <c:pt idx="7993">
                  <c:v>125.09382036527397</c:v>
                </c:pt>
                <c:pt idx="7994">
                  <c:v>125.07817385866164</c:v>
                </c:pt>
                <c:pt idx="7995">
                  <c:v>125.06253126563278</c:v>
                </c:pt>
                <c:pt idx="7996">
                  <c:v>125.04689258471926</c:v>
                </c:pt>
                <c:pt idx="7997">
                  <c:v>125.03125781445361</c:v>
                </c:pt>
                <c:pt idx="7998">
                  <c:v>125.01562695336919</c:v>
                </c:pt>
                <c:pt idx="7999">
                  <c:v>125</c:v>
                </c:pt>
                <c:pt idx="8000">
                  <c:v>124.98437695288092</c:v>
                </c:pt>
                <c:pt idx="8001">
                  <c:v>124.96875781054734</c:v>
                </c:pt>
                <c:pt idx="8002">
                  <c:v>124.95314257153566</c:v>
                </c:pt>
                <c:pt idx="8003">
                  <c:v>124.93753123438282</c:v>
                </c:pt>
                <c:pt idx="8004">
                  <c:v>124.92192379762646</c:v>
                </c:pt>
                <c:pt idx="8005">
                  <c:v>124.90632025980514</c:v>
                </c:pt>
                <c:pt idx="8006">
                  <c:v>124.89072061945798</c:v>
                </c:pt>
                <c:pt idx="8007">
                  <c:v>124.87512487512491</c:v>
                </c:pt>
                <c:pt idx="8008">
                  <c:v>124.85953302534648</c:v>
                </c:pt>
                <c:pt idx="8009">
                  <c:v>124.84394506866417</c:v>
                </c:pt>
                <c:pt idx="8010">
                  <c:v>124.82836100362006</c:v>
                </c:pt>
                <c:pt idx="8011">
                  <c:v>124.81278082875684</c:v>
                </c:pt>
                <c:pt idx="8012">
                  <c:v>124.79720454261826</c:v>
                </c:pt>
                <c:pt idx="8013">
                  <c:v>124.78163214374845</c:v>
                </c:pt>
                <c:pt idx="8014">
                  <c:v>124.76606363069243</c:v>
                </c:pt>
                <c:pt idx="8015">
                  <c:v>124.75049900199602</c:v>
                </c:pt>
                <c:pt idx="8016">
                  <c:v>124.7349382562056</c:v>
                </c:pt>
                <c:pt idx="8017">
                  <c:v>124.71938139186827</c:v>
                </c:pt>
                <c:pt idx="8018">
                  <c:v>124.70382840753211</c:v>
                </c:pt>
                <c:pt idx="8019">
                  <c:v>124.68827930174565</c:v>
                </c:pt>
                <c:pt idx="8020">
                  <c:v>124.67273407305821</c:v>
                </c:pt>
                <c:pt idx="8021">
                  <c:v>124.65719272001994</c:v>
                </c:pt>
                <c:pt idx="8022">
                  <c:v>124.64165524118161</c:v>
                </c:pt>
                <c:pt idx="8023">
                  <c:v>124.62612163509475</c:v>
                </c:pt>
                <c:pt idx="8024">
                  <c:v>124.61059190031152</c:v>
                </c:pt>
                <c:pt idx="8025">
                  <c:v>124.59506603538502</c:v>
                </c:pt>
                <c:pt idx="8026">
                  <c:v>124.57954403886883</c:v>
                </c:pt>
                <c:pt idx="8027">
                  <c:v>124.56402590931738</c:v>
                </c:pt>
                <c:pt idx="8028">
                  <c:v>124.54851164528586</c:v>
                </c:pt>
                <c:pt idx="8029">
                  <c:v>124.53300124533003</c:v>
                </c:pt>
                <c:pt idx="8030">
                  <c:v>124.51749470800645</c:v>
                </c:pt>
                <c:pt idx="8031">
                  <c:v>124.5019920318725</c:v>
                </c:pt>
                <c:pt idx="8032">
                  <c:v>124.48649321548615</c:v>
                </c:pt>
                <c:pt idx="8033">
                  <c:v>124.47099825740601</c:v>
                </c:pt>
                <c:pt idx="8034">
                  <c:v>124.45550715619164</c:v>
                </c:pt>
                <c:pt idx="8035">
                  <c:v>124.44001991040321</c:v>
                </c:pt>
                <c:pt idx="8036">
                  <c:v>124.42453651860144</c:v>
                </c:pt>
                <c:pt idx="8037">
                  <c:v>124.40905697934808</c:v>
                </c:pt>
                <c:pt idx="8038">
                  <c:v>124.39358129120539</c:v>
                </c:pt>
                <c:pt idx="8039">
                  <c:v>124.37810945273635</c:v>
                </c:pt>
                <c:pt idx="8040">
                  <c:v>124.36264146250466</c:v>
                </c:pt>
                <c:pt idx="8041">
                  <c:v>124.34717731907487</c:v>
                </c:pt>
                <c:pt idx="8042">
                  <c:v>124.3317170210121</c:v>
                </c:pt>
                <c:pt idx="8043">
                  <c:v>124.31626056688212</c:v>
                </c:pt>
                <c:pt idx="8044">
                  <c:v>124.30080795525171</c:v>
                </c:pt>
                <c:pt idx="8045">
                  <c:v>124.28535918468806</c:v>
                </c:pt>
                <c:pt idx="8046">
                  <c:v>124.26991425375915</c:v>
                </c:pt>
                <c:pt idx="8047">
                  <c:v>124.25447316103381</c:v>
                </c:pt>
                <c:pt idx="8048">
                  <c:v>124.23903590508138</c:v>
                </c:pt>
                <c:pt idx="8049">
                  <c:v>124.22360248447202</c:v>
                </c:pt>
                <c:pt idx="8050">
                  <c:v>124.20817289777666</c:v>
                </c:pt>
                <c:pt idx="8051">
                  <c:v>124.19274714356683</c:v>
                </c:pt>
                <c:pt idx="8052">
                  <c:v>124.17732522041473</c:v>
                </c:pt>
                <c:pt idx="8053">
                  <c:v>124.16190712689347</c:v>
                </c:pt>
                <c:pt idx="8054">
                  <c:v>124.14649286157668</c:v>
                </c:pt>
                <c:pt idx="8055">
                  <c:v>124.13108242303876</c:v>
                </c:pt>
                <c:pt idx="8056">
                  <c:v>124.11567580985478</c:v>
                </c:pt>
                <c:pt idx="8057">
                  <c:v>124.10027302060064</c:v>
                </c:pt>
                <c:pt idx="8058">
                  <c:v>124.08487405385287</c:v>
                </c:pt>
                <c:pt idx="8059">
                  <c:v>124.06947890818856</c:v>
                </c:pt>
                <c:pt idx="8060">
                  <c:v>124.05408758218584</c:v>
                </c:pt>
                <c:pt idx="8061">
                  <c:v>124.03870007442323</c:v>
                </c:pt>
                <c:pt idx="8062">
                  <c:v>124.02331638348008</c:v>
                </c:pt>
                <c:pt idx="8063">
                  <c:v>124.00793650793651</c:v>
                </c:pt>
                <c:pt idx="8064">
                  <c:v>123.99256044637322</c:v>
                </c:pt>
                <c:pt idx="8065">
                  <c:v>123.97718819737166</c:v>
                </c:pt>
                <c:pt idx="8066">
                  <c:v>123.96181975951406</c:v>
                </c:pt>
                <c:pt idx="8067">
                  <c:v>123.94645513138323</c:v>
                </c:pt>
                <c:pt idx="8068">
                  <c:v>123.93109431156275</c:v>
                </c:pt>
                <c:pt idx="8069">
                  <c:v>123.9157372986369</c:v>
                </c:pt>
                <c:pt idx="8070">
                  <c:v>123.90038409119067</c:v>
                </c:pt>
                <c:pt idx="8071">
                  <c:v>123.88503468780974</c:v>
                </c:pt>
                <c:pt idx="8072">
                  <c:v>123.86968908708037</c:v>
                </c:pt>
                <c:pt idx="8073">
                  <c:v>123.85434728758979</c:v>
                </c:pt>
                <c:pt idx="8074">
                  <c:v>123.83900928792573</c:v>
                </c:pt>
                <c:pt idx="8075">
                  <c:v>123.82367508667656</c:v>
                </c:pt>
                <c:pt idx="8076">
                  <c:v>123.8083446824316</c:v>
                </c:pt>
                <c:pt idx="8077">
                  <c:v>123.79301807378066</c:v>
                </c:pt>
                <c:pt idx="8078">
                  <c:v>123.77769525931424</c:v>
                </c:pt>
                <c:pt idx="8079">
                  <c:v>123.76237623762376</c:v>
                </c:pt>
                <c:pt idx="8080">
                  <c:v>123.74706100730108</c:v>
                </c:pt>
                <c:pt idx="8081">
                  <c:v>123.73174956693884</c:v>
                </c:pt>
                <c:pt idx="8082">
                  <c:v>123.71644191513052</c:v>
                </c:pt>
                <c:pt idx="8083">
                  <c:v>123.70113805047006</c:v>
                </c:pt>
                <c:pt idx="8084">
                  <c:v>123.68583797155222</c:v>
                </c:pt>
                <c:pt idx="8085">
                  <c:v>123.67054167697253</c:v>
                </c:pt>
                <c:pt idx="8086">
                  <c:v>123.65524916532708</c:v>
                </c:pt>
                <c:pt idx="8087">
                  <c:v>123.63996043521269</c:v>
                </c:pt>
                <c:pt idx="8088">
                  <c:v>123.62467548522685</c:v>
                </c:pt>
                <c:pt idx="8089">
                  <c:v>123.60939431396787</c:v>
                </c:pt>
                <c:pt idx="8090">
                  <c:v>123.59411692003464</c:v>
                </c:pt>
                <c:pt idx="8091">
                  <c:v>123.57884330202667</c:v>
                </c:pt>
                <c:pt idx="8092">
                  <c:v>123.56357345854441</c:v>
                </c:pt>
                <c:pt idx="8093">
                  <c:v>123.5483073881888</c:v>
                </c:pt>
                <c:pt idx="8094">
                  <c:v>123.53304508956145</c:v>
                </c:pt>
                <c:pt idx="8095">
                  <c:v>123.51778656126483</c:v>
                </c:pt>
                <c:pt idx="8096">
                  <c:v>123.50253180190194</c:v>
                </c:pt>
                <c:pt idx="8097">
                  <c:v>123.48728081007656</c:v>
                </c:pt>
                <c:pt idx="8098">
                  <c:v>123.47203358439313</c:v>
                </c:pt>
                <c:pt idx="8099">
                  <c:v>123.4567901234568</c:v>
                </c:pt>
                <c:pt idx="8100">
                  <c:v>123.44155042587333</c:v>
                </c:pt>
                <c:pt idx="8101">
                  <c:v>123.42631449024933</c:v>
                </c:pt>
                <c:pt idx="8102">
                  <c:v>123.4110823151919</c:v>
                </c:pt>
                <c:pt idx="8103">
                  <c:v>123.39585389930899</c:v>
                </c:pt>
                <c:pt idx="8104">
                  <c:v>123.38062924120912</c:v>
                </c:pt>
                <c:pt idx="8105">
                  <c:v>123.36540833950161</c:v>
                </c:pt>
                <c:pt idx="8106">
                  <c:v>123.35019119279637</c:v>
                </c:pt>
                <c:pt idx="8107">
                  <c:v>123.33497779970399</c:v>
                </c:pt>
                <c:pt idx="8108">
                  <c:v>123.31976815883586</c:v>
                </c:pt>
                <c:pt idx="8109">
                  <c:v>123.30456226880395</c:v>
                </c:pt>
                <c:pt idx="8110">
                  <c:v>123.28936012822091</c:v>
                </c:pt>
                <c:pt idx="8111">
                  <c:v>123.27416173570018</c:v>
                </c:pt>
                <c:pt idx="8112">
                  <c:v>123.2589670898558</c:v>
                </c:pt>
                <c:pt idx="8113">
                  <c:v>123.24377618930241</c:v>
                </c:pt>
                <c:pt idx="8114">
                  <c:v>123.22858903265555</c:v>
                </c:pt>
                <c:pt idx="8115">
                  <c:v>123.2134056185313</c:v>
                </c:pt>
                <c:pt idx="8116">
                  <c:v>123.19822594554635</c:v>
                </c:pt>
                <c:pt idx="8117">
                  <c:v>123.18305001231829</c:v>
                </c:pt>
                <c:pt idx="8118">
                  <c:v>123.16787781746521</c:v>
                </c:pt>
                <c:pt idx="8119">
                  <c:v>123.15270935960595</c:v>
                </c:pt>
                <c:pt idx="8120">
                  <c:v>123.13754463735991</c:v>
                </c:pt>
                <c:pt idx="8121">
                  <c:v>123.12238364934746</c:v>
                </c:pt>
                <c:pt idx="8122">
                  <c:v>123.10722639418935</c:v>
                </c:pt>
                <c:pt idx="8123">
                  <c:v>123.09207287050712</c:v>
                </c:pt>
                <c:pt idx="8124">
                  <c:v>123.07692307692308</c:v>
                </c:pt>
                <c:pt idx="8125">
                  <c:v>123.06177701206006</c:v>
                </c:pt>
                <c:pt idx="8126">
                  <c:v>123.04663467454162</c:v>
                </c:pt>
                <c:pt idx="8127">
                  <c:v>123.0314960629921</c:v>
                </c:pt>
                <c:pt idx="8128">
                  <c:v>123.01636117603644</c:v>
                </c:pt>
                <c:pt idx="8129">
                  <c:v>123.0012300123001</c:v>
                </c:pt>
                <c:pt idx="8130">
                  <c:v>122.98610257040953</c:v>
                </c:pt>
                <c:pt idx="8131">
                  <c:v>122.97097884899165</c:v>
                </c:pt>
                <c:pt idx="8132">
                  <c:v>122.95585884667406</c:v>
                </c:pt>
                <c:pt idx="8133">
                  <c:v>122.94074256208508</c:v>
                </c:pt>
                <c:pt idx="8134">
                  <c:v>122.92562999385373</c:v>
                </c:pt>
                <c:pt idx="8135">
                  <c:v>122.91052114060966</c:v>
                </c:pt>
                <c:pt idx="8136">
                  <c:v>122.89541600098315</c:v>
                </c:pt>
                <c:pt idx="8137">
                  <c:v>122.88031457360533</c:v>
                </c:pt>
                <c:pt idx="8138">
                  <c:v>122.86521685710775</c:v>
                </c:pt>
                <c:pt idx="8139">
                  <c:v>122.85012285012283</c:v>
                </c:pt>
                <c:pt idx="8140">
                  <c:v>122.83503255128363</c:v>
                </c:pt>
                <c:pt idx="8141">
                  <c:v>122.81994595922382</c:v>
                </c:pt>
                <c:pt idx="8142">
                  <c:v>122.80486307257765</c:v>
                </c:pt>
                <c:pt idx="8143">
                  <c:v>122.78978388998036</c:v>
                </c:pt>
                <c:pt idx="8144">
                  <c:v>122.77470841006755</c:v>
                </c:pt>
                <c:pt idx="8145">
                  <c:v>122.75963663147554</c:v>
                </c:pt>
                <c:pt idx="8146">
                  <c:v>122.74456855284153</c:v>
                </c:pt>
                <c:pt idx="8147">
                  <c:v>122.72950417280315</c:v>
                </c:pt>
                <c:pt idx="8148">
                  <c:v>122.7144434899988</c:v>
                </c:pt>
                <c:pt idx="8149">
                  <c:v>122.69938650306749</c:v>
                </c:pt>
                <c:pt idx="8150">
                  <c:v>122.684333210649</c:v>
                </c:pt>
                <c:pt idx="8151">
                  <c:v>122.66928361138372</c:v>
                </c:pt>
                <c:pt idx="8152">
                  <c:v>122.65423770391266</c:v>
                </c:pt>
                <c:pt idx="8153">
                  <c:v>122.63919548687763</c:v>
                </c:pt>
                <c:pt idx="8154">
                  <c:v>122.62415695892093</c:v>
                </c:pt>
                <c:pt idx="8155">
                  <c:v>122.6091221186856</c:v>
                </c:pt>
                <c:pt idx="8156">
                  <c:v>122.59409096481549</c:v>
                </c:pt>
                <c:pt idx="8157">
                  <c:v>122.57906349595491</c:v>
                </c:pt>
                <c:pt idx="8158">
                  <c:v>122.56403971074883</c:v>
                </c:pt>
                <c:pt idx="8159">
                  <c:v>122.54901960784315</c:v>
                </c:pt>
                <c:pt idx="8160">
                  <c:v>122.5340031858841</c:v>
                </c:pt>
                <c:pt idx="8161">
                  <c:v>122.51899044351872</c:v>
                </c:pt>
                <c:pt idx="8162">
                  <c:v>122.50398137939483</c:v>
                </c:pt>
                <c:pt idx="8163">
                  <c:v>122.48897599216073</c:v>
                </c:pt>
                <c:pt idx="8164">
                  <c:v>122.47397428046541</c:v>
                </c:pt>
                <c:pt idx="8165">
                  <c:v>122.45897624295858</c:v>
                </c:pt>
                <c:pt idx="8166">
                  <c:v>122.44398187829069</c:v>
                </c:pt>
                <c:pt idx="8167">
                  <c:v>122.42899118511268</c:v>
                </c:pt>
                <c:pt idx="8168">
                  <c:v>122.41400416207613</c:v>
                </c:pt>
                <c:pt idx="8169">
                  <c:v>122.39902080783357</c:v>
                </c:pt>
                <c:pt idx="8170">
                  <c:v>122.38404112103784</c:v>
                </c:pt>
                <c:pt idx="8171">
                  <c:v>122.36906510034262</c:v>
                </c:pt>
                <c:pt idx="8172">
                  <c:v>122.35409274440231</c:v>
                </c:pt>
                <c:pt idx="8173">
                  <c:v>122.33912405187181</c:v>
                </c:pt>
                <c:pt idx="8174">
                  <c:v>122.3241590214067</c:v>
                </c:pt>
                <c:pt idx="8175">
                  <c:v>122.3091976516634</c:v>
                </c:pt>
                <c:pt idx="8176">
                  <c:v>122.29423994129878</c:v>
                </c:pt>
                <c:pt idx="8177">
                  <c:v>122.27928588897039</c:v>
                </c:pt>
                <c:pt idx="8178">
                  <c:v>122.26433549333657</c:v>
                </c:pt>
                <c:pt idx="8179">
                  <c:v>122.24938875305625</c:v>
                </c:pt>
                <c:pt idx="8180">
                  <c:v>122.23444566678893</c:v>
                </c:pt>
                <c:pt idx="8181">
                  <c:v>122.21950623319479</c:v>
                </c:pt>
                <c:pt idx="8182">
                  <c:v>122.20457045093487</c:v>
                </c:pt>
                <c:pt idx="8183">
                  <c:v>122.1896383186706</c:v>
                </c:pt>
                <c:pt idx="8184">
                  <c:v>122.17470983506411</c:v>
                </c:pt>
                <c:pt idx="8185">
                  <c:v>122.15978499877841</c:v>
                </c:pt>
                <c:pt idx="8186">
                  <c:v>122.14486380847687</c:v>
                </c:pt>
                <c:pt idx="8187">
                  <c:v>122.12994626282364</c:v>
                </c:pt>
                <c:pt idx="8188">
                  <c:v>122.11503236048358</c:v>
                </c:pt>
                <c:pt idx="8189">
                  <c:v>122.10012210012211</c:v>
                </c:pt>
                <c:pt idx="8190">
                  <c:v>122.08521548040531</c:v>
                </c:pt>
                <c:pt idx="8191">
                  <c:v>122.0703125</c:v>
                </c:pt>
                <c:pt idx="8192">
                  <c:v>122.05541315757354</c:v>
                </c:pt>
                <c:pt idx="8193">
                  <c:v>122.04051745179396</c:v>
                </c:pt>
                <c:pt idx="8194">
                  <c:v>122.02562538133006</c:v>
                </c:pt>
                <c:pt idx="8195">
                  <c:v>122.01073694485116</c:v>
                </c:pt>
                <c:pt idx="8196">
                  <c:v>121.99585214102723</c:v>
                </c:pt>
                <c:pt idx="8197">
                  <c:v>121.98097096852889</c:v>
                </c:pt>
                <c:pt idx="8198">
                  <c:v>121.96609342602756</c:v>
                </c:pt>
                <c:pt idx="8199">
                  <c:v>121.95121951219512</c:v>
                </c:pt>
                <c:pt idx="8200">
                  <c:v>121.93634922570416</c:v>
                </c:pt>
                <c:pt idx="8201">
                  <c:v>121.921482565228</c:v>
                </c:pt>
                <c:pt idx="8202">
                  <c:v>121.90661952944048</c:v>
                </c:pt>
                <c:pt idx="8203">
                  <c:v>121.89176011701606</c:v>
                </c:pt>
                <c:pt idx="8204">
                  <c:v>121.87690432663011</c:v>
                </c:pt>
                <c:pt idx="8205">
                  <c:v>121.86205215695834</c:v>
                </c:pt>
                <c:pt idx="8206">
                  <c:v>121.8472036066772</c:v>
                </c:pt>
                <c:pt idx="8207">
                  <c:v>121.83235867446395</c:v>
                </c:pt>
                <c:pt idx="8208">
                  <c:v>121.81751735899623</c:v>
                </c:pt>
                <c:pt idx="8209">
                  <c:v>121.80267965895247</c:v>
                </c:pt>
                <c:pt idx="8210">
                  <c:v>121.78784557301179</c:v>
                </c:pt>
                <c:pt idx="8211">
                  <c:v>121.77301509985388</c:v>
                </c:pt>
                <c:pt idx="8212">
                  <c:v>121.75818823815905</c:v>
                </c:pt>
                <c:pt idx="8213">
                  <c:v>121.74336498660823</c:v>
                </c:pt>
                <c:pt idx="8214">
                  <c:v>121.72854534388313</c:v>
                </c:pt>
                <c:pt idx="8215">
                  <c:v>121.71372930866603</c:v>
                </c:pt>
                <c:pt idx="8216">
                  <c:v>121.69891687963975</c:v>
                </c:pt>
                <c:pt idx="8217">
                  <c:v>121.68410805548795</c:v>
                </c:pt>
                <c:pt idx="8218">
                  <c:v>121.66930283489476</c:v>
                </c:pt>
                <c:pt idx="8219">
                  <c:v>121.654501216545</c:v>
                </c:pt>
                <c:pt idx="8220">
                  <c:v>121.6397031991242</c:v>
                </c:pt>
                <c:pt idx="8221">
                  <c:v>121.62490878131844</c:v>
                </c:pt>
                <c:pt idx="8222">
                  <c:v>121.61011796181441</c:v>
                </c:pt>
                <c:pt idx="8223">
                  <c:v>121.59533073929961</c:v>
                </c:pt>
                <c:pt idx="8224">
                  <c:v>121.58054711246201</c:v>
                </c:pt>
                <c:pt idx="8225">
                  <c:v>121.56576707999025</c:v>
                </c:pt>
                <c:pt idx="8226">
                  <c:v>121.5509906405737</c:v>
                </c:pt>
                <c:pt idx="8227">
                  <c:v>121.53621779290228</c:v>
                </c:pt>
                <c:pt idx="8228">
                  <c:v>121.52144853566656</c:v>
                </c:pt>
                <c:pt idx="8229">
                  <c:v>121.50668286755771</c:v>
                </c:pt>
                <c:pt idx="8230">
                  <c:v>121.49192078726766</c:v>
                </c:pt>
                <c:pt idx="8231">
                  <c:v>121.47716229348883</c:v>
                </c:pt>
                <c:pt idx="8232">
                  <c:v>121.46240738491437</c:v>
                </c:pt>
                <c:pt idx="8233">
                  <c:v>121.44765606023805</c:v>
                </c:pt>
                <c:pt idx="8234">
                  <c:v>121.43290831815425</c:v>
                </c:pt>
                <c:pt idx="8235">
                  <c:v>121.41816415735792</c:v>
                </c:pt>
                <c:pt idx="8236">
                  <c:v>121.40342357654487</c:v>
                </c:pt>
                <c:pt idx="8237">
                  <c:v>121.38868657441127</c:v>
                </c:pt>
                <c:pt idx="8238">
                  <c:v>121.37395314965407</c:v>
                </c:pt>
                <c:pt idx="8239">
                  <c:v>121.35922330097087</c:v>
                </c:pt>
                <c:pt idx="8240">
                  <c:v>121.34449702705983</c:v>
                </c:pt>
                <c:pt idx="8241">
                  <c:v>121.32977432661971</c:v>
                </c:pt>
                <c:pt idx="8242">
                  <c:v>121.31505519835011</c:v>
                </c:pt>
                <c:pt idx="8243">
                  <c:v>121.30033964095101</c:v>
                </c:pt>
                <c:pt idx="8244">
                  <c:v>121.28562765312314</c:v>
                </c:pt>
                <c:pt idx="8245">
                  <c:v>121.27091923356775</c:v>
                </c:pt>
                <c:pt idx="8246">
                  <c:v>121.25621438098703</c:v>
                </c:pt>
                <c:pt idx="8247">
                  <c:v>121.24151309408343</c:v>
                </c:pt>
                <c:pt idx="8248">
                  <c:v>121.22681537156018</c:v>
                </c:pt>
                <c:pt idx="8249">
                  <c:v>121.2121212121212</c:v>
                </c:pt>
                <c:pt idx="8250">
                  <c:v>121.19743061447099</c:v>
                </c:pt>
                <c:pt idx="8251">
                  <c:v>121.18274357731458</c:v>
                </c:pt>
                <c:pt idx="8252">
                  <c:v>121.16806009935782</c:v>
                </c:pt>
                <c:pt idx="8253">
                  <c:v>121.15338017930702</c:v>
                </c:pt>
                <c:pt idx="8254">
                  <c:v>121.13870381586914</c:v>
                </c:pt>
                <c:pt idx="8255">
                  <c:v>121.12403100775194</c:v>
                </c:pt>
                <c:pt idx="8256">
                  <c:v>121.10936175366355</c:v>
                </c:pt>
                <c:pt idx="8257">
                  <c:v>121.09469605231293</c:v>
                </c:pt>
                <c:pt idx="8258">
                  <c:v>121.08003390240948</c:v>
                </c:pt>
                <c:pt idx="8259">
                  <c:v>121.06537530266344</c:v>
                </c:pt>
                <c:pt idx="8260">
                  <c:v>121.05072025178551</c:v>
                </c:pt>
                <c:pt idx="8261">
                  <c:v>121.03606874848703</c:v>
                </c:pt>
                <c:pt idx="8262">
                  <c:v>121.02142079148008</c:v>
                </c:pt>
                <c:pt idx="8263">
                  <c:v>121.00677637947729</c:v>
                </c:pt>
                <c:pt idx="8264">
                  <c:v>120.99213551119178</c:v>
                </c:pt>
                <c:pt idx="8265">
                  <c:v>120.97749818533752</c:v>
                </c:pt>
                <c:pt idx="8266">
                  <c:v>120.96286440062903</c:v>
                </c:pt>
                <c:pt idx="8267">
                  <c:v>120.94823415578129</c:v>
                </c:pt>
                <c:pt idx="8268">
                  <c:v>120.93360744951022</c:v>
                </c:pt>
                <c:pt idx="8269">
                  <c:v>120.91898428053204</c:v>
                </c:pt>
                <c:pt idx="8270">
                  <c:v>120.90436464756375</c:v>
                </c:pt>
                <c:pt idx="8271">
                  <c:v>120.88974854932302</c:v>
                </c:pt>
                <c:pt idx="8272">
                  <c:v>120.87513598452799</c:v>
                </c:pt>
                <c:pt idx="8273">
                  <c:v>120.86052695189754</c:v>
                </c:pt>
                <c:pt idx="8274">
                  <c:v>120.84592145015104</c:v>
                </c:pt>
                <c:pt idx="8275">
                  <c:v>120.83131947800869</c:v>
                </c:pt>
                <c:pt idx="8276">
                  <c:v>120.81672103419116</c:v>
                </c:pt>
                <c:pt idx="8277">
                  <c:v>120.80212611741965</c:v>
                </c:pt>
                <c:pt idx="8278">
                  <c:v>120.78753472641623</c:v>
                </c:pt>
                <c:pt idx="8279">
                  <c:v>120.7729468599034</c:v>
                </c:pt>
                <c:pt idx="8280">
                  <c:v>120.75836251660425</c:v>
                </c:pt>
                <c:pt idx="8281">
                  <c:v>120.74378169524269</c:v>
                </c:pt>
                <c:pt idx="8282">
                  <c:v>120.72920439454305</c:v>
                </c:pt>
                <c:pt idx="8283">
                  <c:v>120.71463061323028</c:v>
                </c:pt>
                <c:pt idx="8284">
                  <c:v>120.70006035003016</c:v>
                </c:pt>
                <c:pt idx="8285">
                  <c:v>120.68549360366886</c:v>
                </c:pt>
                <c:pt idx="8286">
                  <c:v>120.67093037287314</c:v>
                </c:pt>
                <c:pt idx="8287">
                  <c:v>120.65637065637064</c:v>
                </c:pt>
                <c:pt idx="8288">
                  <c:v>120.64181445288938</c:v>
                </c:pt>
                <c:pt idx="8289">
                  <c:v>120.62726176115802</c:v>
                </c:pt>
                <c:pt idx="8290">
                  <c:v>120.61271257990592</c:v>
                </c:pt>
                <c:pt idx="8291">
                  <c:v>120.59816690786302</c:v>
                </c:pt>
                <c:pt idx="8292">
                  <c:v>120.58362474375981</c:v>
                </c:pt>
                <c:pt idx="8293">
                  <c:v>120.56908608632745</c:v>
                </c:pt>
                <c:pt idx="8294">
                  <c:v>120.55455093429778</c:v>
                </c:pt>
                <c:pt idx="8295">
                  <c:v>120.54001928640311</c:v>
                </c:pt>
                <c:pt idx="8296">
                  <c:v>120.52549114137636</c:v>
                </c:pt>
                <c:pt idx="8297">
                  <c:v>120.51096649795132</c:v>
                </c:pt>
                <c:pt idx="8298">
                  <c:v>120.49644535486206</c:v>
                </c:pt>
                <c:pt idx="8299">
                  <c:v>120.48192771084334</c:v>
                </c:pt>
                <c:pt idx="8300">
                  <c:v>120.46741356463075</c:v>
                </c:pt>
                <c:pt idx="8301">
                  <c:v>120.45290291496025</c:v>
                </c:pt>
                <c:pt idx="8302">
                  <c:v>120.43839576056844</c:v>
                </c:pt>
                <c:pt idx="8303">
                  <c:v>120.42389210019267</c:v>
                </c:pt>
                <c:pt idx="8304">
                  <c:v>120.40939193257076</c:v>
                </c:pt>
                <c:pt idx="8305">
                  <c:v>120.39489525644115</c:v>
                </c:pt>
                <c:pt idx="8306">
                  <c:v>120.3804020705429</c:v>
                </c:pt>
                <c:pt idx="8307">
                  <c:v>120.3659123736158</c:v>
                </c:pt>
                <c:pt idx="8308">
                  <c:v>120.35142616440005</c:v>
                </c:pt>
                <c:pt idx="8309">
                  <c:v>120.33694344163656</c:v>
                </c:pt>
                <c:pt idx="8310">
                  <c:v>120.3224642040669</c:v>
                </c:pt>
                <c:pt idx="8311">
                  <c:v>120.30798845043314</c:v>
                </c:pt>
                <c:pt idx="8312">
                  <c:v>120.29351617947789</c:v>
                </c:pt>
                <c:pt idx="8313">
                  <c:v>120.27904738994467</c:v>
                </c:pt>
                <c:pt idx="8314">
                  <c:v>120.26458208057728</c:v>
                </c:pt>
                <c:pt idx="8315">
                  <c:v>120.25012025012022</c:v>
                </c:pt>
                <c:pt idx="8316">
                  <c:v>120.23566189731875</c:v>
                </c:pt>
                <c:pt idx="8317">
                  <c:v>120.2212070209185</c:v>
                </c:pt>
                <c:pt idx="8318">
                  <c:v>120.20675561966581</c:v>
                </c:pt>
                <c:pt idx="8319">
                  <c:v>120.19230769230768</c:v>
                </c:pt>
                <c:pt idx="8320">
                  <c:v>120.17786323759164</c:v>
                </c:pt>
                <c:pt idx="8321">
                  <c:v>120.16342225426583</c:v>
                </c:pt>
                <c:pt idx="8322">
                  <c:v>120.14898474107891</c:v>
                </c:pt>
                <c:pt idx="8323">
                  <c:v>120.13455069678041</c:v>
                </c:pt>
                <c:pt idx="8324">
                  <c:v>120.12012012012013</c:v>
                </c:pt>
                <c:pt idx="8325">
                  <c:v>120.10569300984866</c:v>
                </c:pt>
                <c:pt idx="8326">
                  <c:v>120.09126936471719</c:v>
                </c:pt>
                <c:pt idx="8327">
                  <c:v>120.07684918347744</c:v>
                </c:pt>
                <c:pt idx="8328">
                  <c:v>120.06243246488171</c:v>
                </c:pt>
                <c:pt idx="8329">
                  <c:v>120.04801920768307</c:v>
                </c:pt>
                <c:pt idx="8330">
                  <c:v>120.03360941063499</c:v>
                </c:pt>
                <c:pt idx="8331">
                  <c:v>120.01920307249156</c:v>
                </c:pt>
                <c:pt idx="8332">
                  <c:v>120.00480019200768</c:v>
                </c:pt>
                <c:pt idx="8333">
                  <c:v>119.9904007679386</c:v>
                </c:pt>
                <c:pt idx="8334">
                  <c:v>119.97600479904018</c:v>
                </c:pt>
                <c:pt idx="8335">
                  <c:v>119.96161228406908</c:v>
                </c:pt>
                <c:pt idx="8336">
                  <c:v>119.94722322178242</c:v>
                </c:pt>
                <c:pt idx="8337">
                  <c:v>119.9328376109379</c:v>
                </c:pt>
                <c:pt idx="8338">
                  <c:v>119.91845545029381</c:v>
                </c:pt>
                <c:pt idx="8339">
                  <c:v>119.90407673860912</c:v>
                </c:pt>
                <c:pt idx="8340">
                  <c:v>119.88970147464335</c:v>
                </c:pt>
                <c:pt idx="8341">
                  <c:v>119.87532965715656</c:v>
                </c:pt>
                <c:pt idx="8342">
                  <c:v>119.86096128490951</c:v>
                </c:pt>
                <c:pt idx="8343">
                  <c:v>119.8465963566635</c:v>
                </c:pt>
                <c:pt idx="8344">
                  <c:v>119.83223487118033</c:v>
                </c:pt>
                <c:pt idx="8345">
                  <c:v>119.81787682722262</c:v>
                </c:pt>
                <c:pt idx="8346">
                  <c:v>119.8035222235534</c:v>
                </c:pt>
                <c:pt idx="8347">
                  <c:v>119.78917105893625</c:v>
                </c:pt>
                <c:pt idx="8348">
                  <c:v>119.77482333213558</c:v>
                </c:pt>
                <c:pt idx="8349">
                  <c:v>119.76047904191618</c:v>
                </c:pt>
                <c:pt idx="8350">
                  <c:v>119.74613818704346</c:v>
                </c:pt>
                <c:pt idx="8351">
                  <c:v>119.73180076628351</c:v>
                </c:pt>
                <c:pt idx="8352">
                  <c:v>119.71746677840297</c:v>
                </c:pt>
                <c:pt idx="8353">
                  <c:v>119.70313622216905</c:v>
                </c:pt>
                <c:pt idx="8354">
                  <c:v>119.68880909634949</c:v>
                </c:pt>
                <c:pt idx="8355">
                  <c:v>119.67448539971279</c:v>
                </c:pt>
                <c:pt idx="8356">
                  <c:v>119.66016513102791</c:v>
                </c:pt>
                <c:pt idx="8357">
                  <c:v>119.64584828906436</c:v>
                </c:pt>
                <c:pt idx="8358">
                  <c:v>119.63153487259241</c:v>
                </c:pt>
                <c:pt idx="8359">
                  <c:v>119.61722488038279</c:v>
                </c:pt>
                <c:pt idx="8360">
                  <c:v>119.60291831120678</c:v>
                </c:pt>
                <c:pt idx="8361">
                  <c:v>119.58861516383639</c:v>
                </c:pt>
                <c:pt idx="8362">
                  <c:v>119.57431543704412</c:v>
                </c:pt>
                <c:pt idx="8363">
                  <c:v>119.56001912960303</c:v>
                </c:pt>
                <c:pt idx="8364">
                  <c:v>119.54572624028692</c:v>
                </c:pt>
                <c:pt idx="8365">
                  <c:v>119.53143676786996</c:v>
                </c:pt>
                <c:pt idx="8366">
                  <c:v>119.51715071112703</c:v>
                </c:pt>
                <c:pt idx="8367">
                  <c:v>119.50286806883364</c:v>
                </c:pt>
                <c:pt idx="8368">
                  <c:v>119.48858883976581</c:v>
                </c:pt>
                <c:pt idx="8369">
                  <c:v>119.47431302270016</c:v>
                </c:pt>
                <c:pt idx="8370">
                  <c:v>119.46004061641379</c:v>
                </c:pt>
                <c:pt idx="8371">
                  <c:v>119.44577161968466</c:v>
                </c:pt>
                <c:pt idx="8372">
                  <c:v>119.43150603129108</c:v>
                </c:pt>
                <c:pt idx="8373">
                  <c:v>119.41724385001193</c:v>
                </c:pt>
                <c:pt idx="8374">
                  <c:v>119.40298507462687</c:v>
                </c:pt>
                <c:pt idx="8375">
                  <c:v>119.38872970391597</c:v>
                </c:pt>
                <c:pt idx="8376">
                  <c:v>119.3744777366599</c:v>
                </c:pt>
                <c:pt idx="8377">
                  <c:v>119.36022917164001</c:v>
                </c:pt>
                <c:pt idx="8378">
                  <c:v>119.34598400763815</c:v>
                </c:pt>
                <c:pt idx="8379">
                  <c:v>119.33174224343674</c:v>
                </c:pt>
                <c:pt idx="8380">
                  <c:v>119.31750387781887</c:v>
                </c:pt>
                <c:pt idx="8381">
                  <c:v>119.30326890956815</c:v>
                </c:pt>
                <c:pt idx="8382">
                  <c:v>119.28903733746871</c:v>
                </c:pt>
                <c:pt idx="8383">
                  <c:v>119.27480916030532</c:v>
                </c:pt>
                <c:pt idx="8384">
                  <c:v>119.26058437686346</c:v>
                </c:pt>
                <c:pt idx="8385">
                  <c:v>119.24636298592895</c:v>
                </c:pt>
                <c:pt idx="8386">
                  <c:v>119.23214498628828</c:v>
                </c:pt>
                <c:pt idx="8387">
                  <c:v>119.21793037672867</c:v>
                </c:pt>
                <c:pt idx="8388">
                  <c:v>119.20371915603769</c:v>
                </c:pt>
                <c:pt idx="8389">
                  <c:v>119.18951132300356</c:v>
                </c:pt>
                <c:pt idx="8390">
                  <c:v>119.17530687641521</c:v>
                </c:pt>
                <c:pt idx="8391">
                  <c:v>119.16110581506196</c:v>
                </c:pt>
                <c:pt idx="8392">
                  <c:v>119.1469081377338</c:v>
                </c:pt>
                <c:pt idx="8393">
                  <c:v>119.13271384322134</c:v>
                </c:pt>
                <c:pt idx="8394">
                  <c:v>119.11852293031568</c:v>
                </c:pt>
                <c:pt idx="8395">
                  <c:v>119.10433539780844</c:v>
                </c:pt>
                <c:pt idx="8396">
                  <c:v>119.09015124449209</c:v>
                </c:pt>
                <c:pt idx="8397">
                  <c:v>119.07597046915933</c:v>
                </c:pt>
                <c:pt idx="8398">
                  <c:v>119.06179307060367</c:v>
                </c:pt>
                <c:pt idx="8399">
                  <c:v>119.04761904761904</c:v>
                </c:pt>
                <c:pt idx="8400">
                  <c:v>119.03344839900011</c:v>
                </c:pt>
                <c:pt idx="8401">
                  <c:v>119.01928112354204</c:v>
                </c:pt>
                <c:pt idx="8402">
                  <c:v>119.00511722004046</c:v>
                </c:pt>
                <c:pt idx="8403">
                  <c:v>118.99095668729177</c:v>
                </c:pt>
                <c:pt idx="8404">
                  <c:v>118.97679952409284</c:v>
                </c:pt>
                <c:pt idx="8405">
                  <c:v>118.962645729241</c:v>
                </c:pt>
                <c:pt idx="8406">
                  <c:v>118.94849530153444</c:v>
                </c:pt>
                <c:pt idx="8407">
                  <c:v>118.93434823977167</c:v>
                </c:pt>
                <c:pt idx="8408">
                  <c:v>118.92020454275179</c:v>
                </c:pt>
                <c:pt idx="8409">
                  <c:v>118.90606420927469</c:v>
                </c:pt>
                <c:pt idx="8410">
                  <c:v>118.89192723814054</c:v>
                </c:pt>
                <c:pt idx="8411">
                  <c:v>118.87779362815024</c:v>
                </c:pt>
                <c:pt idx="8412">
                  <c:v>118.8636633781053</c:v>
                </c:pt>
                <c:pt idx="8413">
                  <c:v>118.84953648680771</c:v>
                </c:pt>
                <c:pt idx="8414">
                  <c:v>118.83541295306004</c:v>
                </c:pt>
                <c:pt idx="8415">
                  <c:v>118.82129277566538</c:v>
                </c:pt>
                <c:pt idx="8416">
                  <c:v>118.80717595342759</c:v>
                </c:pt>
                <c:pt idx="8417">
                  <c:v>118.79306248515088</c:v>
                </c:pt>
                <c:pt idx="8418">
                  <c:v>118.77895236964008</c:v>
                </c:pt>
                <c:pt idx="8419">
                  <c:v>118.76484560570071</c:v>
                </c:pt>
                <c:pt idx="8420">
                  <c:v>118.75074219213872</c:v>
                </c:pt>
                <c:pt idx="8421">
                  <c:v>118.73664212776062</c:v>
                </c:pt>
                <c:pt idx="8422">
                  <c:v>118.72254541137363</c:v>
                </c:pt>
                <c:pt idx="8423">
                  <c:v>118.70845204178539</c:v>
                </c:pt>
                <c:pt idx="8424">
                  <c:v>118.69436201780412</c:v>
                </c:pt>
                <c:pt idx="8425">
                  <c:v>118.68027533823877</c:v>
                </c:pt>
                <c:pt idx="8426">
                  <c:v>118.66619200189868</c:v>
                </c:pt>
                <c:pt idx="8427">
                  <c:v>118.65211200759371</c:v>
                </c:pt>
                <c:pt idx="8428">
                  <c:v>118.63803535413454</c:v>
                </c:pt>
                <c:pt idx="8429">
                  <c:v>118.62396204033216</c:v>
                </c:pt>
                <c:pt idx="8430">
                  <c:v>118.60989206499823</c:v>
                </c:pt>
                <c:pt idx="8431">
                  <c:v>118.59582542694497</c:v>
                </c:pt>
                <c:pt idx="8432">
                  <c:v>118.58176212498518</c:v>
                </c:pt>
                <c:pt idx="8433">
                  <c:v>118.5677021579322</c:v>
                </c:pt>
                <c:pt idx="8434">
                  <c:v>118.55364552459986</c:v>
                </c:pt>
                <c:pt idx="8435">
                  <c:v>118.53959222380276</c:v>
                </c:pt>
                <c:pt idx="8436">
                  <c:v>118.52554225435584</c:v>
                </c:pt>
                <c:pt idx="8437">
                  <c:v>118.51149561507465</c:v>
                </c:pt>
                <c:pt idx="8438">
                  <c:v>118.49745230477544</c:v>
                </c:pt>
                <c:pt idx="8439">
                  <c:v>118.4834123222749</c:v>
                </c:pt>
                <c:pt idx="8440">
                  <c:v>118.46937566639023</c:v>
                </c:pt>
                <c:pt idx="8441">
                  <c:v>118.45534233593935</c:v>
                </c:pt>
                <c:pt idx="8442">
                  <c:v>118.44131232974064</c:v>
                </c:pt>
                <c:pt idx="8443">
                  <c:v>118.42728564661296</c:v>
                </c:pt>
                <c:pt idx="8444">
                  <c:v>118.41326228537595</c:v>
                </c:pt>
                <c:pt idx="8445">
                  <c:v>118.39924224484965</c:v>
                </c:pt>
                <c:pt idx="8446">
                  <c:v>118.38522552385464</c:v>
                </c:pt>
                <c:pt idx="8447">
                  <c:v>118.3712121212121</c:v>
                </c:pt>
                <c:pt idx="8448">
                  <c:v>118.35720203574388</c:v>
                </c:pt>
                <c:pt idx="8449">
                  <c:v>118.3431952662722</c:v>
                </c:pt>
                <c:pt idx="8450">
                  <c:v>118.32919181161992</c:v>
                </c:pt>
                <c:pt idx="8451">
                  <c:v>118.31519167061052</c:v>
                </c:pt>
                <c:pt idx="8452">
                  <c:v>118.30119484206793</c:v>
                </c:pt>
                <c:pt idx="8453">
                  <c:v>118.28720132481665</c:v>
                </c:pt>
                <c:pt idx="8454">
                  <c:v>118.27321111768184</c:v>
                </c:pt>
                <c:pt idx="8455">
                  <c:v>118.25922421948913</c:v>
                </c:pt>
                <c:pt idx="8456">
                  <c:v>118.24524062906465</c:v>
                </c:pt>
                <c:pt idx="8457">
                  <c:v>118.23126034523527</c:v>
                </c:pt>
                <c:pt idx="8458">
                  <c:v>118.21728336682824</c:v>
                </c:pt>
                <c:pt idx="8459">
                  <c:v>118.20330969267137</c:v>
                </c:pt>
                <c:pt idx="8460">
                  <c:v>118.1893393215932</c:v>
                </c:pt>
                <c:pt idx="8461">
                  <c:v>118.17537225242262</c:v>
                </c:pt>
                <c:pt idx="8462">
                  <c:v>118.16140848398915</c:v>
                </c:pt>
                <c:pt idx="8463">
                  <c:v>118.14744801512288</c:v>
                </c:pt>
                <c:pt idx="8464">
                  <c:v>118.13349084465447</c:v>
                </c:pt>
                <c:pt idx="8465">
                  <c:v>118.11953697141509</c:v>
                </c:pt>
                <c:pt idx="8466">
                  <c:v>118.10558639423641</c:v>
                </c:pt>
                <c:pt idx="8467">
                  <c:v>118.09163911195085</c:v>
                </c:pt>
                <c:pt idx="8468">
                  <c:v>118.07769512339121</c:v>
                </c:pt>
                <c:pt idx="8469">
                  <c:v>118.06375442739078</c:v>
                </c:pt>
                <c:pt idx="8470">
                  <c:v>118.04981702278361</c:v>
                </c:pt>
                <c:pt idx="8471">
                  <c:v>118.03588290840416</c:v>
                </c:pt>
                <c:pt idx="8472">
                  <c:v>118.02195208308743</c:v>
                </c:pt>
                <c:pt idx="8473">
                  <c:v>118.00802454566909</c:v>
                </c:pt>
                <c:pt idx="8474">
                  <c:v>117.99410029498527</c:v>
                </c:pt>
                <c:pt idx="8475">
                  <c:v>117.98017932987257</c:v>
                </c:pt>
                <c:pt idx="8476">
                  <c:v>117.96626164916833</c:v>
                </c:pt>
                <c:pt idx="8477">
                  <c:v>117.95234725171032</c:v>
                </c:pt>
                <c:pt idx="8478">
                  <c:v>117.93843613633686</c:v>
                </c:pt>
                <c:pt idx="8479">
                  <c:v>117.92452830188678</c:v>
                </c:pt>
                <c:pt idx="8480">
                  <c:v>117.91062374719961</c:v>
                </c:pt>
                <c:pt idx="8481">
                  <c:v>117.89672247111531</c:v>
                </c:pt>
                <c:pt idx="8482">
                  <c:v>117.88282447247435</c:v>
                </c:pt>
                <c:pt idx="8483">
                  <c:v>117.86892975011787</c:v>
                </c:pt>
                <c:pt idx="8484">
                  <c:v>117.85503830288746</c:v>
                </c:pt>
                <c:pt idx="8485">
                  <c:v>117.84115012962523</c:v>
                </c:pt>
                <c:pt idx="8486">
                  <c:v>117.82726522917403</c:v>
                </c:pt>
                <c:pt idx="8487">
                  <c:v>117.81338360037701</c:v>
                </c:pt>
                <c:pt idx="8488">
                  <c:v>117.79950524207797</c:v>
                </c:pt>
                <c:pt idx="8489">
                  <c:v>117.7856301531213</c:v>
                </c:pt>
                <c:pt idx="8490">
                  <c:v>117.77175833235192</c:v>
                </c:pt>
                <c:pt idx="8491">
                  <c:v>117.75788977861514</c:v>
                </c:pt>
                <c:pt idx="8492">
                  <c:v>117.74402449075708</c:v>
                </c:pt>
                <c:pt idx="8493">
                  <c:v>117.73016246762423</c:v>
                </c:pt>
                <c:pt idx="8494">
                  <c:v>117.71630370806359</c:v>
                </c:pt>
                <c:pt idx="8495">
                  <c:v>117.70244821092278</c:v>
                </c:pt>
                <c:pt idx="8496">
                  <c:v>117.68859597505001</c:v>
                </c:pt>
                <c:pt idx="8497">
                  <c:v>117.67474699929397</c:v>
                </c:pt>
                <c:pt idx="8498">
                  <c:v>117.66090128250379</c:v>
                </c:pt>
                <c:pt idx="8499">
                  <c:v>117.64705882352942</c:v>
                </c:pt>
                <c:pt idx="8500">
                  <c:v>117.63321962122104</c:v>
                </c:pt>
                <c:pt idx="8501">
                  <c:v>117.61938367442954</c:v>
                </c:pt>
                <c:pt idx="8502">
                  <c:v>117.60555098200633</c:v>
                </c:pt>
                <c:pt idx="8503">
                  <c:v>117.5917215428034</c:v>
                </c:pt>
                <c:pt idx="8504">
                  <c:v>117.57789535567311</c:v>
                </c:pt>
                <c:pt idx="8505">
                  <c:v>117.5640724194686</c:v>
                </c:pt>
                <c:pt idx="8506">
                  <c:v>117.55025273304339</c:v>
                </c:pt>
                <c:pt idx="8507">
                  <c:v>117.53643629525155</c:v>
                </c:pt>
                <c:pt idx="8508">
                  <c:v>117.5226231049477</c:v>
                </c:pt>
                <c:pt idx="8509">
                  <c:v>117.50881316098709</c:v>
                </c:pt>
                <c:pt idx="8510">
                  <c:v>117.49500646222538</c:v>
                </c:pt>
                <c:pt idx="8511">
                  <c:v>117.48120300751877</c:v>
                </c:pt>
                <c:pt idx="8512">
                  <c:v>117.46740279572418</c:v>
                </c:pt>
                <c:pt idx="8513">
                  <c:v>117.45360582569886</c:v>
                </c:pt>
                <c:pt idx="8514">
                  <c:v>117.43981209630063</c:v>
                </c:pt>
                <c:pt idx="8515">
                  <c:v>117.42602160638798</c:v>
                </c:pt>
                <c:pt idx="8516">
                  <c:v>117.41223435481977</c:v>
                </c:pt>
                <c:pt idx="8517">
                  <c:v>117.39845034045547</c:v>
                </c:pt>
                <c:pt idx="8518">
                  <c:v>117.38466956215518</c:v>
                </c:pt>
                <c:pt idx="8519">
                  <c:v>117.37089201877936</c:v>
                </c:pt>
                <c:pt idx="8520">
                  <c:v>117.35711770918905</c:v>
                </c:pt>
                <c:pt idx="8521">
                  <c:v>117.34334663224594</c:v>
                </c:pt>
                <c:pt idx="8522">
                  <c:v>117.32957878681216</c:v>
                </c:pt>
                <c:pt idx="8523">
                  <c:v>117.31581417175039</c:v>
                </c:pt>
                <c:pt idx="8524">
                  <c:v>117.30205278592373</c:v>
                </c:pt>
                <c:pt idx="8525">
                  <c:v>117.28829462819611</c:v>
                </c:pt>
                <c:pt idx="8526">
                  <c:v>117.27453969743172</c:v>
                </c:pt>
                <c:pt idx="8527">
                  <c:v>117.2607879924953</c:v>
                </c:pt>
                <c:pt idx="8528">
                  <c:v>117.24703951225231</c:v>
                </c:pt>
                <c:pt idx="8529">
                  <c:v>117.23329425556859</c:v>
                </c:pt>
                <c:pt idx="8530">
                  <c:v>117.21955222131051</c:v>
                </c:pt>
                <c:pt idx="8531">
                  <c:v>117.20581340834507</c:v>
                </c:pt>
                <c:pt idx="8532">
                  <c:v>117.1920778155397</c:v>
                </c:pt>
                <c:pt idx="8533">
                  <c:v>117.17834544176235</c:v>
                </c:pt>
                <c:pt idx="8534">
                  <c:v>117.16461628588166</c:v>
                </c:pt>
                <c:pt idx="8535">
                  <c:v>117.15089034676666</c:v>
                </c:pt>
                <c:pt idx="8536">
                  <c:v>117.13716762328684</c:v>
                </c:pt>
                <c:pt idx="8537">
                  <c:v>117.12344811431247</c:v>
                </c:pt>
                <c:pt idx="8538">
                  <c:v>117.10973181871415</c:v>
                </c:pt>
                <c:pt idx="8539">
                  <c:v>117.09601873536302</c:v>
                </c:pt>
                <c:pt idx="8540">
                  <c:v>117.08230886313076</c:v>
                </c:pt>
                <c:pt idx="8541">
                  <c:v>117.06860220088974</c:v>
                </c:pt>
                <c:pt idx="8542">
                  <c:v>117.05489874751261</c:v>
                </c:pt>
                <c:pt idx="8543">
                  <c:v>117.04119850187266</c:v>
                </c:pt>
                <c:pt idx="8544">
                  <c:v>117.02750146284376</c:v>
                </c:pt>
                <c:pt idx="8545">
                  <c:v>117.01380762930029</c:v>
                </c:pt>
                <c:pt idx="8546">
                  <c:v>117.00011700011699</c:v>
                </c:pt>
                <c:pt idx="8547">
                  <c:v>116.98642957416941</c:v>
                </c:pt>
                <c:pt idx="8548">
                  <c:v>116.97274535033338</c:v>
                </c:pt>
                <c:pt idx="8549">
                  <c:v>116.95906432748536</c:v>
                </c:pt>
                <c:pt idx="8550">
                  <c:v>116.94538650450239</c:v>
                </c:pt>
                <c:pt idx="8551">
                  <c:v>116.93171188026194</c:v>
                </c:pt>
                <c:pt idx="8552">
                  <c:v>116.91804045364199</c:v>
                </c:pt>
                <c:pt idx="8553">
                  <c:v>116.90437222352115</c:v>
                </c:pt>
                <c:pt idx="8554">
                  <c:v>116.89070718877849</c:v>
                </c:pt>
                <c:pt idx="8555">
                  <c:v>116.87704534829363</c:v>
                </c:pt>
                <c:pt idx="8556">
                  <c:v>116.86338670094658</c:v>
                </c:pt>
                <c:pt idx="8557">
                  <c:v>116.84973124561814</c:v>
                </c:pt>
                <c:pt idx="8558">
                  <c:v>116.8360789811894</c:v>
                </c:pt>
                <c:pt idx="8559">
                  <c:v>116.82242990654204</c:v>
                </c:pt>
                <c:pt idx="8560">
                  <c:v>116.80878402055833</c:v>
                </c:pt>
                <c:pt idx="8561">
                  <c:v>116.79514132212103</c:v>
                </c:pt>
                <c:pt idx="8562">
                  <c:v>116.78150181011326</c:v>
                </c:pt>
                <c:pt idx="8563">
                  <c:v>116.76786548341896</c:v>
                </c:pt>
                <c:pt idx="8564">
                  <c:v>116.75423234092237</c:v>
                </c:pt>
                <c:pt idx="8565">
                  <c:v>116.74060238150827</c:v>
                </c:pt>
                <c:pt idx="8566">
                  <c:v>116.7269756040621</c:v>
                </c:pt>
                <c:pt idx="8567">
                  <c:v>116.71335200746967</c:v>
                </c:pt>
                <c:pt idx="8568">
                  <c:v>116.69973159061732</c:v>
                </c:pt>
                <c:pt idx="8569">
                  <c:v>116.68611435239205</c:v>
                </c:pt>
                <c:pt idx="8570">
                  <c:v>116.67250029168126</c:v>
                </c:pt>
                <c:pt idx="8571">
                  <c:v>116.65888940737285</c:v>
                </c:pt>
                <c:pt idx="8572">
                  <c:v>116.64528169835529</c:v>
                </c:pt>
                <c:pt idx="8573">
                  <c:v>116.63167716351762</c:v>
                </c:pt>
                <c:pt idx="8574">
                  <c:v>116.61807580174928</c:v>
                </c:pt>
                <c:pt idx="8575">
                  <c:v>116.60447761194027</c:v>
                </c:pt>
                <c:pt idx="8576">
                  <c:v>116.59088259298123</c:v>
                </c:pt>
                <c:pt idx="8577">
                  <c:v>116.57729074376311</c:v>
                </c:pt>
                <c:pt idx="8578">
                  <c:v>116.56370206317752</c:v>
                </c:pt>
                <c:pt idx="8579">
                  <c:v>116.55011655011656</c:v>
                </c:pt>
                <c:pt idx="8580">
                  <c:v>116.53653420347281</c:v>
                </c:pt>
                <c:pt idx="8581">
                  <c:v>116.52295502213934</c:v>
                </c:pt>
                <c:pt idx="8582">
                  <c:v>116.5093790050099</c:v>
                </c:pt>
                <c:pt idx="8583">
                  <c:v>116.49580615097859</c:v>
                </c:pt>
                <c:pt idx="8584">
                  <c:v>116.48223645893998</c:v>
                </c:pt>
                <c:pt idx="8585">
                  <c:v>116.46866992778942</c:v>
                </c:pt>
                <c:pt idx="8586">
                  <c:v>116.45510655642251</c:v>
                </c:pt>
                <c:pt idx="8587">
                  <c:v>116.44154634373547</c:v>
                </c:pt>
                <c:pt idx="8588">
                  <c:v>116.42798928862497</c:v>
                </c:pt>
                <c:pt idx="8589">
                  <c:v>116.41443538998836</c:v>
                </c:pt>
                <c:pt idx="8590">
                  <c:v>116.40088464672333</c:v>
                </c:pt>
                <c:pt idx="8591">
                  <c:v>116.3873370577281</c:v>
                </c:pt>
                <c:pt idx="8592">
                  <c:v>116.37379262190156</c:v>
                </c:pt>
                <c:pt idx="8593">
                  <c:v>116.3602513381429</c:v>
                </c:pt>
                <c:pt idx="8594">
                  <c:v>116.34671320535193</c:v>
                </c:pt>
                <c:pt idx="8595">
                  <c:v>116.33317822242904</c:v>
                </c:pt>
                <c:pt idx="8596">
                  <c:v>116.31964638827499</c:v>
                </c:pt>
                <c:pt idx="8597">
                  <c:v>116.30611770179111</c:v>
                </c:pt>
                <c:pt idx="8598">
                  <c:v>116.29259216187927</c:v>
                </c:pt>
                <c:pt idx="8599">
                  <c:v>116.27906976744187</c:v>
                </c:pt>
                <c:pt idx="8600">
                  <c:v>116.2655505173817</c:v>
                </c:pt>
                <c:pt idx="8601">
                  <c:v>116.25203441060218</c:v>
                </c:pt>
                <c:pt idx="8602">
                  <c:v>116.23852144600723</c:v>
                </c:pt>
                <c:pt idx="8603">
                  <c:v>116.22501162250117</c:v>
                </c:pt>
                <c:pt idx="8604">
                  <c:v>116.21150493898894</c:v>
                </c:pt>
                <c:pt idx="8605">
                  <c:v>116.19800139437602</c:v>
                </c:pt>
                <c:pt idx="8606">
                  <c:v>116.18450098756827</c:v>
                </c:pt>
                <c:pt idx="8607">
                  <c:v>116.1710037174721</c:v>
                </c:pt>
                <c:pt idx="8608">
                  <c:v>116.15750958299454</c:v>
                </c:pt>
                <c:pt idx="8609">
                  <c:v>116.14401858304299</c:v>
                </c:pt>
                <c:pt idx="8610">
                  <c:v>116.13053071652536</c:v>
                </c:pt>
                <c:pt idx="8611">
                  <c:v>116.11704598235021</c:v>
                </c:pt>
                <c:pt idx="8612">
                  <c:v>116.10356437942646</c:v>
                </c:pt>
                <c:pt idx="8613">
                  <c:v>116.09008590666355</c:v>
                </c:pt>
                <c:pt idx="8614">
                  <c:v>116.07661056297155</c:v>
                </c:pt>
                <c:pt idx="8615">
                  <c:v>116.0631383472609</c:v>
                </c:pt>
                <c:pt idx="8616">
                  <c:v>116.04966925844259</c:v>
                </c:pt>
                <c:pt idx="8617">
                  <c:v>116.03620329542817</c:v>
                </c:pt>
                <c:pt idx="8618">
                  <c:v>116.0227404571296</c:v>
                </c:pt>
                <c:pt idx="8619">
                  <c:v>116.00928074245942</c:v>
                </c:pt>
                <c:pt idx="8620">
                  <c:v>115.99582415033058</c:v>
                </c:pt>
                <c:pt idx="8621">
                  <c:v>115.9823706796567</c:v>
                </c:pt>
                <c:pt idx="8622">
                  <c:v>115.96892032935176</c:v>
                </c:pt>
                <c:pt idx="8623">
                  <c:v>115.95547309833023</c:v>
                </c:pt>
                <c:pt idx="8624">
                  <c:v>115.94202898550724</c:v>
                </c:pt>
                <c:pt idx="8625">
                  <c:v>115.9285879897983</c:v>
                </c:pt>
                <c:pt idx="8626">
                  <c:v>115.91515011011937</c:v>
                </c:pt>
                <c:pt idx="8627">
                  <c:v>115.9017153453871</c:v>
                </c:pt>
                <c:pt idx="8628">
                  <c:v>115.88828369451851</c:v>
                </c:pt>
                <c:pt idx="8629">
                  <c:v>115.87485515643102</c:v>
                </c:pt>
                <c:pt idx="8630">
                  <c:v>115.86142973004287</c:v>
                </c:pt>
                <c:pt idx="8631">
                  <c:v>115.84800741427249</c:v>
                </c:pt>
                <c:pt idx="8632">
                  <c:v>115.83458820803895</c:v>
                </c:pt>
                <c:pt idx="8633">
                  <c:v>115.82117211026176</c:v>
                </c:pt>
                <c:pt idx="8634">
                  <c:v>115.80775911986103</c:v>
                </c:pt>
                <c:pt idx="8635">
                  <c:v>115.79434923575732</c:v>
                </c:pt>
                <c:pt idx="8636">
                  <c:v>115.78094245687159</c:v>
                </c:pt>
                <c:pt idx="8637">
                  <c:v>115.7675387821255</c:v>
                </c:pt>
                <c:pt idx="8638">
                  <c:v>115.75413821044104</c:v>
                </c:pt>
                <c:pt idx="8639">
                  <c:v>115.74074074074073</c:v>
                </c:pt>
                <c:pt idx="8640">
                  <c:v>115.72734637194769</c:v>
                </c:pt>
                <c:pt idx="8641">
                  <c:v>115.71395510298544</c:v>
                </c:pt>
                <c:pt idx="8642">
                  <c:v>115.70056693277796</c:v>
                </c:pt>
                <c:pt idx="8643">
                  <c:v>115.68718186024988</c:v>
                </c:pt>
                <c:pt idx="8644">
                  <c:v>115.6737998843262</c:v>
                </c:pt>
                <c:pt idx="8645">
                  <c:v>115.66042100393243</c:v>
                </c:pt>
                <c:pt idx="8646">
                  <c:v>115.64704521799467</c:v>
                </c:pt>
                <c:pt idx="8647">
                  <c:v>115.63367252543941</c:v>
                </c:pt>
                <c:pt idx="8648">
                  <c:v>115.6203029251937</c:v>
                </c:pt>
                <c:pt idx="8649">
                  <c:v>115.60693641618496</c:v>
                </c:pt>
                <c:pt idx="8650">
                  <c:v>115.59357299734135</c:v>
                </c:pt>
                <c:pt idx="8651">
                  <c:v>115.58021266759131</c:v>
                </c:pt>
                <c:pt idx="8652">
                  <c:v>115.56685542586385</c:v>
                </c:pt>
                <c:pt idx="8653">
                  <c:v>115.55350127108851</c:v>
                </c:pt>
                <c:pt idx="8654">
                  <c:v>115.54015020219529</c:v>
                </c:pt>
                <c:pt idx="8655">
                  <c:v>115.5268022181146</c:v>
                </c:pt>
                <c:pt idx="8656">
                  <c:v>115.51345731777754</c:v>
                </c:pt>
                <c:pt idx="8657">
                  <c:v>115.50011550011551</c:v>
                </c:pt>
                <c:pt idx="8658">
                  <c:v>115.48677676406051</c:v>
                </c:pt>
                <c:pt idx="8659">
                  <c:v>115.47344110854505</c:v>
                </c:pt>
                <c:pt idx="8660">
                  <c:v>115.46010853250203</c:v>
                </c:pt>
                <c:pt idx="8661">
                  <c:v>115.4467790348649</c:v>
                </c:pt>
                <c:pt idx="8662">
                  <c:v>115.43345261456768</c:v>
                </c:pt>
                <c:pt idx="8663">
                  <c:v>115.42012927054479</c:v>
                </c:pt>
                <c:pt idx="8664">
                  <c:v>115.40680900173113</c:v>
                </c:pt>
                <c:pt idx="8665">
                  <c:v>115.39349180706208</c:v>
                </c:pt>
                <c:pt idx="8666">
                  <c:v>115.38017768547364</c:v>
                </c:pt>
                <c:pt idx="8667">
                  <c:v>115.36686663590218</c:v>
                </c:pt>
                <c:pt idx="8668">
                  <c:v>115.35355865728455</c:v>
                </c:pt>
                <c:pt idx="8669">
                  <c:v>115.34025374855825</c:v>
                </c:pt>
                <c:pt idx="8670">
                  <c:v>115.32695190866106</c:v>
                </c:pt>
                <c:pt idx="8671">
                  <c:v>115.31365313653136</c:v>
                </c:pt>
                <c:pt idx="8672">
                  <c:v>115.30035743110804</c:v>
                </c:pt>
                <c:pt idx="8673">
                  <c:v>115.28706479133044</c:v>
                </c:pt>
                <c:pt idx="8674">
                  <c:v>115.27377521613832</c:v>
                </c:pt>
                <c:pt idx="8675">
                  <c:v>115.2604887044721</c:v>
                </c:pt>
                <c:pt idx="8676">
                  <c:v>115.24720525527256</c:v>
                </c:pt>
                <c:pt idx="8677">
                  <c:v>115.23392486748098</c:v>
                </c:pt>
                <c:pt idx="8678">
                  <c:v>115.22064754003918</c:v>
                </c:pt>
                <c:pt idx="8679">
                  <c:v>115.20737327188941</c:v>
                </c:pt>
                <c:pt idx="8680">
                  <c:v>115.19410206197445</c:v>
                </c:pt>
                <c:pt idx="8681">
                  <c:v>115.18083390923749</c:v>
                </c:pt>
                <c:pt idx="8682">
                  <c:v>115.16756881262238</c:v>
                </c:pt>
                <c:pt idx="8683">
                  <c:v>115.15430677107325</c:v>
                </c:pt>
                <c:pt idx="8684">
                  <c:v>115.14104778353483</c:v>
                </c:pt>
                <c:pt idx="8685">
                  <c:v>115.12779184895234</c:v>
                </c:pt>
                <c:pt idx="8686">
                  <c:v>115.11453896627145</c:v>
                </c:pt>
                <c:pt idx="8687">
                  <c:v>115.1012891344383</c:v>
                </c:pt>
                <c:pt idx="8688">
                  <c:v>115.08804235239958</c:v>
                </c:pt>
                <c:pt idx="8689">
                  <c:v>115.07479861910242</c:v>
                </c:pt>
                <c:pt idx="8690">
                  <c:v>115.06155793349441</c:v>
                </c:pt>
                <c:pt idx="8691">
                  <c:v>115.04832029452369</c:v>
                </c:pt>
                <c:pt idx="8692">
                  <c:v>115.03508570113885</c:v>
                </c:pt>
                <c:pt idx="8693">
                  <c:v>115.02185415228892</c:v>
                </c:pt>
                <c:pt idx="8694">
                  <c:v>115.00862564692351</c:v>
                </c:pt>
                <c:pt idx="8695">
                  <c:v>114.99540018399264</c:v>
                </c:pt>
                <c:pt idx="8696">
                  <c:v>114.98217776244684</c:v>
                </c:pt>
                <c:pt idx="8697">
                  <c:v>114.96895838123706</c:v>
                </c:pt>
                <c:pt idx="8698">
                  <c:v>114.95574203931487</c:v>
                </c:pt>
                <c:pt idx="8699">
                  <c:v>114.94252873563221</c:v>
                </c:pt>
                <c:pt idx="8700">
                  <c:v>114.92931846914146</c:v>
                </c:pt>
                <c:pt idx="8701">
                  <c:v>114.91611123879568</c:v>
                </c:pt>
                <c:pt idx="8702">
                  <c:v>114.90290704354823</c:v>
                </c:pt>
                <c:pt idx="8703">
                  <c:v>114.88970588235293</c:v>
                </c:pt>
                <c:pt idx="8704">
                  <c:v>114.87650775416428</c:v>
                </c:pt>
                <c:pt idx="8705">
                  <c:v>114.86331265793706</c:v>
                </c:pt>
                <c:pt idx="8706">
                  <c:v>114.85012059262661</c:v>
                </c:pt>
                <c:pt idx="8707">
                  <c:v>114.83693155718879</c:v>
                </c:pt>
                <c:pt idx="8708">
                  <c:v>114.82374555057989</c:v>
                </c:pt>
                <c:pt idx="8709">
                  <c:v>114.81056257175656</c:v>
                </c:pt>
                <c:pt idx="8710">
                  <c:v>114.79738261967626</c:v>
                </c:pt>
                <c:pt idx="8711">
                  <c:v>114.7842056932966</c:v>
                </c:pt>
                <c:pt idx="8712">
                  <c:v>114.77103179157582</c:v>
                </c:pt>
                <c:pt idx="8713">
                  <c:v>114.75786091347258</c:v>
                </c:pt>
                <c:pt idx="8714">
                  <c:v>114.74469305794608</c:v>
                </c:pt>
                <c:pt idx="8715">
                  <c:v>114.73152822395598</c:v>
                </c:pt>
                <c:pt idx="8716">
                  <c:v>114.71836641046231</c:v>
                </c:pt>
                <c:pt idx="8717">
                  <c:v>114.70520761642578</c:v>
                </c:pt>
                <c:pt idx="8718">
                  <c:v>114.69205184080745</c:v>
                </c:pt>
                <c:pt idx="8719">
                  <c:v>114.67889908256879</c:v>
                </c:pt>
                <c:pt idx="8720">
                  <c:v>114.66574934067194</c:v>
                </c:pt>
                <c:pt idx="8721">
                  <c:v>114.65260261407936</c:v>
                </c:pt>
                <c:pt idx="8722">
                  <c:v>114.63945890175397</c:v>
                </c:pt>
                <c:pt idx="8723">
                  <c:v>114.62631820265933</c:v>
                </c:pt>
                <c:pt idx="8724">
                  <c:v>114.61318051575931</c:v>
                </c:pt>
                <c:pt idx="8725">
                  <c:v>114.6000458400183</c:v>
                </c:pt>
                <c:pt idx="8726">
                  <c:v>114.58691417440126</c:v>
                </c:pt>
                <c:pt idx="8727">
                  <c:v>114.57378551787352</c:v>
                </c:pt>
                <c:pt idx="8728">
                  <c:v>114.56065986940087</c:v>
                </c:pt>
                <c:pt idx="8729">
                  <c:v>114.54753722794959</c:v>
                </c:pt>
                <c:pt idx="8730">
                  <c:v>114.53441759248653</c:v>
                </c:pt>
                <c:pt idx="8731">
                  <c:v>114.52130096197894</c:v>
                </c:pt>
                <c:pt idx="8732">
                  <c:v>114.50818733539447</c:v>
                </c:pt>
                <c:pt idx="8733">
                  <c:v>114.49507671170139</c:v>
                </c:pt>
                <c:pt idx="8734">
                  <c:v>114.48196908986837</c:v>
                </c:pt>
                <c:pt idx="8735">
                  <c:v>114.46886446886445</c:v>
                </c:pt>
                <c:pt idx="8736">
                  <c:v>114.45576284765937</c:v>
                </c:pt>
                <c:pt idx="8737">
                  <c:v>114.44266422522317</c:v>
                </c:pt>
                <c:pt idx="8738">
                  <c:v>114.42956860052637</c:v>
                </c:pt>
                <c:pt idx="8739">
                  <c:v>114.41647597254004</c:v>
                </c:pt>
                <c:pt idx="8740">
                  <c:v>114.40338634023568</c:v>
                </c:pt>
                <c:pt idx="8741">
                  <c:v>114.3902997025852</c:v>
                </c:pt>
                <c:pt idx="8742">
                  <c:v>114.37721605856113</c:v>
                </c:pt>
                <c:pt idx="8743">
                  <c:v>114.36413540713633</c:v>
                </c:pt>
                <c:pt idx="8744">
                  <c:v>114.35105774728419</c:v>
                </c:pt>
                <c:pt idx="8745">
                  <c:v>114.33798307797849</c:v>
                </c:pt>
                <c:pt idx="8746">
                  <c:v>114.32491139819366</c:v>
                </c:pt>
                <c:pt idx="8747">
                  <c:v>114.31184270690444</c:v>
                </c:pt>
                <c:pt idx="8748">
                  <c:v>114.29877700308604</c:v>
                </c:pt>
                <c:pt idx="8749">
                  <c:v>114.28571428571429</c:v>
                </c:pt>
                <c:pt idx="8750">
                  <c:v>114.27265455376529</c:v>
                </c:pt>
                <c:pt idx="8751">
                  <c:v>114.25959780621571</c:v>
                </c:pt>
                <c:pt idx="8752">
                  <c:v>114.24654404204273</c:v>
                </c:pt>
                <c:pt idx="8753">
                  <c:v>114.2334932602239</c:v>
                </c:pt>
                <c:pt idx="8754">
                  <c:v>114.22044545973726</c:v>
                </c:pt>
                <c:pt idx="8755">
                  <c:v>114.20740063956146</c:v>
                </c:pt>
                <c:pt idx="8756">
                  <c:v>114.19435879867535</c:v>
                </c:pt>
                <c:pt idx="8757">
                  <c:v>114.18131993605849</c:v>
                </c:pt>
                <c:pt idx="8758">
                  <c:v>114.1682840506907</c:v>
                </c:pt>
                <c:pt idx="8759">
                  <c:v>114.15525114155251</c:v>
                </c:pt>
                <c:pt idx="8760">
                  <c:v>114.14222120762473</c:v>
                </c:pt>
                <c:pt idx="8761">
                  <c:v>114.12919424788858</c:v>
                </c:pt>
                <c:pt idx="8762">
                  <c:v>114.11617026132605</c:v>
                </c:pt>
                <c:pt idx="8763">
                  <c:v>114.10314924691923</c:v>
                </c:pt>
                <c:pt idx="8764">
                  <c:v>114.09013120365088</c:v>
                </c:pt>
                <c:pt idx="8765">
                  <c:v>114.07711613050422</c:v>
                </c:pt>
                <c:pt idx="8766">
                  <c:v>114.06410402646287</c:v>
                </c:pt>
                <c:pt idx="8767">
                  <c:v>114.05109489051092</c:v>
                </c:pt>
                <c:pt idx="8768">
                  <c:v>114.038088721633</c:v>
                </c:pt>
                <c:pt idx="8769">
                  <c:v>114.02508551881415</c:v>
                </c:pt>
                <c:pt idx="8770">
                  <c:v>114.01208528103976</c:v>
                </c:pt>
                <c:pt idx="8771">
                  <c:v>113.99908800729594</c:v>
                </c:pt>
                <c:pt idx="8772">
                  <c:v>113.98609369656904</c:v>
                </c:pt>
                <c:pt idx="8773">
                  <c:v>113.97310234784592</c:v>
                </c:pt>
                <c:pt idx="8774">
                  <c:v>113.96011396011396</c:v>
                </c:pt>
                <c:pt idx="8775">
                  <c:v>113.94712853236099</c:v>
                </c:pt>
                <c:pt idx="8776">
                  <c:v>113.93414606357527</c:v>
                </c:pt>
                <c:pt idx="8777">
                  <c:v>113.92116655274549</c:v>
                </c:pt>
                <c:pt idx="8778">
                  <c:v>113.90818999886092</c:v>
                </c:pt>
                <c:pt idx="8779">
                  <c:v>113.89521640091117</c:v>
                </c:pt>
                <c:pt idx="8780">
                  <c:v>113.88224575788634</c:v>
                </c:pt>
                <c:pt idx="8781">
                  <c:v>113.86927806877704</c:v>
                </c:pt>
                <c:pt idx="8782">
                  <c:v>113.85631333257429</c:v>
                </c:pt>
                <c:pt idx="8783">
                  <c:v>113.84335154826957</c:v>
                </c:pt>
                <c:pt idx="8784">
                  <c:v>113.83039271485487</c:v>
                </c:pt>
                <c:pt idx="8785">
                  <c:v>113.81743683132257</c:v>
                </c:pt>
                <c:pt idx="8786">
                  <c:v>113.8044838966655</c:v>
                </c:pt>
                <c:pt idx="8787">
                  <c:v>113.7915339098771</c:v>
                </c:pt>
                <c:pt idx="8788">
                  <c:v>113.77858686995108</c:v>
                </c:pt>
                <c:pt idx="8789">
                  <c:v>113.7656427758817</c:v>
                </c:pt>
                <c:pt idx="8790">
                  <c:v>113.75270162666364</c:v>
                </c:pt>
                <c:pt idx="8791">
                  <c:v>113.7397634212921</c:v>
                </c:pt>
                <c:pt idx="8792">
                  <c:v>113.72682815876267</c:v>
                </c:pt>
                <c:pt idx="8793">
                  <c:v>113.71389583807141</c:v>
                </c:pt>
                <c:pt idx="8794">
                  <c:v>113.70096645821491</c:v>
                </c:pt>
                <c:pt idx="8795">
                  <c:v>113.68804001819009</c:v>
                </c:pt>
                <c:pt idx="8796">
                  <c:v>113.67511651699441</c:v>
                </c:pt>
                <c:pt idx="8797">
                  <c:v>113.66219595362583</c:v>
                </c:pt>
                <c:pt idx="8798">
                  <c:v>113.64927832708264</c:v>
                </c:pt>
                <c:pt idx="8799">
                  <c:v>113.63636363636363</c:v>
                </c:pt>
                <c:pt idx="8800">
                  <c:v>113.62345188046812</c:v>
                </c:pt>
                <c:pt idx="8801">
                  <c:v>113.61054305839583</c:v>
                </c:pt>
                <c:pt idx="8802">
                  <c:v>113.59763716914688</c:v>
                </c:pt>
                <c:pt idx="8803">
                  <c:v>113.58473421172194</c:v>
                </c:pt>
                <c:pt idx="8804">
                  <c:v>113.57183418512209</c:v>
                </c:pt>
                <c:pt idx="8805">
                  <c:v>113.55893708834887</c:v>
                </c:pt>
                <c:pt idx="8806">
                  <c:v>113.5460429204042</c:v>
                </c:pt>
                <c:pt idx="8807">
                  <c:v>113.53315168029066</c:v>
                </c:pt>
                <c:pt idx="8808">
                  <c:v>113.52026336701103</c:v>
                </c:pt>
                <c:pt idx="8809">
                  <c:v>113.50737797956867</c:v>
                </c:pt>
                <c:pt idx="8810">
                  <c:v>113.49449551696745</c:v>
                </c:pt>
                <c:pt idx="8811">
                  <c:v>113.48161597821154</c:v>
                </c:pt>
                <c:pt idx="8812">
                  <c:v>113.46873936230568</c:v>
                </c:pt>
                <c:pt idx="8813">
                  <c:v>113.45586566825506</c:v>
                </c:pt>
                <c:pt idx="8814">
                  <c:v>113.44299489506523</c:v>
                </c:pt>
                <c:pt idx="8815">
                  <c:v>113.43012704174227</c:v>
                </c:pt>
                <c:pt idx="8816">
                  <c:v>113.41726210729273</c:v>
                </c:pt>
                <c:pt idx="8817">
                  <c:v>113.40440009072353</c:v>
                </c:pt>
                <c:pt idx="8818">
                  <c:v>113.39154099104205</c:v>
                </c:pt>
                <c:pt idx="8819">
                  <c:v>113.37868480725623</c:v>
                </c:pt>
                <c:pt idx="8820">
                  <c:v>113.36583153837434</c:v>
                </c:pt>
                <c:pt idx="8821">
                  <c:v>113.35298118340515</c:v>
                </c:pt>
                <c:pt idx="8822">
                  <c:v>113.3401337413578</c:v>
                </c:pt>
                <c:pt idx="8823">
                  <c:v>113.32728921124206</c:v>
                </c:pt>
                <c:pt idx="8824">
                  <c:v>113.31444759206802</c:v>
                </c:pt>
                <c:pt idx="8825">
                  <c:v>113.30160888284612</c:v>
                </c:pt>
                <c:pt idx="8826">
                  <c:v>113.28877308258751</c:v>
                </c:pt>
                <c:pt idx="8827">
                  <c:v>113.27594019030359</c:v>
                </c:pt>
                <c:pt idx="8828">
                  <c:v>113.26311020500621</c:v>
                </c:pt>
                <c:pt idx="8829">
                  <c:v>113.25028312570781</c:v>
                </c:pt>
                <c:pt idx="8830">
                  <c:v>113.23745895142113</c:v>
                </c:pt>
                <c:pt idx="8831">
                  <c:v>113.22463768115941</c:v>
                </c:pt>
                <c:pt idx="8832">
                  <c:v>113.21181931393637</c:v>
                </c:pt>
                <c:pt idx="8833">
                  <c:v>113.19900384876615</c:v>
                </c:pt>
                <c:pt idx="8834">
                  <c:v>113.18619128466324</c:v>
                </c:pt>
                <c:pt idx="8835">
                  <c:v>113.1733816206428</c:v>
                </c:pt>
                <c:pt idx="8836">
                  <c:v>113.16057485572027</c:v>
                </c:pt>
                <c:pt idx="8837">
                  <c:v>113.14777098891155</c:v>
                </c:pt>
                <c:pt idx="8838">
                  <c:v>113.13497001923294</c:v>
                </c:pt>
                <c:pt idx="8839">
                  <c:v>113.12217194570137</c:v>
                </c:pt>
                <c:pt idx="8840">
                  <c:v>113.10937676733404</c:v>
                </c:pt>
                <c:pt idx="8841">
                  <c:v>113.0965844831486</c:v>
                </c:pt>
                <c:pt idx="8842">
                  <c:v>113.0837950921633</c:v>
                </c:pt>
                <c:pt idx="8843">
                  <c:v>113.07100859339667</c:v>
                </c:pt>
                <c:pt idx="8844">
                  <c:v>113.0582249858677</c:v>
                </c:pt>
                <c:pt idx="8845">
                  <c:v>113.04544426859597</c:v>
                </c:pt>
                <c:pt idx="8846">
                  <c:v>113.03266644060135</c:v>
                </c:pt>
                <c:pt idx="8847">
                  <c:v>113.01989150090415</c:v>
                </c:pt>
                <c:pt idx="8848">
                  <c:v>113.00711944852526</c:v>
                </c:pt>
                <c:pt idx="8849">
                  <c:v>112.99435028248588</c:v>
                </c:pt>
                <c:pt idx="8850">
                  <c:v>112.98158400180768</c:v>
                </c:pt>
                <c:pt idx="8851">
                  <c:v>112.96882060551287</c:v>
                </c:pt>
                <c:pt idx="8852">
                  <c:v>112.95606009262397</c:v>
                </c:pt>
                <c:pt idx="8853">
                  <c:v>112.94330246216401</c:v>
                </c:pt>
                <c:pt idx="8854">
                  <c:v>112.9305477131564</c:v>
                </c:pt>
                <c:pt idx="8855">
                  <c:v>112.91779584462512</c:v>
                </c:pt>
                <c:pt idx="8856">
                  <c:v>112.90504685559446</c:v>
                </c:pt>
                <c:pt idx="8857">
                  <c:v>112.89230074508917</c:v>
                </c:pt>
                <c:pt idx="8858">
                  <c:v>112.87955751213455</c:v>
                </c:pt>
                <c:pt idx="8859">
                  <c:v>112.86681715575622</c:v>
                </c:pt>
                <c:pt idx="8860">
                  <c:v>112.85407967498024</c:v>
                </c:pt>
                <c:pt idx="8861">
                  <c:v>112.84134506883322</c:v>
                </c:pt>
                <c:pt idx="8862">
                  <c:v>112.82861333634209</c:v>
                </c:pt>
                <c:pt idx="8863">
                  <c:v>112.81588447653426</c:v>
                </c:pt>
                <c:pt idx="8864">
                  <c:v>112.80315848843767</c:v>
                </c:pt>
                <c:pt idx="8865">
                  <c:v>112.79043537108053</c:v>
                </c:pt>
                <c:pt idx="8866">
                  <c:v>112.77771512349159</c:v>
                </c:pt>
                <c:pt idx="8867">
                  <c:v>112.76499774470004</c:v>
                </c:pt>
                <c:pt idx="8868">
                  <c:v>112.75228323373548</c:v>
                </c:pt>
                <c:pt idx="8869">
                  <c:v>112.73957158962797</c:v>
                </c:pt>
                <c:pt idx="8870">
                  <c:v>112.72686281140795</c:v>
                </c:pt>
                <c:pt idx="8871">
                  <c:v>112.7141568981064</c:v>
                </c:pt>
                <c:pt idx="8872">
                  <c:v>112.70145384875467</c:v>
                </c:pt>
                <c:pt idx="8873">
                  <c:v>112.6887536623845</c:v>
                </c:pt>
                <c:pt idx="8874">
                  <c:v>112.67605633802818</c:v>
                </c:pt>
                <c:pt idx="8875">
                  <c:v>112.66336187471836</c:v>
                </c:pt>
                <c:pt idx="8876">
                  <c:v>112.6506702714881</c:v>
                </c:pt>
                <c:pt idx="8877">
                  <c:v>112.63798152737102</c:v>
                </c:pt>
                <c:pt idx="8878">
                  <c:v>112.62529564140108</c:v>
                </c:pt>
                <c:pt idx="8879">
                  <c:v>112.61261261261259</c:v>
                </c:pt>
                <c:pt idx="8880">
                  <c:v>112.59993244004053</c:v>
                </c:pt>
                <c:pt idx="8881">
                  <c:v>112.58725512272012</c:v>
                </c:pt>
                <c:pt idx="8882">
                  <c:v>112.57458065968704</c:v>
                </c:pt>
                <c:pt idx="8883">
                  <c:v>112.56190904997747</c:v>
                </c:pt>
                <c:pt idx="8884">
                  <c:v>112.54924029262803</c:v>
                </c:pt>
                <c:pt idx="8885">
                  <c:v>112.5365743866757</c:v>
                </c:pt>
                <c:pt idx="8886">
                  <c:v>112.52391133115785</c:v>
                </c:pt>
                <c:pt idx="8887">
                  <c:v>112.51125112511251</c:v>
                </c:pt>
                <c:pt idx="8888">
                  <c:v>112.4985937675779</c:v>
                </c:pt>
                <c:pt idx="8889">
                  <c:v>112.48593925759278</c:v>
                </c:pt>
                <c:pt idx="8890">
                  <c:v>112.47328759419638</c:v>
                </c:pt>
                <c:pt idx="8891">
                  <c:v>112.46063877642825</c:v>
                </c:pt>
                <c:pt idx="8892">
                  <c:v>112.44799280332845</c:v>
                </c:pt>
                <c:pt idx="8893">
                  <c:v>112.43534967393749</c:v>
                </c:pt>
                <c:pt idx="8894">
                  <c:v>112.42270938729625</c:v>
                </c:pt>
                <c:pt idx="8895">
                  <c:v>112.41007194244601</c:v>
                </c:pt>
                <c:pt idx="8896">
                  <c:v>112.39743733842867</c:v>
                </c:pt>
                <c:pt idx="8897">
                  <c:v>112.38480557428636</c:v>
                </c:pt>
                <c:pt idx="8898">
                  <c:v>112.37217664906173</c:v>
                </c:pt>
                <c:pt idx="8899">
                  <c:v>112.35955056179775</c:v>
                </c:pt>
                <c:pt idx="8900">
                  <c:v>112.34692731153804</c:v>
                </c:pt>
                <c:pt idx="8901">
                  <c:v>112.33430689732647</c:v>
                </c:pt>
                <c:pt idx="8902">
                  <c:v>112.32168931820733</c:v>
                </c:pt>
                <c:pt idx="8903">
                  <c:v>112.30907457322552</c:v>
                </c:pt>
                <c:pt idx="8904">
                  <c:v>112.29646266142619</c:v>
                </c:pt>
                <c:pt idx="8905">
                  <c:v>112.28385358185493</c:v>
                </c:pt>
                <c:pt idx="8906">
                  <c:v>112.27124733355788</c:v>
                </c:pt>
                <c:pt idx="8907">
                  <c:v>112.2586439155815</c:v>
                </c:pt>
                <c:pt idx="8908">
                  <c:v>112.24604332697272</c:v>
                </c:pt>
                <c:pt idx="8909">
                  <c:v>112.23344556677888</c:v>
                </c:pt>
                <c:pt idx="8910">
                  <c:v>112.22085063404781</c:v>
                </c:pt>
                <c:pt idx="8911">
                  <c:v>112.20825852782762</c:v>
                </c:pt>
                <c:pt idx="8912">
                  <c:v>112.19566924716706</c:v>
                </c:pt>
                <c:pt idx="8913">
                  <c:v>112.1830827911151</c:v>
                </c:pt>
                <c:pt idx="8914">
                  <c:v>112.17049915872127</c:v>
                </c:pt>
                <c:pt idx="8915">
                  <c:v>112.15791834903544</c:v>
                </c:pt>
                <c:pt idx="8916">
                  <c:v>112.145340361108</c:v>
                </c:pt>
                <c:pt idx="8917">
                  <c:v>112.1327651939897</c:v>
                </c:pt>
                <c:pt idx="8918">
                  <c:v>112.12019284673168</c:v>
                </c:pt>
                <c:pt idx="8919">
                  <c:v>112.10762331838565</c:v>
                </c:pt>
                <c:pt idx="8920">
                  <c:v>112.0950566080036</c:v>
                </c:pt>
                <c:pt idx="8921">
                  <c:v>112.08249271463797</c:v>
                </c:pt>
                <c:pt idx="8922">
                  <c:v>112.0699316373417</c:v>
                </c:pt>
                <c:pt idx="8923">
                  <c:v>112.0573733751681</c:v>
                </c:pt>
                <c:pt idx="8924">
                  <c:v>112.04481792717085</c:v>
                </c:pt>
                <c:pt idx="8925">
                  <c:v>112.0322652924042</c:v>
                </c:pt>
                <c:pt idx="8926">
                  <c:v>112.01971546992272</c:v>
                </c:pt>
                <c:pt idx="8927">
                  <c:v>112.00716845878132</c:v>
                </c:pt>
                <c:pt idx="8928">
                  <c:v>111.99462425803561</c:v>
                </c:pt>
                <c:pt idx="8929">
                  <c:v>111.98208286674131</c:v>
                </c:pt>
                <c:pt idx="8930">
                  <c:v>111.96954428395479</c:v>
                </c:pt>
                <c:pt idx="8931">
                  <c:v>111.95700850873264</c:v>
                </c:pt>
                <c:pt idx="8932">
                  <c:v>111.94447554013209</c:v>
                </c:pt>
                <c:pt idx="8933">
                  <c:v>111.93194537721068</c:v>
                </c:pt>
                <c:pt idx="8934">
                  <c:v>111.9194180190263</c:v>
                </c:pt>
                <c:pt idx="8935">
                  <c:v>111.90689346463742</c:v>
                </c:pt>
                <c:pt idx="8936">
                  <c:v>111.89437171310286</c:v>
                </c:pt>
                <c:pt idx="8937">
                  <c:v>111.88185276348175</c:v>
                </c:pt>
                <c:pt idx="8938">
                  <c:v>111.86933661483388</c:v>
                </c:pt>
                <c:pt idx="8939">
                  <c:v>111.85682326621925</c:v>
                </c:pt>
                <c:pt idx="8940">
                  <c:v>111.84431271669834</c:v>
                </c:pt>
                <c:pt idx="8941">
                  <c:v>111.83180496533214</c:v>
                </c:pt>
                <c:pt idx="8942">
                  <c:v>111.81930001118195</c:v>
                </c:pt>
                <c:pt idx="8943">
                  <c:v>111.80679785330946</c:v>
                </c:pt>
                <c:pt idx="8944">
                  <c:v>111.79429849077697</c:v>
                </c:pt>
                <c:pt idx="8945">
                  <c:v>111.78180192264701</c:v>
                </c:pt>
                <c:pt idx="8946">
                  <c:v>111.76930814798257</c:v>
                </c:pt>
                <c:pt idx="8947">
                  <c:v>111.75681716584712</c:v>
                </c:pt>
                <c:pt idx="8948">
                  <c:v>111.74432897530451</c:v>
                </c:pt>
                <c:pt idx="8949">
                  <c:v>111.73184357541901</c:v>
                </c:pt>
                <c:pt idx="8950">
                  <c:v>111.71936096525526</c:v>
                </c:pt>
                <c:pt idx="8951">
                  <c:v>111.70688114387845</c:v>
                </c:pt>
                <c:pt idx="8952">
                  <c:v>111.69440411035409</c:v>
                </c:pt>
                <c:pt idx="8953">
                  <c:v>111.68192986374802</c:v>
                </c:pt>
                <c:pt idx="8954">
                  <c:v>111.66945840312674</c:v>
                </c:pt>
                <c:pt idx="8955">
                  <c:v>111.65698972755696</c:v>
                </c:pt>
                <c:pt idx="8956">
                  <c:v>111.64452383610583</c:v>
                </c:pt>
                <c:pt idx="8957">
                  <c:v>111.63206072784102</c:v>
                </c:pt>
                <c:pt idx="8958">
                  <c:v>111.61960040183058</c:v>
                </c:pt>
                <c:pt idx="8959">
                  <c:v>111.60714285714285</c:v>
                </c:pt>
                <c:pt idx="8960">
                  <c:v>111.59468809284679</c:v>
                </c:pt>
                <c:pt idx="8961">
                  <c:v>111.58223610801161</c:v>
                </c:pt>
                <c:pt idx="8962">
                  <c:v>111.56978690170703</c:v>
                </c:pt>
                <c:pt idx="8963">
                  <c:v>111.55734047300311</c:v>
                </c:pt>
                <c:pt idx="8964">
                  <c:v>111.54489682097044</c:v>
                </c:pt>
                <c:pt idx="8965">
                  <c:v>111.53245594467992</c:v>
                </c:pt>
                <c:pt idx="8966">
                  <c:v>111.52001784320284</c:v>
                </c:pt>
                <c:pt idx="8967">
                  <c:v>111.50758251561106</c:v>
                </c:pt>
                <c:pt idx="8968">
                  <c:v>111.49514996097672</c:v>
                </c:pt>
                <c:pt idx="8969">
                  <c:v>111.48272017837235</c:v>
                </c:pt>
                <c:pt idx="8970">
                  <c:v>111.47029316687102</c:v>
                </c:pt>
                <c:pt idx="8971">
                  <c:v>111.45786892554615</c:v>
                </c:pt>
                <c:pt idx="8972">
                  <c:v>111.4454474534715</c:v>
                </c:pt>
                <c:pt idx="8973">
                  <c:v>111.43302874972142</c:v>
                </c:pt>
                <c:pt idx="8974">
                  <c:v>111.42061281337048</c:v>
                </c:pt>
                <c:pt idx="8975">
                  <c:v>111.40819964349373</c:v>
                </c:pt>
                <c:pt idx="8976">
                  <c:v>111.39578923916676</c:v>
                </c:pt>
                <c:pt idx="8977">
                  <c:v>111.38338159946537</c:v>
                </c:pt>
                <c:pt idx="8978">
                  <c:v>111.37097672346589</c:v>
                </c:pt>
                <c:pt idx="8979">
                  <c:v>111.35857461024497</c:v>
                </c:pt>
                <c:pt idx="8980">
                  <c:v>111.34617525887987</c:v>
                </c:pt>
                <c:pt idx="8981">
                  <c:v>111.33377866844802</c:v>
                </c:pt>
                <c:pt idx="8982">
                  <c:v>111.32138483802737</c:v>
                </c:pt>
                <c:pt idx="8983">
                  <c:v>111.30899376669635</c:v>
                </c:pt>
                <c:pt idx="8984">
                  <c:v>111.29660545353367</c:v>
                </c:pt>
                <c:pt idx="8985">
                  <c:v>111.28421989761851</c:v>
                </c:pt>
                <c:pt idx="8986">
                  <c:v>111.27183709803047</c:v>
                </c:pt>
                <c:pt idx="8987">
                  <c:v>111.25945705384957</c:v>
                </c:pt>
                <c:pt idx="8988">
                  <c:v>111.24707976415617</c:v>
                </c:pt>
                <c:pt idx="8989">
                  <c:v>111.23470522803113</c:v>
                </c:pt>
                <c:pt idx="8990">
                  <c:v>111.22233344455569</c:v>
                </c:pt>
                <c:pt idx="8991">
                  <c:v>111.20996441281137</c:v>
                </c:pt>
                <c:pt idx="8992">
                  <c:v>111.19759813188034</c:v>
                </c:pt>
                <c:pt idx="8993">
                  <c:v>111.18523460084502</c:v>
                </c:pt>
                <c:pt idx="8994">
                  <c:v>111.17287381878823</c:v>
                </c:pt>
                <c:pt idx="8995">
                  <c:v>111.16051578479322</c:v>
                </c:pt>
                <c:pt idx="8996">
                  <c:v>111.14816049794376</c:v>
                </c:pt>
                <c:pt idx="8997">
                  <c:v>111.13580795732388</c:v>
                </c:pt>
                <c:pt idx="8998">
                  <c:v>111.12345816201798</c:v>
                </c:pt>
                <c:pt idx="8999">
                  <c:v>111.1111111111111</c:v>
                </c:pt>
                <c:pt idx="9000">
                  <c:v>111.09876680368851</c:v>
                </c:pt>
                <c:pt idx="9001">
                  <c:v>111.0864252388358</c:v>
                </c:pt>
                <c:pt idx="9002">
                  <c:v>111.07408641563923</c:v>
                </c:pt>
                <c:pt idx="9003">
                  <c:v>111.06175033318527</c:v>
                </c:pt>
                <c:pt idx="9004">
                  <c:v>111.04941699056079</c:v>
                </c:pt>
                <c:pt idx="9005">
                  <c:v>111.0370863868532</c:v>
                </c:pt>
                <c:pt idx="9006">
                  <c:v>111.02475852115023</c:v>
                </c:pt>
                <c:pt idx="9007">
                  <c:v>111.01243339253999</c:v>
                </c:pt>
                <c:pt idx="9008">
                  <c:v>111.000111000111</c:v>
                </c:pt>
                <c:pt idx="9009">
                  <c:v>110.98779134295228</c:v>
                </c:pt>
                <c:pt idx="9010">
                  <c:v>110.97547442015318</c:v>
                </c:pt>
                <c:pt idx="9011">
                  <c:v>110.96316023080335</c:v>
                </c:pt>
                <c:pt idx="9012">
                  <c:v>110.95084877399313</c:v>
                </c:pt>
                <c:pt idx="9013">
                  <c:v>110.93854004881298</c:v>
                </c:pt>
                <c:pt idx="9014">
                  <c:v>110.92623405435384</c:v>
                </c:pt>
                <c:pt idx="9015">
                  <c:v>110.91393078970718</c:v>
                </c:pt>
                <c:pt idx="9016">
                  <c:v>110.90163025396474</c:v>
                </c:pt>
                <c:pt idx="9017">
                  <c:v>110.88933244621866</c:v>
                </c:pt>
                <c:pt idx="9018">
                  <c:v>110.87703736556159</c:v>
                </c:pt>
                <c:pt idx="9019">
                  <c:v>110.86474501108647</c:v>
                </c:pt>
                <c:pt idx="9020">
                  <c:v>110.85245538188668</c:v>
                </c:pt>
                <c:pt idx="9021">
                  <c:v>110.8401684770561</c:v>
                </c:pt>
                <c:pt idx="9022">
                  <c:v>110.82788429568882</c:v>
                </c:pt>
                <c:pt idx="9023">
                  <c:v>110.81560283687945</c:v>
                </c:pt>
                <c:pt idx="9024">
                  <c:v>110.803324099723</c:v>
                </c:pt>
                <c:pt idx="9025">
                  <c:v>110.79104808331486</c:v>
                </c:pt>
                <c:pt idx="9026">
                  <c:v>110.77877478675089</c:v>
                </c:pt>
                <c:pt idx="9027">
                  <c:v>110.76650420912713</c:v>
                </c:pt>
                <c:pt idx="9028">
                  <c:v>110.75423634954038</c:v>
                </c:pt>
                <c:pt idx="9029">
                  <c:v>110.7419712070875</c:v>
                </c:pt>
                <c:pt idx="9030">
                  <c:v>110.72970878086589</c:v>
                </c:pt>
                <c:pt idx="9031">
                  <c:v>110.71744906997344</c:v>
                </c:pt>
                <c:pt idx="9032">
                  <c:v>110.70519207350827</c:v>
                </c:pt>
                <c:pt idx="9033">
                  <c:v>110.69293779056893</c:v>
                </c:pt>
                <c:pt idx="9034">
                  <c:v>110.68068622025456</c:v>
                </c:pt>
                <c:pt idx="9035">
                  <c:v>110.66843736166446</c:v>
                </c:pt>
                <c:pt idx="9036">
                  <c:v>110.65619121389841</c:v>
                </c:pt>
                <c:pt idx="9037">
                  <c:v>110.64394777605663</c:v>
                </c:pt>
                <c:pt idx="9038">
                  <c:v>110.63170704723976</c:v>
                </c:pt>
                <c:pt idx="9039">
                  <c:v>110.6194690265487</c:v>
                </c:pt>
                <c:pt idx="9040">
                  <c:v>110.60723371308482</c:v>
                </c:pt>
                <c:pt idx="9041">
                  <c:v>110.59500110595002</c:v>
                </c:pt>
                <c:pt idx="9042">
                  <c:v>110.5827712042464</c:v>
                </c:pt>
                <c:pt idx="9043">
                  <c:v>110.57054400707651</c:v>
                </c:pt>
                <c:pt idx="9044">
                  <c:v>110.55831951354338</c:v>
                </c:pt>
                <c:pt idx="9045">
                  <c:v>110.5460977227504</c:v>
                </c:pt>
                <c:pt idx="9046">
                  <c:v>110.53387863380125</c:v>
                </c:pt>
                <c:pt idx="9047">
                  <c:v>110.52166224580017</c:v>
                </c:pt>
                <c:pt idx="9048">
                  <c:v>110.5094485578517</c:v>
                </c:pt>
                <c:pt idx="9049">
                  <c:v>110.49723756906074</c:v>
                </c:pt>
                <c:pt idx="9050">
                  <c:v>110.48502927853276</c:v>
                </c:pt>
                <c:pt idx="9051">
                  <c:v>110.47282368537341</c:v>
                </c:pt>
                <c:pt idx="9052">
                  <c:v>110.4606207886888</c:v>
                </c:pt>
                <c:pt idx="9053">
                  <c:v>110.44842058758559</c:v>
                </c:pt>
                <c:pt idx="9054">
                  <c:v>110.43622308117064</c:v>
                </c:pt>
                <c:pt idx="9055">
                  <c:v>110.42402826855127</c:v>
                </c:pt>
                <c:pt idx="9056">
                  <c:v>110.41183614883515</c:v>
                </c:pt>
                <c:pt idx="9057">
                  <c:v>110.39964672113049</c:v>
                </c:pt>
                <c:pt idx="9058">
                  <c:v>110.38745998454577</c:v>
                </c:pt>
                <c:pt idx="9059">
                  <c:v>110.37527593818984</c:v>
                </c:pt>
                <c:pt idx="9060">
                  <c:v>110.36309458117205</c:v>
                </c:pt>
                <c:pt idx="9061">
                  <c:v>110.35091591260209</c:v>
                </c:pt>
                <c:pt idx="9062">
                  <c:v>110.33873993158997</c:v>
                </c:pt>
                <c:pt idx="9063">
                  <c:v>110.32656663724624</c:v>
                </c:pt>
                <c:pt idx="9064">
                  <c:v>110.31439602868176</c:v>
                </c:pt>
                <c:pt idx="9065">
                  <c:v>110.3022281050077</c:v>
                </c:pt>
                <c:pt idx="9066">
                  <c:v>110.29006286533581</c:v>
                </c:pt>
                <c:pt idx="9067">
                  <c:v>110.27790030877813</c:v>
                </c:pt>
                <c:pt idx="9068">
                  <c:v>110.26574043444698</c:v>
                </c:pt>
                <c:pt idx="9069">
                  <c:v>110.25358324145533</c:v>
                </c:pt>
                <c:pt idx="9070">
                  <c:v>110.24142872891632</c:v>
                </c:pt>
                <c:pt idx="9071">
                  <c:v>110.22927689594357</c:v>
                </c:pt>
                <c:pt idx="9072">
                  <c:v>110.21712774165104</c:v>
                </c:pt>
                <c:pt idx="9073">
                  <c:v>110.20498126515319</c:v>
                </c:pt>
                <c:pt idx="9074">
                  <c:v>110.19283746556475</c:v>
                </c:pt>
                <c:pt idx="9075">
                  <c:v>110.18069634200087</c:v>
                </c:pt>
                <c:pt idx="9076">
                  <c:v>110.16855789357717</c:v>
                </c:pt>
                <c:pt idx="9077">
                  <c:v>110.15642211940958</c:v>
                </c:pt>
                <c:pt idx="9078">
                  <c:v>110.14428901861437</c:v>
                </c:pt>
                <c:pt idx="9079">
                  <c:v>110.13215859030836</c:v>
                </c:pt>
                <c:pt idx="9080">
                  <c:v>110.12003083360865</c:v>
                </c:pt>
                <c:pt idx="9081">
                  <c:v>110.10790574763266</c:v>
                </c:pt>
                <c:pt idx="9082">
                  <c:v>110.09578333149841</c:v>
                </c:pt>
                <c:pt idx="9083">
                  <c:v>110.0836635843241</c:v>
                </c:pt>
                <c:pt idx="9084">
                  <c:v>110.07154650522837</c:v>
                </c:pt>
                <c:pt idx="9085">
                  <c:v>110.0594320933304</c:v>
                </c:pt>
                <c:pt idx="9086">
                  <c:v>110.04732034774955</c:v>
                </c:pt>
                <c:pt idx="9087">
                  <c:v>110.03521126760565</c:v>
                </c:pt>
                <c:pt idx="9088">
                  <c:v>110.0231048520189</c:v>
                </c:pt>
                <c:pt idx="9089">
                  <c:v>110.01100110010999</c:v>
                </c:pt>
                <c:pt idx="9090">
                  <c:v>109.9989000109999</c:v>
                </c:pt>
                <c:pt idx="9091">
                  <c:v>109.98680158380994</c:v>
                </c:pt>
                <c:pt idx="9092">
                  <c:v>109.97470581766194</c:v>
                </c:pt>
                <c:pt idx="9093">
                  <c:v>109.96261271167803</c:v>
                </c:pt>
                <c:pt idx="9094">
                  <c:v>109.95052226498075</c:v>
                </c:pt>
                <c:pt idx="9095">
                  <c:v>109.93843447669305</c:v>
                </c:pt>
                <c:pt idx="9096">
                  <c:v>109.92634934593825</c:v>
                </c:pt>
                <c:pt idx="9097">
                  <c:v>109.91426687183994</c:v>
                </c:pt>
                <c:pt idx="9098">
                  <c:v>109.90218705352235</c:v>
                </c:pt>
                <c:pt idx="9099">
                  <c:v>109.89010989010991</c:v>
                </c:pt>
                <c:pt idx="9100">
                  <c:v>109.87803538072735</c:v>
                </c:pt>
                <c:pt idx="9101">
                  <c:v>109.86596352450009</c:v>
                </c:pt>
                <c:pt idx="9102">
                  <c:v>109.85389432055365</c:v>
                </c:pt>
                <c:pt idx="9103">
                  <c:v>109.84182776801407</c:v>
                </c:pt>
                <c:pt idx="9104">
                  <c:v>109.82976386600768</c:v>
                </c:pt>
                <c:pt idx="9105">
                  <c:v>109.81770261366133</c:v>
                </c:pt>
                <c:pt idx="9106">
                  <c:v>109.80564401010214</c:v>
                </c:pt>
                <c:pt idx="9107">
                  <c:v>109.7935880544576</c:v>
                </c:pt>
                <c:pt idx="9108">
                  <c:v>109.78153474585574</c:v>
                </c:pt>
                <c:pt idx="9109">
                  <c:v>109.76948408342483</c:v>
                </c:pt>
                <c:pt idx="9110">
                  <c:v>109.75743606629347</c:v>
                </c:pt>
                <c:pt idx="9111">
                  <c:v>109.74539069359088</c:v>
                </c:pt>
                <c:pt idx="9112">
                  <c:v>109.73334796444639</c:v>
                </c:pt>
                <c:pt idx="9113">
                  <c:v>109.72130787798989</c:v>
                </c:pt>
                <c:pt idx="9114">
                  <c:v>109.70927043335162</c:v>
                </c:pt>
                <c:pt idx="9115">
                  <c:v>109.69723562966213</c:v>
                </c:pt>
                <c:pt idx="9116">
                  <c:v>109.6852034660524</c:v>
                </c:pt>
                <c:pt idx="9117">
                  <c:v>109.67317394165386</c:v>
                </c:pt>
                <c:pt idx="9118">
                  <c:v>109.66114705559821</c:v>
                </c:pt>
                <c:pt idx="9119">
                  <c:v>109.64912280701756</c:v>
                </c:pt>
                <c:pt idx="9120">
                  <c:v>109.63710119504439</c:v>
                </c:pt>
                <c:pt idx="9121">
                  <c:v>109.62508221881167</c:v>
                </c:pt>
                <c:pt idx="9122">
                  <c:v>109.6130658774526</c:v>
                </c:pt>
                <c:pt idx="9123">
                  <c:v>109.60105217010081</c:v>
                </c:pt>
                <c:pt idx="9124">
                  <c:v>109.58904109589042</c:v>
                </c:pt>
                <c:pt idx="9125">
                  <c:v>109.57703265395574</c:v>
                </c:pt>
                <c:pt idx="9126">
                  <c:v>109.56502684343157</c:v>
                </c:pt>
                <c:pt idx="9127">
                  <c:v>109.55302366345312</c:v>
                </c:pt>
                <c:pt idx="9128">
                  <c:v>109.54102311315589</c:v>
                </c:pt>
                <c:pt idx="9129">
                  <c:v>109.52902519167579</c:v>
                </c:pt>
                <c:pt idx="9130">
                  <c:v>109.51702989814915</c:v>
                </c:pt>
                <c:pt idx="9131">
                  <c:v>109.50503723171266</c:v>
                </c:pt>
                <c:pt idx="9132">
                  <c:v>109.49304719150336</c:v>
                </c:pt>
                <c:pt idx="9133">
                  <c:v>109.48105977665863</c:v>
                </c:pt>
                <c:pt idx="9134">
                  <c:v>109.46907498631637</c:v>
                </c:pt>
                <c:pt idx="9135">
                  <c:v>109.45709281961472</c:v>
                </c:pt>
                <c:pt idx="9136">
                  <c:v>109.44511327569222</c:v>
                </c:pt>
                <c:pt idx="9137">
                  <c:v>109.4331363536879</c:v>
                </c:pt>
                <c:pt idx="9138">
                  <c:v>109.42116205274101</c:v>
                </c:pt>
                <c:pt idx="9139">
                  <c:v>109.40919037199124</c:v>
                </c:pt>
                <c:pt idx="9140">
                  <c:v>109.39722131057873</c:v>
                </c:pt>
                <c:pt idx="9141">
                  <c:v>109.38525486764385</c:v>
                </c:pt>
                <c:pt idx="9142">
                  <c:v>109.37329104232744</c:v>
                </c:pt>
                <c:pt idx="9143">
                  <c:v>109.36132983377078</c:v>
                </c:pt>
                <c:pt idx="9144">
                  <c:v>109.34937124111536</c:v>
                </c:pt>
                <c:pt idx="9145">
                  <c:v>109.33741526350316</c:v>
                </c:pt>
                <c:pt idx="9146">
                  <c:v>109.32546190007652</c:v>
                </c:pt>
                <c:pt idx="9147">
                  <c:v>109.31351114997815</c:v>
                </c:pt>
                <c:pt idx="9148">
                  <c:v>109.3015630123511</c:v>
                </c:pt>
                <c:pt idx="9149">
                  <c:v>109.28961748633878</c:v>
                </c:pt>
                <c:pt idx="9150">
                  <c:v>109.27767457108514</c:v>
                </c:pt>
                <c:pt idx="9151">
                  <c:v>109.26573426573428</c:v>
                </c:pt>
                <c:pt idx="9152">
                  <c:v>109.25379656943078</c:v>
                </c:pt>
                <c:pt idx="9153">
                  <c:v>109.24186148131965</c:v>
                </c:pt>
                <c:pt idx="9154">
                  <c:v>109.22992900054616</c:v>
                </c:pt>
                <c:pt idx="9155">
                  <c:v>109.21799912625599</c:v>
                </c:pt>
                <c:pt idx="9156">
                  <c:v>109.20607185759528</c:v>
                </c:pt>
                <c:pt idx="9157">
                  <c:v>109.19414719371044</c:v>
                </c:pt>
                <c:pt idx="9158">
                  <c:v>109.1822251337482</c:v>
                </c:pt>
                <c:pt idx="9159">
                  <c:v>109.17030567685589</c:v>
                </c:pt>
                <c:pt idx="9160">
                  <c:v>109.158388822181</c:v>
                </c:pt>
                <c:pt idx="9161">
                  <c:v>109.1464745688714</c:v>
                </c:pt>
                <c:pt idx="9162">
                  <c:v>109.13456291607552</c:v>
                </c:pt>
                <c:pt idx="9163">
                  <c:v>109.12265386294195</c:v>
                </c:pt>
                <c:pt idx="9164">
                  <c:v>109.11074740861976</c:v>
                </c:pt>
                <c:pt idx="9165">
                  <c:v>109.09884355225833</c:v>
                </c:pt>
                <c:pt idx="9166">
                  <c:v>109.08694229300752</c:v>
                </c:pt>
                <c:pt idx="9167">
                  <c:v>109.07504363001748</c:v>
                </c:pt>
                <c:pt idx="9168">
                  <c:v>109.06314756243864</c:v>
                </c:pt>
                <c:pt idx="9169">
                  <c:v>109.05125408942203</c:v>
                </c:pt>
                <c:pt idx="9170">
                  <c:v>109.03936321011888</c:v>
                </c:pt>
                <c:pt idx="9171">
                  <c:v>109.02747492368074</c:v>
                </c:pt>
                <c:pt idx="9172">
                  <c:v>109.01558922925979</c:v>
                </c:pt>
                <c:pt idx="9173">
                  <c:v>109.0037061260083</c:v>
                </c:pt>
                <c:pt idx="9174">
                  <c:v>108.99182561307902</c:v>
                </c:pt>
                <c:pt idx="9175">
                  <c:v>108.97994768962511</c:v>
                </c:pt>
                <c:pt idx="9176">
                  <c:v>108.96807235480004</c:v>
                </c:pt>
                <c:pt idx="9177">
                  <c:v>108.95619960775765</c:v>
                </c:pt>
                <c:pt idx="9178">
                  <c:v>108.94432944765225</c:v>
                </c:pt>
                <c:pt idx="9179">
                  <c:v>108.93246187363836</c:v>
                </c:pt>
                <c:pt idx="9180">
                  <c:v>108.92059688487095</c:v>
                </c:pt>
                <c:pt idx="9181">
                  <c:v>108.90873448050533</c:v>
                </c:pt>
                <c:pt idx="9182">
                  <c:v>108.89687465969726</c:v>
                </c:pt>
                <c:pt idx="9183">
                  <c:v>108.88501742160281</c:v>
                </c:pt>
                <c:pt idx="9184">
                  <c:v>108.87316276537832</c:v>
                </c:pt>
                <c:pt idx="9185">
                  <c:v>108.86131069018072</c:v>
                </c:pt>
                <c:pt idx="9186">
                  <c:v>108.84946119516709</c:v>
                </c:pt>
                <c:pt idx="9187">
                  <c:v>108.83761427949499</c:v>
                </c:pt>
                <c:pt idx="9188">
                  <c:v>108.82576994232234</c:v>
                </c:pt>
                <c:pt idx="9189">
                  <c:v>108.81392818280742</c:v>
                </c:pt>
                <c:pt idx="9190">
                  <c:v>108.80208900010879</c:v>
                </c:pt>
                <c:pt idx="9191">
                  <c:v>108.79025239338556</c:v>
                </c:pt>
                <c:pt idx="9192">
                  <c:v>108.77841836179702</c:v>
                </c:pt>
                <c:pt idx="9193">
                  <c:v>108.76658690450293</c:v>
                </c:pt>
                <c:pt idx="9194">
                  <c:v>108.7547580206634</c:v>
                </c:pt>
                <c:pt idx="9195">
                  <c:v>108.74293170943891</c:v>
                </c:pt>
                <c:pt idx="9196">
                  <c:v>108.73110796999023</c:v>
                </c:pt>
                <c:pt idx="9197">
                  <c:v>108.71928680147857</c:v>
                </c:pt>
                <c:pt idx="9198">
                  <c:v>108.70746820306555</c:v>
                </c:pt>
                <c:pt idx="9199">
                  <c:v>108.69565217391306</c:v>
                </c:pt>
                <c:pt idx="9200">
                  <c:v>108.68383871318333</c:v>
                </c:pt>
                <c:pt idx="9201">
                  <c:v>108.67202782003912</c:v>
                </c:pt>
                <c:pt idx="9202">
                  <c:v>108.6602194936434</c:v>
                </c:pt>
                <c:pt idx="9203">
                  <c:v>108.64841373315947</c:v>
                </c:pt>
                <c:pt idx="9204">
                  <c:v>108.63661053775121</c:v>
                </c:pt>
                <c:pt idx="9205">
                  <c:v>108.62480990658268</c:v>
                </c:pt>
                <c:pt idx="9206">
                  <c:v>108.61301183881827</c:v>
                </c:pt>
                <c:pt idx="9207">
                  <c:v>108.60121633362292</c:v>
                </c:pt>
                <c:pt idx="9208">
                  <c:v>108.58942339016181</c:v>
                </c:pt>
                <c:pt idx="9209">
                  <c:v>108.57763300760043</c:v>
                </c:pt>
                <c:pt idx="9210">
                  <c:v>108.56584518510476</c:v>
                </c:pt>
                <c:pt idx="9211">
                  <c:v>108.55405992184109</c:v>
                </c:pt>
                <c:pt idx="9212">
                  <c:v>108.54227721697603</c:v>
                </c:pt>
                <c:pt idx="9213">
                  <c:v>108.53049706967657</c:v>
                </c:pt>
                <c:pt idx="9214">
                  <c:v>108.51871947911015</c:v>
                </c:pt>
                <c:pt idx="9215">
                  <c:v>108.50694444444446</c:v>
                </c:pt>
                <c:pt idx="9216">
                  <c:v>108.49517196484756</c:v>
                </c:pt>
                <c:pt idx="9217">
                  <c:v>108.48340203948796</c:v>
                </c:pt>
                <c:pt idx="9218">
                  <c:v>108.47163466753446</c:v>
                </c:pt>
                <c:pt idx="9219">
                  <c:v>108.45986984815617</c:v>
                </c:pt>
                <c:pt idx="9220">
                  <c:v>108.44810758052272</c:v>
                </c:pt>
                <c:pt idx="9221">
                  <c:v>108.43634786380395</c:v>
                </c:pt>
                <c:pt idx="9222">
                  <c:v>108.42459069717012</c:v>
                </c:pt>
                <c:pt idx="9223">
                  <c:v>108.41283607979184</c:v>
                </c:pt>
                <c:pt idx="9224">
                  <c:v>108.40108401084011</c:v>
                </c:pt>
                <c:pt idx="9225">
                  <c:v>108.3893344894862</c:v>
                </c:pt>
                <c:pt idx="9226">
                  <c:v>108.3775875149019</c:v>
                </c:pt>
                <c:pt idx="9227">
                  <c:v>108.36584308625923</c:v>
                </c:pt>
                <c:pt idx="9228">
                  <c:v>108.35410120273053</c:v>
                </c:pt>
                <c:pt idx="9229">
                  <c:v>108.34236186348862</c:v>
                </c:pt>
                <c:pt idx="9230">
                  <c:v>108.33062506770663</c:v>
                </c:pt>
                <c:pt idx="9231">
                  <c:v>108.31889081455806</c:v>
                </c:pt>
                <c:pt idx="9232">
                  <c:v>108.3071591032167</c:v>
                </c:pt>
                <c:pt idx="9233">
                  <c:v>108.29542993285683</c:v>
                </c:pt>
                <c:pt idx="9234">
                  <c:v>108.28370330265297</c:v>
                </c:pt>
                <c:pt idx="9235">
                  <c:v>108.27197921177998</c:v>
                </c:pt>
                <c:pt idx="9236">
                  <c:v>108.26025765941323</c:v>
                </c:pt>
                <c:pt idx="9237">
                  <c:v>108.2485386447283</c:v>
                </c:pt>
                <c:pt idx="9238">
                  <c:v>108.23682216690116</c:v>
                </c:pt>
                <c:pt idx="9239">
                  <c:v>108.22510822510822</c:v>
                </c:pt>
                <c:pt idx="9240">
                  <c:v>108.21339681852614</c:v>
                </c:pt>
                <c:pt idx="9241">
                  <c:v>108.20168794633194</c:v>
                </c:pt>
                <c:pt idx="9242">
                  <c:v>108.18998160770312</c:v>
                </c:pt>
                <c:pt idx="9243">
                  <c:v>108.1782778018174</c:v>
                </c:pt>
                <c:pt idx="9244">
                  <c:v>108.16657652785291</c:v>
                </c:pt>
                <c:pt idx="9245">
                  <c:v>108.1548777849881</c:v>
                </c:pt>
                <c:pt idx="9246">
                  <c:v>108.14318157240187</c:v>
                </c:pt>
                <c:pt idx="9247">
                  <c:v>108.13148788927339</c:v>
                </c:pt>
                <c:pt idx="9248">
                  <c:v>108.11979673478213</c:v>
                </c:pt>
                <c:pt idx="9249">
                  <c:v>108.10810810810811</c:v>
                </c:pt>
                <c:pt idx="9250">
                  <c:v>108.09642200843155</c:v>
                </c:pt>
                <c:pt idx="9251">
                  <c:v>108.08473843493297</c:v>
                </c:pt>
                <c:pt idx="9252">
                  <c:v>108.07305738679347</c:v>
                </c:pt>
                <c:pt idx="9253">
                  <c:v>108.06137886319431</c:v>
                </c:pt>
                <c:pt idx="9254">
                  <c:v>108.04970286331712</c:v>
                </c:pt>
                <c:pt idx="9255">
                  <c:v>108.03802938634401</c:v>
                </c:pt>
                <c:pt idx="9256">
                  <c:v>108.02635843145728</c:v>
                </c:pt>
                <c:pt idx="9257">
                  <c:v>108.01468999783974</c:v>
                </c:pt>
                <c:pt idx="9258">
                  <c:v>108.00302408467435</c:v>
                </c:pt>
                <c:pt idx="9259">
                  <c:v>107.99136069114472</c:v>
                </c:pt>
                <c:pt idx="9260">
                  <c:v>107.97969981643453</c:v>
                </c:pt>
                <c:pt idx="9261">
                  <c:v>107.9680414597279</c:v>
                </c:pt>
                <c:pt idx="9262">
                  <c:v>107.95638562020945</c:v>
                </c:pt>
                <c:pt idx="9263">
                  <c:v>107.94473229706391</c:v>
                </c:pt>
                <c:pt idx="9264">
                  <c:v>107.93308148947652</c:v>
                </c:pt>
                <c:pt idx="9265">
                  <c:v>107.92143319663286</c:v>
                </c:pt>
                <c:pt idx="9266">
                  <c:v>107.9097874177188</c:v>
                </c:pt>
                <c:pt idx="9267">
                  <c:v>107.89814415192056</c:v>
                </c:pt>
                <c:pt idx="9268">
                  <c:v>107.88650339842485</c:v>
                </c:pt>
                <c:pt idx="9269">
                  <c:v>107.87486515641856</c:v>
                </c:pt>
                <c:pt idx="9270">
                  <c:v>107.86322942508897</c:v>
                </c:pt>
                <c:pt idx="9271">
                  <c:v>107.8515962036238</c:v>
                </c:pt>
                <c:pt idx="9272">
                  <c:v>107.83996549121105</c:v>
                </c:pt>
                <c:pt idx="9273">
                  <c:v>107.82833728703905</c:v>
                </c:pt>
                <c:pt idx="9274">
                  <c:v>107.81671159029648</c:v>
                </c:pt>
                <c:pt idx="9275">
                  <c:v>107.80508840017251</c:v>
                </c:pt>
                <c:pt idx="9276">
                  <c:v>107.79346771585644</c:v>
                </c:pt>
                <c:pt idx="9277">
                  <c:v>107.78184953653803</c:v>
                </c:pt>
                <c:pt idx="9278">
                  <c:v>107.77023386140749</c:v>
                </c:pt>
                <c:pt idx="9279">
                  <c:v>107.75862068965519</c:v>
                </c:pt>
                <c:pt idx="9280">
                  <c:v>107.74701002047192</c:v>
                </c:pt>
                <c:pt idx="9281">
                  <c:v>107.73540185304891</c:v>
                </c:pt>
                <c:pt idx="9282">
                  <c:v>107.72379618657763</c:v>
                </c:pt>
                <c:pt idx="9283">
                  <c:v>107.71219302024988</c:v>
                </c:pt>
                <c:pt idx="9284">
                  <c:v>107.70059235325795</c:v>
                </c:pt>
                <c:pt idx="9285">
                  <c:v>107.68899418479432</c:v>
                </c:pt>
                <c:pt idx="9286">
                  <c:v>107.67739851405187</c:v>
                </c:pt>
                <c:pt idx="9287">
                  <c:v>107.66580534022394</c:v>
                </c:pt>
                <c:pt idx="9288">
                  <c:v>107.65421466250406</c:v>
                </c:pt>
                <c:pt idx="9289">
                  <c:v>107.64262648008612</c:v>
                </c:pt>
                <c:pt idx="9290">
                  <c:v>107.63104079216446</c:v>
                </c:pt>
                <c:pt idx="9291">
                  <c:v>107.6194575979337</c:v>
                </c:pt>
                <c:pt idx="9292">
                  <c:v>107.60787689658886</c:v>
                </c:pt>
                <c:pt idx="9293">
                  <c:v>107.59629868732515</c:v>
                </c:pt>
                <c:pt idx="9294">
                  <c:v>107.58472296933836</c:v>
                </c:pt>
                <c:pt idx="9295">
                  <c:v>107.57314974182447</c:v>
                </c:pt>
                <c:pt idx="9296">
                  <c:v>107.56157900397977</c:v>
                </c:pt>
                <c:pt idx="9297">
                  <c:v>107.55001075500108</c:v>
                </c:pt>
                <c:pt idx="9298">
                  <c:v>107.5384449940854</c:v>
                </c:pt>
                <c:pt idx="9299">
                  <c:v>107.5268817204301</c:v>
                </c:pt>
                <c:pt idx="9300">
                  <c:v>107.51532093323299</c:v>
                </c:pt>
                <c:pt idx="9301">
                  <c:v>107.50376263169211</c:v>
                </c:pt>
                <c:pt idx="9302">
                  <c:v>107.49220681500589</c:v>
                </c:pt>
                <c:pt idx="9303">
                  <c:v>107.48065348237316</c:v>
                </c:pt>
                <c:pt idx="9304">
                  <c:v>107.46910263299303</c:v>
                </c:pt>
                <c:pt idx="9305">
                  <c:v>107.45755426606493</c:v>
                </c:pt>
                <c:pt idx="9306">
                  <c:v>107.44600838078864</c:v>
                </c:pt>
                <c:pt idx="9307">
                  <c:v>107.43446497636442</c:v>
                </c:pt>
                <c:pt idx="9308">
                  <c:v>107.42292405199271</c:v>
                </c:pt>
                <c:pt idx="9309">
                  <c:v>107.41138560687432</c:v>
                </c:pt>
                <c:pt idx="9310">
                  <c:v>107.3998496402105</c:v>
                </c:pt>
                <c:pt idx="9311">
                  <c:v>107.38831615120276</c:v>
                </c:pt>
                <c:pt idx="9312">
                  <c:v>107.37678513905293</c:v>
                </c:pt>
                <c:pt idx="9313">
                  <c:v>107.36525660296329</c:v>
                </c:pt>
                <c:pt idx="9314">
                  <c:v>107.35373054213635</c:v>
                </c:pt>
                <c:pt idx="9315">
                  <c:v>107.342206955775</c:v>
                </c:pt>
                <c:pt idx="9316">
                  <c:v>107.33068584308255</c:v>
                </c:pt>
                <c:pt idx="9317">
                  <c:v>107.31916720326252</c:v>
                </c:pt>
                <c:pt idx="9318">
                  <c:v>107.30765103551882</c:v>
                </c:pt>
                <c:pt idx="9319">
                  <c:v>107.29613733905578</c:v>
                </c:pt>
                <c:pt idx="9320">
                  <c:v>107.28462611307799</c:v>
                </c:pt>
                <c:pt idx="9321">
                  <c:v>107.27311735679042</c:v>
                </c:pt>
                <c:pt idx="9322">
                  <c:v>107.26161106939824</c:v>
                </c:pt>
                <c:pt idx="9323">
                  <c:v>107.25010725010725</c:v>
                </c:pt>
                <c:pt idx="9324">
                  <c:v>107.23860589812334</c:v>
                </c:pt>
                <c:pt idx="9325">
                  <c:v>107.22710701265279</c:v>
                </c:pt>
                <c:pt idx="9326">
                  <c:v>107.21561059290232</c:v>
                </c:pt>
                <c:pt idx="9327">
                  <c:v>107.20411663807892</c:v>
                </c:pt>
                <c:pt idx="9328">
                  <c:v>107.19262514738983</c:v>
                </c:pt>
                <c:pt idx="9329">
                  <c:v>107.18113612004288</c:v>
                </c:pt>
                <c:pt idx="9330">
                  <c:v>107.16964955524597</c:v>
                </c:pt>
                <c:pt idx="9331">
                  <c:v>107.15816545220744</c:v>
                </c:pt>
                <c:pt idx="9332">
                  <c:v>107.14668381013607</c:v>
                </c:pt>
                <c:pt idx="9333">
                  <c:v>107.13520462824086</c:v>
                </c:pt>
                <c:pt idx="9334">
                  <c:v>107.1237279057311</c:v>
                </c:pt>
                <c:pt idx="9335">
                  <c:v>107.11225364181661</c:v>
                </c:pt>
                <c:pt idx="9336">
                  <c:v>107.10078183570739</c:v>
                </c:pt>
                <c:pt idx="9337">
                  <c:v>107.08931248661385</c:v>
                </c:pt>
                <c:pt idx="9338">
                  <c:v>107.07784559374664</c:v>
                </c:pt>
                <c:pt idx="9339">
                  <c:v>107.06638115631694</c:v>
                </c:pt>
                <c:pt idx="9340">
                  <c:v>107.05491917353604</c:v>
                </c:pt>
                <c:pt idx="9341">
                  <c:v>107.04345964461569</c:v>
                </c:pt>
                <c:pt idx="9342">
                  <c:v>107.03200256876806</c:v>
                </c:pt>
                <c:pt idx="9343">
                  <c:v>107.02054794520548</c:v>
                </c:pt>
                <c:pt idx="9344">
                  <c:v>107.0090957731407</c:v>
                </c:pt>
                <c:pt idx="9345">
                  <c:v>106.99764605178684</c:v>
                </c:pt>
                <c:pt idx="9346">
                  <c:v>106.98619878035736</c:v>
                </c:pt>
                <c:pt idx="9347">
                  <c:v>106.97475395806588</c:v>
                </c:pt>
                <c:pt idx="9348">
                  <c:v>106.96331158412664</c:v>
                </c:pt>
                <c:pt idx="9349">
                  <c:v>106.95187165775401</c:v>
                </c:pt>
                <c:pt idx="9350">
                  <c:v>106.94043417816275</c:v>
                </c:pt>
                <c:pt idx="9351">
                  <c:v>106.928999144568</c:v>
                </c:pt>
                <c:pt idx="9352">
                  <c:v>106.91756655618519</c:v>
                </c:pt>
                <c:pt idx="9353">
                  <c:v>106.90613641223008</c:v>
                </c:pt>
                <c:pt idx="9354">
                  <c:v>106.89470871191874</c:v>
                </c:pt>
                <c:pt idx="9355">
                  <c:v>106.88328345446773</c:v>
                </c:pt>
                <c:pt idx="9356">
                  <c:v>106.87186063909375</c:v>
                </c:pt>
                <c:pt idx="9357">
                  <c:v>106.86044026501388</c:v>
                </c:pt>
                <c:pt idx="9358">
                  <c:v>106.84902233144567</c:v>
                </c:pt>
                <c:pt idx="9359">
                  <c:v>106.83760683760684</c:v>
                </c:pt>
                <c:pt idx="9360">
                  <c:v>106.82619378271551</c:v>
                </c:pt>
                <c:pt idx="9361">
                  <c:v>106.81478316599016</c:v>
                </c:pt>
                <c:pt idx="9362">
                  <c:v>106.80337498664959</c:v>
                </c:pt>
                <c:pt idx="9363">
                  <c:v>106.79196924391285</c:v>
                </c:pt>
                <c:pt idx="9364">
                  <c:v>106.78056593699945</c:v>
                </c:pt>
                <c:pt idx="9365">
                  <c:v>106.7691650651292</c:v>
                </c:pt>
                <c:pt idx="9366">
                  <c:v>106.75776662752213</c:v>
                </c:pt>
                <c:pt idx="9367">
                  <c:v>106.74637062339879</c:v>
                </c:pt>
                <c:pt idx="9368">
                  <c:v>106.73497705197994</c:v>
                </c:pt>
                <c:pt idx="9369">
                  <c:v>106.72358591248668</c:v>
                </c:pt>
                <c:pt idx="9370">
                  <c:v>106.71219720414041</c:v>
                </c:pt>
                <c:pt idx="9371">
                  <c:v>106.70081092616303</c:v>
                </c:pt>
                <c:pt idx="9372">
                  <c:v>106.68942707777661</c:v>
                </c:pt>
                <c:pt idx="9373">
                  <c:v>106.67804565820353</c:v>
                </c:pt>
                <c:pt idx="9374">
                  <c:v>106.66666666666667</c:v>
                </c:pt>
                <c:pt idx="9375">
                  <c:v>106.65529010238909</c:v>
                </c:pt>
                <c:pt idx="9376">
                  <c:v>106.64391596459421</c:v>
                </c:pt>
                <c:pt idx="9377">
                  <c:v>106.63254425250587</c:v>
                </c:pt>
                <c:pt idx="9378">
                  <c:v>106.62117496534813</c:v>
                </c:pt>
                <c:pt idx="9379">
                  <c:v>106.6098081023454</c:v>
                </c:pt>
                <c:pt idx="9380">
                  <c:v>106.59844366272252</c:v>
                </c:pt>
                <c:pt idx="9381">
                  <c:v>106.58708164570454</c:v>
                </c:pt>
                <c:pt idx="9382">
                  <c:v>106.5757220505169</c:v>
                </c:pt>
                <c:pt idx="9383">
                  <c:v>106.56436487638533</c:v>
                </c:pt>
                <c:pt idx="9384">
                  <c:v>106.55301012253598</c:v>
                </c:pt>
                <c:pt idx="9385">
                  <c:v>106.5416577881952</c:v>
                </c:pt>
                <c:pt idx="9386">
                  <c:v>106.53030787258973</c:v>
                </c:pt>
                <c:pt idx="9387">
                  <c:v>106.51896037494676</c:v>
                </c:pt>
                <c:pt idx="9388">
                  <c:v>106.50761529449358</c:v>
                </c:pt>
                <c:pt idx="9389">
                  <c:v>106.49627263045792</c:v>
                </c:pt>
                <c:pt idx="9390">
                  <c:v>106.48493238206794</c:v>
                </c:pt>
                <c:pt idx="9391">
                  <c:v>106.47359454855197</c:v>
                </c:pt>
                <c:pt idx="9392">
                  <c:v>106.4622591291387</c:v>
                </c:pt>
                <c:pt idx="9393">
                  <c:v>106.45092612305727</c:v>
                </c:pt>
                <c:pt idx="9394">
                  <c:v>106.439595529537</c:v>
                </c:pt>
                <c:pt idx="9395">
                  <c:v>106.42826734780755</c:v>
                </c:pt>
                <c:pt idx="9396">
                  <c:v>106.41694157709907</c:v>
                </c:pt>
                <c:pt idx="9397">
                  <c:v>106.40561821664184</c:v>
                </c:pt>
                <c:pt idx="9398">
                  <c:v>106.39429726566658</c:v>
                </c:pt>
                <c:pt idx="9399">
                  <c:v>106.38297872340424</c:v>
                </c:pt>
                <c:pt idx="9400">
                  <c:v>106.37166258908627</c:v>
                </c:pt>
                <c:pt idx="9401">
                  <c:v>106.36034886194427</c:v>
                </c:pt>
                <c:pt idx="9402">
                  <c:v>106.34903754121024</c:v>
                </c:pt>
                <c:pt idx="9403">
                  <c:v>106.33772862611654</c:v>
                </c:pt>
                <c:pt idx="9404">
                  <c:v>106.32642211589582</c:v>
                </c:pt>
                <c:pt idx="9405">
                  <c:v>106.31511800978097</c:v>
                </c:pt>
                <c:pt idx="9406">
                  <c:v>106.30381630700543</c:v>
                </c:pt>
                <c:pt idx="9407">
                  <c:v>106.29251700680274</c:v>
                </c:pt>
                <c:pt idx="9408">
                  <c:v>106.28122010840683</c:v>
                </c:pt>
                <c:pt idx="9409">
                  <c:v>106.26992561105206</c:v>
                </c:pt>
                <c:pt idx="9410">
                  <c:v>106.25863351397302</c:v>
                </c:pt>
                <c:pt idx="9411">
                  <c:v>106.24734381640457</c:v>
                </c:pt>
                <c:pt idx="9412">
                  <c:v>106.23605651758207</c:v>
                </c:pt>
                <c:pt idx="9413">
                  <c:v>106.22477161674102</c:v>
                </c:pt>
                <c:pt idx="9414">
                  <c:v>106.21348911311738</c:v>
                </c:pt>
                <c:pt idx="9415">
                  <c:v>106.20220900594732</c:v>
                </c:pt>
                <c:pt idx="9416">
                  <c:v>106.19093129446745</c:v>
                </c:pt>
                <c:pt idx="9417">
                  <c:v>106.17965597791465</c:v>
                </c:pt>
                <c:pt idx="9418">
                  <c:v>106.16838305552606</c:v>
                </c:pt>
                <c:pt idx="9419">
                  <c:v>106.15711252653928</c:v>
                </c:pt>
                <c:pt idx="9420">
                  <c:v>106.14584439019215</c:v>
                </c:pt>
                <c:pt idx="9421">
                  <c:v>106.13457864572275</c:v>
                </c:pt>
                <c:pt idx="9422">
                  <c:v>106.12331529236972</c:v>
                </c:pt>
                <c:pt idx="9423">
                  <c:v>106.11205432937182</c:v>
                </c:pt>
                <c:pt idx="9424">
                  <c:v>106.10079575596816</c:v>
                </c:pt>
                <c:pt idx="9425">
                  <c:v>106.08953957139825</c:v>
                </c:pt>
                <c:pt idx="9426">
                  <c:v>106.07828577490189</c:v>
                </c:pt>
                <c:pt idx="9427">
                  <c:v>106.06703436571911</c:v>
                </c:pt>
                <c:pt idx="9428">
                  <c:v>106.05578534309046</c:v>
                </c:pt>
                <c:pt idx="9429">
                  <c:v>106.04453870625663</c:v>
                </c:pt>
                <c:pt idx="9430">
                  <c:v>106.03329445445871</c:v>
                </c:pt>
                <c:pt idx="9431">
                  <c:v>106.02205258693807</c:v>
                </c:pt>
                <c:pt idx="9432">
                  <c:v>106.0108131029365</c:v>
                </c:pt>
                <c:pt idx="9433">
                  <c:v>105.99957600169601</c:v>
                </c:pt>
                <c:pt idx="9434">
                  <c:v>105.98834128245892</c:v>
                </c:pt>
                <c:pt idx="9435">
                  <c:v>105.977108944468</c:v>
                </c:pt>
                <c:pt idx="9436">
                  <c:v>105.9658789869662</c:v>
                </c:pt>
                <c:pt idx="9437">
                  <c:v>105.95465140919684</c:v>
                </c:pt>
                <c:pt idx="9438">
                  <c:v>105.94342621040364</c:v>
                </c:pt>
                <c:pt idx="9439">
                  <c:v>105.93220338983052</c:v>
                </c:pt>
                <c:pt idx="9440">
                  <c:v>105.92098294672174</c:v>
                </c:pt>
                <c:pt idx="9441">
                  <c:v>105.90976488032196</c:v>
                </c:pt>
                <c:pt idx="9442">
                  <c:v>105.89854918987611</c:v>
                </c:pt>
                <c:pt idx="9443">
                  <c:v>105.88733587462937</c:v>
                </c:pt>
                <c:pt idx="9444">
                  <c:v>105.87612493382741</c:v>
                </c:pt>
                <c:pt idx="9445">
                  <c:v>105.86491636671609</c:v>
                </c:pt>
                <c:pt idx="9446">
                  <c:v>105.85371017254157</c:v>
                </c:pt>
                <c:pt idx="9447">
                  <c:v>105.84250635055038</c:v>
                </c:pt>
                <c:pt idx="9448">
                  <c:v>105.83130489998943</c:v>
                </c:pt>
                <c:pt idx="9449">
                  <c:v>105.82010582010584</c:v>
                </c:pt>
                <c:pt idx="9450">
                  <c:v>105.80890911014707</c:v>
                </c:pt>
                <c:pt idx="9451">
                  <c:v>105.79771476936098</c:v>
                </c:pt>
                <c:pt idx="9452">
                  <c:v>105.78652279699567</c:v>
                </c:pt>
                <c:pt idx="9453">
                  <c:v>105.77533319229956</c:v>
                </c:pt>
                <c:pt idx="9454">
                  <c:v>105.76414595452141</c:v>
                </c:pt>
                <c:pt idx="9455">
                  <c:v>105.75296108291033</c:v>
                </c:pt>
                <c:pt idx="9456">
                  <c:v>105.74177857671565</c:v>
                </c:pt>
                <c:pt idx="9457">
                  <c:v>105.73059843518713</c:v>
                </c:pt>
                <c:pt idx="9458">
                  <c:v>105.7194206575748</c:v>
                </c:pt>
                <c:pt idx="9459">
                  <c:v>105.70824524312894</c:v>
                </c:pt>
                <c:pt idx="9460">
                  <c:v>105.69707219110029</c:v>
                </c:pt>
                <c:pt idx="9461">
                  <c:v>105.6859015007398</c:v>
                </c:pt>
                <c:pt idx="9462">
                  <c:v>105.67473317129877</c:v>
                </c:pt>
                <c:pt idx="9463">
                  <c:v>105.66356720202873</c:v>
                </c:pt>
                <c:pt idx="9464">
                  <c:v>105.65240359218171</c:v>
                </c:pt>
                <c:pt idx="9465">
                  <c:v>105.64124234100994</c:v>
                </c:pt>
                <c:pt idx="9466">
                  <c:v>105.63008344776591</c:v>
                </c:pt>
                <c:pt idx="9467">
                  <c:v>105.61892691170257</c:v>
                </c:pt>
                <c:pt idx="9468">
                  <c:v>105.60777273207309</c:v>
                </c:pt>
                <c:pt idx="9469">
                  <c:v>105.59662090813093</c:v>
                </c:pt>
                <c:pt idx="9470">
                  <c:v>105.58547143912998</c:v>
                </c:pt>
                <c:pt idx="9471">
                  <c:v>105.57432432432434</c:v>
                </c:pt>
                <c:pt idx="9472">
                  <c:v>105.56317956296841</c:v>
                </c:pt>
                <c:pt idx="9473">
                  <c:v>105.55203715431708</c:v>
                </c:pt>
                <c:pt idx="9474">
                  <c:v>105.54089709762533</c:v>
                </c:pt>
                <c:pt idx="9475">
                  <c:v>105.52975939214855</c:v>
                </c:pt>
                <c:pt idx="9476">
                  <c:v>105.51862403714256</c:v>
                </c:pt>
                <c:pt idx="9477">
                  <c:v>105.50749103186327</c:v>
                </c:pt>
                <c:pt idx="9478">
                  <c:v>105.49636037556706</c:v>
                </c:pt>
                <c:pt idx="9479">
                  <c:v>105.48523206751054</c:v>
                </c:pt>
                <c:pt idx="9480">
                  <c:v>105.47410610695074</c:v>
                </c:pt>
                <c:pt idx="9481">
                  <c:v>105.46298249314492</c:v>
                </c:pt>
                <c:pt idx="9482">
                  <c:v>105.4518612253506</c:v>
                </c:pt>
                <c:pt idx="9483">
                  <c:v>105.4407423028258</c:v>
                </c:pt>
                <c:pt idx="9484">
                  <c:v>105.42962572482868</c:v>
                </c:pt>
                <c:pt idx="9485">
                  <c:v>105.41851149061773</c:v>
                </c:pt>
                <c:pt idx="9486">
                  <c:v>105.40739959945188</c:v>
                </c:pt>
                <c:pt idx="9487">
                  <c:v>105.39629005059021</c:v>
                </c:pt>
                <c:pt idx="9488">
                  <c:v>105.3851828432922</c:v>
                </c:pt>
                <c:pt idx="9489">
                  <c:v>105.3740779768177</c:v>
                </c:pt>
                <c:pt idx="9490">
                  <c:v>105.36297545042673</c:v>
                </c:pt>
                <c:pt idx="9491">
                  <c:v>105.35187526337967</c:v>
                </c:pt>
                <c:pt idx="9492">
                  <c:v>105.34077741493731</c:v>
                </c:pt>
                <c:pt idx="9493">
                  <c:v>105.32968190436065</c:v>
                </c:pt>
                <c:pt idx="9494">
                  <c:v>105.31858873091103</c:v>
                </c:pt>
                <c:pt idx="9495">
                  <c:v>105.30749789385003</c:v>
                </c:pt>
                <c:pt idx="9496">
                  <c:v>105.29640939243973</c:v>
                </c:pt>
                <c:pt idx="9497">
                  <c:v>105.28532322594231</c:v>
                </c:pt>
                <c:pt idx="9498">
                  <c:v>105.27423939362038</c:v>
                </c:pt>
                <c:pt idx="9499">
                  <c:v>105.26315789473684</c:v>
                </c:pt>
                <c:pt idx="9500">
                  <c:v>105.25207872855489</c:v>
                </c:pt>
                <c:pt idx="9501">
                  <c:v>105.24100189433801</c:v>
                </c:pt>
                <c:pt idx="9502">
                  <c:v>105.22992739135009</c:v>
                </c:pt>
                <c:pt idx="9503">
                  <c:v>105.21885521885521</c:v>
                </c:pt>
                <c:pt idx="9504">
                  <c:v>105.20778537611781</c:v>
                </c:pt>
                <c:pt idx="9505">
                  <c:v>105.19671786240271</c:v>
                </c:pt>
                <c:pt idx="9506">
                  <c:v>105.18565267697487</c:v>
                </c:pt>
                <c:pt idx="9507">
                  <c:v>105.17458981909974</c:v>
                </c:pt>
                <c:pt idx="9508">
                  <c:v>105.16352928804289</c:v>
                </c:pt>
                <c:pt idx="9509">
                  <c:v>105.15247108307045</c:v>
                </c:pt>
                <c:pt idx="9510">
                  <c:v>105.14141520344866</c:v>
                </c:pt>
                <c:pt idx="9511">
                  <c:v>105.13036164844405</c:v>
                </c:pt>
                <c:pt idx="9512">
                  <c:v>105.11931041732366</c:v>
                </c:pt>
                <c:pt idx="9513">
                  <c:v>105.10826150935465</c:v>
                </c:pt>
                <c:pt idx="9514">
                  <c:v>105.09721492380451</c:v>
                </c:pt>
                <c:pt idx="9515">
                  <c:v>105.08617065994115</c:v>
                </c:pt>
                <c:pt idx="9516">
                  <c:v>105.07512871703268</c:v>
                </c:pt>
                <c:pt idx="9517">
                  <c:v>105.06408909434754</c:v>
                </c:pt>
                <c:pt idx="9518">
                  <c:v>105.05305179115454</c:v>
                </c:pt>
                <c:pt idx="9519">
                  <c:v>105.04201680672269</c:v>
                </c:pt>
                <c:pt idx="9520">
                  <c:v>105.03098414032138</c:v>
                </c:pt>
                <c:pt idx="9521">
                  <c:v>105.01995379122033</c:v>
                </c:pt>
                <c:pt idx="9522">
                  <c:v>105.00892575868949</c:v>
                </c:pt>
                <c:pt idx="9523">
                  <c:v>104.99790004199919</c:v>
                </c:pt>
                <c:pt idx="9524">
                  <c:v>104.98687664041994</c:v>
                </c:pt>
                <c:pt idx="9525">
                  <c:v>104.97585555322276</c:v>
                </c:pt>
                <c:pt idx="9526">
                  <c:v>104.96483677967883</c:v>
                </c:pt>
                <c:pt idx="9527">
                  <c:v>104.95382031905962</c:v>
                </c:pt>
                <c:pt idx="9528">
                  <c:v>104.94280617063701</c:v>
                </c:pt>
                <c:pt idx="9529">
                  <c:v>104.93179433368311</c:v>
                </c:pt>
                <c:pt idx="9530">
                  <c:v>104.92078480747034</c:v>
                </c:pt>
                <c:pt idx="9531">
                  <c:v>104.90977759127149</c:v>
                </c:pt>
                <c:pt idx="9532">
                  <c:v>104.89877268435961</c:v>
                </c:pt>
                <c:pt idx="9533">
                  <c:v>104.88777008600796</c:v>
                </c:pt>
                <c:pt idx="9534">
                  <c:v>104.87676979549029</c:v>
                </c:pt>
                <c:pt idx="9535">
                  <c:v>104.86577181208054</c:v>
                </c:pt>
                <c:pt idx="9536">
                  <c:v>104.85477613505294</c:v>
                </c:pt>
                <c:pt idx="9537">
                  <c:v>104.84378276368211</c:v>
                </c:pt>
                <c:pt idx="9538">
                  <c:v>104.8327916972429</c:v>
                </c:pt>
                <c:pt idx="9539">
                  <c:v>104.8218029350105</c:v>
                </c:pt>
                <c:pt idx="9540">
                  <c:v>104.81081647626036</c:v>
                </c:pt>
                <c:pt idx="9541">
                  <c:v>104.79983232026829</c:v>
                </c:pt>
                <c:pt idx="9542">
                  <c:v>104.78885046631039</c:v>
                </c:pt>
                <c:pt idx="9543">
                  <c:v>104.77787091366301</c:v>
                </c:pt>
                <c:pt idx="9544">
                  <c:v>104.76689366160294</c:v>
                </c:pt>
                <c:pt idx="9545">
                  <c:v>104.7559187094071</c:v>
                </c:pt>
                <c:pt idx="9546">
                  <c:v>104.74494605635277</c:v>
                </c:pt>
                <c:pt idx="9547">
                  <c:v>104.73397570171764</c:v>
                </c:pt>
                <c:pt idx="9548">
                  <c:v>104.72300764477956</c:v>
                </c:pt>
                <c:pt idx="9549">
                  <c:v>104.71204188481673</c:v>
                </c:pt>
                <c:pt idx="9550">
                  <c:v>104.70107842110772</c:v>
                </c:pt>
                <c:pt idx="9551">
                  <c:v>104.69011725293133</c:v>
                </c:pt>
                <c:pt idx="9552">
                  <c:v>104.6791583795666</c:v>
                </c:pt>
                <c:pt idx="9553">
                  <c:v>104.66820180029306</c:v>
                </c:pt>
                <c:pt idx="9554">
                  <c:v>104.65724751439039</c:v>
                </c:pt>
                <c:pt idx="9555">
                  <c:v>104.64629552113855</c:v>
                </c:pt>
                <c:pt idx="9556">
                  <c:v>104.63534581981793</c:v>
                </c:pt>
                <c:pt idx="9557">
                  <c:v>104.62439840970914</c:v>
                </c:pt>
                <c:pt idx="9558">
                  <c:v>104.6134532900931</c:v>
                </c:pt>
                <c:pt idx="9559">
                  <c:v>104.60251046025104</c:v>
                </c:pt>
                <c:pt idx="9560">
                  <c:v>104.59156991946449</c:v>
                </c:pt>
                <c:pt idx="9561">
                  <c:v>104.5806316670153</c:v>
                </c:pt>
                <c:pt idx="9562">
                  <c:v>104.5696957021855</c:v>
                </c:pt>
                <c:pt idx="9563">
                  <c:v>104.55876202425763</c:v>
                </c:pt>
                <c:pt idx="9564">
                  <c:v>104.54783063251439</c:v>
                </c:pt>
                <c:pt idx="9565">
                  <c:v>104.53690152623875</c:v>
                </c:pt>
                <c:pt idx="9566">
                  <c:v>104.52597470471412</c:v>
                </c:pt>
                <c:pt idx="9567">
                  <c:v>104.51505016722409</c:v>
                </c:pt>
                <c:pt idx="9568">
                  <c:v>104.50412791305256</c:v>
                </c:pt>
                <c:pt idx="9569">
                  <c:v>104.4932079414838</c:v>
                </c:pt>
                <c:pt idx="9570">
                  <c:v>104.48229025180233</c:v>
                </c:pt>
                <c:pt idx="9571">
                  <c:v>104.47137484329296</c:v>
                </c:pt>
                <c:pt idx="9572">
                  <c:v>104.46046171524078</c:v>
                </c:pt>
                <c:pt idx="9573">
                  <c:v>104.44955086693129</c:v>
                </c:pt>
                <c:pt idx="9574">
                  <c:v>104.43864229765015</c:v>
                </c:pt>
                <c:pt idx="9575">
                  <c:v>104.42773600668335</c:v>
                </c:pt>
                <c:pt idx="9576">
                  <c:v>104.41683199331733</c:v>
                </c:pt>
                <c:pt idx="9577">
                  <c:v>104.40593025683862</c:v>
                </c:pt>
                <c:pt idx="9578">
                  <c:v>104.39503079653409</c:v>
                </c:pt>
                <c:pt idx="9579">
                  <c:v>104.38413361169103</c:v>
                </c:pt>
                <c:pt idx="9580">
                  <c:v>104.37323870159692</c:v>
                </c:pt>
                <c:pt idx="9581">
                  <c:v>104.36234606553954</c:v>
                </c:pt>
                <c:pt idx="9582">
                  <c:v>104.35145570280706</c:v>
                </c:pt>
                <c:pt idx="9583">
                  <c:v>104.34056761268782</c:v>
                </c:pt>
                <c:pt idx="9584">
                  <c:v>104.32968179447052</c:v>
                </c:pt>
                <c:pt idx="9585">
                  <c:v>104.31879824744419</c:v>
                </c:pt>
                <c:pt idx="9586">
                  <c:v>104.30791697089809</c:v>
                </c:pt>
                <c:pt idx="9587">
                  <c:v>104.29703796412184</c:v>
                </c:pt>
                <c:pt idx="9588">
                  <c:v>104.28616122640524</c:v>
                </c:pt>
                <c:pt idx="9589">
                  <c:v>104.27528675703859</c:v>
                </c:pt>
                <c:pt idx="9590">
                  <c:v>104.26441455531229</c:v>
                </c:pt>
                <c:pt idx="9591">
                  <c:v>104.25354462051709</c:v>
                </c:pt>
                <c:pt idx="9592">
                  <c:v>104.24267695194412</c:v>
                </c:pt>
                <c:pt idx="9593">
                  <c:v>104.23181154888474</c:v>
                </c:pt>
                <c:pt idx="9594">
                  <c:v>104.22094841063051</c:v>
                </c:pt>
                <c:pt idx="9595">
                  <c:v>104.21008753647352</c:v>
                </c:pt>
                <c:pt idx="9596">
                  <c:v>104.19922892570595</c:v>
                </c:pt>
                <c:pt idx="9597">
                  <c:v>104.18837257762031</c:v>
                </c:pt>
                <c:pt idx="9598">
                  <c:v>104.17751849150952</c:v>
                </c:pt>
                <c:pt idx="9599">
                  <c:v>104.16666666666666</c:v>
                </c:pt>
                <c:pt idx="9600">
                  <c:v>104.15581710238514</c:v>
                </c:pt>
                <c:pt idx="9601">
                  <c:v>104.14496979795875</c:v>
                </c:pt>
                <c:pt idx="9602">
                  <c:v>104.13412475268146</c:v>
                </c:pt>
                <c:pt idx="9603">
                  <c:v>104.12328196584758</c:v>
                </c:pt>
                <c:pt idx="9604">
                  <c:v>104.11244143675168</c:v>
                </c:pt>
                <c:pt idx="9605">
                  <c:v>104.10160316468874</c:v>
                </c:pt>
                <c:pt idx="9606">
                  <c:v>104.0907671489539</c:v>
                </c:pt>
                <c:pt idx="9607">
                  <c:v>104.0799333888426</c:v>
                </c:pt>
                <c:pt idx="9608">
                  <c:v>104.06910188365075</c:v>
                </c:pt>
                <c:pt idx="9609">
                  <c:v>104.0582726326743</c:v>
                </c:pt>
                <c:pt idx="9610">
                  <c:v>104.04744563520964</c:v>
                </c:pt>
                <c:pt idx="9611">
                  <c:v>104.03662089055346</c:v>
                </c:pt>
                <c:pt idx="9612">
                  <c:v>104.02579839800272</c:v>
                </c:pt>
                <c:pt idx="9613">
                  <c:v>104.01497815685457</c:v>
                </c:pt>
                <c:pt idx="9614">
                  <c:v>104.00416016640665</c:v>
                </c:pt>
                <c:pt idx="9615">
                  <c:v>103.99334442595674</c:v>
                </c:pt>
                <c:pt idx="9616">
                  <c:v>103.98253093480294</c:v>
                </c:pt>
                <c:pt idx="9617">
                  <c:v>103.9717196922437</c:v>
                </c:pt>
                <c:pt idx="9618">
                  <c:v>103.96091069757772</c:v>
                </c:pt>
                <c:pt idx="9619">
                  <c:v>103.95010395010397</c:v>
                </c:pt>
                <c:pt idx="9620">
                  <c:v>103.93929944912171</c:v>
                </c:pt>
                <c:pt idx="9621">
                  <c:v>103.92849719393058</c:v>
                </c:pt>
                <c:pt idx="9622">
                  <c:v>103.91769718383043</c:v>
                </c:pt>
                <c:pt idx="9623">
                  <c:v>103.90689941812136</c:v>
                </c:pt>
                <c:pt idx="9624">
                  <c:v>103.8961038961039</c:v>
                </c:pt>
                <c:pt idx="9625">
                  <c:v>103.88531061707876</c:v>
                </c:pt>
                <c:pt idx="9626">
                  <c:v>103.87451958034693</c:v>
                </c:pt>
                <c:pt idx="9627">
                  <c:v>103.8637307852098</c:v>
                </c:pt>
                <c:pt idx="9628">
                  <c:v>103.85294423096897</c:v>
                </c:pt>
                <c:pt idx="9629">
                  <c:v>103.84215991692625</c:v>
                </c:pt>
                <c:pt idx="9630">
                  <c:v>103.83137784238396</c:v>
                </c:pt>
                <c:pt idx="9631">
                  <c:v>103.82059800664453</c:v>
                </c:pt>
                <c:pt idx="9632">
                  <c:v>103.80982040901073</c:v>
                </c:pt>
                <c:pt idx="9633">
                  <c:v>103.79904504878554</c:v>
                </c:pt>
                <c:pt idx="9634">
                  <c:v>103.78827192527245</c:v>
                </c:pt>
                <c:pt idx="9635">
                  <c:v>103.77750103777502</c:v>
                </c:pt>
                <c:pt idx="9636">
                  <c:v>103.76673238559717</c:v>
                </c:pt>
                <c:pt idx="9637">
                  <c:v>103.75596596804317</c:v>
                </c:pt>
                <c:pt idx="9638">
                  <c:v>103.74520178441749</c:v>
                </c:pt>
                <c:pt idx="9639">
                  <c:v>103.7344398340249</c:v>
                </c:pt>
                <c:pt idx="9640">
                  <c:v>103.72368011617053</c:v>
                </c:pt>
                <c:pt idx="9641">
                  <c:v>103.71292263015974</c:v>
                </c:pt>
                <c:pt idx="9642">
                  <c:v>103.70216737529813</c:v>
                </c:pt>
                <c:pt idx="9643">
                  <c:v>103.69141435089173</c:v>
                </c:pt>
                <c:pt idx="9644">
                  <c:v>103.68066355624677</c:v>
                </c:pt>
                <c:pt idx="9645">
                  <c:v>103.6699149906697</c:v>
                </c:pt>
                <c:pt idx="9646">
                  <c:v>103.6591686534674</c:v>
                </c:pt>
                <c:pt idx="9647">
                  <c:v>103.64842454394694</c:v>
                </c:pt>
                <c:pt idx="9648">
                  <c:v>103.63768266141571</c:v>
                </c:pt>
                <c:pt idx="9649">
                  <c:v>103.62694300518135</c:v>
                </c:pt>
                <c:pt idx="9650">
                  <c:v>103.61620557455187</c:v>
                </c:pt>
                <c:pt idx="9651">
                  <c:v>103.6054703688355</c:v>
                </c:pt>
                <c:pt idx="9652">
                  <c:v>103.5947373873407</c:v>
                </c:pt>
                <c:pt idx="9653">
                  <c:v>103.58400662937643</c:v>
                </c:pt>
                <c:pt idx="9654">
                  <c:v>103.57327809425169</c:v>
                </c:pt>
                <c:pt idx="9655">
                  <c:v>103.56255178127587</c:v>
                </c:pt>
                <c:pt idx="9656">
                  <c:v>103.55182768975872</c:v>
                </c:pt>
                <c:pt idx="9657">
                  <c:v>103.54110581901016</c:v>
                </c:pt>
                <c:pt idx="9658">
                  <c:v>103.53038616834041</c:v>
                </c:pt>
                <c:pt idx="9659">
                  <c:v>103.51966873706004</c:v>
                </c:pt>
                <c:pt idx="9660">
                  <c:v>103.50895352447986</c:v>
                </c:pt>
                <c:pt idx="9661">
                  <c:v>103.49824052991096</c:v>
                </c:pt>
                <c:pt idx="9662">
                  <c:v>103.48752975266481</c:v>
                </c:pt>
                <c:pt idx="9663">
                  <c:v>103.47682119205298</c:v>
                </c:pt>
                <c:pt idx="9664">
                  <c:v>103.46611484738752</c:v>
                </c:pt>
                <c:pt idx="9665">
                  <c:v>103.45541071798054</c:v>
                </c:pt>
                <c:pt idx="9666">
                  <c:v>103.44470880314472</c:v>
                </c:pt>
                <c:pt idx="9667">
                  <c:v>103.4340091021928</c:v>
                </c:pt>
                <c:pt idx="9668">
                  <c:v>103.42331161443789</c:v>
                </c:pt>
                <c:pt idx="9669">
                  <c:v>103.41261633919339</c:v>
                </c:pt>
                <c:pt idx="9670">
                  <c:v>103.40192327577293</c:v>
                </c:pt>
                <c:pt idx="9671">
                  <c:v>103.39123242349048</c:v>
                </c:pt>
                <c:pt idx="9672">
                  <c:v>103.38054378166028</c:v>
                </c:pt>
                <c:pt idx="9673">
                  <c:v>103.36985734959688</c:v>
                </c:pt>
                <c:pt idx="9674">
                  <c:v>103.35917312661498</c:v>
                </c:pt>
                <c:pt idx="9675">
                  <c:v>103.34849111202976</c:v>
                </c:pt>
                <c:pt idx="9676">
                  <c:v>103.33781130515655</c:v>
                </c:pt>
                <c:pt idx="9677">
                  <c:v>103.32713370531098</c:v>
                </c:pt>
                <c:pt idx="9678">
                  <c:v>103.31645831180906</c:v>
                </c:pt>
                <c:pt idx="9679">
                  <c:v>103.30578512396696</c:v>
                </c:pt>
                <c:pt idx="9680">
                  <c:v>103.29511414110114</c:v>
                </c:pt>
                <c:pt idx="9681">
                  <c:v>103.28444536252839</c:v>
                </c:pt>
                <c:pt idx="9682">
                  <c:v>103.27377878756585</c:v>
                </c:pt>
                <c:pt idx="9683">
                  <c:v>103.26311441553079</c:v>
                </c:pt>
                <c:pt idx="9684">
                  <c:v>103.25245224574084</c:v>
                </c:pt>
                <c:pt idx="9685">
                  <c:v>103.24179227751394</c:v>
                </c:pt>
                <c:pt idx="9686">
                  <c:v>103.23113451016829</c:v>
                </c:pt>
                <c:pt idx="9687">
                  <c:v>103.22047894302227</c:v>
                </c:pt>
                <c:pt idx="9688">
                  <c:v>103.20982557539477</c:v>
                </c:pt>
                <c:pt idx="9689">
                  <c:v>103.19917440660477</c:v>
                </c:pt>
                <c:pt idx="9690">
                  <c:v>103.18852543597151</c:v>
                </c:pt>
                <c:pt idx="9691">
                  <c:v>103.17787866281468</c:v>
                </c:pt>
                <c:pt idx="9692">
                  <c:v>103.16723408645416</c:v>
                </c:pt>
                <c:pt idx="9693">
                  <c:v>103.15659170621001</c:v>
                </c:pt>
                <c:pt idx="9694">
                  <c:v>103.14595152140278</c:v>
                </c:pt>
                <c:pt idx="9695">
                  <c:v>103.13531353135313</c:v>
                </c:pt>
                <c:pt idx="9696">
                  <c:v>103.12467773538211</c:v>
                </c:pt>
                <c:pt idx="9697">
                  <c:v>103.11404413281087</c:v>
                </c:pt>
                <c:pt idx="9698">
                  <c:v>103.10341272296112</c:v>
                </c:pt>
                <c:pt idx="9699">
                  <c:v>103.09278350515466</c:v>
                </c:pt>
                <c:pt idx="9700">
                  <c:v>103.08215647871353</c:v>
                </c:pt>
                <c:pt idx="9701">
                  <c:v>103.07153164296021</c:v>
                </c:pt>
                <c:pt idx="9702">
                  <c:v>103.06090899721737</c:v>
                </c:pt>
                <c:pt idx="9703">
                  <c:v>103.0502885408079</c:v>
                </c:pt>
                <c:pt idx="9704">
                  <c:v>103.03967027305512</c:v>
                </c:pt>
                <c:pt idx="9705">
                  <c:v>103.02905419328252</c:v>
                </c:pt>
                <c:pt idx="9706">
                  <c:v>103.01844030081384</c:v>
                </c:pt>
                <c:pt idx="9707">
                  <c:v>103.00782859497322</c:v>
                </c:pt>
                <c:pt idx="9708">
                  <c:v>102.99721907508497</c:v>
                </c:pt>
                <c:pt idx="9709">
                  <c:v>102.98661174047371</c:v>
                </c:pt>
                <c:pt idx="9710">
                  <c:v>102.97600659046442</c:v>
                </c:pt>
                <c:pt idx="9711">
                  <c:v>102.96540362438222</c:v>
                </c:pt>
                <c:pt idx="9712">
                  <c:v>102.95480284155256</c:v>
                </c:pt>
                <c:pt idx="9713">
                  <c:v>102.94420424130121</c:v>
                </c:pt>
                <c:pt idx="9714">
                  <c:v>102.93360782295419</c:v>
                </c:pt>
                <c:pt idx="9715">
                  <c:v>102.92301358583781</c:v>
                </c:pt>
                <c:pt idx="9716">
                  <c:v>102.91242152927857</c:v>
                </c:pt>
                <c:pt idx="9717">
                  <c:v>102.90183165260341</c:v>
                </c:pt>
                <c:pt idx="9718">
                  <c:v>102.89124395513943</c:v>
                </c:pt>
                <c:pt idx="9719">
                  <c:v>102.88065843621398</c:v>
                </c:pt>
                <c:pt idx="9720">
                  <c:v>102.87007509515482</c:v>
                </c:pt>
                <c:pt idx="9721">
                  <c:v>102.85949393128986</c:v>
                </c:pt>
                <c:pt idx="9722">
                  <c:v>102.84891494394734</c:v>
                </c:pt>
                <c:pt idx="9723">
                  <c:v>102.83833813245577</c:v>
                </c:pt>
                <c:pt idx="9724">
                  <c:v>102.82776349614397</c:v>
                </c:pt>
                <c:pt idx="9725">
                  <c:v>102.81719103434092</c:v>
                </c:pt>
                <c:pt idx="9726">
                  <c:v>102.80662074637605</c:v>
                </c:pt>
                <c:pt idx="9727">
                  <c:v>102.79605263157895</c:v>
                </c:pt>
                <c:pt idx="9728">
                  <c:v>102.78548668927949</c:v>
                </c:pt>
                <c:pt idx="9729">
                  <c:v>102.7749229188078</c:v>
                </c:pt>
                <c:pt idx="9730">
                  <c:v>102.76436131949441</c:v>
                </c:pt>
                <c:pt idx="9731">
                  <c:v>102.75380189066996</c:v>
                </c:pt>
                <c:pt idx="9732">
                  <c:v>102.74324463166546</c:v>
                </c:pt>
                <c:pt idx="9733">
                  <c:v>102.73268954181221</c:v>
                </c:pt>
                <c:pt idx="9734">
                  <c:v>102.72213662044173</c:v>
                </c:pt>
                <c:pt idx="9735">
                  <c:v>102.71158586688577</c:v>
                </c:pt>
                <c:pt idx="9736">
                  <c:v>102.70103728047653</c:v>
                </c:pt>
                <c:pt idx="9737">
                  <c:v>102.6904908605463</c:v>
                </c:pt>
                <c:pt idx="9738">
                  <c:v>102.67994660642775</c:v>
                </c:pt>
                <c:pt idx="9739">
                  <c:v>102.66940451745378</c:v>
                </c:pt>
                <c:pt idx="9740">
                  <c:v>102.65886459295761</c:v>
                </c:pt>
                <c:pt idx="9741">
                  <c:v>102.64832683227263</c:v>
                </c:pt>
                <c:pt idx="9742">
                  <c:v>102.63779123473263</c:v>
                </c:pt>
                <c:pt idx="9743">
                  <c:v>102.6272577996716</c:v>
                </c:pt>
                <c:pt idx="9744">
                  <c:v>102.61672652642382</c:v>
                </c:pt>
                <c:pt idx="9745">
                  <c:v>102.6061974143238</c:v>
                </c:pt>
                <c:pt idx="9746">
                  <c:v>102.59567046270647</c:v>
                </c:pt>
                <c:pt idx="9747">
                  <c:v>102.58514567090685</c:v>
                </c:pt>
                <c:pt idx="9748">
                  <c:v>102.57462303826033</c:v>
                </c:pt>
                <c:pt idx="9749">
                  <c:v>102.56410256410257</c:v>
                </c:pt>
                <c:pt idx="9750">
                  <c:v>102.55358424776948</c:v>
                </c:pt>
                <c:pt idx="9751">
                  <c:v>102.5430680885972</c:v>
                </c:pt>
                <c:pt idx="9752">
                  <c:v>102.53255408592229</c:v>
                </c:pt>
                <c:pt idx="9753">
                  <c:v>102.52204223908142</c:v>
                </c:pt>
                <c:pt idx="9754">
                  <c:v>102.51153254741158</c:v>
                </c:pt>
                <c:pt idx="9755">
                  <c:v>102.5010250102501</c:v>
                </c:pt>
                <c:pt idx="9756">
                  <c:v>102.49051962693451</c:v>
                </c:pt>
                <c:pt idx="9757">
                  <c:v>102.48001639680264</c:v>
                </c:pt>
                <c:pt idx="9758">
                  <c:v>102.46951531919252</c:v>
                </c:pt>
                <c:pt idx="9759">
                  <c:v>102.45901639344262</c:v>
                </c:pt>
                <c:pt idx="9760">
                  <c:v>102.44851961889154</c:v>
                </c:pt>
                <c:pt idx="9761">
                  <c:v>102.43802499487808</c:v>
                </c:pt>
                <c:pt idx="9762">
                  <c:v>102.42753252074158</c:v>
                </c:pt>
                <c:pt idx="9763">
                  <c:v>102.41704219582141</c:v>
                </c:pt>
                <c:pt idx="9764">
                  <c:v>102.40655401945725</c:v>
                </c:pt>
                <c:pt idx="9765">
                  <c:v>102.39606799098914</c:v>
                </c:pt>
                <c:pt idx="9766">
                  <c:v>102.38558410975736</c:v>
                </c:pt>
                <c:pt idx="9767">
                  <c:v>102.37510237510236</c:v>
                </c:pt>
                <c:pt idx="9768">
                  <c:v>102.36462278636502</c:v>
                </c:pt>
                <c:pt idx="9769">
                  <c:v>102.35414534288641</c:v>
                </c:pt>
                <c:pt idx="9770">
                  <c:v>102.34367004400775</c:v>
                </c:pt>
                <c:pt idx="9771">
                  <c:v>102.33319688907081</c:v>
                </c:pt>
                <c:pt idx="9772">
                  <c:v>102.32272587741738</c:v>
                </c:pt>
                <c:pt idx="9773">
                  <c:v>102.31225700838962</c:v>
                </c:pt>
                <c:pt idx="9774">
                  <c:v>102.30179028132991</c:v>
                </c:pt>
                <c:pt idx="9775">
                  <c:v>102.29132569558104</c:v>
                </c:pt>
                <c:pt idx="9776">
                  <c:v>102.28086325048585</c:v>
                </c:pt>
                <c:pt idx="9777">
                  <c:v>102.2704029453876</c:v>
                </c:pt>
                <c:pt idx="9778">
                  <c:v>102.25994477962983</c:v>
                </c:pt>
                <c:pt idx="9779">
                  <c:v>102.24948875255625</c:v>
                </c:pt>
                <c:pt idx="9780">
                  <c:v>102.23903486351088</c:v>
                </c:pt>
                <c:pt idx="9781">
                  <c:v>102.22858311183808</c:v>
                </c:pt>
                <c:pt idx="9782">
                  <c:v>102.21813349688234</c:v>
                </c:pt>
                <c:pt idx="9783">
                  <c:v>102.20768601798854</c:v>
                </c:pt>
                <c:pt idx="9784">
                  <c:v>102.19724067450178</c:v>
                </c:pt>
                <c:pt idx="9785">
                  <c:v>102.18679746576744</c:v>
                </c:pt>
                <c:pt idx="9786">
                  <c:v>102.17635639113108</c:v>
                </c:pt>
                <c:pt idx="9787">
                  <c:v>102.16591744993869</c:v>
                </c:pt>
                <c:pt idx="9788">
                  <c:v>102.15548064153643</c:v>
                </c:pt>
                <c:pt idx="9789">
                  <c:v>102.14504596527071</c:v>
                </c:pt>
                <c:pt idx="9790">
                  <c:v>102.13461342048818</c:v>
                </c:pt>
                <c:pt idx="9791">
                  <c:v>102.12418300653596</c:v>
                </c:pt>
                <c:pt idx="9792">
                  <c:v>102.11375472276117</c:v>
                </c:pt>
                <c:pt idx="9793">
                  <c:v>102.10332856851133</c:v>
                </c:pt>
                <c:pt idx="9794">
                  <c:v>102.09290454313425</c:v>
                </c:pt>
                <c:pt idx="9795">
                  <c:v>102.08248264597796</c:v>
                </c:pt>
                <c:pt idx="9796">
                  <c:v>102.07206287639073</c:v>
                </c:pt>
                <c:pt idx="9797">
                  <c:v>102.06164523372117</c:v>
                </c:pt>
                <c:pt idx="9798">
                  <c:v>102.05122971731811</c:v>
                </c:pt>
                <c:pt idx="9799">
                  <c:v>102.04081632653059</c:v>
                </c:pt>
                <c:pt idx="9800">
                  <c:v>102.03040506070809</c:v>
                </c:pt>
                <c:pt idx="9801">
                  <c:v>102.01999591920018</c:v>
                </c:pt>
                <c:pt idx="9802">
                  <c:v>102.00958890135671</c:v>
                </c:pt>
                <c:pt idx="9803">
                  <c:v>101.99918400652794</c:v>
                </c:pt>
                <c:pt idx="9804">
                  <c:v>101.98878123406426</c:v>
                </c:pt>
                <c:pt idx="9805">
                  <c:v>101.97838058331635</c:v>
                </c:pt>
                <c:pt idx="9806">
                  <c:v>101.96798205363517</c:v>
                </c:pt>
                <c:pt idx="9807">
                  <c:v>101.95758564437196</c:v>
                </c:pt>
                <c:pt idx="9808">
                  <c:v>101.94719135487819</c:v>
                </c:pt>
                <c:pt idx="9809">
                  <c:v>101.9367991845056</c:v>
                </c:pt>
                <c:pt idx="9810">
                  <c:v>101.92640913260625</c:v>
                </c:pt>
                <c:pt idx="9811">
                  <c:v>101.91602119853242</c:v>
                </c:pt>
                <c:pt idx="9812">
                  <c:v>101.90563538163659</c:v>
                </c:pt>
                <c:pt idx="9813">
                  <c:v>101.89525168127166</c:v>
                </c:pt>
                <c:pt idx="9814">
                  <c:v>101.88487009679064</c:v>
                </c:pt>
                <c:pt idx="9815">
                  <c:v>101.87449062754686</c:v>
                </c:pt>
                <c:pt idx="9816">
                  <c:v>101.86411327289396</c:v>
                </c:pt>
                <c:pt idx="9817">
                  <c:v>101.85373803218579</c:v>
                </c:pt>
                <c:pt idx="9818">
                  <c:v>101.84336490477644</c:v>
                </c:pt>
                <c:pt idx="9819">
                  <c:v>101.83299389002036</c:v>
                </c:pt>
                <c:pt idx="9820">
                  <c:v>101.82262498727216</c:v>
                </c:pt>
                <c:pt idx="9821">
                  <c:v>101.81225819588681</c:v>
                </c:pt>
                <c:pt idx="9822">
                  <c:v>101.80189351521938</c:v>
                </c:pt>
                <c:pt idx="9823">
                  <c:v>101.79153094462541</c:v>
                </c:pt>
                <c:pt idx="9824">
                  <c:v>101.78117048346057</c:v>
                </c:pt>
                <c:pt idx="9825">
                  <c:v>101.77081213108079</c:v>
                </c:pt>
                <c:pt idx="9826">
                  <c:v>101.76045588684237</c:v>
                </c:pt>
                <c:pt idx="9827">
                  <c:v>101.75010175010176</c:v>
                </c:pt>
                <c:pt idx="9828">
                  <c:v>101.73974972021568</c:v>
                </c:pt>
                <c:pt idx="9829">
                  <c:v>101.7293997965412</c:v>
                </c:pt>
                <c:pt idx="9830">
                  <c:v>101.71905197843557</c:v>
                </c:pt>
                <c:pt idx="9831">
                  <c:v>101.7087062652563</c:v>
                </c:pt>
                <c:pt idx="9832">
                  <c:v>101.69836265636124</c:v>
                </c:pt>
                <c:pt idx="9833">
                  <c:v>101.6880211511084</c:v>
                </c:pt>
                <c:pt idx="9834">
                  <c:v>101.67768174885612</c:v>
                </c:pt>
                <c:pt idx="9835">
                  <c:v>101.66734444896298</c:v>
                </c:pt>
                <c:pt idx="9836">
                  <c:v>101.65700925078785</c:v>
                </c:pt>
                <c:pt idx="9837">
                  <c:v>101.6466761536898</c:v>
                </c:pt>
                <c:pt idx="9838">
                  <c:v>101.63634515702813</c:v>
                </c:pt>
                <c:pt idx="9839">
                  <c:v>101.62601626016261</c:v>
                </c:pt>
                <c:pt idx="9840">
                  <c:v>101.61568946245301</c:v>
                </c:pt>
                <c:pt idx="9841">
                  <c:v>101.60536476325949</c:v>
                </c:pt>
                <c:pt idx="9842">
                  <c:v>101.5950421619425</c:v>
                </c:pt>
                <c:pt idx="9843">
                  <c:v>101.58472165786267</c:v>
                </c:pt>
                <c:pt idx="9844">
                  <c:v>101.57440325038088</c:v>
                </c:pt>
                <c:pt idx="9845">
                  <c:v>101.56408693885842</c:v>
                </c:pt>
                <c:pt idx="9846">
                  <c:v>101.55377272265667</c:v>
                </c:pt>
                <c:pt idx="9847">
                  <c:v>101.54346060113728</c:v>
                </c:pt>
                <c:pt idx="9848">
                  <c:v>101.5331505736623</c:v>
                </c:pt>
                <c:pt idx="9849">
                  <c:v>101.52284263959392</c:v>
                </c:pt>
                <c:pt idx="9850">
                  <c:v>101.51253679829456</c:v>
                </c:pt>
                <c:pt idx="9851">
                  <c:v>101.50223304912707</c:v>
                </c:pt>
                <c:pt idx="9852">
                  <c:v>101.49193139145439</c:v>
                </c:pt>
                <c:pt idx="9853">
                  <c:v>101.48163182463976</c:v>
                </c:pt>
                <c:pt idx="9854">
                  <c:v>101.47133434804667</c:v>
                </c:pt>
                <c:pt idx="9855">
                  <c:v>101.46103896103895</c:v>
                </c:pt>
                <c:pt idx="9856">
                  <c:v>101.45074566298064</c:v>
                </c:pt>
                <c:pt idx="9857">
                  <c:v>101.44045445323594</c:v>
                </c:pt>
                <c:pt idx="9858">
                  <c:v>101.43016533116949</c:v>
                </c:pt>
                <c:pt idx="9859">
                  <c:v>101.41987829614607</c:v>
                </c:pt>
                <c:pt idx="9860">
                  <c:v>101.40959334753066</c:v>
                </c:pt>
                <c:pt idx="9861">
                  <c:v>101.3993104846887</c:v>
                </c:pt>
                <c:pt idx="9862">
                  <c:v>101.38902970698571</c:v>
                </c:pt>
                <c:pt idx="9863">
                  <c:v>101.37875101378749</c:v>
                </c:pt>
                <c:pt idx="9864">
                  <c:v>101.36847440446022</c:v>
                </c:pt>
                <c:pt idx="9865">
                  <c:v>101.35819987837017</c:v>
                </c:pt>
                <c:pt idx="9866">
                  <c:v>101.34792743488394</c:v>
                </c:pt>
                <c:pt idx="9867">
                  <c:v>101.33765707336845</c:v>
                </c:pt>
                <c:pt idx="9868">
                  <c:v>101.32738879319081</c:v>
                </c:pt>
                <c:pt idx="9869">
                  <c:v>101.31712259371835</c:v>
                </c:pt>
                <c:pt idx="9870">
                  <c:v>101.3068584743187</c:v>
                </c:pt>
                <c:pt idx="9871">
                  <c:v>101.29659643435981</c:v>
                </c:pt>
                <c:pt idx="9872">
                  <c:v>101.28633647320979</c:v>
                </c:pt>
                <c:pt idx="9873">
                  <c:v>101.27607859023698</c:v>
                </c:pt>
                <c:pt idx="9874">
                  <c:v>101.26582278481013</c:v>
                </c:pt>
                <c:pt idx="9875">
                  <c:v>101.2555690562981</c:v>
                </c:pt>
                <c:pt idx="9876">
                  <c:v>101.24531740407006</c:v>
                </c:pt>
                <c:pt idx="9877">
                  <c:v>101.23506782749546</c:v>
                </c:pt>
                <c:pt idx="9878">
                  <c:v>101.22482032594392</c:v>
                </c:pt>
                <c:pt idx="9879">
                  <c:v>101.21457489878541</c:v>
                </c:pt>
                <c:pt idx="9880">
                  <c:v>101.20433154539013</c:v>
                </c:pt>
                <c:pt idx="9881">
                  <c:v>101.19409026512854</c:v>
                </c:pt>
                <c:pt idx="9882">
                  <c:v>101.18385105737126</c:v>
                </c:pt>
                <c:pt idx="9883">
                  <c:v>101.17361392148926</c:v>
                </c:pt>
                <c:pt idx="9884">
                  <c:v>101.16337885685383</c:v>
                </c:pt>
                <c:pt idx="9885">
                  <c:v>101.15314586283634</c:v>
                </c:pt>
                <c:pt idx="9886">
                  <c:v>101.14291493880853</c:v>
                </c:pt>
                <c:pt idx="9887">
                  <c:v>101.13268608414239</c:v>
                </c:pt>
                <c:pt idx="9888">
                  <c:v>101.12245929821015</c:v>
                </c:pt>
                <c:pt idx="9889">
                  <c:v>101.11223458038421</c:v>
                </c:pt>
                <c:pt idx="9890">
                  <c:v>101.10201193003741</c:v>
                </c:pt>
                <c:pt idx="9891">
                  <c:v>101.09179134654268</c:v>
                </c:pt>
                <c:pt idx="9892">
                  <c:v>101.0815728292732</c:v>
                </c:pt>
                <c:pt idx="9893">
                  <c:v>101.07135637760258</c:v>
                </c:pt>
                <c:pt idx="9894">
                  <c:v>101.0611419909045</c:v>
                </c:pt>
                <c:pt idx="9895">
                  <c:v>101.05092966855293</c:v>
                </c:pt>
                <c:pt idx="9896">
                  <c:v>101.0407194099222</c:v>
                </c:pt>
                <c:pt idx="9897">
                  <c:v>101.03051121438676</c:v>
                </c:pt>
                <c:pt idx="9898">
                  <c:v>101.02030508132135</c:v>
                </c:pt>
                <c:pt idx="9899">
                  <c:v>101.01010101010101</c:v>
                </c:pt>
                <c:pt idx="9900">
                  <c:v>100.999899000101</c:v>
                </c:pt>
                <c:pt idx="9901">
                  <c:v>100.98969905069684</c:v>
                </c:pt>
                <c:pt idx="9902">
                  <c:v>100.97950116126425</c:v>
                </c:pt>
                <c:pt idx="9903">
                  <c:v>100.96930533117933</c:v>
                </c:pt>
                <c:pt idx="9904">
                  <c:v>100.95911155981828</c:v>
                </c:pt>
                <c:pt idx="9905">
                  <c:v>100.94891984655763</c:v>
                </c:pt>
                <c:pt idx="9906">
                  <c:v>100.93873019077419</c:v>
                </c:pt>
                <c:pt idx="9907">
                  <c:v>100.92854259184499</c:v>
                </c:pt>
                <c:pt idx="9908">
                  <c:v>100.91835704914722</c:v>
                </c:pt>
                <c:pt idx="9909">
                  <c:v>100.90817356205852</c:v>
                </c:pt>
                <c:pt idx="9910">
                  <c:v>100.89799212995662</c:v>
                </c:pt>
                <c:pt idx="9911">
                  <c:v>100.88781275221953</c:v>
                </c:pt>
                <c:pt idx="9912">
                  <c:v>100.87763542822555</c:v>
                </c:pt>
                <c:pt idx="9913">
                  <c:v>100.86746015735324</c:v>
                </c:pt>
                <c:pt idx="9914">
                  <c:v>100.85728693898136</c:v>
                </c:pt>
                <c:pt idx="9915">
                  <c:v>100.84711577248891</c:v>
                </c:pt>
                <c:pt idx="9916">
                  <c:v>100.83694665725523</c:v>
                </c:pt>
                <c:pt idx="9917">
                  <c:v>100.82677959265983</c:v>
                </c:pt>
                <c:pt idx="9918">
                  <c:v>100.81661457808246</c:v>
                </c:pt>
                <c:pt idx="9919">
                  <c:v>100.80645161290322</c:v>
                </c:pt>
                <c:pt idx="9920">
                  <c:v>100.79629069650238</c:v>
                </c:pt>
                <c:pt idx="9921">
                  <c:v>100.78613182826041</c:v>
                </c:pt>
                <c:pt idx="9922">
                  <c:v>100.77597500755819</c:v>
                </c:pt>
                <c:pt idx="9923">
                  <c:v>100.76582023377671</c:v>
                </c:pt>
                <c:pt idx="9924">
                  <c:v>100.75566750629721</c:v>
                </c:pt>
                <c:pt idx="9925">
                  <c:v>100.74551682450131</c:v>
                </c:pt>
                <c:pt idx="9926">
                  <c:v>100.73536818777073</c:v>
                </c:pt>
                <c:pt idx="9927">
                  <c:v>100.7252215954875</c:v>
                </c:pt>
                <c:pt idx="9928">
                  <c:v>100.71507704703394</c:v>
                </c:pt>
                <c:pt idx="9929">
                  <c:v>100.70493454179254</c:v>
                </c:pt>
                <c:pt idx="9930">
                  <c:v>100.69479407914613</c:v>
                </c:pt>
                <c:pt idx="9931">
                  <c:v>100.68465565847765</c:v>
                </c:pt>
                <c:pt idx="9932">
                  <c:v>100.67451927917044</c:v>
                </c:pt>
                <c:pt idx="9933">
                  <c:v>100.66438494060803</c:v>
                </c:pt>
                <c:pt idx="9934">
                  <c:v>100.65425264217413</c:v>
                </c:pt>
                <c:pt idx="9935">
                  <c:v>100.64412238325282</c:v>
                </c:pt>
                <c:pt idx="9936">
                  <c:v>100.63399416322835</c:v>
                </c:pt>
                <c:pt idx="9937">
                  <c:v>100.62386798148519</c:v>
                </c:pt>
                <c:pt idx="9938">
                  <c:v>100.61374383740819</c:v>
                </c:pt>
                <c:pt idx="9939">
                  <c:v>100.6036217303823</c:v>
                </c:pt>
                <c:pt idx="9940">
                  <c:v>100.59350165979276</c:v>
                </c:pt>
                <c:pt idx="9941">
                  <c:v>100.58338362502514</c:v>
                </c:pt>
                <c:pt idx="9942">
                  <c:v>100.57326762546515</c:v>
                </c:pt>
                <c:pt idx="9943">
                  <c:v>100.56315366049878</c:v>
                </c:pt>
                <c:pt idx="9944">
                  <c:v>100.55304172951233</c:v>
                </c:pt>
                <c:pt idx="9945">
                  <c:v>100.54293183189222</c:v>
                </c:pt>
                <c:pt idx="9946">
                  <c:v>100.53282396702525</c:v>
                </c:pt>
                <c:pt idx="9947">
                  <c:v>100.52271813429834</c:v>
                </c:pt>
                <c:pt idx="9948">
                  <c:v>100.5126143330988</c:v>
                </c:pt>
                <c:pt idx="9949">
                  <c:v>100.50251256281408</c:v>
                </c:pt>
                <c:pt idx="9950">
                  <c:v>100.49241282283185</c:v>
                </c:pt>
                <c:pt idx="9951">
                  <c:v>100.48231511254019</c:v>
                </c:pt>
                <c:pt idx="9952">
                  <c:v>100.47221943132726</c:v>
                </c:pt>
                <c:pt idx="9953">
                  <c:v>100.46212577858147</c:v>
                </c:pt>
                <c:pt idx="9954">
                  <c:v>100.45203415369161</c:v>
                </c:pt>
                <c:pt idx="9955">
                  <c:v>100.44194455604662</c:v>
                </c:pt>
                <c:pt idx="9956">
                  <c:v>100.43185698503565</c:v>
                </c:pt>
                <c:pt idx="9957">
                  <c:v>100.42177144004819</c:v>
                </c:pt>
                <c:pt idx="9958">
                  <c:v>100.41168792047395</c:v>
                </c:pt>
                <c:pt idx="9959">
                  <c:v>100.40160642570279</c:v>
                </c:pt>
                <c:pt idx="9960">
                  <c:v>100.39152695512499</c:v>
                </c:pt>
                <c:pt idx="9961">
                  <c:v>100.3814495081309</c:v>
                </c:pt>
                <c:pt idx="9962">
                  <c:v>100.37137408411122</c:v>
                </c:pt>
                <c:pt idx="9963">
                  <c:v>100.36130068245683</c:v>
                </c:pt>
                <c:pt idx="9964">
                  <c:v>100.35122930255896</c:v>
                </c:pt>
                <c:pt idx="9965">
                  <c:v>100.34115994380896</c:v>
                </c:pt>
                <c:pt idx="9966">
                  <c:v>100.33109260559847</c:v>
                </c:pt>
                <c:pt idx="9967">
                  <c:v>100.32102728731942</c:v>
                </c:pt>
                <c:pt idx="9968">
                  <c:v>100.31096398836394</c:v>
                </c:pt>
                <c:pt idx="9969">
                  <c:v>100.30090270812437</c:v>
                </c:pt>
                <c:pt idx="9970">
                  <c:v>100.29084344599337</c:v>
                </c:pt>
                <c:pt idx="9971">
                  <c:v>100.28078620136384</c:v>
                </c:pt>
                <c:pt idx="9972">
                  <c:v>100.27073097362879</c:v>
                </c:pt>
                <c:pt idx="9973">
                  <c:v>100.26067776218167</c:v>
                </c:pt>
                <c:pt idx="9974">
                  <c:v>100.25062656641605</c:v>
                </c:pt>
                <c:pt idx="9975">
                  <c:v>100.24057738572573</c:v>
                </c:pt>
                <c:pt idx="9976">
                  <c:v>100.23053021950484</c:v>
                </c:pt>
                <c:pt idx="9977">
                  <c:v>100.22048506714773</c:v>
                </c:pt>
                <c:pt idx="9978">
                  <c:v>100.21044192804892</c:v>
                </c:pt>
                <c:pt idx="9979">
                  <c:v>100.20040080160321</c:v>
                </c:pt>
                <c:pt idx="9980">
                  <c:v>100.19036168720568</c:v>
                </c:pt>
                <c:pt idx="9981">
                  <c:v>100.18032458425165</c:v>
                </c:pt>
                <c:pt idx="9982">
                  <c:v>100.17028949213663</c:v>
                </c:pt>
                <c:pt idx="9983">
                  <c:v>100.16025641025641</c:v>
                </c:pt>
                <c:pt idx="9984">
                  <c:v>100.15022533800702</c:v>
                </c:pt>
                <c:pt idx="9985">
                  <c:v>100.14019627478467</c:v>
                </c:pt>
                <c:pt idx="9986">
                  <c:v>100.13016921998597</c:v>
                </c:pt>
                <c:pt idx="9987">
                  <c:v>100.12014417300762</c:v>
                </c:pt>
                <c:pt idx="9988">
                  <c:v>100.11012113324655</c:v>
                </c:pt>
                <c:pt idx="9989">
                  <c:v>100.10010010010009</c:v>
                </c:pt>
                <c:pt idx="9990">
                  <c:v>100.09008107296569</c:v>
                </c:pt>
                <c:pt idx="9991">
                  <c:v>100.08006405124098</c:v>
                </c:pt>
                <c:pt idx="9992">
                  <c:v>100.07004903432401</c:v>
                </c:pt>
                <c:pt idx="9993">
                  <c:v>100.06003602161297</c:v>
                </c:pt>
                <c:pt idx="9994">
                  <c:v>100.05002501250628</c:v>
                </c:pt>
                <c:pt idx="9995">
                  <c:v>100.04001600640255</c:v>
                </c:pt>
                <c:pt idx="9996">
                  <c:v>100.03000900270081</c:v>
                </c:pt>
                <c:pt idx="9997">
                  <c:v>100.02000400080018</c:v>
                </c:pt>
                <c:pt idx="9998">
                  <c:v>100.0100010001</c:v>
                </c:pt>
                <c:pt idx="9999">
                  <c:v>100</c:v>
                </c:pt>
                <c:pt idx="10000">
                  <c:v>99.009900990099027</c:v>
                </c:pt>
                <c:pt idx="10001">
                  <c:v>98.039215686274517</c:v>
                </c:pt>
                <c:pt idx="10002">
                  <c:v>97.087378640776691</c:v>
                </c:pt>
                <c:pt idx="10003">
                  <c:v>96.153846153846146</c:v>
                </c:pt>
                <c:pt idx="10004">
                  <c:v>95.238095238095241</c:v>
                </c:pt>
                <c:pt idx="10005">
                  <c:v>94.339622641509436</c:v>
                </c:pt>
                <c:pt idx="10006">
                  <c:v>93.457943925233664</c:v>
                </c:pt>
                <c:pt idx="10007">
                  <c:v>92.592592592592581</c:v>
                </c:pt>
                <c:pt idx="10008">
                  <c:v>91.743119266055047</c:v>
                </c:pt>
                <c:pt idx="10009">
                  <c:v>90.909090909090907</c:v>
                </c:pt>
                <c:pt idx="10010">
                  <c:v>90.090090090090101</c:v>
                </c:pt>
                <c:pt idx="10011">
                  <c:v>89.285714285714306</c:v>
                </c:pt>
                <c:pt idx="10012">
                  <c:v>88.495575221238923</c:v>
                </c:pt>
                <c:pt idx="10013">
                  <c:v>87.719298245614027</c:v>
                </c:pt>
                <c:pt idx="10014">
                  <c:v>86.956521739130437</c:v>
                </c:pt>
                <c:pt idx="10015">
                  <c:v>86.206896551724142</c:v>
                </c:pt>
                <c:pt idx="10016">
                  <c:v>85.470085470085479</c:v>
                </c:pt>
                <c:pt idx="10017">
                  <c:v>84.745762711864401</c:v>
                </c:pt>
                <c:pt idx="10018">
                  <c:v>84.033613445378137</c:v>
                </c:pt>
                <c:pt idx="10019">
                  <c:v>83.333333333333329</c:v>
                </c:pt>
                <c:pt idx="10020">
                  <c:v>82.644628099173545</c:v>
                </c:pt>
                <c:pt idx="10021">
                  <c:v>81.967213114754117</c:v>
                </c:pt>
                <c:pt idx="10022">
                  <c:v>81.300813008130078</c:v>
                </c:pt>
                <c:pt idx="10023">
                  <c:v>80.645161290322562</c:v>
                </c:pt>
                <c:pt idx="10024">
                  <c:v>80</c:v>
                </c:pt>
                <c:pt idx="10025">
                  <c:v>79.365079365079367</c:v>
                </c:pt>
                <c:pt idx="10026">
                  <c:v>78.740157480314963</c:v>
                </c:pt>
                <c:pt idx="10027">
                  <c:v>78.124999999999986</c:v>
                </c:pt>
                <c:pt idx="10028">
                  <c:v>77.519379844961236</c:v>
                </c:pt>
                <c:pt idx="10029">
                  <c:v>76.92307692307692</c:v>
                </c:pt>
                <c:pt idx="10030">
                  <c:v>76.335877862595424</c:v>
                </c:pt>
                <c:pt idx="10031">
                  <c:v>75.757575757575765</c:v>
                </c:pt>
                <c:pt idx="10032">
                  <c:v>75.187969924812023</c:v>
                </c:pt>
                <c:pt idx="10033">
                  <c:v>74.626865671641795</c:v>
                </c:pt>
                <c:pt idx="10034">
                  <c:v>74.074074074074062</c:v>
                </c:pt>
                <c:pt idx="10035">
                  <c:v>73.529411764705884</c:v>
                </c:pt>
                <c:pt idx="10036">
                  <c:v>72.992700729927023</c:v>
                </c:pt>
                <c:pt idx="10037">
                  <c:v>72.463768115942031</c:v>
                </c:pt>
                <c:pt idx="10038">
                  <c:v>71.942446043165475</c:v>
                </c:pt>
                <c:pt idx="10039">
                  <c:v>71.428571428571416</c:v>
                </c:pt>
                <c:pt idx="10040">
                  <c:v>70.921985815602838</c:v>
                </c:pt>
                <c:pt idx="10041">
                  <c:v>70.422535211267615</c:v>
                </c:pt>
                <c:pt idx="10042">
                  <c:v>69.930069930069934</c:v>
                </c:pt>
                <c:pt idx="10043">
                  <c:v>69.444444444444443</c:v>
                </c:pt>
                <c:pt idx="10044">
                  <c:v>68.965517241379303</c:v>
                </c:pt>
                <c:pt idx="10045">
                  <c:v>68.493150684931507</c:v>
                </c:pt>
                <c:pt idx="10046">
                  <c:v>68.02721088435375</c:v>
                </c:pt>
                <c:pt idx="10047">
                  <c:v>67.567567567567565</c:v>
                </c:pt>
                <c:pt idx="10048">
                  <c:v>67.114093959731534</c:v>
                </c:pt>
                <c:pt idx="10049">
                  <c:v>66.666666666666671</c:v>
                </c:pt>
                <c:pt idx="10050">
                  <c:v>66.225165562913915</c:v>
                </c:pt>
                <c:pt idx="10051">
                  <c:v>65.789473684210535</c:v>
                </c:pt>
                <c:pt idx="10052">
                  <c:v>65.359477124182987</c:v>
                </c:pt>
                <c:pt idx="10053">
                  <c:v>64.935064935064929</c:v>
                </c:pt>
                <c:pt idx="10054">
                  <c:v>64.516129032258064</c:v>
                </c:pt>
                <c:pt idx="10055">
                  <c:v>64.102564102564102</c:v>
                </c:pt>
                <c:pt idx="10056">
                  <c:v>63.69426751592357</c:v>
                </c:pt>
                <c:pt idx="10057">
                  <c:v>63.291139240506332</c:v>
                </c:pt>
                <c:pt idx="10058">
                  <c:v>62.893081761006293</c:v>
                </c:pt>
                <c:pt idx="10059">
                  <c:v>62.5</c:v>
                </c:pt>
                <c:pt idx="10060">
                  <c:v>62.111801242236012</c:v>
                </c:pt>
                <c:pt idx="10061">
                  <c:v>61.728395061728399</c:v>
                </c:pt>
                <c:pt idx="10062">
                  <c:v>61.349693251533743</c:v>
                </c:pt>
                <c:pt idx="10063">
                  <c:v>60.975609756097562</c:v>
                </c:pt>
                <c:pt idx="10064">
                  <c:v>60.606060606060602</c:v>
                </c:pt>
                <c:pt idx="10065">
                  <c:v>60.240963855421668</c:v>
                </c:pt>
                <c:pt idx="10066">
                  <c:v>59.880239520958092</c:v>
                </c:pt>
                <c:pt idx="10067">
                  <c:v>59.523809523809518</c:v>
                </c:pt>
                <c:pt idx="10068">
                  <c:v>59.171597633136102</c:v>
                </c:pt>
                <c:pt idx="10069">
                  <c:v>58.82352941176471</c:v>
                </c:pt>
                <c:pt idx="10070">
                  <c:v>58.479532163742682</c:v>
                </c:pt>
                <c:pt idx="10071">
                  <c:v>58.139534883720934</c:v>
                </c:pt>
                <c:pt idx="10072">
                  <c:v>57.803468208092482</c:v>
                </c:pt>
                <c:pt idx="10073">
                  <c:v>57.471264367816104</c:v>
                </c:pt>
                <c:pt idx="10074">
                  <c:v>57.142857142857146</c:v>
                </c:pt>
                <c:pt idx="10075">
                  <c:v>56.818181818181813</c:v>
                </c:pt>
                <c:pt idx="10076">
                  <c:v>56.497175141242941</c:v>
                </c:pt>
                <c:pt idx="10077">
                  <c:v>56.179775280898873</c:v>
                </c:pt>
                <c:pt idx="10078">
                  <c:v>55.865921787709503</c:v>
                </c:pt>
                <c:pt idx="10079">
                  <c:v>55.55555555555555</c:v>
                </c:pt>
                <c:pt idx="10080">
                  <c:v>55.248618784530372</c:v>
                </c:pt>
                <c:pt idx="10081">
                  <c:v>54.945054945054956</c:v>
                </c:pt>
                <c:pt idx="10082">
                  <c:v>54.644808743169392</c:v>
                </c:pt>
                <c:pt idx="10083">
                  <c:v>54.34782608695653</c:v>
                </c:pt>
                <c:pt idx="10084">
                  <c:v>54.054054054054056</c:v>
                </c:pt>
                <c:pt idx="10085">
                  <c:v>53.763440860215049</c:v>
                </c:pt>
                <c:pt idx="10086">
                  <c:v>53.475935828877006</c:v>
                </c:pt>
                <c:pt idx="10087">
                  <c:v>53.191489361702118</c:v>
                </c:pt>
                <c:pt idx="10088">
                  <c:v>52.910052910052919</c:v>
                </c:pt>
                <c:pt idx="10089">
                  <c:v>52.631578947368418</c:v>
                </c:pt>
                <c:pt idx="10090">
                  <c:v>52.356020942408364</c:v>
                </c:pt>
                <c:pt idx="10091">
                  <c:v>52.083333333333329</c:v>
                </c:pt>
                <c:pt idx="10092">
                  <c:v>51.813471502590673</c:v>
                </c:pt>
                <c:pt idx="10093">
                  <c:v>51.546391752577328</c:v>
                </c:pt>
                <c:pt idx="10094">
                  <c:v>51.282051282051285</c:v>
                </c:pt>
                <c:pt idx="10095">
                  <c:v>51.020408163265294</c:v>
                </c:pt>
                <c:pt idx="10096">
                  <c:v>50.761421319796959</c:v>
                </c:pt>
                <c:pt idx="10097">
                  <c:v>50.505050505050505</c:v>
                </c:pt>
                <c:pt idx="10098">
                  <c:v>50.251256281407038</c:v>
                </c:pt>
                <c:pt idx="10099">
                  <c:v>50</c:v>
                </c:pt>
                <c:pt idx="10100">
                  <c:v>49.751243781094523</c:v>
                </c:pt>
                <c:pt idx="10101">
                  <c:v>49.504950495049513</c:v>
                </c:pt>
                <c:pt idx="10102">
                  <c:v>49.261083743842356</c:v>
                </c:pt>
                <c:pt idx="10103">
                  <c:v>49.019607843137258</c:v>
                </c:pt>
                <c:pt idx="10104">
                  <c:v>48.780487804878049</c:v>
                </c:pt>
                <c:pt idx="10105">
                  <c:v>48.543689320388346</c:v>
                </c:pt>
                <c:pt idx="10106">
                  <c:v>48.309178743961361</c:v>
                </c:pt>
                <c:pt idx="10107">
                  <c:v>48.076923076923073</c:v>
                </c:pt>
                <c:pt idx="10108">
                  <c:v>47.846889952153113</c:v>
                </c:pt>
                <c:pt idx="10109">
                  <c:v>47.61904761904762</c:v>
                </c:pt>
                <c:pt idx="10110">
                  <c:v>47.393364928909946</c:v>
                </c:pt>
                <c:pt idx="10111">
                  <c:v>47.169811320754718</c:v>
                </c:pt>
                <c:pt idx="10112">
                  <c:v>46.948356807511729</c:v>
                </c:pt>
                <c:pt idx="10113">
                  <c:v>46.728971962616832</c:v>
                </c:pt>
                <c:pt idx="10114">
                  <c:v>46.511627906976749</c:v>
                </c:pt>
                <c:pt idx="10115">
                  <c:v>46.296296296296291</c:v>
                </c:pt>
                <c:pt idx="10116">
                  <c:v>46.082949308755765</c:v>
                </c:pt>
                <c:pt idx="10117">
                  <c:v>45.871559633027523</c:v>
                </c:pt>
                <c:pt idx="10118">
                  <c:v>45.662100456621012</c:v>
                </c:pt>
                <c:pt idx="10119">
                  <c:v>45.454545454545453</c:v>
                </c:pt>
                <c:pt idx="10120">
                  <c:v>45.248868778280531</c:v>
                </c:pt>
                <c:pt idx="10121">
                  <c:v>45.04504504504505</c:v>
                </c:pt>
                <c:pt idx="10122">
                  <c:v>44.843049327354258</c:v>
                </c:pt>
                <c:pt idx="10123">
                  <c:v>44.642857142857153</c:v>
                </c:pt>
                <c:pt idx="10124">
                  <c:v>44.444444444444443</c:v>
                </c:pt>
                <c:pt idx="10125">
                  <c:v>44.247787610619461</c:v>
                </c:pt>
                <c:pt idx="10126">
                  <c:v>44.052863436123353</c:v>
                </c:pt>
                <c:pt idx="10127">
                  <c:v>43.859649122807014</c:v>
                </c:pt>
                <c:pt idx="10128">
                  <c:v>43.668122270742359</c:v>
                </c:pt>
                <c:pt idx="10129">
                  <c:v>43.478260869565219</c:v>
                </c:pt>
                <c:pt idx="10130">
                  <c:v>43.290043290043286</c:v>
                </c:pt>
                <c:pt idx="10131">
                  <c:v>43.103448275862071</c:v>
                </c:pt>
                <c:pt idx="10132">
                  <c:v>42.918454935622314</c:v>
                </c:pt>
                <c:pt idx="10133">
                  <c:v>42.73504273504274</c:v>
                </c:pt>
                <c:pt idx="10134">
                  <c:v>42.553191489361701</c:v>
                </c:pt>
                <c:pt idx="10135">
                  <c:v>42.372881355932201</c:v>
                </c:pt>
                <c:pt idx="10136">
                  <c:v>42.194092827004226</c:v>
                </c:pt>
                <c:pt idx="10137">
                  <c:v>42.016806722689068</c:v>
                </c:pt>
                <c:pt idx="10138">
                  <c:v>41.84100418410042</c:v>
                </c:pt>
                <c:pt idx="10139">
                  <c:v>41.666666666666664</c:v>
                </c:pt>
                <c:pt idx="10140">
                  <c:v>41.493775933609953</c:v>
                </c:pt>
                <c:pt idx="10141">
                  <c:v>41.322314049586772</c:v>
                </c:pt>
                <c:pt idx="10142">
                  <c:v>41.152263374485599</c:v>
                </c:pt>
                <c:pt idx="10143">
                  <c:v>40.983606557377058</c:v>
                </c:pt>
                <c:pt idx="10144">
                  <c:v>40.816326530612244</c:v>
                </c:pt>
                <c:pt idx="10145">
                  <c:v>40.650406504065039</c:v>
                </c:pt>
                <c:pt idx="10146">
                  <c:v>40.485829959514177</c:v>
                </c:pt>
                <c:pt idx="10147">
                  <c:v>40.322580645161281</c:v>
                </c:pt>
                <c:pt idx="10148">
                  <c:v>40.160642570281134</c:v>
                </c:pt>
                <c:pt idx="10149">
                  <c:v>40</c:v>
                </c:pt>
                <c:pt idx="10150">
                  <c:v>39.840637450199196</c:v>
                </c:pt>
                <c:pt idx="10151">
                  <c:v>39.682539682539684</c:v>
                </c:pt>
                <c:pt idx="10152">
                  <c:v>39.525691699604742</c:v>
                </c:pt>
                <c:pt idx="10153">
                  <c:v>39.370078740157481</c:v>
                </c:pt>
                <c:pt idx="10154">
                  <c:v>39.215686274509807</c:v>
                </c:pt>
                <c:pt idx="10155">
                  <c:v>39.062499999999993</c:v>
                </c:pt>
                <c:pt idx="10156">
                  <c:v>38.910505836575872</c:v>
                </c:pt>
                <c:pt idx="10157">
                  <c:v>38.759689922480618</c:v>
                </c:pt>
                <c:pt idx="10158">
                  <c:v>38.610038610038615</c:v>
                </c:pt>
                <c:pt idx="10159">
                  <c:v>38.46153846153846</c:v>
                </c:pt>
                <c:pt idx="10160">
                  <c:v>38.314176245210724</c:v>
                </c:pt>
                <c:pt idx="10161">
                  <c:v>38.167938931297712</c:v>
                </c:pt>
                <c:pt idx="10162">
                  <c:v>38.022813688212928</c:v>
                </c:pt>
                <c:pt idx="10163">
                  <c:v>37.878787878787882</c:v>
                </c:pt>
                <c:pt idx="10164">
                  <c:v>37.735849056603776</c:v>
                </c:pt>
                <c:pt idx="10165">
                  <c:v>37.593984962406012</c:v>
                </c:pt>
                <c:pt idx="10166">
                  <c:v>37.453183520599254</c:v>
                </c:pt>
                <c:pt idx="10167">
                  <c:v>37.313432835820898</c:v>
                </c:pt>
                <c:pt idx="10168">
                  <c:v>37.174721189591082</c:v>
                </c:pt>
                <c:pt idx="10169">
                  <c:v>37.037037037037031</c:v>
                </c:pt>
                <c:pt idx="10170">
                  <c:v>36.900369003690031</c:v>
                </c:pt>
                <c:pt idx="10171">
                  <c:v>36.764705882352942</c:v>
                </c:pt>
                <c:pt idx="10172">
                  <c:v>36.630036630036628</c:v>
                </c:pt>
                <c:pt idx="10173">
                  <c:v>36.496350364963511</c:v>
                </c:pt>
                <c:pt idx="10174">
                  <c:v>36.363636363636367</c:v>
                </c:pt>
                <c:pt idx="10175">
                  <c:v>36.231884057971016</c:v>
                </c:pt>
                <c:pt idx="10176">
                  <c:v>36.101083032490976</c:v>
                </c:pt>
                <c:pt idx="10177">
                  <c:v>35.971223021582738</c:v>
                </c:pt>
                <c:pt idx="10178">
                  <c:v>35.842293906810042</c:v>
                </c:pt>
                <c:pt idx="10179">
                  <c:v>35.714285714285708</c:v>
                </c:pt>
                <c:pt idx="10180">
                  <c:v>35.587188612099638</c:v>
                </c:pt>
                <c:pt idx="10181">
                  <c:v>35.460992907801419</c:v>
                </c:pt>
                <c:pt idx="10182">
                  <c:v>35.335689045936398</c:v>
                </c:pt>
                <c:pt idx="10183">
                  <c:v>35.211267605633807</c:v>
                </c:pt>
                <c:pt idx="10184">
                  <c:v>35.087719298245609</c:v>
                </c:pt>
                <c:pt idx="10185">
                  <c:v>34.965034965034967</c:v>
                </c:pt>
                <c:pt idx="10186">
                  <c:v>34.843205574912893</c:v>
                </c:pt>
                <c:pt idx="10187">
                  <c:v>34.722222222222221</c:v>
                </c:pt>
                <c:pt idx="10188">
                  <c:v>34.602076124567475</c:v>
                </c:pt>
                <c:pt idx="10189">
                  <c:v>34.482758620689651</c:v>
                </c:pt>
                <c:pt idx="10190">
                  <c:v>34.364261168384878</c:v>
                </c:pt>
                <c:pt idx="10191">
                  <c:v>34.246575342465754</c:v>
                </c:pt>
                <c:pt idx="10192">
                  <c:v>34.129692832764505</c:v>
                </c:pt>
                <c:pt idx="10193">
                  <c:v>34.013605442176875</c:v>
                </c:pt>
                <c:pt idx="10194">
                  <c:v>33.898305084745765</c:v>
                </c:pt>
                <c:pt idx="10195">
                  <c:v>33.783783783783782</c:v>
                </c:pt>
                <c:pt idx="10196">
                  <c:v>33.670033670033675</c:v>
                </c:pt>
                <c:pt idx="10197">
                  <c:v>33.557046979865767</c:v>
                </c:pt>
                <c:pt idx="10198">
                  <c:v>33.444816053511715</c:v>
                </c:pt>
                <c:pt idx="10199">
                  <c:v>33.333333333333336</c:v>
                </c:pt>
                <c:pt idx="10200">
                  <c:v>33.222591362126238</c:v>
                </c:pt>
                <c:pt idx="10201">
                  <c:v>33.112582781456958</c:v>
                </c:pt>
                <c:pt idx="10202">
                  <c:v>33.003300330032999</c:v>
                </c:pt>
                <c:pt idx="10203">
                  <c:v>32.894736842105267</c:v>
                </c:pt>
                <c:pt idx="10204">
                  <c:v>32.786885245901637</c:v>
                </c:pt>
                <c:pt idx="10205">
                  <c:v>32.679738562091494</c:v>
                </c:pt>
                <c:pt idx="10206">
                  <c:v>32.573289902280131</c:v>
                </c:pt>
                <c:pt idx="10207">
                  <c:v>32.467532467532465</c:v>
                </c:pt>
                <c:pt idx="10208">
                  <c:v>32.362459546925571</c:v>
                </c:pt>
                <c:pt idx="10209">
                  <c:v>32.258064516129032</c:v>
                </c:pt>
                <c:pt idx="10210">
                  <c:v>32.154340836012864</c:v>
                </c:pt>
                <c:pt idx="10211">
                  <c:v>32.051282051282051</c:v>
                </c:pt>
                <c:pt idx="10212">
                  <c:v>31.948881789137378</c:v>
                </c:pt>
                <c:pt idx="10213">
                  <c:v>31.847133757961785</c:v>
                </c:pt>
                <c:pt idx="10214">
                  <c:v>31.74603174603175</c:v>
                </c:pt>
                <c:pt idx="10215">
                  <c:v>31.645569620253166</c:v>
                </c:pt>
                <c:pt idx="10216">
                  <c:v>31.545741324921135</c:v>
                </c:pt>
                <c:pt idx="10217">
                  <c:v>31.446540880503147</c:v>
                </c:pt>
                <c:pt idx="10218">
                  <c:v>31.347962382445143</c:v>
                </c:pt>
                <c:pt idx="10219">
                  <c:v>31.25</c:v>
                </c:pt>
                <c:pt idx="10220">
                  <c:v>31.15264797507788</c:v>
                </c:pt>
                <c:pt idx="10221">
                  <c:v>31.055900621118006</c:v>
                </c:pt>
                <c:pt idx="10222">
                  <c:v>30.959752321981433</c:v>
                </c:pt>
                <c:pt idx="10223">
                  <c:v>30.8641975308642</c:v>
                </c:pt>
                <c:pt idx="10224">
                  <c:v>30.76923076923077</c:v>
                </c:pt>
                <c:pt idx="10225">
                  <c:v>30.674846625766872</c:v>
                </c:pt>
                <c:pt idx="10226">
                  <c:v>30.581039755351675</c:v>
                </c:pt>
                <c:pt idx="10227">
                  <c:v>30.487804878048781</c:v>
                </c:pt>
                <c:pt idx="10228">
                  <c:v>30.395136778115504</c:v>
                </c:pt>
                <c:pt idx="10229">
                  <c:v>30.303030303030301</c:v>
                </c:pt>
                <c:pt idx="10230">
                  <c:v>30.21148036253776</c:v>
                </c:pt>
                <c:pt idx="10231">
                  <c:v>30.120481927710834</c:v>
                </c:pt>
                <c:pt idx="10232">
                  <c:v>30.030030030030034</c:v>
                </c:pt>
                <c:pt idx="10233">
                  <c:v>29.940119760479046</c:v>
                </c:pt>
                <c:pt idx="10234">
                  <c:v>29.850746268656717</c:v>
                </c:pt>
                <c:pt idx="10235">
                  <c:v>29.761904761904759</c:v>
                </c:pt>
                <c:pt idx="10236">
                  <c:v>29.673590504451031</c:v>
                </c:pt>
                <c:pt idx="10237">
                  <c:v>29.585798816568051</c:v>
                </c:pt>
                <c:pt idx="10238">
                  <c:v>29.498525073746318</c:v>
                </c:pt>
                <c:pt idx="10239">
                  <c:v>29.411764705882355</c:v>
                </c:pt>
                <c:pt idx="10240">
                  <c:v>29.325513196480934</c:v>
                </c:pt>
                <c:pt idx="10241">
                  <c:v>29.239766081871341</c:v>
                </c:pt>
                <c:pt idx="10242">
                  <c:v>29.154518950437321</c:v>
                </c:pt>
                <c:pt idx="10243">
                  <c:v>29.069767441860467</c:v>
                </c:pt>
                <c:pt idx="10244">
                  <c:v>28.985507246376809</c:v>
                </c:pt>
                <c:pt idx="10245">
                  <c:v>28.901734104046241</c:v>
                </c:pt>
                <c:pt idx="10246">
                  <c:v>28.81844380403458</c:v>
                </c:pt>
                <c:pt idx="10247">
                  <c:v>28.735632183908052</c:v>
                </c:pt>
                <c:pt idx="10248">
                  <c:v>28.653295128939828</c:v>
                </c:pt>
                <c:pt idx="10249">
                  <c:v>28.571428571428573</c:v>
                </c:pt>
                <c:pt idx="10250">
                  <c:v>28.490028490028489</c:v>
                </c:pt>
                <c:pt idx="10251">
                  <c:v>28.409090909090907</c:v>
                </c:pt>
                <c:pt idx="10252">
                  <c:v>28.328611898017005</c:v>
                </c:pt>
                <c:pt idx="10253">
                  <c:v>28.248587570621471</c:v>
                </c:pt>
                <c:pt idx="10254">
                  <c:v>28.169014084507044</c:v>
                </c:pt>
                <c:pt idx="10255">
                  <c:v>28.089887640449437</c:v>
                </c:pt>
                <c:pt idx="10256">
                  <c:v>28.011204481792713</c:v>
                </c:pt>
                <c:pt idx="10257">
                  <c:v>27.932960893854752</c:v>
                </c:pt>
                <c:pt idx="10258">
                  <c:v>27.855153203342621</c:v>
                </c:pt>
                <c:pt idx="10259">
                  <c:v>27.777777777777775</c:v>
                </c:pt>
                <c:pt idx="10260">
                  <c:v>27.70083102493075</c:v>
                </c:pt>
                <c:pt idx="10261">
                  <c:v>27.624309392265186</c:v>
                </c:pt>
                <c:pt idx="10262">
                  <c:v>27.548209366391188</c:v>
                </c:pt>
                <c:pt idx="10263">
                  <c:v>27.472527472527478</c:v>
                </c:pt>
                <c:pt idx="10264">
                  <c:v>27.397260273972606</c:v>
                </c:pt>
                <c:pt idx="10265">
                  <c:v>27.322404371584696</c:v>
                </c:pt>
                <c:pt idx="10266">
                  <c:v>27.247956403269754</c:v>
                </c:pt>
                <c:pt idx="10267">
                  <c:v>27.173913043478265</c:v>
                </c:pt>
                <c:pt idx="10268">
                  <c:v>27.100271002710027</c:v>
                </c:pt>
                <c:pt idx="10269">
                  <c:v>27.027027027027028</c:v>
                </c:pt>
                <c:pt idx="10270">
                  <c:v>26.95417789757412</c:v>
                </c:pt>
                <c:pt idx="10271">
                  <c:v>26.881720430107524</c:v>
                </c:pt>
                <c:pt idx="10272">
                  <c:v>26.809651474530835</c:v>
                </c:pt>
                <c:pt idx="10273">
                  <c:v>26.737967914438503</c:v>
                </c:pt>
                <c:pt idx="10274">
                  <c:v>26.666666666666668</c:v>
                </c:pt>
                <c:pt idx="10275">
                  <c:v>26.595744680851059</c:v>
                </c:pt>
                <c:pt idx="10276">
                  <c:v>26.525198938992041</c:v>
                </c:pt>
                <c:pt idx="10277">
                  <c:v>26.455026455026459</c:v>
                </c:pt>
                <c:pt idx="10278">
                  <c:v>26.385224274406333</c:v>
                </c:pt>
                <c:pt idx="10279">
                  <c:v>26.315789473684209</c:v>
                </c:pt>
                <c:pt idx="10280">
                  <c:v>26.246719160104984</c:v>
                </c:pt>
                <c:pt idx="10281">
                  <c:v>26.178010471204182</c:v>
                </c:pt>
                <c:pt idx="10282">
                  <c:v>26.109660574412537</c:v>
                </c:pt>
                <c:pt idx="10283">
                  <c:v>26.041666666666664</c:v>
                </c:pt>
                <c:pt idx="10284">
                  <c:v>25.974025974025974</c:v>
                </c:pt>
                <c:pt idx="10285">
                  <c:v>25.906735751295336</c:v>
                </c:pt>
                <c:pt idx="10286">
                  <c:v>25.839793281653744</c:v>
                </c:pt>
                <c:pt idx="10287">
                  <c:v>25.773195876288664</c:v>
                </c:pt>
                <c:pt idx="10288">
                  <c:v>25.706940874035993</c:v>
                </c:pt>
                <c:pt idx="10289">
                  <c:v>25.641025641025642</c:v>
                </c:pt>
                <c:pt idx="10290">
                  <c:v>25.575447570332479</c:v>
                </c:pt>
                <c:pt idx="10291">
                  <c:v>25.510204081632647</c:v>
                </c:pt>
                <c:pt idx="10292">
                  <c:v>25.445292620865143</c:v>
                </c:pt>
                <c:pt idx="10293">
                  <c:v>25.38071065989848</c:v>
                </c:pt>
                <c:pt idx="10294">
                  <c:v>25.316455696202532</c:v>
                </c:pt>
                <c:pt idx="10295">
                  <c:v>25.252525252525253</c:v>
                </c:pt>
                <c:pt idx="10296">
                  <c:v>25.188916876574304</c:v>
                </c:pt>
                <c:pt idx="10297">
                  <c:v>25.125628140703519</c:v>
                </c:pt>
                <c:pt idx="10298">
                  <c:v>25.062656641604011</c:v>
                </c:pt>
                <c:pt idx="10299">
                  <c:v>25</c:v>
                </c:pt>
                <c:pt idx="10300">
                  <c:v>24.937655860349125</c:v>
                </c:pt>
                <c:pt idx="10301">
                  <c:v>24.875621890547261</c:v>
                </c:pt>
                <c:pt idx="10302">
                  <c:v>24.813895781637722</c:v>
                </c:pt>
                <c:pt idx="10303">
                  <c:v>24.752475247524757</c:v>
                </c:pt>
                <c:pt idx="10304">
                  <c:v>24.691358024691358</c:v>
                </c:pt>
                <c:pt idx="10305">
                  <c:v>24.630541871921178</c:v>
                </c:pt>
                <c:pt idx="10306">
                  <c:v>24.570024570024565</c:v>
                </c:pt>
                <c:pt idx="10307">
                  <c:v>24.509803921568629</c:v>
                </c:pt>
                <c:pt idx="10308">
                  <c:v>24.44987775061125</c:v>
                </c:pt>
                <c:pt idx="10309">
                  <c:v>24.390243902439025</c:v>
                </c:pt>
                <c:pt idx="10310">
                  <c:v>24.330900243308999</c:v>
                </c:pt>
                <c:pt idx="10311">
                  <c:v>24.271844660194173</c:v>
                </c:pt>
                <c:pt idx="10312">
                  <c:v>24.213075060532692</c:v>
                </c:pt>
                <c:pt idx="10313">
                  <c:v>24.154589371980681</c:v>
                </c:pt>
                <c:pt idx="10314">
                  <c:v>24.096385542168672</c:v>
                </c:pt>
                <c:pt idx="10315">
                  <c:v>24.038461538461537</c:v>
                </c:pt>
                <c:pt idx="10316">
                  <c:v>23.980815347721819</c:v>
                </c:pt>
                <c:pt idx="10317">
                  <c:v>23.923444976076556</c:v>
                </c:pt>
                <c:pt idx="10318">
                  <c:v>23.866348448687351</c:v>
                </c:pt>
                <c:pt idx="10319">
                  <c:v>23.80952380952381</c:v>
                </c:pt>
                <c:pt idx="10320">
                  <c:v>23.75296912114014</c:v>
                </c:pt>
                <c:pt idx="10321">
                  <c:v>23.696682464454973</c:v>
                </c:pt>
                <c:pt idx="10322">
                  <c:v>23.640661938534283</c:v>
                </c:pt>
                <c:pt idx="10323">
                  <c:v>23.584905660377359</c:v>
                </c:pt>
                <c:pt idx="10324">
                  <c:v>23.529411764705884</c:v>
                </c:pt>
                <c:pt idx="10325">
                  <c:v>23.474178403755865</c:v>
                </c:pt>
                <c:pt idx="10326">
                  <c:v>23.419203747072601</c:v>
                </c:pt>
                <c:pt idx="10327">
                  <c:v>23.364485981308416</c:v>
                </c:pt>
                <c:pt idx="10328">
                  <c:v>23.310023310023311</c:v>
                </c:pt>
                <c:pt idx="10329">
                  <c:v>23.255813953488374</c:v>
                </c:pt>
                <c:pt idx="10330">
                  <c:v>23.201856148491878</c:v>
                </c:pt>
                <c:pt idx="10331">
                  <c:v>23.148148148148145</c:v>
                </c:pt>
                <c:pt idx="10332">
                  <c:v>23.09468822170901</c:v>
                </c:pt>
                <c:pt idx="10333">
                  <c:v>23.041474654377883</c:v>
                </c:pt>
                <c:pt idx="10334">
                  <c:v>22.988505747126439</c:v>
                </c:pt>
                <c:pt idx="10335">
                  <c:v>22.935779816513762</c:v>
                </c:pt>
                <c:pt idx="10336">
                  <c:v>22.883295194508005</c:v>
                </c:pt>
                <c:pt idx="10337">
                  <c:v>22.831050228310506</c:v>
                </c:pt>
                <c:pt idx="10338">
                  <c:v>22.779043280182233</c:v>
                </c:pt>
                <c:pt idx="10339">
                  <c:v>22.727272727272727</c:v>
                </c:pt>
                <c:pt idx="10340">
                  <c:v>22.675736961451243</c:v>
                </c:pt>
                <c:pt idx="10341">
                  <c:v>22.624434389140266</c:v>
                </c:pt>
                <c:pt idx="10342">
                  <c:v>22.573363431151243</c:v>
                </c:pt>
                <c:pt idx="10343">
                  <c:v>22.522522522522525</c:v>
                </c:pt>
                <c:pt idx="10344">
                  <c:v>22.471910112359549</c:v>
                </c:pt>
                <c:pt idx="10345">
                  <c:v>22.421524663677129</c:v>
                </c:pt>
                <c:pt idx="10346">
                  <c:v>22.371364653243845</c:v>
                </c:pt>
                <c:pt idx="10347">
                  <c:v>22.321428571428577</c:v>
                </c:pt>
                <c:pt idx="10348">
                  <c:v>22.271714922049</c:v>
                </c:pt>
                <c:pt idx="10349">
                  <c:v>22.222222222222221</c:v>
                </c:pt>
                <c:pt idx="10350">
                  <c:v>22.172949002217294</c:v>
                </c:pt>
                <c:pt idx="10351">
                  <c:v>22.123893805309731</c:v>
                </c:pt>
                <c:pt idx="10352">
                  <c:v>22.075055187637972</c:v>
                </c:pt>
                <c:pt idx="10353">
                  <c:v>22.026431718061676</c:v>
                </c:pt>
                <c:pt idx="10354">
                  <c:v>21.978021978021978</c:v>
                </c:pt>
                <c:pt idx="10355">
                  <c:v>21.929824561403507</c:v>
                </c:pt>
                <c:pt idx="10356">
                  <c:v>21.881838074398246</c:v>
                </c:pt>
                <c:pt idx="10357">
                  <c:v>21.834061135371179</c:v>
                </c:pt>
                <c:pt idx="10358">
                  <c:v>21.786492374727668</c:v>
                </c:pt>
                <c:pt idx="10359">
                  <c:v>21.739130434782609</c:v>
                </c:pt>
                <c:pt idx="10360">
                  <c:v>21.691973969631235</c:v>
                </c:pt>
                <c:pt idx="10361">
                  <c:v>21.645021645021643</c:v>
                </c:pt>
                <c:pt idx="10362">
                  <c:v>21.598272138228946</c:v>
                </c:pt>
                <c:pt idx="10363">
                  <c:v>21.551724137931036</c:v>
                </c:pt>
                <c:pt idx="10364">
                  <c:v>21.50537634408602</c:v>
                </c:pt>
                <c:pt idx="10365">
                  <c:v>21.459227467811157</c:v>
                </c:pt>
                <c:pt idx="10366">
                  <c:v>21.413276231263378</c:v>
                </c:pt>
                <c:pt idx="10367">
                  <c:v>21.36752136752137</c:v>
                </c:pt>
                <c:pt idx="10368">
                  <c:v>21.321961620469086</c:v>
                </c:pt>
                <c:pt idx="10369">
                  <c:v>21.276595744680851</c:v>
                </c:pt>
                <c:pt idx="10370">
                  <c:v>21.231422505307854</c:v>
                </c:pt>
                <c:pt idx="10371">
                  <c:v>21.1864406779661</c:v>
                </c:pt>
                <c:pt idx="10372">
                  <c:v>21.141649048625798</c:v>
                </c:pt>
                <c:pt idx="10373">
                  <c:v>21.097046413502113</c:v>
                </c:pt>
                <c:pt idx="10374">
                  <c:v>21.052631578947366</c:v>
                </c:pt>
                <c:pt idx="10375">
                  <c:v>21.008403361344534</c:v>
                </c:pt>
                <c:pt idx="10376">
                  <c:v>20.964360587002094</c:v>
                </c:pt>
                <c:pt idx="10377">
                  <c:v>20.92050209205021</c:v>
                </c:pt>
                <c:pt idx="10378">
                  <c:v>20.876826722338205</c:v>
                </c:pt>
                <c:pt idx="10379">
                  <c:v>20.833333333333332</c:v>
                </c:pt>
                <c:pt idx="10380">
                  <c:v>20.79002079002079</c:v>
                </c:pt>
                <c:pt idx="10381">
                  <c:v>20.746887966804977</c:v>
                </c:pt>
                <c:pt idx="10382">
                  <c:v>20.703933747412009</c:v>
                </c:pt>
                <c:pt idx="10383">
                  <c:v>20.661157024793386</c:v>
                </c:pt>
                <c:pt idx="10384">
                  <c:v>20.618556701030929</c:v>
                </c:pt>
                <c:pt idx="10385">
                  <c:v>20.5761316872428</c:v>
                </c:pt>
                <c:pt idx="10386">
                  <c:v>20.533880903490758</c:v>
                </c:pt>
                <c:pt idx="10387">
                  <c:v>20.491803278688529</c:v>
                </c:pt>
                <c:pt idx="10388">
                  <c:v>20.449897750511248</c:v>
                </c:pt>
                <c:pt idx="10389">
                  <c:v>20.408163265306122</c:v>
                </c:pt>
                <c:pt idx="10390">
                  <c:v>20.366598778004075</c:v>
                </c:pt>
                <c:pt idx="10391">
                  <c:v>20.325203252032519</c:v>
                </c:pt>
                <c:pt idx="10392">
                  <c:v>20.28397565922921</c:v>
                </c:pt>
                <c:pt idx="10393">
                  <c:v>20.242914979757089</c:v>
                </c:pt>
                <c:pt idx="10394">
                  <c:v>20.202020202020201</c:v>
                </c:pt>
                <c:pt idx="10395">
                  <c:v>20.161290322580641</c:v>
                </c:pt>
                <c:pt idx="10396">
                  <c:v>20.120724346076457</c:v>
                </c:pt>
                <c:pt idx="10397">
                  <c:v>20.080321285140567</c:v>
                </c:pt>
                <c:pt idx="10398">
                  <c:v>20.040080160320642</c:v>
                </c:pt>
                <c:pt idx="10399">
                  <c:v>20</c:v>
                </c:pt>
                <c:pt idx="10400">
                  <c:v>19.960079840319359</c:v>
                </c:pt>
                <c:pt idx="10401">
                  <c:v>19.920318725099598</c:v>
                </c:pt>
                <c:pt idx="10402">
                  <c:v>19.880715705765411</c:v>
                </c:pt>
                <c:pt idx="10403">
                  <c:v>19.841269841269842</c:v>
                </c:pt>
                <c:pt idx="10404">
                  <c:v>19.801980198019802</c:v>
                </c:pt>
                <c:pt idx="10405">
                  <c:v>19.762845849802371</c:v>
                </c:pt>
                <c:pt idx="10406">
                  <c:v>19.723865877712029</c:v>
                </c:pt>
                <c:pt idx="10407">
                  <c:v>19.685039370078741</c:v>
                </c:pt>
                <c:pt idx="10408">
                  <c:v>19.646365422396858</c:v>
                </c:pt>
                <c:pt idx="10409">
                  <c:v>19.607843137254903</c:v>
                </c:pt>
                <c:pt idx="10410">
                  <c:v>19.569471624266146</c:v>
                </c:pt>
                <c:pt idx="10411">
                  <c:v>19.531249999999996</c:v>
                </c:pt>
                <c:pt idx="10412">
                  <c:v>19.493177387914233</c:v>
                </c:pt>
                <c:pt idx="10413">
                  <c:v>19.455252918287936</c:v>
                </c:pt>
                <c:pt idx="10414">
                  <c:v>19.417475728155338</c:v>
                </c:pt>
                <c:pt idx="10415">
                  <c:v>19.379844961240309</c:v>
                </c:pt>
                <c:pt idx="10416">
                  <c:v>19.342359767891679</c:v>
                </c:pt>
                <c:pt idx="10417">
                  <c:v>19.305019305019307</c:v>
                </c:pt>
                <c:pt idx="10418">
                  <c:v>19.26782273603083</c:v>
                </c:pt>
                <c:pt idx="10419">
                  <c:v>19.23076923076923</c:v>
                </c:pt>
                <c:pt idx="10420">
                  <c:v>19.193857965451055</c:v>
                </c:pt>
                <c:pt idx="10421">
                  <c:v>19.157088122605362</c:v>
                </c:pt>
                <c:pt idx="10422">
                  <c:v>19.120458891013389</c:v>
                </c:pt>
                <c:pt idx="10423">
                  <c:v>19.083969465648856</c:v>
                </c:pt>
                <c:pt idx="10424">
                  <c:v>19.047619047619047</c:v>
                </c:pt>
                <c:pt idx="10425">
                  <c:v>19.011406844106464</c:v>
                </c:pt>
                <c:pt idx="10426">
                  <c:v>18.975332068311193</c:v>
                </c:pt>
                <c:pt idx="10427">
                  <c:v>18.939393939393941</c:v>
                </c:pt>
                <c:pt idx="10428">
                  <c:v>18.903591682419663</c:v>
                </c:pt>
                <c:pt idx="10429">
                  <c:v>18.867924528301888</c:v>
                </c:pt>
                <c:pt idx="10430">
                  <c:v>18.832391713747647</c:v>
                </c:pt>
                <c:pt idx="10431">
                  <c:v>18.796992481203006</c:v>
                </c:pt>
                <c:pt idx="10432">
                  <c:v>18.761726078799249</c:v>
                </c:pt>
                <c:pt idx="10433">
                  <c:v>18.726591760299627</c:v>
                </c:pt>
                <c:pt idx="10434">
                  <c:v>18.691588785046729</c:v>
                </c:pt>
                <c:pt idx="10435">
                  <c:v>18.656716417910449</c:v>
                </c:pt>
                <c:pt idx="10436">
                  <c:v>18.621973929236496</c:v>
                </c:pt>
                <c:pt idx="10437">
                  <c:v>18.587360594795541</c:v>
                </c:pt>
                <c:pt idx="10438">
                  <c:v>18.55287569573284</c:v>
                </c:pt>
                <c:pt idx="10439">
                  <c:v>18.518518518518515</c:v>
                </c:pt>
                <c:pt idx="10440">
                  <c:v>18.484288354898336</c:v>
                </c:pt>
                <c:pt idx="10441">
                  <c:v>18.450184501845015</c:v>
                </c:pt>
                <c:pt idx="10442">
                  <c:v>18.41620626151013</c:v>
                </c:pt>
                <c:pt idx="10443">
                  <c:v>18.382352941176471</c:v>
                </c:pt>
                <c:pt idx="10444">
                  <c:v>18.348623853211009</c:v>
                </c:pt>
                <c:pt idx="10445">
                  <c:v>18.315018315018314</c:v>
                </c:pt>
                <c:pt idx="10446">
                  <c:v>18.281535648994517</c:v>
                </c:pt>
                <c:pt idx="10447">
                  <c:v>18.248175182481756</c:v>
                </c:pt>
                <c:pt idx="10448">
                  <c:v>18.214936247723134</c:v>
                </c:pt>
                <c:pt idx="10449">
                  <c:v>18.181818181818183</c:v>
                </c:pt>
                <c:pt idx="10450">
                  <c:v>18.148820326678766</c:v>
                </c:pt>
                <c:pt idx="10451">
                  <c:v>18.115942028985508</c:v>
                </c:pt>
                <c:pt idx="10452">
                  <c:v>18.083182640144667</c:v>
                </c:pt>
                <c:pt idx="10453">
                  <c:v>18.050541516245488</c:v>
                </c:pt>
                <c:pt idx="10454">
                  <c:v>18.018018018018019</c:v>
                </c:pt>
                <c:pt idx="10455">
                  <c:v>17.985611510791369</c:v>
                </c:pt>
                <c:pt idx="10456">
                  <c:v>17.953321364452421</c:v>
                </c:pt>
                <c:pt idx="10457">
                  <c:v>17.921146953405021</c:v>
                </c:pt>
                <c:pt idx="10458">
                  <c:v>17.889087656529519</c:v>
                </c:pt>
                <c:pt idx="10459">
                  <c:v>17.857142857142854</c:v>
                </c:pt>
                <c:pt idx="10460">
                  <c:v>17.825311942959001</c:v>
                </c:pt>
                <c:pt idx="10461">
                  <c:v>17.793594306049819</c:v>
                </c:pt>
                <c:pt idx="10462">
                  <c:v>17.761989342806398</c:v>
                </c:pt>
                <c:pt idx="10463">
                  <c:v>17.730496453900709</c:v>
                </c:pt>
                <c:pt idx="10464">
                  <c:v>17.699115044247787</c:v>
                </c:pt>
                <c:pt idx="10465">
                  <c:v>17.667844522968199</c:v>
                </c:pt>
                <c:pt idx="10466">
                  <c:v>17.636684303350968</c:v>
                </c:pt>
                <c:pt idx="10467">
                  <c:v>17.605633802816904</c:v>
                </c:pt>
                <c:pt idx="10468">
                  <c:v>17.574692442882249</c:v>
                </c:pt>
                <c:pt idx="10469">
                  <c:v>17.543859649122805</c:v>
                </c:pt>
                <c:pt idx="10470">
                  <c:v>17.51313485113835</c:v>
                </c:pt>
                <c:pt idx="10471">
                  <c:v>17.482517482517483</c:v>
                </c:pt>
                <c:pt idx="10472">
                  <c:v>17.452006980802796</c:v>
                </c:pt>
                <c:pt idx="10473">
                  <c:v>17.421602787456447</c:v>
                </c:pt>
                <c:pt idx="10474">
                  <c:v>17.391304347826086</c:v>
                </c:pt>
                <c:pt idx="10475">
                  <c:v>17.361111111111111</c:v>
                </c:pt>
                <c:pt idx="10476">
                  <c:v>17.331022530329285</c:v>
                </c:pt>
                <c:pt idx="10477">
                  <c:v>17.301038062283737</c:v>
                </c:pt>
                <c:pt idx="10478">
                  <c:v>17.271157167530227</c:v>
                </c:pt>
                <c:pt idx="10479">
                  <c:v>17.241379310344826</c:v>
                </c:pt>
                <c:pt idx="10480">
                  <c:v>17.21170395869191</c:v>
                </c:pt>
                <c:pt idx="10481">
                  <c:v>17.182130584192439</c:v>
                </c:pt>
                <c:pt idx="10482">
                  <c:v>17.152658662092627</c:v>
                </c:pt>
                <c:pt idx="10483">
                  <c:v>17.123287671232877</c:v>
                </c:pt>
                <c:pt idx="10484">
                  <c:v>17.094017094017094</c:v>
                </c:pt>
                <c:pt idx="10485">
                  <c:v>17.064846416382252</c:v>
                </c:pt>
                <c:pt idx="10486">
                  <c:v>17.035775127768311</c:v>
                </c:pt>
                <c:pt idx="10487">
                  <c:v>17.006802721088437</c:v>
                </c:pt>
                <c:pt idx="10488">
                  <c:v>16.977928692699489</c:v>
                </c:pt>
                <c:pt idx="10489">
                  <c:v>16.949152542372882</c:v>
                </c:pt>
                <c:pt idx="10490">
                  <c:v>16.920473773265652</c:v>
                </c:pt>
                <c:pt idx="10491">
                  <c:v>16.891891891891891</c:v>
                </c:pt>
                <c:pt idx="10492">
                  <c:v>16.863406408094438</c:v>
                </c:pt>
                <c:pt idx="10493">
                  <c:v>16.835016835016837</c:v>
                </c:pt>
                <c:pt idx="10494">
                  <c:v>16.806722689075631</c:v>
                </c:pt>
                <c:pt idx="10495">
                  <c:v>16.778523489932883</c:v>
                </c:pt>
                <c:pt idx="10496">
                  <c:v>16.750418760469014</c:v>
                </c:pt>
                <c:pt idx="10497">
                  <c:v>16.722408026755858</c:v>
                </c:pt>
                <c:pt idx="10498">
                  <c:v>16.694490818030051</c:v>
                </c:pt>
                <c:pt idx="10499">
                  <c:v>16.666666666666668</c:v>
                </c:pt>
                <c:pt idx="10500">
                  <c:v>16.638935108153078</c:v>
                </c:pt>
                <c:pt idx="10501">
                  <c:v>16.611295681063119</c:v>
                </c:pt>
                <c:pt idx="10502">
                  <c:v>16.583747927031514</c:v>
                </c:pt>
                <c:pt idx="10503">
                  <c:v>16.556291390728479</c:v>
                </c:pt>
                <c:pt idx="10504">
                  <c:v>16.528925619834709</c:v>
                </c:pt>
                <c:pt idx="10505">
                  <c:v>16.5016501650165</c:v>
                </c:pt>
                <c:pt idx="10506">
                  <c:v>16.474464579901152</c:v>
                </c:pt>
                <c:pt idx="10507">
                  <c:v>16.447368421052634</c:v>
                </c:pt>
                <c:pt idx="10508">
                  <c:v>16.420361247947454</c:v>
                </c:pt>
                <c:pt idx="10509">
                  <c:v>16.393442622950818</c:v>
                </c:pt>
                <c:pt idx="10510">
                  <c:v>16.366612111292962</c:v>
                </c:pt>
                <c:pt idx="10511">
                  <c:v>16.339869281045747</c:v>
                </c:pt>
                <c:pt idx="10512">
                  <c:v>16.313213703099514</c:v>
                </c:pt>
                <c:pt idx="10513">
                  <c:v>16.286644951140065</c:v>
                </c:pt>
                <c:pt idx="10514">
                  <c:v>16.260162601626014</c:v>
                </c:pt>
                <c:pt idx="10515">
                  <c:v>16.233766233766232</c:v>
                </c:pt>
                <c:pt idx="10516">
                  <c:v>16.207455429497568</c:v>
                </c:pt>
                <c:pt idx="10517">
                  <c:v>16.181229773462785</c:v>
                </c:pt>
                <c:pt idx="10518">
                  <c:v>16.155088852988694</c:v>
                </c:pt>
                <c:pt idx="10519">
                  <c:v>16.129032258064516</c:v>
                </c:pt>
                <c:pt idx="10520">
                  <c:v>16.103059581320448</c:v>
                </c:pt>
                <c:pt idx="10521">
                  <c:v>16.077170418006432</c:v>
                </c:pt>
                <c:pt idx="10522">
                  <c:v>16.051364365971111</c:v>
                </c:pt>
                <c:pt idx="10523">
                  <c:v>16.025641025641026</c:v>
                </c:pt>
                <c:pt idx="10524">
                  <c:v>16</c:v>
                </c:pt>
                <c:pt idx="10525">
                  <c:v>15.974440894568689</c:v>
                </c:pt>
                <c:pt idx="10526">
                  <c:v>15.948963317384369</c:v>
                </c:pt>
                <c:pt idx="10527">
                  <c:v>15.923566878980893</c:v>
                </c:pt>
                <c:pt idx="10528">
                  <c:v>15.898251192368839</c:v>
                </c:pt>
                <c:pt idx="10529">
                  <c:v>15.873015873015875</c:v>
                </c:pt>
                <c:pt idx="10530">
                  <c:v>15.847860538827257</c:v>
                </c:pt>
                <c:pt idx="10531">
                  <c:v>15.822784810126583</c:v>
                </c:pt>
                <c:pt idx="10532">
                  <c:v>15.797788309636653</c:v>
                </c:pt>
                <c:pt idx="10533">
                  <c:v>15.772870662460567</c:v>
                </c:pt>
                <c:pt idx="10534">
                  <c:v>15.748031496062994</c:v>
                </c:pt>
                <c:pt idx="10535">
                  <c:v>15.723270440251573</c:v>
                </c:pt>
                <c:pt idx="10536">
                  <c:v>15.698587127158552</c:v>
                </c:pt>
                <c:pt idx="10537">
                  <c:v>15.673981191222571</c:v>
                </c:pt>
                <c:pt idx="10538">
                  <c:v>15.649452269170581</c:v>
                </c:pt>
                <c:pt idx="10539">
                  <c:v>15.625</c:v>
                </c:pt>
                <c:pt idx="10540">
                  <c:v>15.600624024961</c:v>
                </c:pt>
                <c:pt idx="10541">
                  <c:v>15.57632398753894</c:v>
                </c:pt>
                <c:pt idx="10542">
                  <c:v>15.552099533437014</c:v>
                </c:pt>
                <c:pt idx="10543">
                  <c:v>15.527950310559003</c:v>
                </c:pt>
                <c:pt idx="10544">
                  <c:v>15.503875968992247</c:v>
                </c:pt>
                <c:pt idx="10545">
                  <c:v>15.479876160990717</c:v>
                </c:pt>
                <c:pt idx="10546">
                  <c:v>15.455950540958268</c:v>
                </c:pt>
                <c:pt idx="10547">
                  <c:v>15.4320987654321</c:v>
                </c:pt>
                <c:pt idx="10548">
                  <c:v>15.408320493066251</c:v>
                </c:pt>
                <c:pt idx="10549">
                  <c:v>15.384615384615385</c:v>
                </c:pt>
                <c:pt idx="10550">
                  <c:v>15.36098310291859</c:v>
                </c:pt>
                <c:pt idx="10551">
                  <c:v>15.337423312883436</c:v>
                </c:pt>
                <c:pt idx="10552">
                  <c:v>15.31393568147014</c:v>
                </c:pt>
                <c:pt idx="10553">
                  <c:v>15.290519877675838</c:v>
                </c:pt>
                <c:pt idx="10554">
                  <c:v>15.267175572519085</c:v>
                </c:pt>
                <c:pt idx="10555">
                  <c:v>15.24390243902439</c:v>
                </c:pt>
                <c:pt idx="10556">
                  <c:v>15.220700152207</c:v>
                </c:pt>
                <c:pt idx="10557">
                  <c:v>15.197568389057752</c:v>
                </c:pt>
                <c:pt idx="10558">
                  <c:v>15.174506828528072</c:v>
                </c:pt>
                <c:pt idx="10559">
                  <c:v>15.15151515151515</c:v>
                </c:pt>
                <c:pt idx="10560">
                  <c:v>15.128593040847203</c:v>
                </c:pt>
                <c:pt idx="10561">
                  <c:v>15.10574018126888</c:v>
                </c:pt>
                <c:pt idx="10562">
                  <c:v>15.082956259426849</c:v>
                </c:pt>
                <c:pt idx="10563">
                  <c:v>15.060240963855417</c:v>
                </c:pt>
                <c:pt idx="10564">
                  <c:v>15.037593984962406</c:v>
                </c:pt>
                <c:pt idx="10565">
                  <c:v>15.015015015015017</c:v>
                </c:pt>
                <c:pt idx="10566">
                  <c:v>14.992503748125936</c:v>
                </c:pt>
                <c:pt idx="10567">
                  <c:v>14.970059880239523</c:v>
                </c:pt>
                <c:pt idx="10568">
                  <c:v>14.947683109118085</c:v>
                </c:pt>
                <c:pt idx="10569">
                  <c:v>14.925373134328359</c:v>
                </c:pt>
                <c:pt idx="10570">
                  <c:v>14.903129657228021</c:v>
                </c:pt>
                <c:pt idx="10571">
                  <c:v>14.88095238095238</c:v>
                </c:pt>
                <c:pt idx="10572">
                  <c:v>14.858841010401187</c:v>
                </c:pt>
                <c:pt idx="10573">
                  <c:v>14.836795252225516</c:v>
                </c:pt>
                <c:pt idx="10574">
                  <c:v>14.814814814814815</c:v>
                </c:pt>
                <c:pt idx="10575">
                  <c:v>14.792899408284025</c:v>
                </c:pt>
                <c:pt idx="10576">
                  <c:v>14.771048744460856</c:v>
                </c:pt>
                <c:pt idx="10577">
                  <c:v>14.749262536873159</c:v>
                </c:pt>
                <c:pt idx="10578">
                  <c:v>14.727540500736374</c:v>
                </c:pt>
                <c:pt idx="10579">
                  <c:v>14.705882352941178</c:v>
                </c:pt>
                <c:pt idx="10580">
                  <c:v>14.684287812041116</c:v>
                </c:pt>
                <c:pt idx="10581">
                  <c:v>14.662756598240467</c:v>
                </c:pt>
                <c:pt idx="10582">
                  <c:v>14.64128843338214</c:v>
                </c:pt>
                <c:pt idx="10583">
                  <c:v>14.619883040935671</c:v>
                </c:pt>
                <c:pt idx="10584">
                  <c:v>14.598540145985401</c:v>
                </c:pt>
                <c:pt idx="10585">
                  <c:v>14.577259475218661</c:v>
                </c:pt>
                <c:pt idx="10586">
                  <c:v>14.556040756914117</c:v>
                </c:pt>
                <c:pt idx="10587">
                  <c:v>14.534883720930234</c:v>
                </c:pt>
                <c:pt idx="10588">
                  <c:v>14.513788098693757</c:v>
                </c:pt>
                <c:pt idx="10589">
                  <c:v>14.492753623188404</c:v>
                </c:pt>
                <c:pt idx="10590">
                  <c:v>14.471780028943561</c:v>
                </c:pt>
                <c:pt idx="10591">
                  <c:v>14.450867052023121</c:v>
                </c:pt>
                <c:pt idx="10592">
                  <c:v>14.430014430014431</c:v>
                </c:pt>
                <c:pt idx="10593">
                  <c:v>14.40922190201729</c:v>
                </c:pt>
                <c:pt idx="10594">
                  <c:v>14.388489208633093</c:v>
                </c:pt>
                <c:pt idx="10595">
                  <c:v>14.367816091954026</c:v>
                </c:pt>
                <c:pt idx="10596">
                  <c:v>14.347202295552366</c:v>
                </c:pt>
                <c:pt idx="10597">
                  <c:v>14.326647564469914</c:v>
                </c:pt>
                <c:pt idx="10598">
                  <c:v>14.306151645207436</c:v>
                </c:pt>
                <c:pt idx="10599">
                  <c:v>14.285714285714286</c:v>
                </c:pt>
                <c:pt idx="10600">
                  <c:v>14.265335235378034</c:v>
                </c:pt>
                <c:pt idx="10601">
                  <c:v>14.245014245014245</c:v>
                </c:pt>
                <c:pt idx="10602">
                  <c:v>14.224751066856333</c:v>
                </c:pt>
                <c:pt idx="10603">
                  <c:v>14.204545454545453</c:v>
                </c:pt>
                <c:pt idx="10604">
                  <c:v>14.184397163120568</c:v>
                </c:pt>
                <c:pt idx="10605">
                  <c:v>14.164305949008503</c:v>
                </c:pt>
                <c:pt idx="10606">
                  <c:v>14.144271570014142</c:v>
                </c:pt>
                <c:pt idx="10607">
                  <c:v>14.124293785310735</c:v>
                </c:pt>
                <c:pt idx="10608">
                  <c:v>14.104372355430183</c:v>
                </c:pt>
                <c:pt idx="10609">
                  <c:v>14.084507042253522</c:v>
                </c:pt>
                <c:pt idx="10610">
                  <c:v>14.064697609001408</c:v>
                </c:pt>
                <c:pt idx="10611">
                  <c:v>14.044943820224718</c:v>
                </c:pt>
                <c:pt idx="10612">
                  <c:v>14.025245441795233</c:v>
                </c:pt>
                <c:pt idx="10613">
                  <c:v>14.005602240896357</c:v>
                </c:pt>
                <c:pt idx="10614">
                  <c:v>13.986013986013985</c:v>
                </c:pt>
                <c:pt idx="10615">
                  <c:v>13.966480446927376</c:v>
                </c:pt>
                <c:pt idx="10616">
                  <c:v>13.947001394700138</c:v>
                </c:pt>
                <c:pt idx="10617">
                  <c:v>13.92757660167131</c:v>
                </c:pt>
                <c:pt idx="10618">
                  <c:v>13.908205841446451</c:v>
                </c:pt>
                <c:pt idx="10619">
                  <c:v>13.888888888888888</c:v>
                </c:pt>
                <c:pt idx="10620">
                  <c:v>13.86962552011096</c:v>
                </c:pt>
                <c:pt idx="10621">
                  <c:v>13.850415512465375</c:v>
                </c:pt>
                <c:pt idx="10622">
                  <c:v>13.831258644536652</c:v>
                </c:pt>
                <c:pt idx="10623">
                  <c:v>13.812154696132593</c:v>
                </c:pt>
                <c:pt idx="10624">
                  <c:v>13.793103448275861</c:v>
                </c:pt>
                <c:pt idx="10625">
                  <c:v>13.774104683195594</c:v>
                </c:pt>
                <c:pt idx="10626">
                  <c:v>13.75515818431912</c:v>
                </c:pt>
                <c:pt idx="10627">
                  <c:v>13.736263736263739</c:v>
                </c:pt>
                <c:pt idx="10628">
                  <c:v>13.717421124828531</c:v>
                </c:pt>
                <c:pt idx="10629">
                  <c:v>13.698630136986303</c:v>
                </c:pt>
                <c:pt idx="10630">
                  <c:v>13.679890560875515</c:v>
                </c:pt>
                <c:pt idx="10631">
                  <c:v>13.661202185792348</c:v>
                </c:pt>
                <c:pt idx="10632">
                  <c:v>13.642564802182811</c:v>
                </c:pt>
                <c:pt idx="10633">
                  <c:v>13.623978201634877</c:v>
                </c:pt>
                <c:pt idx="10634">
                  <c:v>13.605442176870749</c:v>
                </c:pt>
                <c:pt idx="10635">
                  <c:v>13.586956521739133</c:v>
                </c:pt>
                <c:pt idx="10636">
                  <c:v>13.568521031207597</c:v>
                </c:pt>
                <c:pt idx="10637">
                  <c:v>13.550135501355014</c:v>
                </c:pt>
                <c:pt idx="10638">
                  <c:v>13.531799729364003</c:v>
                </c:pt>
                <c:pt idx="10639">
                  <c:v>13.513513513513514</c:v>
                </c:pt>
                <c:pt idx="10640">
                  <c:v>13.495276653171391</c:v>
                </c:pt>
                <c:pt idx="10641">
                  <c:v>13.47708894878706</c:v>
                </c:pt>
                <c:pt idx="10642">
                  <c:v>13.458950201884253</c:v>
                </c:pt>
                <c:pt idx="10643">
                  <c:v>13.440860215053762</c:v>
                </c:pt>
                <c:pt idx="10644">
                  <c:v>13.422818791946309</c:v>
                </c:pt>
                <c:pt idx="10645">
                  <c:v>13.404825737265417</c:v>
                </c:pt>
                <c:pt idx="10646">
                  <c:v>13.386880856760374</c:v>
                </c:pt>
                <c:pt idx="10647">
                  <c:v>13.368983957219251</c:v>
                </c:pt>
                <c:pt idx="10648">
                  <c:v>13.351134846461948</c:v>
                </c:pt>
                <c:pt idx="10649">
                  <c:v>13.333333333333334</c:v>
                </c:pt>
                <c:pt idx="10650">
                  <c:v>13.315579227696407</c:v>
                </c:pt>
                <c:pt idx="10651">
                  <c:v>13.297872340425529</c:v>
                </c:pt>
                <c:pt idx="10652">
                  <c:v>13.280212483399737</c:v>
                </c:pt>
                <c:pt idx="10653">
                  <c:v>13.262599469496021</c:v>
                </c:pt>
                <c:pt idx="10654">
                  <c:v>13.245033112582782</c:v>
                </c:pt>
                <c:pt idx="10655">
                  <c:v>13.22751322751323</c:v>
                </c:pt>
                <c:pt idx="10656">
                  <c:v>13.210039630118889</c:v>
                </c:pt>
                <c:pt idx="10657">
                  <c:v>13.192612137203167</c:v>
                </c:pt>
                <c:pt idx="10658">
                  <c:v>13.175230566534911</c:v>
                </c:pt>
                <c:pt idx="10659">
                  <c:v>13.157894736842104</c:v>
                </c:pt>
                <c:pt idx="10660">
                  <c:v>13.14060446780552</c:v>
                </c:pt>
                <c:pt idx="10661">
                  <c:v>13.123359580052492</c:v>
                </c:pt>
                <c:pt idx="10662">
                  <c:v>13.106159895150723</c:v>
                </c:pt>
                <c:pt idx="10663">
                  <c:v>13.089005235602091</c:v>
                </c:pt>
                <c:pt idx="10664">
                  <c:v>13.071895424836601</c:v>
                </c:pt>
                <c:pt idx="10665">
                  <c:v>13.054830287206268</c:v>
                </c:pt>
                <c:pt idx="10666">
                  <c:v>13.037809647979138</c:v>
                </c:pt>
                <c:pt idx="10667">
                  <c:v>13.020833333333332</c:v>
                </c:pt>
                <c:pt idx="10668">
                  <c:v>13.003901170351105</c:v>
                </c:pt>
                <c:pt idx="10669">
                  <c:v>12.987012987012987</c:v>
                </c:pt>
                <c:pt idx="10670">
                  <c:v>12.97016861219196</c:v>
                </c:pt>
                <c:pt idx="10671">
                  <c:v>12.953367875647668</c:v>
                </c:pt>
                <c:pt idx="10672">
                  <c:v>12.936610608020699</c:v>
                </c:pt>
                <c:pt idx="10673">
                  <c:v>12.919896640826872</c:v>
                </c:pt>
                <c:pt idx="10674">
                  <c:v>12.903225806451614</c:v>
                </c:pt>
                <c:pt idx="10675">
                  <c:v>12.886597938144332</c:v>
                </c:pt>
                <c:pt idx="10676">
                  <c:v>12.870012870012868</c:v>
                </c:pt>
                <c:pt idx="10677">
                  <c:v>12.853470437017997</c:v>
                </c:pt>
                <c:pt idx="10678">
                  <c:v>12.836970474967906</c:v>
                </c:pt>
                <c:pt idx="10679">
                  <c:v>12.820512820512821</c:v>
                </c:pt>
                <c:pt idx="10680">
                  <c:v>12.804097311139568</c:v>
                </c:pt>
                <c:pt idx="10681">
                  <c:v>12.787723785166239</c:v>
                </c:pt>
                <c:pt idx="10682">
                  <c:v>12.771392081736911</c:v>
                </c:pt>
                <c:pt idx="10683">
                  <c:v>12.755102040816324</c:v>
                </c:pt>
                <c:pt idx="10684">
                  <c:v>12.738853503184712</c:v>
                </c:pt>
                <c:pt idx="10685">
                  <c:v>12.722646310432571</c:v>
                </c:pt>
                <c:pt idx="10686">
                  <c:v>12.706480304955527</c:v>
                </c:pt>
                <c:pt idx="10687">
                  <c:v>12.69035532994924</c:v>
                </c:pt>
                <c:pt idx="10688">
                  <c:v>12.674271229404308</c:v>
                </c:pt>
                <c:pt idx="10689">
                  <c:v>12.658227848101266</c:v>
                </c:pt>
                <c:pt idx="10690">
                  <c:v>12.642225031605564</c:v>
                </c:pt>
                <c:pt idx="10691">
                  <c:v>12.626262626262626</c:v>
                </c:pt>
                <c:pt idx="10692">
                  <c:v>12.610340479192939</c:v>
                </c:pt>
                <c:pt idx="10693">
                  <c:v>12.594458438287152</c:v>
                </c:pt>
                <c:pt idx="10694">
                  <c:v>12.578616352201259</c:v>
                </c:pt>
                <c:pt idx="10695">
                  <c:v>12.562814070351759</c:v>
                </c:pt>
                <c:pt idx="10696">
                  <c:v>12.547051442910915</c:v>
                </c:pt>
                <c:pt idx="10697">
                  <c:v>12.531328320802006</c:v>
                </c:pt>
                <c:pt idx="10698">
                  <c:v>12.515644555694616</c:v>
                </c:pt>
                <c:pt idx="10699">
                  <c:v>12.5</c:v>
                </c:pt>
                <c:pt idx="10700">
                  <c:v>12.484394506866417</c:v>
                </c:pt>
                <c:pt idx="10701">
                  <c:v>12.468827930174562</c:v>
                </c:pt>
                <c:pt idx="10702">
                  <c:v>12.453300124533003</c:v>
                </c:pt>
                <c:pt idx="10703">
                  <c:v>12.437810945273631</c:v>
                </c:pt>
                <c:pt idx="10704">
                  <c:v>12.422360248447205</c:v>
                </c:pt>
                <c:pt idx="10705">
                  <c:v>12.406947890818861</c:v>
                </c:pt>
                <c:pt idx="10706">
                  <c:v>12.391573729863691</c:v>
                </c:pt>
                <c:pt idx="10707">
                  <c:v>12.376237623762378</c:v>
                </c:pt>
                <c:pt idx="10708">
                  <c:v>12.360939431396785</c:v>
                </c:pt>
                <c:pt idx="10709">
                  <c:v>12.345679012345679</c:v>
                </c:pt>
                <c:pt idx="10710">
                  <c:v>12.330456226880397</c:v>
                </c:pt>
                <c:pt idx="10711">
                  <c:v>12.315270935960589</c:v>
                </c:pt>
                <c:pt idx="10712">
                  <c:v>12.300123001230013</c:v>
                </c:pt>
                <c:pt idx="10713">
                  <c:v>12.285012285012282</c:v>
                </c:pt>
                <c:pt idx="10714">
                  <c:v>12.269938650306749</c:v>
                </c:pt>
                <c:pt idx="10715">
                  <c:v>12.254901960784315</c:v>
                </c:pt>
                <c:pt idx="10716">
                  <c:v>12.239902080783352</c:v>
                </c:pt>
                <c:pt idx="10717">
                  <c:v>12.224938875305625</c:v>
                </c:pt>
                <c:pt idx="10718">
                  <c:v>12.210012210012209</c:v>
                </c:pt>
                <c:pt idx="10719">
                  <c:v>12.195121951219512</c:v>
                </c:pt>
                <c:pt idx="10720">
                  <c:v>12.180267965895251</c:v>
                </c:pt>
                <c:pt idx="10721">
                  <c:v>12.1654501216545</c:v>
                </c:pt>
                <c:pt idx="10722">
                  <c:v>12.150668286755772</c:v>
                </c:pt>
                <c:pt idx="10723">
                  <c:v>12.135922330097086</c:v>
                </c:pt>
                <c:pt idx="10724">
                  <c:v>12.121212121212121</c:v>
                </c:pt>
                <c:pt idx="10725">
                  <c:v>12.106537530266346</c:v>
                </c:pt>
                <c:pt idx="10726">
                  <c:v>12.091898428053204</c:v>
                </c:pt>
                <c:pt idx="10727">
                  <c:v>12.07729468599034</c:v>
                </c:pt>
                <c:pt idx="10728">
                  <c:v>12.062726176115801</c:v>
                </c:pt>
                <c:pt idx="10729">
                  <c:v>12.048192771084336</c:v>
                </c:pt>
                <c:pt idx="10730">
                  <c:v>12.033694344163662</c:v>
                </c:pt>
                <c:pt idx="10731">
                  <c:v>12.019230769230768</c:v>
                </c:pt>
                <c:pt idx="10732">
                  <c:v>12.004801920768308</c:v>
                </c:pt>
                <c:pt idx="10733">
                  <c:v>11.99040767386091</c:v>
                </c:pt>
                <c:pt idx="10734">
                  <c:v>11.976047904191617</c:v>
                </c:pt>
                <c:pt idx="10735">
                  <c:v>11.961722488038278</c:v>
                </c:pt>
                <c:pt idx="10736">
                  <c:v>11.947431302270012</c:v>
                </c:pt>
                <c:pt idx="10737">
                  <c:v>11.933174224343675</c:v>
                </c:pt>
                <c:pt idx="10738">
                  <c:v>11.918951132300355</c:v>
                </c:pt>
                <c:pt idx="10739">
                  <c:v>11.904761904761905</c:v>
                </c:pt>
                <c:pt idx="10740">
                  <c:v>11.890606420927469</c:v>
                </c:pt>
                <c:pt idx="10741">
                  <c:v>11.87648456057007</c:v>
                </c:pt>
                <c:pt idx="10742">
                  <c:v>11.862396204033216</c:v>
                </c:pt>
                <c:pt idx="10743">
                  <c:v>11.848341232227487</c:v>
                </c:pt>
                <c:pt idx="10744">
                  <c:v>11.834319526627219</c:v>
                </c:pt>
                <c:pt idx="10745">
                  <c:v>11.820330969267141</c:v>
                </c:pt>
                <c:pt idx="10746">
                  <c:v>11.80637544273908</c:v>
                </c:pt>
                <c:pt idx="10747">
                  <c:v>11.79245283018868</c:v>
                </c:pt>
                <c:pt idx="10748">
                  <c:v>11.77856301531213</c:v>
                </c:pt>
                <c:pt idx="10749">
                  <c:v>11.764705882352942</c:v>
                </c:pt>
                <c:pt idx="10750">
                  <c:v>11.750881316098708</c:v>
                </c:pt>
                <c:pt idx="10751">
                  <c:v>11.737089201877932</c:v>
                </c:pt>
                <c:pt idx="10752">
                  <c:v>11.723329425556861</c:v>
                </c:pt>
                <c:pt idx="10753">
                  <c:v>11.7096018735363</c:v>
                </c:pt>
                <c:pt idx="10754">
                  <c:v>11.695906432748538</c:v>
                </c:pt>
                <c:pt idx="10755">
                  <c:v>11.682242990654208</c:v>
                </c:pt>
                <c:pt idx="10756">
                  <c:v>11.668611435239207</c:v>
                </c:pt>
                <c:pt idx="10757">
                  <c:v>11.655011655011656</c:v>
                </c:pt>
                <c:pt idx="10758">
                  <c:v>11.641443538998834</c:v>
                </c:pt>
                <c:pt idx="10759">
                  <c:v>11.627906976744187</c:v>
                </c:pt>
                <c:pt idx="10760">
                  <c:v>11.6144018583043</c:v>
                </c:pt>
                <c:pt idx="10761">
                  <c:v>11.600928074245939</c:v>
                </c:pt>
                <c:pt idx="10762">
                  <c:v>11.587485515643106</c:v>
                </c:pt>
                <c:pt idx="10763">
                  <c:v>11.574074074074073</c:v>
                </c:pt>
                <c:pt idx="10764">
                  <c:v>11.560693641618496</c:v>
                </c:pt>
                <c:pt idx="10765">
                  <c:v>11.547344110854505</c:v>
                </c:pt>
                <c:pt idx="10766">
                  <c:v>11.534025374855824</c:v>
                </c:pt>
                <c:pt idx="10767">
                  <c:v>11.520737327188941</c:v>
                </c:pt>
                <c:pt idx="10768">
                  <c:v>11.507479861910241</c:v>
                </c:pt>
                <c:pt idx="10769">
                  <c:v>11.494252873563219</c:v>
                </c:pt>
                <c:pt idx="10770">
                  <c:v>11.481056257175661</c:v>
                </c:pt>
                <c:pt idx="10771">
                  <c:v>11.467889908256881</c:v>
                </c:pt>
                <c:pt idx="10772">
                  <c:v>11.454753722794962</c:v>
                </c:pt>
                <c:pt idx="10773">
                  <c:v>11.441647597254002</c:v>
                </c:pt>
                <c:pt idx="10774">
                  <c:v>11.428571428571427</c:v>
                </c:pt>
                <c:pt idx="10775">
                  <c:v>11.415525114155253</c:v>
                </c:pt>
                <c:pt idx="10776">
                  <c:v>11.402508551881413</c:v>
                </c:pt>
                <c:pt idx="10777">
                  <c:v>11.389521640091116</c:v>
                </c:pt>
                <c:pt idx="10778">
                  <c:v>11.376564277588166</c:v>
                </c:pt>
                <c:pt idx="10779">
                  <c:v>11.363636363636363</c:v>
                </c:pt>
                <c:pt idx="10780">
                  <c:v>11.350737797956867</c:v>
                </c:pt>
                <c:pt idx="10781">
                  <c:v>11.337868480725621</c:v>
                </c:pt>
                <c:pt idx="10782">
                  <c:v>11.325028312570783</c:v>
                </c:pt>
                <c:pt idx="10783">
                  <c:v>11.312217194570133</c:v>
                </c:pt>
                <c:pt idx="10784">
                  <c:v>11.299435028248588</c:v>
                </c:pt>
                <c:pt idx="10785">
                  <c:v>11.286681715575622</c:v>
                </c:pt>
                <c:pt idx="10786">
                  <c:v>11.273957158962794</c:v>
                </c:pt>
                <c:pt idx="10787">
                  <c:v>11.261261261261263</c:v>
                </c:pt>
                <c:pt idx="10788">
                  <c:v>11.248593925759279</c:v>
                </c:pt>
                <c:pt idx="10789">
                  <c:v>11.235955056179774</c:v>
                </c:pt>
                <c:pt idx="10790">
                  <c:v>11.223344556677892</c:v>
                </c:pt>
                <c:pt idx="10791">
                  <c:v>11.210762331838565</c:v>
                </c:pt>
                <c:pt idx="10792">
                  <c:v>11.198208286674133</c:v>
                </c:pt>
                <c:pt idx="10793">
                  <c:v>11.185682326621922</c:v>
                </c:pt>
                <c:pt idx="10794">
                  <c:v>11.173184357541899</c:v>
                </c:pt>
                <c:pt idx="10795">
                  <c:v>11.160714285714288</c:v>
                </c:pt>
                <c:pt idx="10796">
                  <c:v>11.148272017837234</c:v>
                </c:pt>
                <c:pt idx="10797">
                  <c:v>11.1358574610245</c:v>
                </c:pt>
                <c:pt idx="10798">
                  <c:v>11.123470522803112</c:v>
                </c:pt>
                <c:pt idx="10799">
                  <c:v>11.111111111111111</c:v>
                </c:pt>
                <c:pt idx="10800">
                  <c:v>11.098779134295228</c:v>
                </c:pt>
                <c:pt idx="10801">
                  <c:v>11.086474501108647</c:v>
                </c:pt>
                <c:pt idx="10802">
                  <c:v>11.07419712070875</c:v>
                </c:pt>
                <c:pt idx="10803">
                  <c:v>11.061946902654865</c:v>
                </c:pt>
                <c:pt idx="10804">
                  <c:v>11.049723756906076</c:v>
                </c:pt>
                <c:pt idx="10805">
                  <c:v>11.037527593818986</c:v>
                </c:pt>
                <c:pt idx="10806">
                  <c:v>11.025358324145536</c:v>
                </c:pt>
                <c:pt idx="10807">
                  <c:v>11.013215859030838</c:v>
                </c:pt>
                <c:pt idx="10808">
                  <c:v>11.001100110010999</c:v>
                </c:pt>
                <c:pt idx="10809">
                  <c:v>10.989010989010989</c:v>
                </c:pt>
                <c:pt idx="10810">
                  <c:v>10.976948408342482</c:v>
                </c:pt>
                <c:pt idx="10811">
                  <c:v>10.964912280701753</c:v>
                </c:pt>
                <c:pt idx="10812">
                  <c:v>10.952902519167582</c:v>
                </c:pt>
                <c:pt idx="10813">
                  <c:v>10.940919037199123</c:v>
                </c:pt>
                <c:pt idx="10814">
                  <c:v>10.928961748633879</c:v>
                </c:pt>
                <c:pt idx="10815">
                  <c:v>10.91703056768559</c:v>
                </c:pt>
                <c:pt idx="10816">
                  <c:v>10.905125408942201</c:v>
                </c:pt>
                <c:pt idx="10817">
                  <c:v>10.893246187363834</c:v>
                </c:pt>
                <c:pt idx="10818">
                  <c:v>10.881392818280739</c:v>
                </c:pt>
                <c:pt idx="10819">
                  <c:v>10.869565217391305</c:v>
                </c:pt>
                <c:pt idx="10820">
                  <c:v>10.857763300760043</c:v>
                </c:pt>
                <c:pt idx="10821">
                  <c:v>10.845986984815617</c:v>
                </c:pt>
                <c:pt idx="10822">
                  <c:v>10.834236186348864</c:v>
                </c:pt>
                <c:pt idx="10823">
                  <c:v>10.822510822510822</c:v>
                </c:pt>
                <c:pt idx="10824">
                  <c:v>10.810810810810811</c:v>
                </c:pt>
                <c:pt idx="10825">
                  <c:v>10.799136069114473</c:v>
                </c:pt>
                <c:pt idx="10826">
                  <c:v>10.787486515641854</c:v>
                </c:pt>
                <c:pt idx="10827">
                  <c:v>10.775862068965518</c:v>
                </c:pt>
                <c:pt idx="10828">
                  <c:v>10.764262648008609</c:v>
                </c:pt>
                <c:pt idx="10829">
                  <c:v>10.75268817204301</c:v>
                </c:pt>
                <c:pt idx="10830">
                  <c:v>10.741138560687435</c:v>
                </c:pt>
                <c:pt idx="10831">
                  <c:v>10.729613733905579</c:v>
                </c:pt>
                <c:pt idx="10832">
                  <c:v>10.718113612004288</c:v>
                </c:pt>
                <c:pt idx="10833">
                  <c:v>10.706638115631689</c:v>
                </c:pt>
                <c:pt idx="10834">
                  <c:v>10.695187165775401</c:v>
                </c:pt>
                <c:pt idx="10835">
                  <c:v>10.683760683760685</c:v>
                </c:pt>
                <c:pt idx="10836">
                  <c:v>10.672358591248665</c:v>
                </c:pt>
                <c:pt idx="10837">
                  <c:v>10.660980810234543</c:v>
                </c:pt>
                <c:pt idx="10838">
                  <c:v>10.649627263045792</c:v>
                </c:pt>
                <c:pt idx="10839">
                  <c:v>10.638297872340425</c:v>
                </c:pt>
                <c:pt idx="10840">
                  <c:v>10.626992561105208</c:v>
                </c:pt>
                <c:pt idx="10841">
                  <c:v>10.615711252653927</c:v>
                </c:pt>
                <c:pt idx="10842">
                  <c:v>10.604453870625663</c:v>
                </c:pt>
                <c:pt idx="10843">
                  <c:v>10.59322033898305</c:v>
                </c:pt>
                <c:pt idx="10844">
                  <c:v>10.582010582010582</c:v>
                </c:pt>
                <c:pt idx="10845">
                  <c:v>10.570824524312899</c:v>
                </c:pt>
                <c:pt idx="10846">
                  <c:v>10.559662090813093</c:v>
                </c:pt>
                <c:pt idx="10847">
                  <c:v>10.548523206751057</c:v>
                </c:pt>
                <c:pt idx="10848">
                  <c:v>10.537407797681769</c:v>
                </c:pt>
                <c:pt idx="10849">
                  <c:v>10.526315789473683</c:v>
                </c:pt>
                <c:pt idx="10850">
                  <c:v>10.515247108307047</c:v>
                </c:pt>
                <c:pt idx="10851">
                  <c:v>10.504201680672267</c:v>
                </c:pt>
                <c:pt idx="10852">
                  <c:v>10.493179433368311</c:v>
                </c:pt>
                <c:pt idx="10853">
                  <c:v>10.482180293501047</c:v>
                </c:pt>
                <c:pt idx="10854">
                  <c:v>10.471204188481677</c:v>
                </c:pt>
                <c:pt idx="10855">
                  <c:v>10.460251046025105</c:v>
                </c:pt>
                <c:pt idx="10856">
                  <c:v>10.449320794148381</c:v>
                </c:pt>
                <c:pt idx="10857">
                  <c:v>10.438413361169102</c:v>
                </c:pt>
                <c:pt idx="10858">
                  <c:v>10.427528675703856</c:v>
                </c:pt>
                <c:pt idx="10859">
                  <c:v>10.416666666666666</c:v>
                </c:pt>
                <c:pt idx="10860">
                  <c:v>10.40582726326743</c:v>
                </c:pt>
                <c:pt idx="10861">
                  <c:v>10.395010395010395</c:v>
                </c:pt>
                <c:pt idx="10862">
                  <c:v>10.38421599169263</c:v>
                </c:pt>
                <c:pt idx="10863">
                  <c:v>10.373443983402488</c:v>
                </c:pt>
                <c:pt idx="10864">
                  <c:v>10.362694300518134</c:v>
                </c:pt>
                <c:pt idx="10865">
                  <c:v>10.351966873706004</c:v>
                </c:pt>
                <c:pt idx="10866">
                  <c:v>10.341261633919336</c:v>
                </c:pt>
                <c:pt idx="10867">
                  <c:v>10.330578512396693</c:v>
                </c:pt>
                <c:pt idx="10868">
                  <c:v>10.319917440660474</c:v>
                </c:pt>
                <c:pt idx="10869">
                  <c:v>10.309278350515465</c:v>
                </c:pt>
                <c:pt idx="10870">
                  <c:v>10.298661174047377</c:v>
                </c:pt>
                <c:pt idx="10871">
                  <c:v>10.2880658436214</c:v>
                </c:pt>
                <c:pt idx="10872">
                  <c:v>10.277492291880783</c:v>
                </c:pt>
                <c:pt idx="10873">
                  <c:v>10.266940451745379</c:v>
                </c:pt>
                <c:pt idx="10874">
                  <c:v>10.256410256410257</c:v>
                </c:pt>
                <c:pt idx="10875">
                  <c:v>10.245901639344265</c:v>
                </c:pt>
                <c:pt idx="10876">
                  <c:v>10.235414534288639</c:v>
                </c:pt>
                <c:pt idx="10877">
                  <c:v>10.224948875255624</c:v>
                </c:pt>
                <c:pt idx="10878">
                  <c:v>10.214504596527066</c:v>
                </c:pt>
                <c:pt idx="10879">
                  <c:v>10.204081632653061</c:v>
                </c:pt>
                <c:pt idx="10880">
                  <c:v>10.193679918450561</c:v>
                </c:pt>
                <c:pt idx="10881">
                  <c:v>10.183299389002038</c:v>
                </c:pt>
                <c:pt idx="10882">
                  <c:v>10.172939979654121</c:v>
                </c:pt>
                <c:pt idx="10883">
                  <c:v>10.16260162601626</c:v>
                </c:pt>
                <c:pt idx="10884">
                  <c:v>10.152284263959391</c:v>
                </c:pt>
                <c:pt idx="10885">
                  <c:v>10.141987829614605</c:v>
                </c:pt>
                <c:pt idx="10886">
                  <c:v>10.131712259371833</c:v>
                </c:pt>
                <c:pt idx="10887">
                  <c:v>10.121457489878544</c:v>
                </c:pt>
                <c:pt idx="10888">
                  <c:v>10.111223458038422</c:v>
                </c:pt>
                <c:pt idx="10889">
                  <c:v>10.1010101010101</c:v>
                </c:pt>
                <c:pt idx="10890">
                  <c:v>10.090817356205854</c:v>
                </c:pt>
                <c:pt idx="10891">
                  <c:v>10.08064516129032</c:v>
                </c:pt>
                <c:pt idx="10892">
                  <c:v>10.070493454179255</c:v>
                </c:pt>
                <c:pt idx="10893">
                  <c:v>10.060362173038229</c:v>
                </c:pt>
                <c:pt idx="10894">
                  <c:v>10.050251256281406</c:v>
                </c:pt>
                <c:pt idx="10895">
                  <c:v>10.040160642570283</c:v>
                </c:pt>
                <c:pt idx="10896">
                  <c:v>10.030090270812437</c:v>
                </c:pt>
                <c:pt idx="10897">
                  <c:v>10.020040080160321</c:v>
                </c:pt>
                <c:pt idx="10898">
                  <c:v>10.010010010010008</c:v>
                </c:pt>
                <c:pt idx="10899">
                  <c:v>10</c:v>
                </c:pt>
                <c:pt idx="10900">
                  <c:v>9.9009900990099009</c:v>
                </c:pt>
                <c:pt idx="10901">
                  <c:v>9.8039215686274517</c:v>
                </c:pt>
                <c:pt idx="10902">
                  <c:v>9.7087378640776691</c:v>
                </c:pt>
                <c:pt idx="10903">
                  <c:v>9.615384615384615</c:v>
                </c:pt>
                <c:pt idx="10904">
                  <c:v>9.5238095238095237</c:v>
                </c:pt>
                <c:pt idx="10905">
                  <c:v>9.433962264150944</c:v>
                </c:pt>
                <c:pt idx="10906">
                  <c:v>9.3457943925233646</c:v>
                </c:pt>
                <c:pt idx="10907">
                  <c:v>9.2592592592592577</c:v>
                </c:pt>
                <c:pt idx="10908">
                  <c:v>9.1743119266055047</c:v>
                </c:pt>
                <c:pt idx="10909">
                  <c:v>9.0909090909090917</c:v>
                </c:pt>
                <c:pt idx="10910">
                  <c:v>9.0090090090090094</c:v>
                </c:pt>
                <c:pt idx="10911">
                  <c:v>8.928571428571427</c:v>
                </c:pt>
                <c:pt idx="10912">
                  <c:v>8.8495575221238933</c:v>
                </c:pt>
                <c:pt idx="10913">
                  <c:v>8.7719298245614024</c:v>
                </c:pt>
                <c:pt idx="10914">
                  <c:v>8.695652173913043</c:v>
                </c:pt>
                <c:pt idx="10915">
                  <c:v>8.6206896551724128</c:v>
                </c:pt>
                <c:pt idx="10916">
                  <c:v>8.5470085470085468</c:v>
                </c:pt>
                <c:pt idx="10917">
                  <c:v>8.4745762711864412</c:v>
                </c:pt>
                <c:pt idx="10918">
                  <c:v>8.4033613445378155</c:v>
                </c:pt>
                <c:pt idx="10919">
                  <c:v>8.3333333333333339</c:v>
                </c:pt>
                <c:pt idx="10920">
                  <c:v>8.2644628099173545</c:v>
                </c:pt>
                <c:pt idx="10921">
                  <c:v>8.1967213114754092</c:v>
                </c:pt>
                <c:pt idx="10922">
                  <c:v>8.1300813008130071</c:v>
                </c:pt>
                <c:pt idx="10923">
                  <c:v>8.064516129032258</c:v>
                </c:pt>
                <c:pt idx="10924">
                  <c:v>8</c:v>
                </c:pt>
                <c:pt idx="10925">
                  <c:v>7.9365079365079376</c:v>
                </c:pt>
                <c:pt idx="10926">
                  <c:v>7.8740157480314972</c:v>
                </c:pt>
                <c:pt idx="10927">
                  <c:v>7.8125</c:v>
                </c:pt>
                <c:pt idx="10928">
                  <c:v>7.7519379844961236</c:v>
                </c:pt>
                <c:pt idx="10929">
                  <c:v>7.6923076923076925</c:v>
                </c:pt>
                <c:pt idx="10930">
                  <c:v>7.6335877862595423</c:v>
                </c:pt>
                <c:pt idx="10931">
                  <c:v>7.5757575757575752</c:v>
                </c:pt>
                <c:pt idx="10932">
                  <c:v>7.518796992481203</c:v>
                </c:pt>
                <c:pt idx="10933">
                  <c:v>7.4626865671641793</c:v>
                </c:pt>
                <c:pt idx="10934">
                  <c:v>7.4074074074074074</c:v>
                </c:pt>
                <c:pt idx="10935">
                  <c:v>7.3529411764705888</c:v>
                </c:pt>
                <c:pt idx="10936">
                  <c:v>7.2992700729927007</c:v>
                </c:pt>
                <c:pt idx="10937">
                  <c:v>7.2463768115942022</c:v>
                </c:pt>
                <c:pt idx="10938">
                  <c:v>7.1942446043165464</c:v>
                </c:pt>
                <c:pt idx="10939">
                  <c:v>7.1428571428571432</c:v>
                </c:pt>
                <c:pt idx="10940">
                  <c:v>7.0921985815602842</c:v>
                </c:pt>
                <c:pt idx="10941">
                  <c:v>7.042253521126761</c:v>
                </c:pt>
                <c:pt idx="10942">
                  <c:v>6.9930069930069925</c:v>
                </c:pt>
                <c:pt idx="10943">
                  <c:v>6.9444444444444438</c:v>
                </c:pt>
                <c:pt idx="10944">
                  <c:v>6.8965517241379306</c:v>
                </c:pt>
                <c:pt idx="10945">
                  <c:v>6.8493150684931514</c:v>
                </c:pt>
                <c:pt idx="10946">
                  <c:v>6.8027210884353746</c:v>
                </c:pt>
                <c:pt idx="10947">
                  <c:v>6.756756756756757</c:v>
                </c:pt>
                <c:pt idx="10948">
                  <c:v>6.7114093959731544</c:v>
                </c:pt>
                <c:pt idx="10949">
                  <c:v>6.666666666666667</c:v>
                </c:pt>
                <c:pt idx="10950">
                  <c:v>6.6225165562913908</c:v>
                </c:pt>
                <c:pt idx="10951">
                  <c:v>6.5789473684210522</c:v>
                </c:pt>
                <c:pt idx="10952">
                  <c:v>6.5359477124183005</c:v>
                </c:pt>
                <c:pt idx="10953">
                  <c:v>6.4935064935064934</c:v>
                </c:pt>
                <c:pt idx="10954">
                  <c:v>6.4516129032258069</c:v>
                </c:pt>
                <c:pt idx="10955">
                  <c:v>6.4102564102564106</c:v>
                </c:pt>
                <c:pt idx="10956">
                  <c:v>6.3694267515923562</c:v>
                </c:pt>
                <c:pt idx="10957">
                  <c:v>6.3291139240506329</c:v>
                </c:pt>
                <c:pt idx="10958">
                  <c:v>6.2893081761006293</c:v>
                </c:pt>
                <c:pt idx="10959">
                  <c:v>6.25</c:v>
                </c:pt>
                <c:pt idx="10960">
                  <c:v>6.2111801242236027</c:v>
                </c:pt>
                <c:pt idx="10961">
                  <c:v>6.1728395061728394</c:v>
                </c:pt>
                <c:pt idx="10962">
                  <c:v>6.1349693251533743</c:v>
                </c:pt>
                <c:pt idx="10963">
                  <c:v>6.0975609756097562</c:v>
                </c:pt>
                <c:pt idx="10964">
                  <c:v>6.0606060606060606</c:v>
                </c:pt>
                <c:pt idx="10965">
                  <c:v>6.0240963855421681</c:v>
                </c:pt>
                <c:pt idx="10966">
                  <c:v>5.9880239520958085</c:v>
                </c:pt>
                <c:pt idx="10967">
                  <c:v>5.9523809523809526</c:v>
                </c:pt>
                <c:pt idx="10968">
                  <c:v>5.9171597633136095</c:v>
                </c:pt>
                <c:pt idx="10969">
                  <c:v>5.882352941176471</c:v>
                </c:pt>
                <c:pt idx="10970">
                  <c:v>5.8479532163742691</c:v>
                </c:pt>
                <c:pt idx="10971">
                  <c:v>5.8139534883720936</c:v>
                </c:pt>
                <c:pt idx="10972">
                  <c:v>5.7803468208092479</c:v>
                </c:pt>
                <c:pt idx="10973">
                  <c:v>5.7471264367816097</c:v>
                </c:pt>
                <c:pt idx="10974">
                  <c:v>5.7142857142857135</c:v>
                </c:pt>
                <c:pt idx="10975">
                  <c:v>5.6818181818181817</c:v>
                </c:pt>
                <c:pt idx="10976">
                  <c:v>5.6497175141242941</c:v>
                </c:pt>
                <c:pt idx="10977">
                  <c:v>5.6179775280898872</c:v>
                </c:pt>
                <c:pt idx="10978">
                  <c:v>5.5865921787709496</c:v>
                </c:pt>
                <c:pt idx="10979">
                  <c:v>5.5555555555555554</c:v>
                </c:pt>
                <c:pt idx="10980">
                  <c:v>5.5248618784530379</c:v>
                </c:pt>
                <c:pt idx="10981">
                  <c:v>5.4945054945054945</c:v>
                </c:pt>
                <c:pt idx="10982">
                  <c:v>5.4644808743169397</c:v>
                </c:pt>
                <c:pt idx="10983">
                  <c:v>5.4347826086956523</c:v>
                </c:pt>
                <c:pt idx="10984">
                  <c:v>5.4054054054054053</c:v>
                </c:pt>
                <c:pt idx="10985">
                  <c:v>5.376344086021505</c:v>
                </c:pt>
                <c:pt idx="10986">
                  <c:v>5.3475935828877006</c:v>
                </c:pt>
                <c:pt idx="10987">
                  <c:v>5.3191489361702127</c:v>
                </c:pt>
                <c:pt idx="10988">
                  <c:v>5.2910052910052912</c:v>
                </c:pt>
                <c:pt idx="10989">
                  <c:v>5.2631578947368416</c:v>
                </c:pt>
                <c:pt idx="10990">
                  <c:v>5.2356020942408383</c:v>
                </c:pt>
                <c:pt idx="10991">
                  <c:v>5.208333333333333</c:v>
                </c:pt>
                <c:pt idx="10992">
                  <c:v>5.1813471502590671</c:v>
                </c:pt>
                <c:pt idx="10993">
                  <c:v>5.1546391752577323</c:v>
                </c:pt>
                <c:pt idx="10994">
                  <c:v>5.1282051282051286</c:v>
                </c:pt>
                <c:pt idx="10995">
                  <c:v>5.1020408163265305</c:v>
                </c:pt>
                <c:pt idx="10996">
                  <c:v>5.0761421319796955</c:v>
                </c:pt>
                <c:pt idx="10997">
                  <c:v>5.0505050505050502</c:v>
                </c:pt>
                <c:pt idx="10998">
                  <c:v>5.0251256281407031</c:v>
                </c:pt>
                <c:pt idx="10999">
                  <c:v>5</c:v>
                </c:pt>
                <c:pt idx="11000">
                  <c:v>4.9751243781094532</c:v>
                </c:pt>
                <c:pt idx="11001">
                  <c:v>4.9504950495049505</c:v>
                </c:pt>
                <c:pt idx="11002">
                  <c:v>4.9261083743842358</c:v>
                </c:pt>
                <c:pt idx="11003">
                  <c:v>4.9019607843137258</c:v>
                </c:pt>
                <c:pt idx="11004">
                  <c:v>4.8780487804878048</c:v>
                </c:pt>
                <c:pt idx="11005">
                  <c:v>4.8543689320388346</c:v>
                </c:pt>
                <c:pt idx="11006">
                  <c:v>4.8309178743961354</c:v>
                </c:pt>
                <c:pt idx="11007">
                  <c:v>4.8076923076923075</c:v>
                </c:pt>
                <c:pt idx="11008">
                  <c:v>4.7846889952153111</c:v>
                </c:pt>
                <c:pt idx="11009">
                  <c:v>4.7619047619047619</c:v>
                </c:pt>
                <c:pt idx="11010">
                  <c:v>4.7393364928909953</c:v>
                </c:pt>
                <c:pt idx="11011">
                  <c:v>4.716981132075472</c:v>
                </c:pt>
                <c:pt idx="11012">
                  <c:v>4.6948356807511731</c:v>
                </c:pt>
                <c:pt idx="11013">
                  <c:v>4.6728971962616823</c:v>
                </c:pt>
                <c:pt idx="11014">
                  <c:v>4.6511627906976738</c:v>
                </c:pt>
                <c:pt idx="11015">
                  <c:v>4.6296296296296289</c:v>
                </c:pt>
                <c:pt idx="11016">
                  <c:v>4.6082949308755765</c:v>
                </c:pt>
                <c:pt idx="11017">
                  <c:v>4.5871559633027523</c:v>
                </c:pt>
                <c:pt idx="11018">
                  <c:v>4.5662100456621006</c:v>
                </c:pt>
                <c:pt idx="11019">
                  <c:v>4.5454545454545459</c:v>
                </c:pt>
                <c:pt idx="11020">
                  <c:v>4.5248868778280542</c:v>
                </c:pt>
                <c:pt idx="11021">
                  <c:v>4.5045045045045047</c:v>
                </c:pt>
                <c:pt idx="11022">
                  <c:v>4.4843049327354256</c:v>
                </c:pt>
                <c:pt idx="11023">
                  <c:v>4.4642857142857135</c:v>
                </c:pt>
                <c:pt idx="11024">
                  <c:v>4.4444444444444446</c:v>
                </c:pt>
                <c:pt idx="11025">
                  <c:v>4.4247787610619467</c:v>
                </c:pt>
                <c:pt idx="11026">
                  <c:v>4.4052863436123353</c:v>
                </c:pt>
                <c:pt idx="11027">
                  <c:v>4.3859649122807012</c:v>
                </c:pt>
                <c:pt idx="11028">
                  <c:v>4.3668122270742362</c:v>
                </c:pt>
                <c:pt idx="11029">
                  <c:v>4.3478260869565215</c:v>
                </c:pt>
                <c:pt idx="11030">
                  <c:v>4.329004329004329</c:v>
                </c:pt>
                <c:pt idx="11031">
                  <c:v>4.3103448275862064</c:v>
                </c:pt>
                <c:pt idx="11032">
                  <c:v>4.2918454935622323</c:v>
                </c:pt>
                <c:pt idx="11033">
                  <c:v>4.2735042735042734</c:v>
                </c:pt>
                <c:pt idx="11034">
                  <c:v>4.2553191489361701</c:v>
                </c:pt>
                <c:pt idx="11035">
                  <c:v>4.2372881355932206</c:v>
                </c:pt>
                <c:pt idx="11036">
                  <c:v>4.2194092827004219</c:v>
                </c:pt>
                <c:pt idx="11037">
                  <c:v>4.2016806722689077</c:v>
                </c:pt>
                <c:pt idx="11038">
                  <c:v>4.1841004184100417</c:v>
                </c:pt>
                <c:pt idx="11039">
                  <c:v>4.166666666666667</c:v>
                </c:pt>
                <c:pt idx="11040">
                  <c:v>4.1493775933609953</c:v>
                </c:pt>
                <c:pt idx="11041">
                  <c:v>4.1322314049586772</c:v>
                </c:pt>
                <c:pt idx="11042">
                  <c:v>4.1152263374485596</c:v>
                </c:pt>
                <c:pt idx="11043">
                  <c:v>4.0983606557377046</c:v>
                </c:pt>
                <c:pt idx="11044">
                  <c:v>4.0816326530612246</c:v>
                </c:pt>
                <c:pt idx="11045">
                  <c:v>4.0650406504065035</c:v>
                </c:pt>
                <c:pt idx="11046">
                  <c:v>4.048582995951417</c:v>
                </c:pt>
                <c:pt idx="11047">
                  <c:v>4.032258064516129</c:v>
                </c:pt>
                <c:pt idx="11048">
                  <c:v>4.0160642570281126</c:v>
                </c:pt>
                <c:pt idx="11049">
                  <c:v>4</c:v>
                </c:pt>
                <c:pt idx="11050">
                  <c:v>3.9840637450199203</c:v>
                </c:pt>
                <c:pt idx="11051">
                  <c:v>3.9682539682539688</c:v>
                </c:pt>
                <c:pt idx="11052">
                  <c:v>3.9525691699604741</c:v>
                </c:pt>
                <c:pt idx="11053">
                  <c:v>3.9370078740157486</c:v>
                </c:pt>
                <c:pt idx="11054">
                  <c:v>3.9215686274509807</c:v>
                </c:pt>
                <c:pt idx="11055">
                  <c:v>3.90625</c:v>
                </c:pt>
                <c:pt idx="11056">
                  <c:v>3.8910505836575875</c:v>
                </c:pt>
                <c:pt idx="11057">
                  <c:v>3.8759689922480618</c:v>
                </c:pt>
                <c:pt idx="11058">
                  <c:v>3.8610038610038608</c:v>
                </c:pt>
                <c:pt idx="11059">
                  <c:v>3.8461538461538463</c:v>
                </c:pt>
                <c:pt idx="11060">
                  <c:v>3.8314176245210727</c:v>
                </c:pt>
                <c:pt idx="11061">
                  <c:v>3.8167938931297711</c:v>
                </c:pt>
                <c:pt idx="11062">
                  <c:v>3.8022813688212924</c:v>
                </c:pt>
                <c:pt idx="11063">
                  <c:v>3.7878787878787876</c:v>
                </c:pt>
                <c:pt idx="11064">
                  <c:v>3.7735849056603774</c:v>
                </c:pt>
                <c:pt idx="11065">
                  <c:v>3.7593984962406015</c:v>
                </c:pt>
                <c:pt idx="11066">
                  <c:v>3.7453183520599249</c:v>
                </c:pt>
                <c:pt idx="11067">
                  <c:v>3.7313432835820897</c:v>
                </c:pt>
                <c:pt idx="11068">
                  <c:v>3.7174721189591078</c:v>
                </c:pt>
                <c:pt idx="11069">
                  <c:v>3.7037037037037037</c:v>
                </c:pt>
                <c:pt idx="11070">
                  <c:v>3.6900369003690039</c:v>
                </c:pt>
                <c:pt idx="11071">
                  <c:v>3.6764705882352944</c:v>
                </c:pt>
                <c:pt idx="11072">
                  <c:v>3.6630036630036633</c:v>
                </c:pt>
                <c:pt idx="11073">
                  <c:v>3.6496350364963503</c:v>
                </c:pt>
                <c:pt idx="11074">
                  <c:v>3.6363636363636362</c:v>
                </c:pt>
                <c:pt idx="11075">
                  <c:v>3.6231884057971011</c:v>
                </c:pt>
                <c:pt idx="11076">
                  <c:v>3.6101083032490973</c:v>
                </c:pt>
                <c:pt idx="11077">
                  <c:v>3.5971223021582732</c:v>
                </c:pt>
                <c:pt idx="11078">
                  <c:v>3.5842293906810032</c:v>
                </c:pt>
                <c:pt idx="11079">
                  <c:v>3.5714285714285716</c:v>
                </c:pt>
                <c:pt idx="11080">
                  <c:v>3.5587188612099641</c:v>
                </c:pt>
                <c:pt idx="11081">
                  <c:v>3.5460992907801421</c:v>
                </c:pt>
                <c:pt idx="11082">
                  <c:v>3.5335689045936398</c:v>
                </c:pt>
                <c:pt idx="11083">
                  <c:v>3.5211267605633805</c:v>
                </c:pt>
                <c:pt idx="11084">
                  <c:v>3.5087719298245617</c:v>
                </c:pt>
                <c:pt idx="11085">
                  <c:v>3.4965034965034962</c:v>
                </c:pt>
                <c:pt idx="11086">
                  <c:v>3.4843205574912894</c:v>
                </c:pt>
                <c:pt idx="11087">
                  <c:v>3.4722222222222219</c:v>
                </c:pt>
                <c:pt idx="11088">
                  <c:v>3.4602076124567476</c:v>
                </c:pt>
                <c:pt idx="11089">
                  <c:v>3.4482758620689653</c:v>
                </c:pt>
                <c:pt idx="11090">
                  <c:v>3.4364261168384878</c:v>
                </c:pt>
                <c:pt idx="11091">
                  <c:v>3.4246575342465757</c:v>
                </c:pt>
                <c:pt idx="11092">
                  <c:v>3.4129692832764502</c:v>
                </c:pt>
                <c:pt idx="11093">
                  <c:v>3.4013605442176873</c:v>
                </c:pt>
                <c:pt idx="11094">
                  <c:v>3.3898305084745766</c:v>
                </c:pt>
                <c:pt idx="11095">
                  <c:v>3.3783783783783785</c:v>
                </c:pt>
                <c:pt idx="11096">
                  <c:v>3.3670033670033672</c:v>
                </c:pt>
                <c:pt idx="11097">
                  <c:v>3.3557046979865772</c:v>
                </c:pt>
                <c:pt idx="11098">
                  <c:v>3.3444816053511706</c:v>
                </c:pt>
                <c:pt idx="11099">
                  <c:v>3.3333333333333335</c:v>
                </c:pt>
                <c:pt idx="11100">
                  <c:v>3.3222591362126246</c:v>
                </c:pt>
                <c:pt idx="11101">
                  <c:v>3.3112582781456954</c:v>
                </c:pt>
                <c:pt idx="11102">
                  <c:v>3.3003300330033007</c:v>
                </c:pt>
                <c:pt idx="11103">
                  <c:v>3.2894736842105261</c:v>
                </c:pt>
                <c:pt idx="11104">
                  <c:v>3.278688524590164</c:v>
                </c:pt>
                <c:pt idx="11105">
                  <c:v>3.2679738562091503</c:v>
                </c:pt>
                <c:pt idx="11106">
                  <c:v>3.2573289902280131</c:v>
                </c:pt>
                <c:pt idx="11107">
                  <c:v>3.2467532467532467</c:v>
                </c:pt>
                <c:pt idx="11108">
                  <c:v>3.2362459546925568</c:v>
                </c:pt>
                <c:pt idx="11109">
                  <c:v>3.2258064516129035</c:v>
                </c:pt>
                <c:pt idx="11110">
                  <c:v>3.2154340836012865</c:v>
                </c:pt>
                <c:pt idx="11111">
                  <c:v>3.2051282051282053</c:v>
                </c:pt>
                <c:pt idx="11112">
                  <c:v>3.1948881789137382</c:v>
                </c:pt>
                <c:pt idx="11113">
                  <c:v>3.1847133757961781</c:v>
                </c:pt>
                <c:pt idx="11114">
                  <c:v>3.1746031746031749</c:v>
                </c:pt>
                <c:pt idx="11115">
                  <c:v>3.1645569620253164</c:v>
                </c:pt>
                <c:pt idx="11116">
                  <c:v>3.1545741324921135</c:v>
                </c:pt>
                <c:pt idx="11117">
                  <c:v>3.1446540880503147</c:v>
                </c:pt>
                <c:pt idx="11118">
                  <c:v>3.1347962382445145</c:v>
                </c:pt>
                <c:pt idx="11119">
                  <c:v>3.125</c:v>
                </c:pt>
                <c:pt idx="11120">
                  <c:v>3.1152647975077881</c:v>
                </c:pt>
                <c:pt idx="11121">
                  <c:v>3.1055900621118013</c:v>
                </c:pt>
                <c:pt idx="11122">
                  <c:v>3.0959752321981422</c:v>
                </c:pt>
                <c:pt idx="11123">
                  <c:v>3.0864197530864197</c:v>
                </c:pt>
                <c:pt idx="11124">
                  <c:v>3.0769230769230766</c:v>
                </c:pt>
                <c:pt idx="11125">
                  <c:v>3.0674846625766872</c:v>
                </c:pt>
                <c:pt idx="11126">
                  <c:v>3.0581039755351682</c:v>
                </c:pt>
                <c:pt idx="11127">
                  <c:v>3.0487804878048781</c:v>
                </c:pt>
                <c:pt idx="11128">
                  <c:v>3.0395136778115499</c:v>
                </c:pt>
                <c:pt idx="11129">
                  <c:v>3.0303030303030303</c:v>
                </c:pt>
                <c:pt idx="11130">
                  <c:v>3.0211480362537761</c:v>
                </c:pt>
                <c:pt idx="11131">
                  <c:v>3.012048192771084</c:v>
                </c:pt>
                <c:pt idx="11132">
                  <c:v>3.0030030030030033</c:v>
                </c:pt>
                <c:pt idx="11133">
                  <c:v>2.9940119760479043</c:v>
                </c:pt>
                <c:pt idx="11134">
                  <c:v>2.9850746268656718</c:v>
                </c:pt>
                <c:pt idx="11135">
                  <c:v>2.9761904761904763</c:v>
                </c:pt>
                <c:pt idx="11136">
                  <c:v>2.9673590504451037</c:v>
                </c:pt>
                <c:pt idx="11137">
                  <c:v>2.9585798816568047</c:v>
                </c:pt>
                <c:pt idx="11138">
                  <c:v>2.9498525073746316</c:v>
                </c:pt>
                <c:pt idx="11139">
                  <c:v>2.9411764705882355</c:v>
                </c:pt>
                <c:pt idx="11140">
                  <c:v>2.9325513196480939</c:v>
                </c:pt>
                <c:pt idx="11141">
                  <c:v>2.9239766081871346</c:v>
                </c:pt>
                <c:pt idx="11142">
                  <c:v>2.9154518950437316</c:v>
                </c:pt>
                <c:pt idx="11143">
                  <c:v>2.9069767441860468</c:v>
                </c:pt>
                <c:pt idx="11144">
                  <c:v>2.8985507246376812</c:v>
                </c:pt>
                <c:pt idx="11145">
                  <c:v>2.8901734104046239</c:v>
                </c:pt>
                <c:pt idx="11146">
                  <c:v>2.8818443804034586</c:v>
                </c:pt>
                <c:pt idx="11147">
                  <c:v>2.8735632183908049</c:v>
                </c:pt>
                <c:pt idx="11148">
                  <c:v>2.8653295128939829</c:v>
                </c:pt>
                <c:pt idx="11149">
                  <c:v>2.8571428571428568</c:v>
                </c:pt>
                <c:pt idx="11150">
                  <c:v>2.8490028490028489</c:v>
                </c:pt>
                <c:pt idx="11151">
                  <c:v>2.8409090909090908</c:v>
                </c:pt>
                <c:pt idx="11152">
                  <c:v>2.8328611898016995</c:v>
                </c:pt>
                <c:pt idx="11153">
                  <c:v>2.8248587570621471</c:v>
                </c:pt>
                <c:pt idx="11154">
                  <c:v>2.8169014084507045</c:v>
                </c:pt>
                <c:pt idx="11155">
                  <c:v>2.8089887640449436</c:v>
                </c:pt>
                <c:pt idx="11156">
                  <c:v>2.801120448179272</c:v>
                </c:pt>
                <c:pt idx="11157">
                  <c:v>2.7932960893854748</c:v>
                </c:pt>
                <c:pt idx="11158">
                  <c:v>2.785515320334262</c:v>
                </c:pt>
                <c:pt idx="11159">
                  <c:v>2.7777777777777777</c:v>
                </c:pt>
                <c:pt idx="11160">
                  <c:v>2.770083102493075</c:v>
                </c:pt>
                <c:pt idx="11161">
                  <c:v>2.7624309392265189</c:v>
                </c:pt>
                <c:pt idx="11162">
                  <c:v>2.7548209366391183</c:v>
                </c:pt>
                <c:pt idx="11163">
                  <c:v>2.7472527472527473</c:v>
                </c:pt>
                <c:pt idx="11164">
                  <c:v>2.7397260273972601</c:v>
                </c:pt>
                <c:pt idx="11165">
                  <c:v>2.7322404371584699</c:v>
                </c:pt>
                <c:pt idx="11166">
                  <c:v>2.7247956403269757</c:v>
                </c:pt>
                <c:pt idx="11167">
                  <c:v>2.7173913043478262</c:v>
                </c:pt>
                <c:pt idx="11168">
                  <c:v>2.7100271002710028</c:v>
                </c:pt>
                <c:pt idx="11169">
                  <c:v>2.7027027027027026</c:v>
                </c:pt>
                <c:pt idx="11170">
                  <c:v>2.6954177897574123</c:v>
                </c:pt>
                <c:pt idx="11171">
                  <c:v>2.6881720430107525</c:v>
                </c:pt>
                <c:pt idx="11172">
                  <c:v>2.6809651474530831</c:v>
                </c:pt>
                <c:pt idx="11173">
                  <c:v>2.6737967914438503</c:v>
                </c:pt>
                <c:pt idx="11174">
                  <c:v>2.6666666666666665</c:v>
                </c:pt>
                <c:pt idx="11175">
                  <c:v>2.6595744680851063</c:v>
                </c:pt>
                <c:pt idx="11176">
                  <c:v>2.6525198938992043</c:v>
                </c:pt>
                <c:pt idx="11177">
                  <c:v>2.6455026455026456</c:v>
                </c:pt>
                <c:pt idx="11178">
                  <c:v>2.6385224274406331</c:v>
                </c:pt>
                <c:pt idx="11179">
                  <c:v>2.6315789473684208</c:v>
                </c:pt>
                <c:pt idx="11180">
                  <c:v>2.6246719160104988</c:v>
                </c:pt>
                <c:pt idx="11181">
                  <c:v>2.6178010471204192</c:v>
                </c:pt>
                <c:pt idx="11182">
                  <c:v>2.6109660574412534</c:v>
                </c:pt>
                <c:pt idx="11183">
                  <c:v>2.6041666666666665</c:v>
                </c:pt>
                <c:pt idx="11184">
                  <c:v>2.5974025974025974</c:v>
                </c:pt>
                <c:pt idx="11185">
                  <c:v>2.5906735751295336</c:v>
                </c:pt>
                <c:pt idx="11186">
                  <c:v>2.5839793281653747</c:v>
                </c:pt>
                <c:pt idx="11187">
                  <c:v>2.5773195876288661</c:v>
                </c:pt>
                <c:pt idx="11188">
                  <c:v>2.5706940874035991</c:v>
                </c:pt>
                <c:pt idx="11189">
                  <c:v>2.5641025641025643</c:v>
                </c:pt>
                <c:pt idx="11190">
                  <c:v>2.5575447570332481</c:v>
                </c:pt>
                <c:pt idx="11191">
                  <c:v>2.5510204081632653</c:v>
                </c:pt>
                <c:pt idx="11192">
                  <c:v>2.5445292620865141</c:v>
                </c:pt>
                <c:pt idx="11193">
                  <c:v>2.5380710659898478</c:v>
                </c:pt>
                <c:pt idx="11194">
                  <c:v>2.5316455696202533</c:v>
                </c:pt>
                <c:pt idx="11195">
                  <c:v>2.5252525252525251</c:v>
                </c:pt>
                <c:pt idx="11196">
                  <c:v>2.5188916876574305</c:v>
                </c:pt>
                <c:pt idx="11197">
                  <c:v>2.5125628140703515</c:v>
                </c:pt>
                <c:pt idx="11198">
                  <c:v>2.5062656641604009</c:v>
                </c:pt>
                <c:pt idx="11199">
                  <c:v>2.5</c:v>
                </c:pt>
                <c:pt idx="11200">
                  <c:v>2.4937655860349128</c:v>
                </c:pt>
                <c:pt idx="11201">
                  <c:v>2.4875621890547266</c:v>
                </c:pt>
                <c:pt idx="11202">
                  <c:v>2.4813895781637716</c:v>
                </c:pt>
                <c:pt idx="11203">
                  <c:v>2.4752475247524752</c:v>
                </c:pt>
                <c:pt idx="11204">
                  <c:v>2.4691358024691361</c:v>
                </c:pt>
                <c:pt idx="11205">
                  <c:v>2.4630541871921179</c:v>
                </c:pt>
                <c:pt idx="11206">
                  <c:v>2.4570024570024569</c:v>
                </c:pt>
                <c:pt idx="11207">
                  <c:v>2.4509803921568629</c:v>
                </c:pt>
                <c:pt idx="11208">
                  <c:v>2.4449877750611244</c:v>
                </c:pt>
                <c:pt idx="11209">
                  <c:v>2.4390243902439024</c:v>
                </c:pt>
                <c:pt idx="11210">
                  <c:v>2.4330900243309004</c:v>
                </c:pt>
                <c:pt idx="11211">
                  <c:v>2.4271844660194173</c:v>
                </c:pt>
                <c:pt idx="11212">
                  <c:v>2.4213075060532687</c:v>
                </c:pt>
                <c:pt idx="11213">
                  <c:v>2.4154589371980677</c:v>
                </c:pt>
                <c:pt idx="11214">
                  <c:v>2.4096385542168677</c:v>
                </c:pt>
                <c:pt idx="11215">
                  <c:v>2.4038461538461537</c:v>
                </c:pt>
                <c:pt idx="11216">
                  <c:v>2.398081534772182</c:v>
                </c:pt>
                <c:pt idx="11217">
                  <c:v>2.3923444976076556</c:v>
                </c:pt>
                <c:pt idx="11218">
                  <c:v>2.3866348448687349</c:v>
                </c:pt>
                <c:pt idx="11219">
                  <c:v>2.3809523809523809</c:v>
                </c:pt>
                <c:pt idx="11220">
                  <c:v>2.3752969121140146</c:v>
                </c:pt>
                <c:pt idx="11221">
                  <c:v>2.3696682464454977</c:v>
                </c:pt>
                <c:pt idx="11222">
                  <c:v>2.3640661938534278</c:v>
                </c:pt>
                <c:pt idx="11223">
                  <c:v>2.358490566037736</c:v>
                </c:pt>
                <c:pt idx="11224">
                  <c:v>2.3529411764705883</c:v>
                </c:pt>
                <c:pt idx="11225">
                  <c:v>2.3474178403755865</c:v>
                </c:pt>
                <c:pt idx="11226">
                  <c:v>2.3419203747072599</c:v>
                </c:pt>
                <c:pt idx="11227">
                  <c:v>2.3364485981308412</c:v>
                </c:pt>
                <c:pt idx="11228">
                  <c:v>2.3310023310023311</c:v>
                </c:pt>
                <c:pt idx="11229">
                  <c:v>2.3255813953488369</c:v>
                </c:pt>
                <c:pt idx="11230">
                  <c:v>2.3201856148491879</c:v>
                </c:pt>
                <c:pt idx="11231">
                  <c:v>2.3148148148148144</c:v>
                </c:pt>
                <c:pt idx="11232">
                  <c:v>2.309468822170901</c:v>
                </c:pt>
                <c:pt idx="11233">
                  <c:v>2.3041474654377883</c:v>
                </c:pt>
                <c:pt idx="11234">
                  <c:v>2.298850574712644</c:v>
                </c:pt>
                <c:pt idx="11235">
                  <c:v>2.2935779816513762</c:v>
                </c:pt>
                <c:pt idx="11236">
                  <c:v>2.2883295194508011</c:v>
                </c:pt>
                <c:pt idx="11237">
                  <c:v>2.2831050228310503</c:v>
                </c:pt>
                <c:pt idx="11238">
                  <c:v>2.2779043280182232</c:v>
                </c:pt>
                <c:pt idx="11239">
                  <c:v>2.2727272727272729</c:v>
                </c:pt>
                <c:pt idx="11240">
                  <c:v>2.2675736961451247</c:v>
                </c:pt>
                <c:pt idx="11241">
                  <c:v>2.2624434389140271</c:v>
                </c:pt>
                <c:pt idx="11242">
                  <c:v>2.2573363431151243</c:v>
                </c:pt>
                <c:pt idx="11243">
                  <c:v>2.2522522522522523</c:v>
                </c:pt>
                <c:pt idx="11244">
                  <c:v>2.2471910112359552</c:v>
                </c:pt>
                <c:pt idx="11245">
                  <c:v>2.2421524663677128</c:v>
                </c:pt>
                <c:pt idx="11246">
                  <c:v>2.2371364653243848</c:v>
                </c:pt>
                <c:pt idx="11247">
                  <c:v>2.2321428571428568</c:v>
                </c:pt>
                <c:pt idx="11248">
                  <c:v>2.2271714922048997</c:v>
                </c:pt>
                <c:pt idx="11249">
                  <c:v>2.2222222222222223</c:v>
                </c:pt>
                <c:pt idx="11250">
                  <c:v>2.2172949002217295</c:v>
                </c:pt>
                <c:pt idx="11251">
                  <c:v>2.2123893805309733</c:v>
                </c:pt>
                <c:pt idx="11252">
                  <c:v>2.2075055187637971</c:v>
                </c:pt>
                <c:pt idx="11253">
                  <c:v>2.2026431718061676</c:v>
                </c:pt>
                <c:pt idx="11254">
                  <c:v>2.1978021978021975</c:v>
                </c:pt>
                <c:pt idx="11255">
                  <c:v>2.1929824561403506</c:v>
                </c:pt>
                <c:pt idx="11256">
                  <c:v>2.1881838074398248</c:v>
                </c:pt>
                <c:pt idx="11257">
                  <c:v>2.1834061135371181</c:v>
                </c:pt>
                <c:pt idx="11258">
                  <c:v>2.1786492374727668</c:v>
                </c:pt>
                <c:pt idx="11259">
                  <c:v>2.1739130434782608</c:v>
                </c:pt>
                <c:pt idx="11260">
                  <c:v>2.1691973969631237</c:v>
                </c:pt>
                <c:pt idx="11261">
                  <c:v>2.1645021645021645</c:v>
                </c:pt>
                <c:pt idx="11262">
                  <c:v>2.159827213822894</c:v>
                </c:pt>
                <c:pt idx="11263">
                  <c:v>2.1551724137931032</c:v>
                </c:pt>
                <c:pt idx="11264">
                  <c:v>2.1505376344086025</c:v>
                </c:pt>
                <c:pt idx="11265">
                  <c:v>2.1459227467811162</c:v>
                </c:pt>
                <c:pt idx="11266">
                  <c:v>2.1413276231263385</c:v>
                </c:pt>
                <c:pt idx="11267">
                  <c:v>2.1367521367521367</c:v>
                </c:pt>
                <c:pt idx="11268">
                  <c:v>2.1321961620469083</c:v>
                </c:pt>
                <c:pt idx="11269">
                  <c:v>2.1276595744680851</c:v>
                </c:pt>
                <c:pt idx="11270">
                  <c:v>2.1231422505307855</c:v>
                </c:pt>
                <c:pt idx="11271">
                  <c:v>2.1186440677966103</c:v>
                </c:pt>
                <c:pt idx="11272">
                  <c:v>2.1141649048625792</c:v>
                </c:pt>
                <c:pt idx="11273">
                  <c:v>2.109704641350211</c:v>
                </c:pt>
                <c:pt idx="11274">
                  <c:v>2.1052631578947372</c:v>
                </c:pt>
                <c:pt idx="11275">
                  <c:v>2.1008403361344539</c:v>
                </c:pt>
                <c:pt idx="11276">
                  <c:v>2.0964360587002098</c:v>
                </c:pt>
                <c:pt idx="11277">
                  <c:v>2.0920502092050208</c:v>
                </c:pt>
                <c:pt idx="11278">
                  <c:v>2.0876826722338206</c:v>
                </c:pt>
                <c:pt idx="11279">
                  <c:v>2.0833333333333335</c:v>
                </c:pt>
                <c:pt idx="11280">
                  <c:v>2.0790020790020791</c:v>
                </c:pt>
                <c:pt idx="11281">
                  <c:v>2.0746887966804977</c:v>
                </c:pt>
                <c:pt idx="11282">
                  <c:v>2.0703933747412009</c:v>
                </c:pt>
                <c:pt idx="11283">
                  <c:v>2.0661157024793386</c:v>
                </c:pt>
                <c:pt idx="11284">
                  <c:v>2.0618556701030926</c:v>
                </c:pt>
                <c:pt idx="11285">
                  <c:v>2.0576131687242798</c:v>
                </c:pt>
                <c:pt idx="11286">
                  <c:v>2.0533880903490758</c:v>
                </c:pt>
                <c:pt idx="11287">
                  <c:v>2.0491803278688523</c:v>
                </c:pt>
                <c:pt idx="11288">
                  <c:v>2.0449897750511248</c:v>
                </c:pt>
                <c:pt idx="11289">
                  <c:v>2.0408163265306123</c:v>
                </c:pt>
                <c:pt idx="11290">
                  <c:v>2.0366598778004072</c:v>
                </c:pt>
                <c:pt idx="11291">
                  <c:v>2.0325203252032518</c:v>
                </c:pt>
                <c:pt idx="11292">
                  <c:v>2.028397565922921</c:v>
                </c:pt>
                <c:pt idx="11293">
                  <c:v>2.0242914979757085</c:v>
                </c:pt>
                <c:pt idx="11294">
                  <c:v>2.0202020202020203</c:v>
                </c:pt>
                <c:pt idx="11295">
                  <c:v>2.0161290322580645</c:v>
                </c:pt>
                <c:pt idx="11296">
                  <c:v>2.0120724346076462</c:v>
                </c:pt>
                <c:pt idx="11297">
                  <c:v>2.0080321285140563</c:v>
                </c:pt>
                <c:pt idx="11298">
                  <c:v>2.0040080160320644</c:v>
                </c:pt>
                <c:pt idx="11299">
                  <c:v>2</c:v>
                </c:pt>
                <c:pt idx="11300">
                  <c:v>1.996007984031936</c:v>
                </c:pt>
                <c:pt idx="11301">
                  <c:v>1.9920318725099602</c:v>
                </c:pt>
                <c:pt idx="11302">
                  <c:v>1.9880715705765408</c:v>
                </c:pt>
                <c:pt idx="11303">
                  <c:v>1.9841269841269844</c:v>
                </c:pt>
                <c:pt idx="11304">
                  <c:v>1.9801980198019802</c:v>
                </c:pt>
                <c:pt idx="11305">
                  <c:v>1.9762845849802371</c:v>
                </c:pt>
                <c:pt idx="11306">
                  <c:v>1.972386587771203</c:v>
                </c:pt>
                <c:pt idx="11307">
                  <c:v>1.9685039370078743</c:v>
                </c:pt>
                <c:pt idx="11308">
                  <c:v>1.9646365422396854</c:v>
                </c:pt>
                <c:pt idx="11309">
                  <c:v>1.9607843137254903</c:v>
                </c:pt>
                <c:pt idx="11310">
                  <c:v>1.9569471624266146</c:v>
                </c:pt>
                <c:pt idx="11311">
                  <c:v>1.953125</c:v>
                </c:pt>
                <c:pt idx="11312">
                  <c:v>1.9493177387914229</c:v>
                </c:pt>
                <c:pt idx="11313">
                  <c:v>1.9455252918287937</c:v>
                </c:pt>
                <c:pt idx="11314">
                  <c:v>1.941747572815534</c:v>
                </c:pt>
                <c:pt idx="11315">
                  <c:v>1.9379844961240309</c:v>
                </c:pt>
                <c:pt idx="11316">
                  <c:v>1.9342359767891684</c:v>
                </c:pt>
                <c:pt idx="11317">
                  <c:v>1.9305019305019304</c:v>
                </c:pt>
                <c:pt idx="11318">
                  <c:v>1.9267822736030829</c:v>
                </c:pt>
                <c:pt idx="11319">
                  <c:v>1.9230769230769231</c:v>
                </c:pt>
                <c:pt idx="11320">
                  <c:v>1.9193857965451055</c:v>
                </c:pt>
                <c:pt idx="11321">
                  <c:v>1.9157088122605364</c:v>
                </c:pt>
                <c:pt idx="11322">
                  <c:v>1.9120458891013385</c:v>
                </c:pt>
                <c:pt idx="11323">
                  <c:v>1.9083969465648856</c:v>
                </c:pt>
                <c:pt idx="11324">
                  <c:v>1.9047619047619047</c:v>
                </c:pt>
                <c:pt idx="11325">
                  <c:v>1.9011406844106462</c:v>
                </c:pt>
                <c:pt idx="11326">
                  <c:v>1.8975332068311195</c:v>
                </c:pt>
                <c:pt idx="11327">
                  <c:v>1.8939393939393938</c:v>
                </c:pt>
                <c:pt idx="11328">
                  <c:v>1.8903591682419658</c:v>
                </c:pt>
                <c:pt idx="11329">
                  <c:v>1.8867924528301887</c:v>
                </c:pt>
                <c:pt idx="11330">
                  <c:v>1.8832391713747645</c:v>
                </c:pt>
                <c:pt idx="11331">
                  <c:v>1.8796992481203008</c:v>
                </c:pt>
                <c:pt idx="11332">
                  <c:v>1.8761726078799248</c:v>
                </c:pt>
                <c:pt idx="11333">
                  <c:v>1.8726591760299625</c:v>
                </c:pt>
                <c:pt idx="11334">
                  <c:v>1.8691588785046729</c:v>
                </c:pt>
                <c:pt idx="11335">
                  <c:v>1.8656716417910448</c:v>
                </c:pt>
                <c:pt idx="11336">
                  <c:v>1.8621973929236499</c:v>
                </c:pt>
                <c:pt idx="11337">
                  <c:v>1.8587360594795539</c:v>
                </c:pt>
                <c:pt idx="11338">
                  <c:v>1.855287569573284</c:v>
                </c:pt>
                <c:pt idx="11339">
                  <c:v>1.8518518518518519</c:v>
                </c:pt>
                <c:pt idx="11340">
                  <c:v>1.8484288354898337</c:v>
                </c:pt>
                <c:pt idx="11341">
                  <c:v>1.8450184501845019</c:v>
                </c:pt>
                <c:pt idx="11342">
                  <c:v>1.8416206261510129</c:v>
                </c:pt>
                <c:pt idx="11343">
                  <c:v>1.8382352941176472</c:v>
                </c:pt>
                <c:pt idx="11344">
                  <c:v>1.834862385321101</c:v>
                </c:pt>
                <c:pt idx="11345">
                  <c:v>1.8315018315018317</c:v>
                </c:pt>
                <c:pt idx="11346">
                  <c:v>1.8281535648994516</c:v>
                </c:pt>
                <c:pt idx="11347">
                  <c:v>1.8248175182481752</c:v>
                </c:pt>
                <c:pt idx="11348">
                  <c:v>1.8214936247723132</c:v>
                </c:pt>
                <c:pt idx="11349">
                  <c:v>1.8181818181818181</c:v>
                </c:pt>
                <c:pt idx="11350">
                  <c:v>1.8148820326678767</c:v>
                </c:pt>
                <c:pt idx="11351">
                  <c:v>1.8115942028985506</c:v>
                </c:pt>
                <c:pt idx="11352">
                  <c:v>1.8083182640144666</c:v>
                </c:pt>
                <c:pt idx="11353">
                  <c:v>1.8050541516245486</c:v>
                </c:pt>
                <c:pt idx="11354">
                  <c:v>1.8018018018018018</c:v>
                </c:pt>
                <c:pt idx="11355">
                  <c:v>1.7985611510791366</c:v>
                </c:pt>
                <c:pt idx="11356">
                  <c:v>1.7953321364452424</c:v>
                </c:pt>
                <c:pt idx="11357">
                  <c:v>1.7921146953405016</c:v>
                </c:pt>
                <c:pt idx="11358">
                  <c:v>1.7889087656529516</c:v>
                </c:pt>
                <c:pt idx="11359">
                  <c:v>1.7857142857142858</c:v>
                </c:pt>
                <c:pt idx="11360">
                  <c:v>1.7825311942959001</c:v>
                </c:pt>
                <c:pt idx="11361">
                  <c:v>1.779359430604982</c:v>
                </c:pt>
                <c:pt idx="11362">
                  <c:v>1.7761989342806395</c:v>
                </c:pt>
                <c:pt idx="11363">
                  <c:v>1.773049645390071</c:v>
                </c:pt>
                <c:pt idx="11364">
                  <c:v>1.7699115044247788</c:v>
                </c:pt>
                <c:pt idx="11365">
                  <c:v>1.7667844522968199</c:v>
                </c:pt>
                <c:pt idx="11366">
                  <c:v>1.7636684303350969</c:v>
                </c:pt>
                <c:pt idx="11367">
                  <c:v>1.7605633802816902</c:v>
                </c:pt>
                <c:pt idx="11368">
                  <c:v>1.7574692442882249</c:v>
                </c:pt>
                <c:pt idx="11369">
                  <c:v>1.7543859649122808</c:v>
                </c:pt>
                <c:pt idx="11370">
                  <c:v>1.7513134851138354</c:v>
                </c:pt>
                <c:pt idx="11371">
                  <c:v>1.7482517482517481</c:v>
                </c:pt>
                <c:pt idx="11372">
                  <c:v>1.7452006980802792</c:v>
                </c:pt>
                <c:pt idx="11373">
                  <c:v>1.7421602787456447</c:v>
                </c:pt>
                <c:pt idx="11374">
                  <c:v>1.7391304347826089</c:v>
                </c:pt>
                <c:pt idx="11375">
                  <c:v>1.7361111111111109</c:v>
                </c:pt>
                <c:pt idx="11376">
                  <c:v>1.733102253032929</c:v>
                </c:pt>
                <c:pt idx="11377">
                  <c:v>1.7301038062283738</c:v>
                </c:pt>
                <c:pt idx="11378">
                  <c:v>1.7271157167530224</c:v>
                </c:pt>
                <c:pt idx="11379">
                  <c:v>1.7241379310344827</c:v>
                </c:pt>
                <c:pt idx="11380">
                  <c:v>1.7211703958691909</c:v>
                </c:pt>
                <c:pt idx="11381">
                  <c:v>1.7182130584192439</c:v>
                </c:pt>
                <c:pt idx="11382">
                  <c:v>1.7152658662092624</c:v>
                </c:pt>
                <c:pt idx="11383">
                  <c:v>1.7123287671232879</c:v>
                </c:pt>
                <c:pt idx="11384">
                  <c:v>1.7094017094017095</c:v>
                </c:pt>
                <c:pt idx="11385">
                  <c:v>1.7064846416382251</c:v>
                </c:pt>
                <c:pt idx="11386">
                  <c:v>1.7035775127768313</c:v>
                </c:pt>
                <c:pt idx="11387">
                  <c:v>1.7006802721088436</c:v>
                </c:pt>
                <c:pt idx="11388">
                  <c:v>1.6977928692699491</c:v>
                </c:pt>
                <c:pt idx="11389">
                  <c:v>1.6949152542372883</c:v>
                </c:pt>
                <c:pt idx="11390">
                  <c:v>1.6920473773265652</c:v>
                </c:pt>
                <c:pt idx="11391">
                  <c:v>1.6891891891891893</c:v>
                </c:pt>
                <c:pt idx="11392">
                  <c:v>1.6863406408094435</c:v>
                </c:pt>
                <c:pt idx="11393">
                  <c:v>1.6835016835016836</c:v>
                </c:pt>
                <c:pt idx="11394">
                  <c:v>1.680672268907563</c:v>
                </c:pt>
                <c:pt idx="11395">
                  <c:v>1.6778523489932886</c:v>
                </c:pt>
                <c:pt idx="11396">
                  <c:v>1.6750418760469012</c:v>
                </c:pt>
                <c:pt idx="11397">
                  <c:v>1.6722408026755853</c:v>
                </c:pt>
                <c:pt idx="11398">
                  <c:v>1.669449081803005</c:v>
                </c:pt>
                <c:pt idx="11399">
                  <c:v>1.6666666666666667</c:v>
                </c:pt>
                <c:pt idx="11400">
                  <c:v>1.6638935108153079</c:v>
                </c:pt>
                <c:pt idx="11401">
                  <c:v>1.6611295681063123</c:v>
                </c:pt>
                <c:pt idx="11402">
                  <c:v>1.6583747927031509</c:v>
                </c:pt>
                <c:pt idx="11403">
                  <c:v>1.6556291390728477</c:v>
                </c:pt>
                <c:pt idx="11404">
                  <c:v>1.6528925619834711</c:v>
                </c:pt>
                <c:pt idx="11405">
                  <c:v>1.6501650165016504</c:v>
                </c:pt>
                <c:pt idx="11406">
                  <c:v>1.6474464579901154</c:v>
                </c:pt>
                <c:pt idx="11407">
                  <c:v>1.6447368421052631</c:v>
                </c:pt>
                <c:pt idx="11408">
                  <c:v>1.6420361247947455</c:v>
                </c:pt>
                <c:pt idx="11409">
                  <c:v>1.639344262295082</c:v>
                </c:pt>
                <c:pt idx="11410">
                  <c:v>1.6366612111292964</c:v>
                </c:pt>
                <c:pt idx="11411">
                  <c:v>1.6339869281045751</c:v>
                </c:pt>
                <c:pt idx="11412">
                  <c:v>1.6313213703099512</c:v>
                </c:pt>
                <c:pt idx="11413">
                  <c:v>1.6286644951140066</c:v>
                </c:pt>
                <c:pt idx="11414">
                  <c:v>1.6260162601626016</c:v>
                </c:pt>
                <c:pt idx="11415">
                  <c:v>1.6233766233766234</c:v>
                </c:pt>
                <c:pt idx="11416">
                  <c:v>1.6207455429497568</c:v>
                </c:pt>
                <c:pt idx="11417">
                  <c:v>1.6181229773462784</c:v>
                </c:pt>
                <c:pt idx="11418">
                  <c:v>1.615508885298869</c:v>
                </c:pt>
                <c:pt idx="11419">
                  <c:v>1.6129032258064517</c:v>
                </c:pt>
                <c:pt idx="11420">
                  <c:v>1.6103059581320451</c:v>
                </c:pt>
                <c:pt idx="11421">
                  <c:v>1.6077170418006432</c:v>
                </c:pt>
                <c:pt idx="11422">
                  <c:v>1.6051364365971108</c:v>
                </c:pt>
                <c:pt idx="11423">
                  <c:v>1.6025641025641026</c:v>
                </c:pt>
                <c:pt idx="11424">
                  <c:v>1.6</c:v>
                </c:pt>
                <c:pt idx="11425">
                  <c:v>1.5974440894568691</c:v>
                </c:pt>
                <c:pt idx="11426">
                  <c:v>1.594896331738437</c:v>
                </c:pt>
                <c:pt idx="11427">
                  <c:v>1.592356687898089</c:v>
                </c:pt>
                <c:pt idx="11428">
                  <c:v>1.589825119236884</c:v>
                </c:pt>
                <c:pt idx="11429">
                  <c:v>1.5873015873015874</c:v>
                </c:pt>
                <c:pt idx="11430">
                  <c:v>1.5847860538827259</c:v>
                </c:pt>
                <c:pt idx="11431">
                  <c:v>1.5822784810126582</c:v>
                </c:pt>
                <c:pt idx="11432">
                  <c:v>1.5797788309636651</c:v>
                </c:pt>
                <c:pt idx="11433">
                  <c:v>1.5772870662460567</c:v>
                </c:pt>
                <c:pt idx="11434">
                  <c:v>1.5748031496062993</c:v>
                </c:pt>
                <c:pt idx="11435">
                  <c:v>1.5723270440251573</c:v>
                </c:pt>
                <c:pt idx="11436">
                  <c:v>1.5698587127158554</c:v>
                </c:pt>
                <c:pt idx="11437">
                  <c:v>1.5673981191222572</c:v>
                </c:pt>
                <c:pt idx="11438">
                  <c:v>1.5649452269170578</c:v>
                </c:pt>
                <c:pt idx="11439">
                  <c:v>1.5625</c:v>
                </c:pt>
                <c:pt idx="11440">
                  <c:v>1.5600624024960996</c:v>
                </c:pt>
                <c:pt idx="11441">
                  <c:v>1.557632398753894</c:v>
                </c:pt>
                <c:pt idx="11442">
                  <c:v>1.5552099533437014</c:v>
                </c:pt>
                <c:pt idx="11443">
                  <c:v>1.5527950310559007</c:v>
                </c:pt>
                <c:pt idx="11444">
                  <c:v>1.5503875968992247</c:v>
                </c:pt>
                <c:pt idx="11445">
                  <c:v>1.5479876160990711</c:v>
                </c:pt>
                <c:pt idx="11446">
                  <c:v>1.5455950540958268</c:v>
                </c:pt>
                <c:pt idx="11447">
                  <c:v>1.5432098765432098</c:v>
                </c:pt>
                <c:pt idx="11448">
                  <c:v>1.5408320493066257</c:v>
                </c:pt>
                <c:pt idx="11449">
                  <c:v>1.5384615384615383</c:v>
                </c:pt>
                <c:pt idx="11450">
                  <c:v>1.5360983102918586</c:v>
                </c:pt>
                <c:pt idx="11451">
                  <c:v>1.5337423312883436</c:v>
                </c:pt>
                <c:pt idx="11452">
                  <c:v>1.5313935681470137</c:v>
                </c:pt>
                <c:pt idx="11453">
                  <c:v>1.5290519877675841</c:v>
                </c:pt>
                <c:pt idx="11454">
                  <c:v>1.5267175572519083</c:v>
                </c:pt>
                <c:pt idx="11455">
                  <c:v>1.524390243902439</c:v>
                </c:pt>
                <c:pt idx="11456">
                  <c:v>1.5220700152207003</c:v>
                </c:pt>
                <c:pt idx="11457">
                  <c:v>1.519756838905775</c:v>
                </c:pt>
                <c:pt idx="11458">
                  <c:v>1.5174506828528074</c:v>
                </c:pt>
                <c:pt idx="11459">
                  <c:v>1.5151515151515151</c:v>
                </c:pt>
                <c:pt idx="11460">
                  <c:v>1.5128593040847202</c:v>
                </c:pt>
                <c:pt idx="11461">
                  <c:v>1.5105740181268881</c:v>
                </c:pt>
                <c:pt idx="11462">
                  <c:v>1.5082956259426847</c:v>
                </c:pt>
                <c:pt idx="11463">
                  <c:v>1.506024096385542</c:v>
                </c:pt>
                <c:pt idx="11464">
                  <c:v>1.5037593984962405</c:v>
                </c:pt>
                <c:pt idx="11465">
                  <c:v>1.5015015015015016</c:v>
                </c:pt>
                <c:pt idx="11466">
                  <c:v>1.4992503748125938</c:v>
                </c:pt>
                <c:pt idx="11467">
                  <c:v>1.4970059880239521</c:v>
                </c:pt>
                <c:pt idx="11468">
                  <c:v>1.4947683109118086</c:v>
                </c:pt>
                <c:pt idx="11469">
                  <c:v>1.4925373134328359</c:v>
                </c:pt>
                <c:pt idx="11470">
                  <c:v>1.4903129657228018</c:v>
                </c:pt>
                <c:pt idx="11471">
                  <c:v>1.4880952380952381</c:v>
                </c:pt>
                <c:pt idx="11472">
                  <c:v>1.4858841010401189</c:v>
                </c:pt>
                <c:pt idx="11473">
                  <c:v>1.4836795252225519</c:v>
                </c:pt>
                <c:pt idx="11474">
                  <c:v>1.4814814814814814</c:v>
                </c:pt>
                <c:pt idx="11475">
                  <c:v>1.4792899408284024</c:v>
                </c:pt>
                <c:pt idx="11476">
                  <c:v>1.4771048744460855</c:v>
                </c:pt>
                <c:pt idx="11477">
                  <c:v>1.4749262536873158</c:v>
                </c:pt>
                <c:pt idx="11478">
                  <c:v>1.4727540500736378</c:v>
                </c:pt>
                <c:pt idx="11479">
                  <c:v>1.4705882352941178</c:v>
                </c:pt>
                <c:pt idx="11480">
                  <c:v>1.4684287812041115</c:v>
                </c:pt>
                <c:pt idx="11481">
                  <c:v>1.466275659824047</c:v>
                </c:pt>
                <c:pt idx="11482">
                  <c:v>1.4641288433382138</c:v>
                </c:pt>
                <c:pt idx="11483">
                  <c:v>1.4619883040935673</c:v>
                </c:pt>
                <c:pt idx="11484">
                  <c:v>1.4598540145985399</c:v>
                </c:pt>
                <c:pt idx="11485">
                  <c:v>1.4577259475218658</c:v>
                </c:pt>
                <c:pt idx="11486">
                  <c:v>1.4556040756914119</c:v>
                </c:pt>
                <c:pt idx="11487">
                  <c:v>1.4534883720930234</c:v>
                </c:pt>
                <c:pt idx="11488">
                  <c:v>1.4513788098693758</c:v>
                </c:pt>
                <c:pt idx="11489">
                  <c:v>1.4492753623188406</c:v>
                </c:pt>
                <c:pt idx="11490">
                  <c:v>1.4471780028943562</c:v>
                </c:pt>
                <c:pt idx="11491">
                  <c:v>1.445086705202312</c:v>
                </c:pt>
                <c:pt idx="11492">
                  <c:v>1.4430014430014428</c:v>
                </c:pt>
                <c:pt idx="11493">
                  <c:v>1.4409221902017293</c:v>
                </c:pt>
                <c:pt idx="11494">
                  <c:v>1.4388489208633093</c:v>
                </c:pt>
                <c:pt idx="11495">
                  <c:v>1.4367816091954024</c:v>
                </c:pt>
                <c:pt idx="11496">
                  <c:v>1.4347202295552368</c:v>
                </c:pt>
                <c:pt idx="11497">
                  <c:v>1.4326647564469914</c:v>
                </c:pt>
                <c:pt idx="11498">
                  <c:v>1.4306151645207439</c:v>
                </c:pt>
                <c:pt idx="11499">
                  <c:v>1.4285714285714284</c:v>
                </c:pt>
                <c:pt idx="11500">
                  <c:v>1.4265335235378032</c:v>
                </c:pt>
                <c:pt idx="11501">
                  <c:v>1.4245014245014245</c:v>
                </c:pt>
                <c:pt idx="11502">
                  <c:v>1.4224751066856329</c:v>
                </c:pt>
                <c:pt idx="11503">
                  <c:v>1.4204545454545454</c:v>
                </c:pt>
                <c:pt idx="11504">
                  <c:v>1.4184397163120568</c:v>
                </c:pt>
                <c:pt idx="11505">
                  <c:v>1.4164305949008498</c:v>
                </c:pt>
                <c:pt idx="11506">
                  <c:v>1.4144271570014144</c:v>
                </c:pt>
                <c:pt idx="11507">
                  <c:v>1.4124293785310735</c:v>
                </c:pt>
                <c:pt idx="11508">
                  <c:v>1.4104372355430184</c:v>
                </c:pt>
                <c:pt idx="11509">
                  <c:v>1.4084507042253522</c:v>
                </c:pt>
                <c:pt idx="11510">
                  <c:v>1.4064697609001406</c:v>
                </c:pt>
                <c:pt idx="11511">
                  <c:v>1.4044943820224718</c:v>
                </c:pt>
                <c:pt idx="11512">
                  <c:v>1.4025245441795233</c:v>
                </c:pt>
                <c:pt idx="11513">
                  <c:v>1.400560224089636</c:v>
                </c:pt>
                <c:pt idx="11514">
                  <c:v>1.3986013986013988</c:v>
                </c:pt>
                <c:pt idx="11515">
                  <c:v>1.3966480446927374</c:v>
                </c:pt>
                <c:pt idx="11516">
                  <c:v>1.3947001394700138</c:v>
                </c:pt>
                <c:pt idx="11517">
                  <c:v>1.392757660167131</c:v>
                </c:pt>
                <c:pt idx="11518">
                  <c:v>1.3908205841446455</c:v>
                </c:pt>
                <c:pt idx="11519">
                  <c:v>1.3888888888888888</c:v>
                </c:pt>
                <c:pt idx="11520">
                  <c:v>1.3869625520110958</c:v>
                </c:pt>
                <c:pt idx="11521">
                  <c:v>1.3850415512465375</c:v>
                </c:pt>
                <c:pt idx="11522">
                  <c:v>1.3831258644536653</c:v>
                </c:pt>
                <c:pt idx="11523">
                  <c:v>1.3812154696132595</c:v>
                </c:pt>
                <c:pt idx="11524">
                  <c:v>1.3793103448275861</c:v>
                </c:pt>
                <c:pt idx="11525">
                  <c:v>1.3774104683195592</c:v>
                </c:pt>
                <c:pt idx="11526">
                  <c:v>1.3755158184319121</c:v>
                </c:pt>
                <c:pt idx="11527">
                  <c:v>1.3736263736263736</c:v>
                </c:pt>
                <c:pt idx="11528">
                  <c:v>1.3717421124828533</c:v>
                </c:pt>
                <c:pt idx="11529">
                  <c:v>1.3698630136986301</c:v>
                </c:pt>
                <c:pt idx="11530">
                  <c:v>1.3679890560875514</c:v>
                </c:pt>
                <c:pt idx="11531">
                  <c:v>1.3661202185792349</c:v>
                </c:pt>
                <c:pt idx="11532">
                  <c:v>1.3642564802182811</c:v>
                </c:pt>
                <c:pt idx="11533">
                  <c:v>1.3623978201634879</c:v>
                </c:pt>
                <c:pt idx="11534">
                  <c:v>1.360544217687075</c:v>
                </c:pt>
                <c:pt idx="11535">
                  <c:v>1.3586956521739131</c:v>
                </c:pt>
                <c:pt idx="11536">
                  <c:v>1.3568521031207599</c:v>
                </c:pt>
                <c:pt idx="11537">
                  <c:v>1.3550135501355014</c:v>
                </c:pt>
                <c:pt idx="11538">
                  <c:v>1.3531799729364007</c:v>
                </c:pt>
                <c:pt idx="11539">
                  <c:v>1.3513513513513513</c:v>
                </c:pt>
                <c:pt idx="11540">
                  <c:v>1.3495276653171389</c:v>
                </c:pt>
                <c:pt idx="11541">
                  <c:v>1.3477088948787062</c:v>
                </c:pt>
                <c:pt idx="11542">
                  <c:v>1.3458950201884254</c:v>
                </c:pt>
                <c:pt idx="11543">
                  <c:v>1.3440860215053763</c:v>
                </c:pt>
                <c:pt idx="11544">
                  <c:v>1.3422818791946307</c:v>
                </c:pt>
                <c:pt idx="11545">
                  <c:v>1.3404825737265416</c:v>
                </c:pt>
                <c:pt idx="11546">
                  <c:v>1.3386880856760375</c:v>
                </c:pt>
                <c:pt idx="11547">
                  <c:v>1.3368983957219251</c:v>
                </c:pt>
                <c:pt idx="11548">
                  <c:v>1.3351134846461949</c:v>
                </c:pt>
                <c:pt idx="11549">
                  <c:v>1.3333333333333333</c:v>
                </c:pt>
                <c:pt idx="11550">
                  <c:v>1.3315579227696404</c:v>
                </c:pt>
                <c:pt idx="11551">
                  <c:v>1.3297872340425532</c:v>
                </c:pt>
                <c:pt idx="11552">
                  <c:v>1.3280212483399734</c:v>
                </c:pt>
                <c:pt idx="11553">
                  <c:v>1.3262599469496021</c:v>
                </c:pt>
                <c:pt idx="11554">
                  <c:v>1.3245033112582782</c:v>
                </c:pt>
                <c:pt idx="11555">
                  <c:v>1.3227513227513228</c:v>
                </c:pt>
                <c:pt idx="11556">
                  <c:v>1.321003963011889</c:v>
                </c:pt>
                <c:pt idx="11557">
                  <c:v>1.3192612137203166</c:v>
                </c:pt>
                <c:pt idx="11558">
                  <c:v>1.3175230566534915</c:v>
                </c:pt>
                <c:pt idx="11559">
                  <c:v>1.3157894736842104</c:v>
                </c:pt>
                <c:pt idx="11560">
                  <c:v>1.3140604467805519</c:v>
                </c:pt>
                <c:pt idx="11561">
                  <c:v>1.3123359580052494</c:v>
                </c:pt>
                <c:pt idx="11562">
                  <c:v>1.3106159895150722</c:v>
                </c:pt>
                <c:pt idx="11563">
                  <c:v>1.3089005235602096</c:v>
                </c:pt>
                <c:pt idx="11564">
                  <c:v>1.3071895424836601</c:v>
                </c:pt>
                <c:pt idx="11565">
                  <c:v>1.3054830287206267</c:v>
                </c:pt>
                <c:pt idx="11566">
                  <c:v>1.3037809647979139</c:v>
                </c:pt>
                <c:pt idx="11567">
                  <c:v>1.3020833333333333</c:v>
                </c:pt>
                <c:pt idx="11568">
                  <c:v>1.3003901170351104</c:v>
                </c:pt>
                <c:pt idx="11569">
                  <c:v>1.2987012987012987</c:v>
                </c:pt>
                <c:pt idx="11570">
                  <c:v>1.2970168612191959</c:v>
                </c:pt>
                <c:pt idx="11571">
                  <c:v>1.2953367875647668</c:v>
                </c:pt>
                <c:pt idx="11572">
                  <c:v>1.2936610608020698</c:v>
                </c:pt>
                <c:pt idx="11573">
                  <c:v>1.2919896640826873</c:v>
                </c:pt>
                <c:pt idx="11574">
                  <c:v>1.2903225806451613</c:v>
                </c:pt>
                <c:pt idx="11575">
                  <c:v>1.2886597938144331</c:v>
                </c:pt>
                <c:pt idx="11576">
                  <c:v>1.287001287001287</c:v>
                </c:pt>
                <c:pt idx="11577">
                  <c:v>1.2853470437017995</c:v>
                </c:pt>
                <c:pt idx="11578">
                  <c:v>1.2836970474967908</c:v>
                </c:pt>
                <c:pt idx="11579">
                  <c:v>1.2820512820512822</c:v>
                </c:pt>
                <c:pt idx="11580">
                  <c:v>1.2804097311139564</c:v>
                </c:pt>
                <c:pt idx="11581">
                  <c:v>1.2787723785166241</c:v>
                </c:pt>
                <c:pt idx="11582">
                  <c:v>1.2771392081736908</c:v>
                </c:pt>
                <c:pt idx="11583">
                  <c:v>1.2755102040816326</c:v>
                </c:pt>
                <c:pt idx="11584">
                  <c:v>1.2738853503184713</c:v>
                </c:pt>
                <c:pt idx="11585">
                  <c:v>1.272264631043257</c:v>
                </c:pt>
                <c:pt idx="11586">
                  <c:v>1.2706480304955527</c:v>
                </c:pt>
                <c:pt idx="11587">
                  <c:v>1.2690355329949239</c:v>
                </c:pt>
                <c:pt idx="11588">
                  <c:v>1.2674271229404308</c:v>
                </c:pt>
                <c:pt idx="11589">
                  <c:v>1.2658227848101267</c:v>
                </c:pt>
                <c:pt idx="11590">
                  <c:v>1.2642225031605563</c:v>
                </c:pt>
                <c:pt idx="11591">
                  <c:v>1.2626262626262625</c:v>
                </c:pt>
                <c:pt idx="11592">
                  <c:v>1.2610340479192939</c:v>
                </c:pt>
                <c:pt idx="11593">
                  <c:v>1.2594458438287153</c:v>
                </c:pt>
                <c:pt idx="11594">
                  <c:v>1.2578616352201257</c:v>
                </c:pt>
                <c:pt idx="11595">
                  <c:v>1.2562814070351758</c:v>
                </c:pt>
                <c:pt idx="11596">
                  <c:v>1.2547051442910915</c:v>
                </c:pt>
                <c:pt idx="11597">
                  <c:v>1.2531328320802004</c:v>
                </c:pt>
                <c:pt idx="11598">
                  <c:v>1.2515644555694618</c:v>
                </c:pt>
                <c:pt idx="11599">
                  <c:v>1.25</c:v>
                </c:pt>
                <c:pt idx="11600">
                  <c:v>1.2484394506866416</c:v>
                </c:pt>
                <c:pt idx="11601">
                  <c:v>1.2468827930174564</c:v>
                </c:pt>
                <c:pt idx="11602">
                  <c:v>1.2453300124533002</c:v>
                </c:pt>
                <c:pt idx="11603">
                  <c:v>1.2437810945273633</c:v>
                </c:pt>
                <c:pt idx="11604">
                  <c:v>1.2422360248447206</c:v>
                </c:pt>
                <c:pt idx="11605">
                  <c:v>1.2406947890818858</c:v>
                </c:pt>
                <c:pt idx="11606">
                  <c:v>1.2391573729863692</c:v>
                </c:pt>
                <c:pt idx="11607">
                  <c:v>1.2376237623762376</c:v>
                </c:pt>
                <c:pt idx="11608">
                  <c:v>1.2360939431396787</c:v>
                </c:pt>
                <c:pt idx="11609">
                  <c:v>1.2345679012345681</c:v>
                </c:pt>
                <c:pt idx="11610">
                  <c:v>1.2330456226880395</c:v>
                </c:pt>
                <c:pt idx="11611">
                  <c:v>1.2315270935960589</c:v>
                </c:pt>
                <c:pt idx="11612">
                  <c:v>1.2300123001230012</c:v>
                </c:pt>
                <c:pt idx="11613">
                  <c:v>1.2285012285012284</c:v>
                </c:pt>
                <c:pt idx="11614">
                  <c:v>1.2269938650306749</c:v>
                </c:pt>
                <c:pt idx="11615">
                  <c:v>1.2254901960784315</c:v>
                </c:pt>
                <c:pt idx="11616">
                  <c:v>1.2239902080783354</c:v>
                </c:pt>
                <c:pt idx="11617">
                  <c:v>1.2224938875305622</c:v>
                </c:pt>
                <c:pt idx="11618">
                  <c:v>1.2210012210012211</c:v>
                </c:pt>
                <c:pt idx="11619">
                  <c:v>1.2195121951219512</c:v>
                </c:pt>
                <c:pt idx="11620">
                  <c:v>1.2180267965895251</c:v>
                </c:pt>
                <c:pt idx="11621">
                  <c:v>1.2165450121654502</c:v>
                </c:pt>
                <c:pt idx="11622">
                  <c:v>1.2150668286755772</c:v>
                </c:pt>
                <c:pt idx="11623">
                  <c:v>1.2135922330097086</c:v>
                </c:pt>
                <c:pt idx="11624">
                  <c:v>1.2121212121212122</c:v>
                </c:pt>
                <c:pt idx="11625">
                  <c:v>1.2106537530266344</c:v>
                </c:pt>
                <c:pt idx="11626">
                  <c:v>1.2091898428053203</c:v>
                </c:pt>
                <c:pt idx="11627">
                  <c:v>1.2077294685990339</c:v>
                </c:pt>
                <c:pt idx="11628">
                  <c:v>1.2062726176115803</c:v>
                </c:pt>
                <c:pt idx="11629">
                  <c:v>1.2048192771084338</c:v>
                </c:pt>
                <c:pt idx="11630">
                  <c:v>1.2033694344163659</c:v>
                </c:pt>
                <c:pt idx="11631">
                  <c:v>1.2019230769230769</c:v>
                </c:pt>
                <c:pt idx="11632">
                  <c:v>1.2004801920768307</c:v>
                </c:pt>
                <c:pt idx="11633">
                  <c:v>1.199040767386091</c:v>
                </c:pt>
                <c:pt idx="11634">
                  <c:v>1.1976047904191616</c:v>
                </c:pt>
                <c:pt idx="11635">
                  <c:v>1.1961722488038278</c:v>
                </c:pt>
                <c:pt idx="11636">
                  <c:v>1.1947431302270013</c:v>
                </c:pt>
                <c:pt idx="11637">
                  <c:v>1.1933174224343674</c:v>
                </c:pt>
                <c:pt idx="11638">
                  <c:v>1.1918951132300357</c:v>
                </c:pt>
                <c:pt idx="11639">
                  <c:v>1.1904761904761905</c:v>
                </c:pt>
                <c:pt idx="11640">
                  <c:v>1.1890606420927468</c:v>
                </c:pt>
                <c:pt idx="11641">
                  <c:v>1.1876484560570073</c:v>
                </c:pt>
                <c:pt idx="11642">
                  <c:v>1.1862396204033216</c:v>
                </c:pt>
                <c:pt idx="11643">
                  <c:v>1.1848341232227488</c:v>
                </c:pt>
                <c:pt idx="11644">
                  <c:v>1.1834319526627219</c:v>
                </c:pt>
                <c:pt idx="11645">
                  <c:v>1.1820330969267139</c:v>
                </c:pt>
                <c:pt idx="11646">
                  <c:v>1.1806375442739079</c:v>
                </c:pt>
                <c:pt idx="11647">
                  <c:v>1.179245283018868</c:v>
                </c:pt>
                <c:pt idx="11648">
                  <c:v>1.1778563015312131</c:v>
                </c:pt>
                <c:pt idx="11649">
                  <c:v>1.1764705882352942</c:v>
                </c:pt>
                <c:pt idx="11650">
                  <c:v>1.1750881316098709</c:v>
                </c:pt>
                <c:pt idx="11651">
                  <c:v>1.1737089201877933</c:v>
                </c:pt>
                <c:pt idx="11652">
                  <c:v>1.1723329425556859</c:v>
                </c:pt>
                <c:pt idx="11653">
                  <c:v>1.1709601873536299</c:v>
                </c:pt>
                <c:pt idx="11654">
                  <c:v>1.169590643274854</c:v>
                </c:pt>
                <c:pt idx="11655">
                  <c:v>1.1682242990654206</c:v>
                </c:pt>
                <c:pt idx="11656">
                  <c:v>1.1668611435239207</c:v>
                </c:pt>
                <c:pt idx="11657">
                  <c:v>1.1655011655011656</c:v>
                </c:pt>
                <c:pt idx="11658">
                  <c:v>1.1641443538998837</c:v>
                </c:pt>
                <c:pt idx="11659">
                  <c:v>1.1627906976744184</c:v>
                </c:pt>
                <c:pt idx="11660">
                  <c:v>1.1614401858304297</c:v>
                </c:pt>
                <c:pt idx="11661">
                  <c:v>1.160092807424594</c:v>
                </c:pt>
                <c:pt idx="11662">
                  <c:v>1.1587485515643106</c:v>
                </c:pt>
                <c:pt idx="11663">
                  <c:v>1.1574074074074072</c:v>
                </c:pt>
                <c:pt idx="11664">
                  <c:v>1.1560693641618496</c:v>
                </c:pt>
                <c:pt idx="11665">
                  <c:v>1.1547344110854505</c:v>
                </c:pt>
                <c:pt idx="11666">
                  <c:v>1.1534025374855825</c:v>
                </c:pt>
                <c:pt idx="11667">
                  <c:v>1.1520737327188941</c:v>
                </c:pt>
                <c:pt idx="11668">
                  <c:v>1.1507479861910241</c:v>
                </c:pt>
                <c:pt idx="11669">
                  <c:v>1.149425287356322</c:v>
                </c:pt>
                <c:pt idx="11670">
                  <c:v>1.1481056257175661</c:v>
                </c:pt>
                <c:pt idx="11671">
                  <c:v>1.1467889908256881</c:v>
                </c:pt>
                <c:pt idx="11672">
                  <c:v>1.1454753722794959</c:v>
                </c:pt>
                <c:pt idx="11673">
                  <c:v>1.1441647597254005</c:v>
                </c:pt>
                <c:pt idx="11674">
                  <c:v>1.142857142857143</c:v>
                </c:pt>
                <c:pt idx="11675">
                  <c:v>1.1415525114155252</c:v>
                </c:pt>
                <c:pt idx="11676">
                  <c:v>1.1402508551881414</c:v>
                </c:pt>
                <c:pt idx="11677">
                  <c:v>1.1389521640091116</c:v>
                </c:pt>
                <c:pt idx="11678">
                  <c:v>1.1376564277588168</c:v>
                </c:pt>
                <c:pt idx="11679">
                  <c:v>1.1363636363636365</c:v>
                </c:pt>
                <c:pt idx="11680">
                  <c:v>1.1350737797956867</c:v>
                </c:pt>
                <c:pt idx="11681">
                  <c:v>1.1337868480725624</c:v>
                </c:pt>
                <c:pt idx="11682">
                  <c:v>1.1325028312570782</c:v>
                </c:pt>
                <c:pt idx="11683">
                  <c:v>1.1312217194570136</c:v>
                </c:pt>
                <c:pt idx="11684">
                  <c:v>1.1299435028248588</c:v>
                </c:pt>
                <c:pt idx="11685">
                  <c:v>1.1286681715575622</c:v>
                </c:pt>
                <c:pt idx="11686">
                  <c:v>1.1273957158962795</c:v>
                </c:pt>
                <c:pt idx="11687">
                  <c:v>1.1261261261261262</c:v>
                </c:pt>
                <c:pt idx="11688">
                  <c:v>1.124859392575928</c:v>
                </c:pt>
                <c:pt idx="11689">
                  <c:v>1.1235955056179776</c:v>
                </c:pt>
                <c:pt idx="11690">
                  <c:v>1.122334455667789</c:v>
                </c:pt>
                <c:pt idx="11691">
                  <c:v>1.1210762331838564</c:v>
                </c:pt>
                <c:pt idx="11692">
                  <c:v>1.1198208286674134</c:v>
                </c:pt>
                <c:pt idx="11693">
                  <c:v>1.1185682326621924</c:v>
                </c:pt>
                <c:pt idx="11694">
                  <c:v>1.1173184357541899</c:v>
                </c:pt>
                <c:pt idx="11695">
                  <c:v>1.1160714285714284</c:v>
                </c:pt>
                <c:pt idx="11696">
                  <c:v>1.1148272017837235</c:v>
                </c:pt>
                <c:pt idx="11697">
                  <c:v>1.1135857461024499</c:v>
                </c:pt>
                <c:pt idx="11698">
                  <c:v>1.1123470522803114</c:v>
                </c:pt>
                <c:pt idx="11699">
                  <c:v>1.1111111111111112</c:v>
                </c:pt>
                <c:pt idx="11700">
                  <c:v>1.1098779134295227</c:v>
                </c:pt>
                <c:pt idx="11701">
                  <c:v>1.1086474501108647</c:v>
                </c:pt>
                <c:pt idx="11702">
                  <c:v>1.1074197120708749</c:v>
                </c:pt>
                <c:pt idx="11703">
                  <c:v>1.1061946902654867</c:v>
                </c:pt>
                <c:pt idx="11704">
                  <c:v>1.1049723756906078</c:v>
                </c:pt>
                <c:pt idx="11705">
                  <c:v>1.1037527593818985</c:v>
                </c:pt>
                <c:pt idx="11706">
                  <c:v>1.1025358324145536</c:v>
                </c:pt>
                <c:pt idx="11707">
                  <c:v>1.1013215859030838</c:v>
                </c:pt>
                <c:pt idx="11708">
                  <c:v>1.1001100110011002</c:v>
                </c:pt>
                <c:pt idx="11709">
                  <c:v>1.0989010989010988</c:v>
                </c:pt>
                <c:pt idx="11710">
                  <c:v>1.097694840834248</c:v>
                </c:pt>
                <c:pt idx="11711">
                  <c:v>1.0964912280701753</c:v>
                </c:pt>
                <c:pt idx="11712">
                  <c:v>1.0952902519167578</c:v>
                </c:pt>
                <c:pt idx="11713">
                  <c:v>1.0940919037199124</c:v>
                </c:pt>
                <c:pt idx="11714">
                  <c:v>1.0928961748633881</c:v>
                </c:pt>
                <c:pt idx="11715">
                  <c:v>1.0917030567685591</c:v>
                </c:pt>
                <c:pt idx="11716">
                  <c:v>1.0905125408942202</c:v>
                </c:pt>
                <c:pt idx="11717">
                  <c:v>1.0893246187363834</c:v>
                </c:pt>
                <c:pt idx="11718">
                  <c:v>1.088139281828074</c:v>
                </c:pt>
                <c:pt idx="11719">
                  <c:v>1.0869565217391304</c:v>
                </c:pt>
                <c:pt idx="11720">
                  <c:v>1.0857763300760042</c:v>
                </c:pt>
                <c:pt idx="11721">
                  <c:v>1.0845986984815619</c:v>
                </c:pt>
                <c:pt idx="11722">
                  <c:v>1.0834236186348862</c:v>
                </c:pt>
                <c:pt idx="11723">
                  <c:v>1.0822510822510822</c:v>
                </c:pt>
                <c:pt idx="11724">
                  <c:v>1.0810810810810809</c:v>
                </c:pt>
                <c:pt idx="11725">
                  <c:v>1.079913606911447</c:v>
                </c:pt>
                <c:pt idx="11726">
                  <c:v>1.0787486515641855</c:v>
                </c:pt>
                <c:pt idx="11727">
                  <c:v>1.0775862068965516</c:v>
                </c:pt>
                <c:pt idx="11728">
                  <c:v>1.0764262648008611</c:v>
                </c:pt>
                <c:pt idx="11729">
                  <c:v>1.0752688172043012</c:v>
                </c:pt>
                <c:pt idx="11730">
                  <c:v>1.0741138560687433</c:v>
                </c:pt>
                <c:pt idx="11731">
                  <c:v>1.0729613733905581</c:v>
                </c:pt>
                <c:pt idx="11732">
                  <c:v>1.0718113612004287</c:v>
                </c:pt>
                <c:pt idx="11733">
                  <c:v>1.0706638115631693</c:v>
                </c:pt>
                <c:pt idx="11734">
                  <c:v>1.0695187165775402</c:v>
                </c:pt>
                <c:pt idx="11735">
                  <c:v>1.0683760683760684</c:v>
                </c:pt>
                <c:pt idx="11736">
                  <c:v>1.0672358591248665</c:v>
                </c:pt>
                <c:pt idx="11737">
                  <c:v>1.0660980810234542</c:v>
                </c:pt>
                <c:pt idx="11738">
                  <c:v>1.0649627263045793</c:v>
                </c:pt>
                <c:pt idx="11739">
                  <c:v>1.0638297872340425</c:v>
                </c:pt>
                <c:pt idx="11740">
                  <c:v>1.0626992561105206</c:v>
                </c:pt>
                <c:pt idx="11741">
                  <c:v>1.0615711252653928</c:v>
                </c:pt>
                <c:pt idx="11742">
                  <c:v>1.0604453870625663</c:v>
                </c:pt>
                <c:pt idx="11743">
                  <c:v>1.0593220338983051</c:v>
                </c:pt>
                <c:pt idx="11744">
                  <c:v>1.0582010582010584</c:v>
                </c:pt>
                <c:pt idx="11745">
                  <c:v>1.0570824524312896</c:v>
                </c:pt>
                <c:pt idx="11746">
                  <c:v>1.0559662090813093</c:v>
                </c:pt>
                <c:pt idx="11747">
                  <c:v>1.0548523206751055</c:v>
                </c:pt>
                <c:pt idx="11748">
                  <c:v>1.053740779768177</c:v>
                </c:pt>
                <c:pt idx="11749">
                  <c:v>1.0526315789473686</c:v>
                </c:pt>
                <c:pt idx="11750">
                  <c:v>1.0515247108307046</c:v>
                </c:pt>
                <c:pt idx="11751">
                  <c:v>1.0504201680672269</c:v>
                </c:pt>
                <c:pt idx="11752">
                  <c:v>1.0493179433368309</c:v>
                </c:pt>
                <c:pt idx="11753">
                  <c:v>1.0482180293501049</c:v>
                </c:pt>
                <c:pt idx="11754">
                  <c:v>1.0471204188481675</c:v>
                </c:pt>
                <c:pt idx="11755">
                  <c:v>1.0460251046025104</c:v>
                </c:pt>
                <c:pt idx="11756">
                  <c:v>1.044932079414838</c:v>
                </c:pt>
                <c:pt idx="11757">
                  <c:v>1.0438413361169103</c:v>
                </c:pt>
                <c:pt idx="11758">
                  <c:v>1.0427528675703857</c:v>
                </c:pt>
                <c:pt idx="11759">
                  <c:v>1.0416666666666667</c:v>
                </c:pt>
                <c:pt idx="11760">
                  <c:v>1.0405827263267429</c:v>
                </c:pt>
                <c:pt idx="11761">
                  <c:v>1.0395010395010396</c:v>
                </c:pt>
                <c:pt idx="11762">
                  <c:v>1.0384215991692627</c:v>
                </c:pt>
                <c:pt idx="11763">
                  <c:v>1.0373443983402488</c:v>
                </c:pt>
                <c:pt idx="11764">
                  <c:v>1.0362694300518134</c:v>
                </c:pt>
                <c:pt idx="11765">
                  <c:v>1.0351966873706004</c:v>
                </c:pt>
                <c:pt idx="11766">
                  <c:v>1.0341261633919336</c:v>
                </c:pt>
                <c:pt idx="11767">
                  <c:v>1.0330578512396693</c:v>
                </c:pt>
                <c:pt idx="11768">
                  <c:v>1.0319917440660475</c:v>
                </c:pt>
                <c:pt idx="11769">
                  <c:v>1.0309278350515463</c:v>
                </c:pt>
                <c:pt idx="11770">
                  <c:v>1.0298661174047372</c:v>
                </c:pt>
                <c:pt idx="11771">
                  <c:v>1.0288065843621399</c:v>
                </c:pt>
                <c:pt idx="11772">
                  <c:v>1.0277492291880781</c:v>
                </c:pt>
                <c:pt idx="11773">
                  <c:v>1.0266940451745379</c:v>
                </c:pt>
                <c:pt idx="11774">
                  <c:v>1.0256410256410258</c:v>
                </c:pt>
                <c:pt idx="11775">
                  <c:v>1.0245901639344261</c:v>
                </c:pt>
                <c:pt idx="11776">
                  <c:v>1.0235414534288638</c:v>
                </c:pt>
                <c:pt idx="11777">
                  <c:v>1.0224948875255624</c:v>
                </c:pt>
                <c:pt idx="11778">
                  <c:v>1.021450459652707</c:v>
                </c:pt>
                <c:pt idx="11779">
                  <c:v>1.0204081632653061</c:v>
                </c:pt>
                <c:pt idx="11780">
                  <c:v>1.019367991845056</c:v>
                </c:pt>
                <c:pt idx="11781">
                  <c:v>1.0183299389002036</c:v>
                </c:pt>
                <c:pt idx="11782">
                  <c:v>1.0172939979654121</c:v>
                </c:pt>
                <c:pt idx="11783">
                  <c:v>1.0162601626016259</c:v>
                </c:pt>
                <c:pt idx="11784">
                  <c:v>1.015228426395939</c:v>
                </c:pt>
                <c:pt idx="11785">
                  <c:v>1.0141987829614605</c:v>
                </c:pt>
                <c:pt idx="11786">
                  <c:v>1.0131712259371835</c:v>
                </c:pt>
                <c:pt idx="11787">
                  <c:v>1.0121457489878543</c:v>
                </c:pt>
                <c:pt idx="11788">
                  <c:v>1.0111223458038421</c:v>
                </c:pt>
                <c:pt idx="11789">
                  <c:v>1.0101010101010102</c:v>
                </c:pt>
                <c:pt idx="11790">
                  <c:v>1.0090817356205852</c:v>
                </c:pt>
                <c:pt idx="11791">
                  <c:v>1.0080645161290323</c:v>
                </c:pt>
                <c:pt idx="11792">
                  <c:v>1.0070493454179257</c:v>
                </c:pt>
                <c:pt idx="11793">
                  <c:v>1.0060362173038231</c:v>
                </c:pt>
                <c:pt idx="11794">
                  <c:v>1.0050251256281406</c:v>
                </c:pt>
                <c:pt idx="11795">
                  <c:v>1.0040160642570282</c:v>
                </c:pt>
                <c:pt idx="11796">
                  <c:v>1.0030090270812437</c:v>
                </c:pt>
                <c:pt idx="11797">
                  <c:v>1.0020040080160322</c:v>
                </c:pt>
                <c:pt idx="11798">
                  <c:v>1.0010010010010009</c:v>
                </c:pt>
                <c:pt idx="11799">
                  <c:v>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CD8E-426A-85CD-59BD374417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5610240"/>
        <c:axId val="228391936"/>
      </c:scatterChart>
      <c:valAx>
        <c:axId val="145610240"/>
        <c:scaling>
          <c:logBase val="10"/>
          <c:orientation val="minMax"/>
        </c:scaling>
        <c:delete val="0"/>
        <c:axPos val="b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pl-PL"/>
                  <a:t>Frequency [hz]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228391936"/>
        <c:crosses val="autoZero"/>
        <c:crossBetween val="midCat"/>
      </c:valAx>
      <c:valAx>
        <c:axId val="228391936"/>
        <c:scaling>
          <c:logBase val="10"/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pl-PL"/>
                  <a:t>Amplitude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145610240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pl-PL" dirty="0"/>
              <a:t>Attenuation effect:</a:t>
            </a:r>
            <a:r>
              <a:rPr lang="pl-PL" baseline="0" dirty="0"/>
              <a:t> t*=0.01</a:t>
            </a:r>
            <a:endParaRPr lang="pl-PL" dirty="0"/>
          </a:p>
        </c:rich>
      </c:tx>
      <c:overlay val="0"/>
    </c:title>
    <c:autoTitleDeleted val="0"/>
    <c:plotArea>
      <c:layout/>
      <c:scatterChart>
        <c:scatterStyle val="smoothMarker"/>
        <c:varyColors val="0"/>
        <c:ser>
          <c:idx val="1"/>
          <c:order val="0"/>
          <c:tx>
            <c:v>Source velocity spectrum</c:v>
          </c:tx>
          <c:spPr>
            <a:ln w="38100"/>
          </c:spPr>
          <c:marker>
            <c:symbol val="none"/>
          </c:marker>
          <c:xVal>
            <c:numRef>
              <c:f>Sheet1!$A:$A</c:f>
              <c:numCache>
                <c:formatCode>General</c:formatCode>
                <c:ptCount val="104857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  <c:pt idx="366">
                  <c:v>367</c:v>
                </c:pt>
                <c:pt idx="367">
                  <c:v>368</c:v>
                </c:pt>
                <c:pt idx="368">
                  <c:v>369</c:v>
                </c:pt>
                <c:pt idx="369">
                  <c:v>370</c:v>
                </c:pt>
                <c:pt idx="370">
                  <c:v>371</c:v>
                </c:pt>
                <c:pt idx="371">
                  <c:v>372</c:v>
                </c:pt>
                <c:pt idx="372">
                  <c:v>373</c:v>
                </c:pt>
                <c:pt idx="373">
                  <c:v>374</c:v>
                </c:pt>
                <c:pt idx="374">
                  <c:v>375</c:v>
                </c:pt>
                <c:pt idx="375">
                  <c:v>376</c:v>
                </c:pt>
                <c:pt idx="376">
                  <c:v>377</c:v>
                </c:pt>
                <c:pt idx="377">
                  <c:v>378</c:v>
                </c:pt>
                <c:pt idx="378">
                  <c:v>379</c:v>
                </c:pt>
                <c:pt idx="379">
                  <c:v>380</c:v>
                </c:pt>
                <c:pt idx="380">
                  <c:v>381</c:v>
                </c:pt>
                <c:pt idx="381">
                  <c:v>382</c:v>
                </c:pt>
                <c:pt idx="382">
                  <c:v>383</c:v>
                </c:pt>
                <c:pt idx="383">
                  <c:v>384</c:v>
                </c:pt>
                <c:pt idx="384">
                  <c:v>385</c:v>
                </c:pt>
                <c:pt idx="385">
                  <c:v>386</c:v>
                </c:pt>
                <c:pt idx="386">
                  <c:v>387</c:v>
                </c:pt>
                <c:pt idx="387">
                  <c:v>388</c:v>
                </c:pt>
                <c:pt idx="388">
                  <c:v>389</c:v>
                </c:pt>
                <c:pt idx="389">
                  <c:v>390</c:v>
                </c:pt>
                <c:pt idx="390">
                  <c:v>391</c:v>
                </c:pt>
                <c:pt idx="391">
                  <c:v>392</c:v>
                </c:pt>
                <c:pt idx="392">
                  <c:v>393</c:v>
                </c:pt>
                <c:pt idx="393">
                  <c:v>394</c:v>
                </c:pt>
                <c:pt idx="394">
                  <c:v>395</c:v>
                </c:pt>
                <c:pt idx="395">
                  <c:v>396</c:v>
                </c:pt>
                <c:pt idx="396">
                  <c:v>397</c:v>
                </c:pt>
                <c:pt idx="397">
                  <c:v>398</c:v>
                </c:pt>
                <c:pt idx="398">
                  <c:v>399</c:v>
                </c:pt>
                <c:pt idx="399">
                  <c:v>400</c:v>
                </c:pt>
                <c:pt idx="400">
                  <c:v>401</c:v>
                </c:pt>
                <c:pt idx="401">
                  <c:v>402</c:v>
                </c:pt>
                <c:pt idx="402">
                  <c:v>403</c:v>
                </c:pt>
                <c:pt idx="403">
                  <c:v>404</c:v>
                </c:pt>
                <c:pt idx="404">
                  <c:v>405</c:v>
                </c:pt>
                <c:pt idx="405">
                  <c:v>406</c:v>
                </c:pt>
                <c:pt idx="406">
                  <c:v>407</c:v>
                </c:pt>
                <c:pt idx="407">
                  <c:v>408</c:v>
                </c:pt>
                <c:pt idx="408">
                  <c:v>409</c:v>
                </c:pt>
                <c:pt idx="409">
                  <c:v>410</c:v>
                </c:pt>
                <c:pt idx="410">
                  <c:v>411</c:v>
                </c:pt>
                <c:pt idx="411">
                  <c:v>412</c:v>
                </c:pt>
                <c:pt idx="412">
                  <c:v>413</c:v>
                </c:pt>
                <c:pt idx="413">
                  <c:v>414</c:v>
                </c:pt>
                <c:pt idx="414">
                  <c:v>415</c:v>
                </c:pt>
                <c:pt idx="415">
                  <c:v>416</c:v>
                </c:pt>
                <c:pt idx="416">
                  <c:v>417</c:v>
                </c:pt>
                <c:pt idx="417">
                  <c:v>418</c:v>
                </c:pt>
                <c:pt idx="418">
                  <c:v>419</c:v>
                </c:pt>
                <c:pt idx="419">
                  <c:v>420</c:v>
                </c:pt>
                <c:pt idx="420">
                  <c:v>421</c:v>
                </c:pt>
                <c:pt idx="421">
                  <c:v>422</c:v>
                </c:pt>
                <c:pt idx="422">
                  <c:v>423</c:v>
                </c:pt>
                <c:pt idx="423">
                  <c:v>424</c:v>
                </c:pt>
                <c:pt idx="424">
                  <c:v>425</c:v>
                </c:pt>
                <c:pt idx="425">
                  <c:v>426</c:v>
                </c:pt>
                <c:pt idx="426">
                  <c:v>427</c:v>
                </c:pt>
                <c:pt idx="427">
                  <c:v>428</c:v>
                </c:pt>
                <c:pt idx="428">
                  <c:v>429</c:v>
                </c:pt>
                <c:pt idx="429">
                  <c:v>430</c:v>
                </c:pt>
                <c:pt idx="430">
                  <c:v>431</c:v>
                </c:pt>
                <c:pt idx="431">
                  <c:v>432</c:v>
                </c:pt>
                <c:pt idx="432">
                  <c:v>433</c:v>
                </c:pt>
                <c:pt idx="433">
                  <c:v>434</c:v>
                </c:pt>
                <c:pt idx="434">
                  <c:v>435</c:v>
                </c:pt>
                <c:pt idx="435">
                  <c:v>436</c:v>
                </c:pt>
                <c:pt idx="436">
                  <c:v>437</c:v>
                </c:pt>
                <c:pt idx="437">
                  <c:v>438</c:v>
                </c:pt>
                <c:pt idx="438">
                  <c:v>439</c:v>
                </c:pt>
                <c:pt idx="439">
                  <c:v>440</c:v>
                </c:pt>
                <c:pt idx="440">
                  <c:v>441</c:v>
                </c:pt>
                <c:pt idx="441">
                  <c:v>442</c:v>
                </c:pt>
                <c:pt idx="442">
                  <c:v>443</c:v>
                </c:pt>
                <c:pt idx="443">
                  <c:v>444</c:v>
                </c:pt>
                <c:pt idx="444">
                  <c:v>445</c:v>
                </c:pt>
                <c:pt idx="445">
                  <c:v>446</c:v>
                </c:pt>
                <c:pt idx="446">
                  <c:v>447</c:v>
                </c:pt>
                <c:pt idx="447">
                  <c:v>448</c:v>
                </c:pt>
                <c:pt idx="448">
                  <c:v>449</c:v>
                </c:pt>
                <c:pt idx="449">
                  <c:v>450</c:v>
                </c:pt>
                <c:pt idx="450">
                  <c:v>451</c:v>
                </c:pt>
                <c:pt idx="451">
                  <c:v>452</c:v>
                </c:pt>
                <c:pt idx="452">
                  <c:v>453</c:v>
                </c:pt>
                <c:pt idx="453">
                  <c:v>454</c:v>
                </c:pt>
                <c:pt idx="454">
                  <c:v>455</c:v>
                </c:pt>
                <c:pt idx="455">
                  <c:v>456</c:v>
                </c:pt>
                <c:pt idx="456">
                  <c:v>457</c:v>
                </c:pt>
                <c:pt idx="457">
                  <c:v>458</c:v>
                </c:pt>
                <c:pt idx="458">
                  <c:v>459</c:v>
                </c:pt>
                <c:pt idx="459">
                  <c:v>460</c:v>
                </c:pt>
                <c:pt idx="460">
                  <c:v>461</c:v>
                </c:pt>
                <c:pt idx="461">
                  <c:v>462</c:v>
                </c:pt>
                <c:pt idx="462">
                  <c:v>463</c:v>
                </c:pt>
                <c:pt idx="463">
                  <c:v>464</c:v>
                </c:pt>
                <c:pt idx="464">
                  <c:v>465</c:v>
                </c:pt>
                <c:pt idx="465">
                  <c:v>466</c:v>
                </c:pt>
                <c:pt idx="466">
                  <c:v>467</c:v>
                </c:pt>
                <c:pt idx="467">
                  <c:v>468</c:v>
                </c:pt>
                <c:pt idx="468">
                  <c:v>469</c:v>
                </c:pt>
                <c:pt idx="469">
                  <c:v>470</c:v>
                </c:pt>
                <c:pt idx="470">
                  <c:v>471</c:v>
                </c:pt>
                <c:pt idx="471">
                  <c:v>472</c:v>
                </c:pt>
                <c:pt idx="472">
                  <c:v>473</c:v>
                </c:pt>
                <c:pt idx="473">
                  <c:v>474</c:v>
                </c:pt>
                <c:pt idx="474">
                  <c:v>475</c:v>
                </c:pt>
                <c:pt idx="475">
                  <c:v>476</c:v>
                </c:pt>
                <c:pt idx="476">
                  <c:v>477</c:v>
                </c:pt>
                <c:pt idx="477">
                  <c:v>478</c:v>
                </c:pt>
                <c:pt idx="478">
                  <c:v>479</c:v>
                </c:pt>
                <c:pt idx="479">
                  <c:v>480</c:v>
                </c:pt>
                <c:pt idx="480">
                  <c:v>481</c:v>
                </c:pt>
                <c:pt idx="481">
                  <c:v>482</c:v>
                </c:pt>
                <c:pt idx="482">
                  <c:v>483</c:v>
                </c:pt>
                <c:pt idx="483">
                  <c:v>484</c:v>
                </c:pt>
                <c:pt idx="484">
                  <c:v>485</c:v>
                </c:pt>
                <c:pt idx="485">
                  <c:v>486</c:v>
                </c:pt>
                <c:pt idx="486">
                  <c:v>487</c:v>
                </c:pt>
                <c:pt idx="487">
                  <c:v>488</c:v>
                </c:pt>
                <c:pt idx="488">
                  <c:v>489</c:v>
                </c:pt>
                <c:pt idx="489">
                  <c:v>490</c:v>
                </c:pt>
                <c:pt idx="490">
                  <c:v>491</c:v>
                </c:pt>
                <c:pt idx="491">
                  <c:v>492</c:v>
                </c:pt>
                <c:pt idx="492">
                  <c:v>493</c:v>
                </c:pt>
                <c:pt idx="493">
                  <c:v>494</c:v>
                </c:pt>
                <c:pt idx="494">
                  <c:v>495</c:v>
                </c:pt>
                <c:pt idx="495">
                  <c:v>496</c:v>
                </c:pt>
                <c:pt idx="496">
                  <c:v>497</c:v>
                </c:pt>
                <c:pt idx="497">
                  <c:v>498</c:v>
                </c:pt>
                <c:pt idx="498">
                  <c:v>499</c:v>
                </c:pt>
                <c:pt idx="499">
                  <c:v>500</c:v>
                </c:pt>
                <c:pt idx="500">
                  <c:v>501</c:v>
                </c:pt>
                <c:pt idx="501">
                  <c:v>502</c:v>
                </c:pt>
                <c:pt idx="502">
                  <c:v>503</c:v>
                </c:pt>
                <c:pt idx="503">
                  <c:v>504</c:v>
                </c:pt>
                <c:pt idx="504">
                  <c:v>505</c:v>
                </c:pt>
                <c:pt idx="505">
                  <c:v>506</c:v>
                </c:pt>
                <c:pt idx="506">
                  <c:v>507</c:v>
                </c:pt>
                <c:pt idx="507">
                  <c:v>508</c:v>
                </c:pt>
                <c:pt idx="508">
                  <c:v>509</c:v>
                </c:pt>
                <c:pt idx="509">
                  <c:v>510</c:v>
                </c:pt>
                <c:pt idx="510">
                  <c:v>511</c:v>
                </c:pt>
                <c:pt idx="511">
                  <c:v>512</c:v>
                </c:pt>
                <c:pt idx="512">
                  <c:v>513</c:v>
                </c:pt>
                <c:pt idx="513">
                  <c:v>514</c:v>
                </c:pt>
                <c:pt idx="514">
                  <c:v>515</c:v>
                </c:pt>
                <c:pt idx="515">
                  <c:v>516</c:v>
                </c:pt>
                <c:pt idx="516">
                  <c:v>517</c:v>
                </c:pt>
                <c:pt idx="517">
                  <c:v>518</c:v>
                </c:pt>
                <c:pt idx="518">
                  <c:v>519</c:v>
                </c:pt>
                <c:pt idx="519">
                  <c:v>520</c:v>
                </c:pt>
                <c:pt idx="520">
                  <c:v>521</c:v>
                </c:pt>
                <c:pt idx="521">
                  <c:v>522</c:v>
                </c:pt>
                <c:pt idx="522">
                  <c:v>523</c:v>
                </c:pt>
                <c:pt idx="523">
                  <c:v>524</c:v>
                </c:pt>
                <c:pt idx="524">
                  <c:v>525</c:v>
                </c:pt>
                <c:pt idx="525">
                  <c:v>526</c:v>
                </c:pt>
                <c:pt idx="526">
                  <c:v>527</c:v>
                </c:pt>
                <c:pt idx="527">
                  <c:v>528</c:v>
                </c:pt>
                <c:pt idx="528">
                  <c:v>529</c:v>
                </c:pt>
                <c:pt idx="529">
                  <c:v>530</c:v>
                </c:pt>
                <c:pt idx="530">
                  <c:v>531</c:v>
                </c:pt>
                <c:pt idx="531">
                  <c:v>532</c:v>
                </c:pt>
                <c:pt idx="532">
                  <c:v>533</c:v>
                </c:pt>
                <c:pt idx="533">
                  <c:v>534</c:v>
                </c:pt>
                <c:pt idx="534">
                  <c:v>535</c:v>
                </c:pt>
                <c:pt idx="535">
                  <c:v>536</c:v>
                </c:pt>
                <c:pt idx="536">
                  <c:v>537</c:v>
                </c:pt>
                <c:pt idx="537">
                  <c:v>538</c:v>
                </c:pt>
                <c:pt idx="538">
                  <c:v>539</c:v>
                </c:pt>
                <c:pt idx="539">
                  <c:v>540</c:v>
                </c:pt>
                <c:pt idx="540">
                  <c:v>541</c:v>
                </c:pt>
                <c:pt idx="541">
                  <c:v>542</c:v>
                </c:pt>
                <c:pt idx="542">
                  <c:v>543</c:v>
                </c:pt>
                <c:pt idx="543">
                  <c:v>544</c:v>
                </c:pt>
                <c:pt idx="544">
                  <c:v>545</c:v>
                </c:pt>
                <c:pt idx="545">
                  <c:v>546</c:v>
                </c:pt>
                <c:pt idx="546">
                  <c:v>547</c:v>
                </c:pt>
                <c:pt idx="547">
                  <c:v>548</c:v>
                </c:pt>
                <c:pt idx="548">
                  <c:v>549</c:v>
                </c:pt>
                <c:pt idx="549">
                  <c:v>550</c:v>
                </c:pt>
                <c:pt idx="550">
                  <c:v>551</c:v>
                </c:pt>
                <c:pt idx="551">
                  <c:v>552</c:v>
                </c:pt>
                <c:pt idx="552">
                  <c:v>553</c:v>
                </c:pt>
                <c:pt idx="553">
                  <c:v>554</c:v>
                </c:pt>
                <c:pt idx="554">
                  <c:v>555</c:v>
                </c:pt>
                <c:pt idx="555">
                  <c:v>556</c:v>
                </c:pt>
                <c:pt idx="556">
                  <c:v>557</c:v>
                </c:pt>
                <c:pt idx="557">
                  <c:v>558</c:v>
                </c:pt>
                <c:pt idx="558">
                  <c:v>559</c:v>
                </c:pt>
                <c:pt idx="559">
                  <c:v>560</c:v>
                </c:pt>
                <c:pt idx="560">
                  <c:v>561</c:v>
                </c:pt>
                <c:pt idx="561">
                  <c:v>562</c:v>
                </c:pt>
                <c:pt idx="562">
                  <c:v>563</c:v>
                </c:pt>
                <c:pt idx="563">
                  <c:v>564</c:v>
                </c:pt>
                <c:pt idx="564">
                  <c:v>565</c:v>
                </c:pt>
                <c:pt idx="565">
                  <c:v>566</c:v>
                </c:pt>
                <c:pt idx="566">
                  <c:v>567</c:v>
                </c:pt>
                <c:pt idx="567">
                  <c:v>568</c:v>
                </c:pt>
                <c:pt idx="568">
                  <c:v>569</c:v>
                </c:pt>
                <c:pt idx="569">
                  <c:v>570</c:v>
                </c:pt>
                <c:pt idx="570">
                  <c:v>571</c:v>
                </c:pt>
                <c:pt idx="571">
                  <c:v>572</c:v>
                </c:pt>
                <c:pt idx="572">
                  <c:v>573</c:v>
                </c:pt>
                <c:pt idx="573">
                  <c:v>574</c:v>
                </c:pt>
                <c:pt idx="574">
                  <c:v>575</c:v>
                </c:pt>
                <c:pt idx="575">
                  <c:v>576</c:v>
                </c:pt>
                <c:pt idx="576">
                  <c:v>577</c:v>
                </c:pt>
                <c:pt idx="577">
                  <c:v>578</c:v>
                </c:pt>
                <c:pt idx="578">
                  <c:v>579</c:v>
                </c:pt>
                <c:pt idx="579">
                  <c:v>580</c:v>
                </c:pt>
                <c:pt idx="580">
                  <c:v>581</c:v>
                </c:pt>
                <c:pt idx="581">
                  <c:v>582</c:v>
                </c:pt>
                <c:pt idx="582">
                  <c:v>583</c:v>
                </c:pt>
                <c:pt idx="583">
                  <c:v>584</c:v>
                </c:pt>
                <c:pt idx="584">
                  <c:v>585</c:v>
                </c:pt>
                <c:pt idx="585">
                  <c:v>586</c:v>
                </c:pt>
                <c:pt idx="586">
                  <c:v>587</c:v>
                </c:pt>
                <c:pt idx="587">
                  <c:v>588</c:v>
                </c:pt>
                <c:pt idx="588">
                  <c:v>589</c:v>
                </c:pt>
                <c:pt idx="589">
                  <c:v>590</c:v>
                </c:pt>
                <c:pt idx="590">
                  <c:v>591</c:v>
                </c:pt>
                <c:pt idx="591">
                  <c:v>592</c:v>
                </c:pt>
                <c:pt idx="592">
                  <c:v>593</c:v>
                </c:pt>
                <c:pt idx="593">
                  <c:v>594</c:v>
                </c:pt>
                <c:pt idx="594">
                  <c:v>595</c:v>
                </c:pt>
                <c:pt idx="595">
                  <c:v>596</c:v>
                </c:pt>
                <c:pt idx="596">
                  <c:v>597</c:v>
                </c:pt>
                <c:pt idx="597">
                  <c:v>598</c:v>
                </c:pt>
                <c:pt idx="598">
                  <c:v>599</c:v>
                </c:pt>
                <c:pt idx="599">
                  <c:v>600</c:v>
                </c:pt>
                <c:pt idx="600">
                  <c:v>601</c:v>
                </c:pt>
                <c:pt idx="601">
                  <c:v>602</c:v>
                </c:pt>
                <c:pt idx="602">
                  <c:v>603</c:v>
                </c:pt>
                <c:pt idx="603">
                  <c:v>604</c:v>
                </c:pt>
                <c:pt idx="604">
                  <c:v>605</c:v>
                </c:pt>
                <c:pt idx="605">
                  <c:v>606</c:v>
                </c:pt>
                <c:pt idx="606">
                  <c:v>607</c:v>
                </c:pt>
                <c:pt idx="607">
                  <c:v>608</c:v>
                </c:pt>
                <c:pt idx="608">
                  <c:v>609</c:v>
                </c:pt>
                <c:pt idx="609">
                  <c:v>610</c:v>
                </c:pt>
                <c:pt idx="610">
                  <c:v>611</c:v>
                </c:pt>
                <c:pt idx="611">
                  <c:v>612</c:v>
                </c:pt>
                <c:pt idx="612">
                  <c:v>613</c:v>
                </c:pt>
                <c:pt idx="613">
                  <c:v>614</c:v>
                </c:pt>
                <c:pt idx="614">
                  <c:v>615</c:v>
                </c:pt>
                <c:pt idx="615">
                  <c:v>616</c:v>
                </c:pt>
                <c:pt idx="616">
                  <c:v>617</c:v>
                </c:pt>
                <c:pt idx="617">
                  <c:v>618</c:v>
                </c:pt>
                <c:pt idx="618">
                  <c:v>619</c:v>
                </c:pt>
                <c:pt idx="619">
                  <c:v>620</c:v>
                </c:pt>
                <c:pt idx="620">
                  <c:v>621</c:v>
                </c:pt>
                <c:pt idx="621">
                  <c:v>622</c:v>
                </c:pt>
                <c:pt idx="622">
                  <c:v>623</c:v>
                </c:pt>
                <c:pt idx="623">
                  <c:v>624</c:v>
                </c:pt>
                <c:pt idx="624">
                  <c:v>625</c:v>
                </c:pt>
                <c:pt idx="625">
                  <c:v>626</c:v>
                </c:pt>
                <c:pt idx="626">
                  <c:v>627</c:v>
                </c:pt>
                <c:pt idx="627">
                  <c:v>628</c:v>
                </c:pt>
                <c:pt idx="628">
                  <c:v>629</c:v>
                </c:pt>
                <c:pt idx="629">
                  <c:v>630</c:v>
                </c:pt>
                <c:pt idx="630">
                  <c:v>631</c:v>
                </c:pt>
                <c:pt idx="631">
                  <c:v>632</c:v>
                </c:pt>
                <c:pt idx="632">
                  <c:v>633</c:v>
                </c:pt>
                <c:pt idx="633">
                  <c:v>634</c:v>
                </c:pt>
                <c:pt idx="634">
                  <c:v>635</c:v>
                </c:pt>
                <c:pt idx="635">
                  <c:v>636</c:v>
                </c:pt>
                <c:pt idx="636">
                  <c:v>637</c:v>
                </c:pt>
                <c:pt idx="637">
                  <c:v>638</c:v>
                </c:pt>
                <c:pt idx="638">
                  <c:v>639</c:v>
                </c:pt>
                <c:pt idx="639">
                  <c:v>640</c:v>
                </c:pt>
                <c:pt idx="640">
                  <c:v>641</c:v>
                </c:pt>
                <c:pt idx="641">
                  <c:v>642</c:v>
                </c:pt>
                <c:pt idx="642">
                  <c:v>643</c:v>
                </c:pt>
                <c:pt idx="643">
                  <c:v>644</c:v>
                </c:pt>
                <c:pt idx="644">
                  <c:v>645</c:v>
                </c:pt>
                <c:pt idx="645">
                  <c:v>646</c:v>
                </c:pt>
                <c:pt idx="646">
                  <c:v>647</c:v>
                </c:pt>
                <c:pt idx="647">
                  <c:v>648</c:v>
                </c:pt>
                <c:pt idx="648">
                  <c:v>649</c:v>
                </c:pt>
                <c:pt idx="649">
                  <c:v>650</c:v>
                </c:pt>
                <c:pt idx="650">
                  <c:v>651</c:v>
                </c:pt>
                <c:pt idx="651">
                  <c:v>652</c:v>
                </c:pt>
                <c:pt idx="652">
                  <c:v>653</c:v>
                </c:pt>
                <c:pt idx="653">
                  <c:v>654</c:v>
                </c:pt>
                <c:pt idx="654">
                  <c:v>655</c:v>
                </c:pt>
                <c:pt idx="655">
                  <c:v>656</c:v>
                </c:pt>
                <c:pt idx="656">
                  <c:v>657</c:v>
                </c:pt>
                <c:pt idx="657">
                  <c:v>658</c:v>
                </c:pt>
                <c:pt idx="658">
                  <c:v>659</c:v>
                </c:pt>
                <c:pt idx="659">
                  <c:v>660</c:v>
                </c:pt>
                <c:pt idx="660">
                  <c:v>661</c:v>
                </c:pt>
                <c:pt idx="661">
                  <c:v>662</c:v>
                </c:pt>
                <c:pt idx="662">
                  <c:v>663</c:v>
                </c:pt>
                <c:pt idx="663">
                  <c:v>664</c:v>
                </c:pt>
                <c:pt idx="664">
                  <c:v>665</c:v>
                </c:pt>
                <c:pt idx="665">
                  <c:v>666</c:v>
                </c:pt>
                <c:pt idx="666">
                  <c:v>667</c:v>
                </c:pt>
                <c:pt idx="667">
                  <c:v>668</c:v>
                </c:pt>
                <c:pt idx="668">
                  <c:v>669</c:v>
                </c:pt>
                <c:pt idx="669">
                  <c:v>670</c:v>
                </c:pt>
                <c:pt idx="670">
                  <c:v>671</c:v>
                </c:pt>
                <c:pt idx="671">
                  <c:v>672</c:v>
                </c:pt>
                <c:pt idx="672">
                  <c:v>673</c:v>
                </c:pt>
                <c:pt idx="673">
                  <c:v>674</c:v>
                </c:pt>
                <c:pt idx="674">
                  <c:v>675</c:v>
                </c:pt>
                <c:pt idx="675">
                  <c:v>676</c:v>
                </c:pt>
                <c:pt idx="676">
                  <c:v>677</c:v>
                </c:pt>
                <c:pt idx="677">
                  <c:v>678</c:v>
                </c:pt>
                <c:pt idx="678">
                  <c:v>679</c:v>
                </c:pt>
                <c:pt idx="679">
                  <c:v>680</c:v>
                </c:pt>
                <c:pt idx="680">
                  <c:v>681</c:v>
                </c:pt>
                <c:pt idx="681">
                  <c:v>682</c:v>
                </c:pt>
                <c:pt idx="682">
                  <c:v>683</c:v>
                </c:pt>
                <c:pt idx="683">
                  <c:v>684</c:v>
                </c:pt>
                <c:pt idx="684">
                  <c:v>685</c:v>
                </c:pt>
                <c:pt idx="685">
                  <c:v>686</c:v>
                </c:pt>
                <c:pt idx="686">
                  <c:v>687</c:v>
                </c:pt>
                <c:pt idx="687">
                  <c:v>688</c:v>
                </c:pt>
                <c:pt idx="688">
                  <c:v>689</c:v>
                </c:pt>
                <c:pt idx="689">
                  <c:v>690</c:v>
                </c:pt>
                <c:pt idx="690">
                  <c:v>691</c:v>
                </c:pt>
                <c:pt idx="691">
                  <c:v>692</c:v>
                </c:pt>
                <c:pt idx="692">
                  <c:v>693</c:v>
                </c:pt>
                <c:pt idx="693">
                  <c:v>694</c:v>
                </c:pt>
                <c:pt idx="694">
                  <c:v>695</c:v>
                </c:pt>
                <c:pt idx="695">
                  <c:v>696</c:v>
                </c:pt>
                <c:pt idx="696">
                  <c:v>697</c:v>
                </c:pt>
                <c:pt idx="697">
                  <c:v>698</c:v>
                </c:pt>
                <c:pt idx="698">
                  <c:v>699</c:v>
                </c:pt>
                <c:pt idx="699">
                  <c:v>700</c:v>
                </c:pt>
                <c:pt idx="700">
                  <c:v>701</c:v>
                </c:pt>
                <c:pt idx="701">
                  <c:v>702</c:v>
                </c:pt>
                <c:pt idx="702">
                  <c:v>703</c:v>
                </c:pt>
                <c:pt idx="703">
                  <c:v>704</c:v>
                </c:pt>
                <c:pt idx="704">
                  <c:v>705</c:v>
                </c:pt>
                <c:pt idx="705">
                  <c:v>706</c:v>
                </c:pt>
                <c:pt idx="706">
                  <c:v>707</c:v>
                </c:pt>
                <c:pt idx="707">
                  <c:v>708</c:v>
                </c:pt>
                <c:pt idx="708">
                  <c:v>709</c:v>
                </c:pt>
                <c:pt idx="709">
                  <c:v>710</c:v>
                </c:pt>
                <c:pt idx="710">
                  <c:v>711</c:v>
                </c:pt>
                <c:pt idx="711">
                  <c:v>712</c:v>
                </c:pt>
                <c:pt idx="712">
                  <c:v>713</c:v>
                </c:pt>
                <c:pt idx="713">
                  <c:v>714</c:v>
                </c:pt>
                <c:pt idx="714">
                  <c:v>715</c:v>
                </c:pt>
                <c:pt idx="715">
                  <c:v>716</c:v>
                </c:pt>
                <c:pt idx="716">
                  <c:v>717</c:v>
                </c:pt>
                <c:pt idx="717">
                  <c:v>718</c:v>
                </c:pt>
                <c:pt idx="718">
                  <c:v>719</c:v>
                </c:pt>
                <c:pt idx="719">
                  <c:v>720</c:v>
                </c:pt>
                <c:pt idx="720">
                  <c:v>721</c:v>
                </c:pt>
                <c:pt idx="721">
                  <c:v>722</c:v>
                </c:pt>
                <c:pt idx="722">
                  <c:v>723</c:v>
                </c:pt>
                <c:pt idx="723">
                  <c:v>724</c:v>
                </c:pt>
                <c:pt idx="724">
                  <c:v>725</c:v>
                </c:pt>
                <c:pt idx="725">
                  <c:v>726</c:v>
                </c:pt>
                <c:pt idx="726">
                  <c:v>727</c:v>
                </c:pt>
                <c:pt idx="727">
                  <c:v>728</c:v>
                </c:pt>
                <c:pt idx="728">
                  <c:v>729</c:v>
                </c:pt>
                <c:pt idx="729">
                  <c:v>730</c:v>
                </c:pt>
                <c:pt idx="730">
                  <c:v>731</c:v>
                </c:pt>
                <c:pt idx="731">
                  <c:v>732</c:v>
                </c:pt>
                <c:pt idx="732">
                  <c:v>733</c:v>
                </c:pt>
                <c:pt idx="733">
                  <c:v>734</c:v>
                </c:pt>
                <c:pt idx="734">
                  <c:v>735</c:v>
                </c:pt>
                <c:pt idx="735">
                  <c:v>736</c:v>
                </c:pt>
                <c:pt idx="736">
                  <c:v>737</c:v>
                </c:pt>
                <c:pt idx="737">
                  <c:v>738</c:v>
                </c:pt>
                <c:pt idx="738">
                  <c:v>739</c:v>
                </c:pt>
                <c:pt idx="739">
                  <c:v>740</c:v>
                </c:pt>
                <c:pt idx="740">
                  <c:v>741</c:v>
                </c:pt>
                <c:pt idx="741">
                  <c:v>742</c:v>
                </c:pt>
                <c:pt idx="742">
                  <c:v>743</c:v>
                </c:pt>
                <c:pt idx="743">
                  <c:v>744</c:v>
                </c:pt>
                <c:pt idx="744">
                  <c:v>745</c:v>
                </c:pt>
                <c:pt idx="745">
                  <c:v>746</c:v>
                </c:pt>
                <c:pt idx="746">
                  <c:v>747</c:v>
                </c:pt>
                <c:pt idx="747">
                  <c:v>748</c:v>
                </c:pt>
                <c:pt idx="748">
                  <c:v>749</c:v>
                </c:pt>
                <c:pt idx="749">
                  <c:v>750</c:v>
                </c:pt>
                <c:pt idx="750">
                  <c:v>751</c:v>
                </c:pt>
                <c:pt idx="751">
                  <c:v>752</c:v>
                </c:pt>
                <c:pt idx="752">
                  <c:v>753</c:v>
                </c:pt>
                <c:pt idx="753">
                  <c:v>754</c:v>
                </c:pt>
                <c:pt idx="754">
                  <c:v>755</c:v>
                </c:pt>
                <c:pt idx="755">
                  <c:v>756</c:v>
                </c:pt>
                <c:pt idx="756">
                  <c:v>757</c:v>
                </c:pt>
                <c:pt idx="757">
                  <c:v>758</c:v>
                </c:pt>
                <c:pt idx="758">
                  <c:v>759</c:v>
                </c:pt>
                <c:pt idx="759">
                  <c:v>760</c:v>
                </c:pt>
                <c:pt idx="760">
                  <c:v>761</c:v>
                </c:pt>
                <c:pt idx="761">
                  <c:v>762</c:v>
                </c:pt>
                <c:pt idx="762">
                  <c:v>763</c:v>
                </c:pt>
                <c:pt idx="763">
                  <c:v>764</c:v>
                </c:pt>
                <c:pt idx="764">
                  <c:v>765</c:v>
                </c:pt>
                <c:pt idx="765">
                  <c:v>766</c:v>
                </c:pt>
                <c:pt idx="766">
                  <c:v>767</c:v>
                </c:pt>
                <c:pt idx="767">
                  <c:v>768</c:v>
                </c:pt>
                <c:pt idx="768">
                  <c:v>769</c:v>
                </c:pt>
                <c:pt idx="769">
                  <c:v>770</c:v>
                </c:pt>
                <c:pt idx="770">
                  <c:v>771</c:v>
                </c:pt>
                <c:pt idx="771">
                  <c:v>772</c:v>
                </c:pt>
                <c:pt idx="772">
                  <c:v>773</c:v>
                </c:pt>
                <c:pt idx="773">
                  <c:v>774</c:v>
                </c:pt>
                <c:pt idx="774">
                  <c:v>775</c:v>
                </c:pt>
                <c:pt idx="775">
                  <c:v>776</c:v>
                </c:pt>
                <c:pt idx="776">
                  <c:v>777</c:v>
                </c:pt>
                <c:pt idx="777">
                  <c:v>778</c:v>
                </c:pt>
                <c:pt idx="778">
                  <c:v>779</c:v>
                </c:pt>
                <c:pt idx="779">
                  <c:v>780</c:v>
                </c:pt>
                <c:pt idx="780">
                  <c:v>781</c:v>
                </c:pt>
                <c:pt idx="781">
                  <c:v>782</c:v>
                </c:pt>
                <c:pt idx="782">
                  <c:v>783</c:v>
                </c:pt>
                <c:pt idx="783">
                  <c:v>784</c:v>
                </c:pt>
                <c:pt idx="784">
                  <c:v>785</c:v>
                </c:pt>
                <c:pt idx="785">
                  <c:v>786</c:v>
                </c:pt>
                <c:pt idx="786">
                  <c:v>787</c:v>
                </c:pt>
                <c:pt idx="787">
                  <c:v>788</c:v>
                </c:pt>
                <c:pt idx="788">
                  <c:v>789</c:v>
                </c:pt>
                <c:pt idx="789">
                  <c:v>790</c:v>
                </c:pt>
                <c:pt idx="790">
                  <c:v>791</c:v>
                </c:pt>
                <c:pt idx="791">
                  <c:v>792</c:v>
                </c:pt>
                <c:pt idx="792">
                  <c:v>793</c:v>
                </c:pt>
                <c:pt idx="793">
                  <c:v>794</c:v>
                </c:pt>
                <c:pt idx="794">
                  <c:v>795</c:v>
                </c:pt>
                <c:pt idx="795">
                  <c:v>796</c:v>
                </c:pt>
                <c:pt idx="796">
                  <c:v>797</c:v>
                </c:pt>
                <c:pt idx="797">
                  <c:v>798</c:v>
                </c:pt>
                <c:pt idx="798">
                  <c:v>799</c:v>
                </c:pt>
                <c:pt idx="799">
                  <c:v>800</c:v>
                </c:pt>
                <c:pt idx="800">
                  <c:v>801</c:v>
                </c:pt>
                <c:pt idx="801">
                  <c:v>802</c:v>
                </c:pt>
                <c:pt idx="802">
                  <c:v>803</c:v>
                </c:pt>
                <c:pt idx="803">
                  <c:v>804</c:v>
                </c:pt>
                <c:pt idx="804">
                  <c:v>805</c:v>
                </c:pt>
                <c:pt idx="805">
                  <c:v>806</c:v>
                </c:pt>
                <c:pt idx="806">
                  <c:v>807</c:v>
                </c:pt>
                <c:pt idx="807">
                  <c:v>808</c:v>
                </c:pt>
                <c:pt idx="808">
                  <c:v>809</c:v>
                </c:pt>
                <c:pt idx="809">
                  <c:v>810</c:v>
                </c:pt>
                <c:pt idx="810">
                  <c:v>811</c:v>
                </c:pt>
                <c:pt idx="811">
                  <c:v>812</c:v>
                </c:pt>
                <c:pt idx="812">
                  <c:v>813</c:v>
                </c:pt>
                <c:pt idx="813">
                  <c:v>814</c:v>
                </c:pt>
                <c:pt idx="814">
                  <c:v>815</c:v>
                </c:pt>
                <c:pt idx="815">
                  <c:v>816</c:v>
                </c:pt>
                <c:pt idx="816">
                  <c:v>817</c:v>
                </c:pt>
                <c:pt idx="817">
                  <c:v>818</c:v>
                </c:pt>
                <c:pt idx="818">
                  <c:v>819</c:v>
                </c:pt>
                <c:pt idx="819">
                  <c:v>820</c:v>
                </c:pt>
                <c:pt idx="820">
                  <c:v>821</c:v>
                </c:pt>
                <c:pt idx="821">
                  <c:v>822</c:v>
                </c:pt>
                <c:pt idx="822">
                  <c:v>823</c:v>
                </c:pt>
                <c:pt idx="823">
                  <c:v>824</c:v>
                </c:pt>
                <c:pt idx="824">
                  <c:v>825</c:v>
                </c:pt>
                <c:pt idx="825">
                  <c:v>826</c:v>
                </c:pt>
                <c:pt idx="826">
                  <c:v>827</c:v>
                </c:pt>
                <c:pt idx="827">
                  <c:v>828</c:v>
                </c:pt>
                <c:pt idx="828">
                  <c:v>829</c:v>
                </c:pt>
                <c:pt idx="829">
                  <c:v>830</c:v>
                </c:pt>
                <c:pt idx="830">
                  <c:v>831</c:v>
                </c:pt>
                <c:pt idx="831">
                  <c:v>832</c:v>
                </c:pt>
                <c:pt idx="832">
                  <c:v>833</c:v>
                </c:pt>
                <c:pt idx="833">
                  <c:v>834</c:v>
                </c:pt>
                <c:pt idx="834">
                  <c:v>835</c:v>
                </c:pt>
                <c:pt idx="835">
                  <c:v>836</c:v>
                </c:pt>
                <c:pt idx="836">
                  <c:v>837</c:v>
                </c:pt>
                <c:pt idx="837">
                  <c:v>838</c:v>
                </c:pt>
                <c:pt idx="838">
                  <c:v>839</c:v>
                </c:pt>
                <c:pt idx="839">
                  <c:v>840</c:v>
                </c:pt>
                <c:pt idx="840">
                  <c:v>841</c:v>
                </c:pt>
                <c:pt idx="841">
                  <c:v>842</c:v>
                </c:pt>
                <c:pt idx="842">
                  <c:v>843</c:v>
                </c:pt>
                <c:pt idx="843">
                  <c:v>844</c:v>
                </c:pt>
                <c:pt idx="844">
                  <c:v>845</c:v>
                </c:pt>
                <c:pt idx="845">
                  <c:v>846</c:v>
                </c:pt>
                <c:pt idx="846">
                  <c:v>847</c:v>
                </c:pt>
                <c:pt idx="847">
                  <c:v>848</c:v>
                </c:pt>
                <c:pt idx="848">
                  <c:v>849</c:v>
                </c:pt>
                <c:pt idx="849">
                  <c:v>850</c:v>
                </c:pt>
                <c:pt idx="850">
                  <c:v>851</c:v>
                </c:pt>
                <c:pt idx="851">
                  <c:v>852</c:v>
                </c:pt>
                <c:pt idx="852">
                  <c:v>853</c:v>
                </c:pt>
                <c:pt idx="853">
                  <c:v>854</c:v>
                </c:pt>
                <c:pt idx="854">
                  <c:v>855</c:v>
                </c:pt>
                <c:pt idx="855">
                  <c:v>856</c:v>
                </c:pt>
                <c:pt idx="856">
                  <c:v>857</c:v>
                </c:pt>
                <c:pt idx="857">
                  <c:v>858</c:v>
                </c:pt>
                <c:pt idx="858">
                  <c:v>859</c:v>
                </c:pt>
                <c:pt idx="859">
                  <c:v>860</c:v>
                </c:pt>
                <c:pt idx="860">
                  <c:v>861</c:v>
                </c:pt>
                <c:pt idx="861">
                  <c:v>862</c:v>
                </c:pt>
                <c:pt idx="862">
                  <c:v>863</c:v>
                </c:pt>
                <c:pt idx="863">
                  <c:v>864</c:v>
                </c:pt>
                <c:pt idx="864">
                  <c:v>865</c:v>
                </c:pt>
                <c:pt idx="865">
                  <c:v>866</c:v>
                </c:pt>
                <c:pt idx="866">
                  <c:v>867</c:v>
                </c:pt>
                <c:pt idx="867">
                  <c:v>868</c:v>
                </c:pt>
                <c:pt idx="868">
                  <c:v>869</c:v>
                </c:pt>
                <c:pt idx="869">
                  <c:v>870</c:v>
                </c:pt>
                <c:pt idx="870">
                  <c:v>871</c:v>
                </c:pt>
                <c:pt idx="871">
                  <c:v>872</c:v>
                </c:pt>
                <c:pt idx="872">
                  <c:v>873</c:v>
                </c:pt>
                <c:pt idx="873">
                  <c:v>874</c:v>
                </c:pt>
                <c:pt idx="874">
                  <c:v>875</c:v>
                </c:pt>
                <c:pt idx="875">
                  <c:v>876</c:v>
                </c:pt>
                <c:pt idx="876">
                  <c:v>877</c:v>
                </c:pt>
                <c:pt idx="877">
                  <c:v>878</c:v>
                </c:pt>
                <c:pt idx="878">
                  <c:v>879</c:v>
                </c:pt>
                <c:pt idx="879">
                  <c:v>880</c:v>
                </c:pt>
                <c:pt idx="880">
                  <c:v>881</c:v>
                </c:pt>
                <c:pt idx="881">
                  <c:v>882</c:v>
                </c:pt>
                <c:pt idx="882">
                  <c:v>883</c:v>
                </c:pt>
                <c:pt idx="883">
                  <c:v>884</c:v>
                </c:pt>
                <c:pt idx="884">
                  <c:v>885</c:v>
                </c:pt>
                <c:pt idx="885">
                  <c:v>886</c:v>
                </c:pt>
                <c:pt idx="886">
                  <c:v>887</c:v>
                </c:pt>
                <c:pt idx="887">
                  <c:v>888</c:v>
                </c:pt>
                <c:pt idx="888">
                  <c:v>889</c:v>
                </c:pt>
                <c:pt idx="889">
                  <c:v>890</c:v>
                </c:pt>
                <c:pt idx="890">
                  <c:v>891</c:v>
                </c:pt>
                <c:pt idx="891">
                  <c:v>892</c:v>
                </c:pt>
                <c:pt idx="892">
                  <c:v>893</c:v>
                </c:pt>
                <c:pt idx="893">
                  <c:v>894</c:v>
                </c:pt>
                <c:pt idx="894">
                  <c:v>895</c:v>
                </c:pt>
                <c:pt idx="895">
                  <c:v>896</c:v>
                </c:pt>
                <c:pt idx="896">
                  <c:v>897</c:v>
                </c:pt>
                <c:pt idx="897">
                  <c:v>898</c:v>
                </c:pt>
                <c:pt idx="898">
                  <c:v>899</c:v>
                </c:pt>
                <c:pt idx="899">
                  <c:v>900</c:v>
                </c:pt>
                <c:pt idx="900">
                  <c:v>901</c:v>
                </c:pt>
                <c:pt idx="901">
                  <c:v>902</c:v>
                </c:pt>
                <c:pt idx="902">
                  <c:v>903</c:v>
                </c:pt>
                <c:pt idx="903">
                  <c:v>904</c:v>
                </c:pt>
                <c:pt idx="904">
                  <c:v>905</c:v>
                </c:pt>
                <c:pt idx="905">
                  <c:v>906</c:v>
                </c:pt>
                <c:pt idx="906">
                  <c:v>907</c:v>
                </c:pt>
                <c:pt idx="907">
                  <c:v>908</c:v>
                </c:pt>
                <c:pt idx="908">
                  <c:v>909</c:v>
                </c:pt>
                <c:pt idx="909">
                  <c:v>910</c:v>
                </c:pt>
                <c:pt idx="910">
                  <c:v>911</c:v>
                </c:pt>
                <c:pt idx="911">
                  <c:v>912</c:v>
                </c:pt>
                <c:pt idx="912">
                  <c:v>913</c:v>
                </c:pt>
                <c:pt idx="913">
                  <c:v>914</c:v>
                </c:pt>
                <c:pt idx="914">
                  <c:v>915</c:v>
                </c:pt>
                <c:pt idx="915">
                  <c:v>916</c:v>
                </c:pt>
                <c:pt idx="916">
                  <c:v>917</c:v>
                </c:pt>
                <c:pt idx="917">
                  <c:v>918</c:v>
                </c:pt>
                <c:pt idx="918">
                  <c:v>919</c:v>
                </c:pt>
                <c:pt idx="919">
                  <c:v>920</c:v>
                </c:pt>
                <c:pt idx="920">
                  <c:v>921</c:v>
                </c:pt>
                <c:pt idx="921">
                  <c:v>922</c:v>
                </c:pt>
                <c:pt idx="922">
                  <c:v>923</c:v>
                </c:pt>
                <c:pt idx="923">
                  <c:v>924</c:v>
                </c:pt>
                <c:pt idx="924">
                  <c:v>925</c:v>
                </c:pt>
                <c:pt idx="925">
                  <c:v>926</c:v>
                </c:pt>
                <c:pt idx="926">
                  <c:v>927</c:v>
                </c:pt>
                <c:pt idx="927">
                  <c:v>928</c:v>
                </c:pt>
                <c:pt idx="928">
                  <c:v>929</c:v>
                </c:pt>
                <c:pt idx="929">
                  <c:v>930</c:v>
                </c:pt>
                <c:pt idx="930">
                  <c:v>931</c:v>
                </c:pt>
                <c:pt idx="931">
                  <c:v>932</c:v>
                </c:pt>
                <c:pt idx="932">
                  <c:v>933</c:v>
                </c:pt>
                <c:pt idx="933">
                  <c:v>934</c:v>
                </c:pt>
                <c:pt idx="934">
                  <c:v>935</c:v>
                </c:pt>
                <c:pt idx="935">
                  <c:v>936</c:v>
                </c:pt>
                <c:pt idx="936">
                  <c:v>937</c:v>
                </c:pt>
                <c:pt idx="937">
                  <c:v>938</c:v>
                </c:pt>
                <c:pt idx="938">
                  <c:v>939</c:v>
                </c:pt>
                <c:pt idx="939">
                  <c:v>940</c:v>
                </c:pt>
                <c:pt idx="940">
                  <c:v>941</c:v>
                </c:pt>
                <c:pt idx="941">
                  <c:v>942</c:v>
                </c:pt>
                <c:pt idx="942">
                  <c:v>943</c:v>
                </c:pt>
                <c:pt idx="943">
                  <c:v>944</c:v>
                </c:pt>
                <c:pt idx="944">
                  <c:v>945</c:v>
                </c:pt>
                <c:pt idx="945">
                  <c:v>946</c:v>
                </c:pt>
                <c:pt idx="946">
                  <c:v>947</c:v>
                </c:pt>
                <c:pt idx="947">
                  <c:v>948</c:v>
                </c:pt>
                <c:pt idx="948">
                  <c:v>949</c:v>
                </c:pt>
                <c:pt idx="949">
                  <c:v>950</c:v>
                </c:pt>
                <c:pt idx="950">
                  <c:v>951</c:v>
                </c:pt>
                <c:pt idx="951">
                  <c:v>952</c:v>
                </c:pt>
                <c:pt idx="952">
                  <c:v>953</c:v>
                </c:pt>
                <c:pt idx="953">
                  <c:v>954</c:v>
                </c:pt>
                <c:pt idx="954">
                  <c:v>955</c:v>
                </c:pt>
                <c:pt idx="955">
                  <c:v>956</c:v>
                </c:pt>
                <c:pt idx="956">
                  <c:v>957</c:v>
                </c:pt>
                <c:pt idx="957">
                  <c:v>958</c:v>
                </c:pt>
                <c:pt idx="958">
                  <c:v>959</c:v>
                </c:pt>
                <c:pt idx="959">
                  <c:v>960</c:v>
                </c:pt>
                <c:pt idx="960">
                  <c:v>961</c:v>
                </c:pt>
                <c:pt idx="961">
                  <c:v>962</c:v>
                </c:pt>
                <c:pt idx="962">
                  <c:v>963</c:v>
                </c:pt>
                <c:pt idx="963">
                  <c:v>964</c:v>
                </c:pt>
                <c:pt idx="964">
                  <c:v>965</c:v>
                </c:pt>
                <c:pt idx="965">
                  <c:v>966</c:v>
                </c:pt>
                <c:pt idx="966">
                  <c:v>967</c:v>
                </c:pt>
                <c:pt idx="967">
                  <c:v>968</c:v>
                </c:pt>
                <c:pt idx="968">
                  <c:v>969</c:v>
                </c:pt>
                <c:pt idx="969">
                  <c:v>970</c:v>
                </c:pt>
                <c:pt idx="970">
                  <c:v>971</c:v>
                </c:pt>
                <c:pt idx="971">
                  <c:v>972</c:v>
                </c:pt>
                <c:pt idx="972">
                  <c:v>973</c:v>
                </c:pt>
                <c:pt idx="973">
                  <c:v>974</c:v>
                </c:pt>
                <c:pt idx="974">
                  <c:v>975</c:v>
                </c:pt>
                <c:pt idx="975">
                  <c:v>976</c:v>
                </c:pt>
                <c:pt idx="976">
                  <c:v>977</c:v>
                </c:pt>
                <c:pt idx="977">
                  <c:v>978</c:v>
                </c:pt>
                <c:pt idx="978">
                  <c:v>979</c:v>
                </c:pt>
                <c:pt idx="979">
                  <c:v>980</c:v>
                </c:pt>
                <c:pt idx="980">
                  <c:v>981</c:v>
                </c:pt>
                <c:pt idx="981">
                  <c:v>982</c:v>
                </c:pt>
                <c:pt idx="982">
                  <c:v>983</c:v>
                </c:pt>
                <c:pt idx="983">
                  <c:v>984</c:v>
                </c:pt>
                <c:pt idx="984">
                  <c:v>985</c:v>
                </c:pt>
                <c:pt idx="985">
                  <c:v>986</c:v>
                </c:pt>
                <c:pt idx="986">
                  <c:v>987</c:v>
                </c:pt>
                <c:pt idx="987">
                  <c:v>988</c:v>
                </c:pt>
                <c:pt idx="988">
                  <c:v>989</c:v>
                </c:pt>
                <c:pt idx="989">
                  <c:v>990</c:v>
                </c:pt>
                <c:pt idx="990">
                  <c:v>991</c:v>
                </c:pt>
                <c:pt idx="991">
                  <c:v>992</c:v>
                </c:pt>
                <c:pt idx="992">
                  <c:v>993</c:v>
                </c:pt>
                <c:pt idx="993">
                  <c:v>994</c:v>
                </c:pt>
                <c:pt idx="994">
                  <c:v>995</c:v>
                </c:pt>
                <c:pt idx="995">
                  <c:v>996</c:v>
                </c:pt>
                <c:pt idx="996">
                  <c:v>997</c:v>
                </c:pt>
                <c:pt idx="997">
                  <c:v>998</c:v>
                </c:pt>
                <c:pt idx="998">
                  <c:v>999</c:v>
                </c:pt>
                <c:pt idx="999">
                  <c:v>1000</c:v>
                </c:pt>
                <c:pt idx="1000">
                  <c:v>1001</c:v>
                </c:pt>
                <c:pt idx="1001">
                  <c:v>1002</c:v>
                </c:pt>
                <c:pt idx="1002">
                  <c:v>1003</c:v>
                </c:pt>
                <c:pt idx="1003">
                  <c:v>1004</c:v>
                </c:pt>
                <c:pt idx="1004">
                  <c:v>1005</c:v>
                </c:pt>
                <c:pt idx="1005">
                  <c:v>1006</c:v>
                </c:pt>
                <c:pt idx="1006">
                  <c:v>1007</c:v>
                </c:pt>
                <c:pt idx="1007">
                  <c:v>1008</c:v>
                </c:pt>
                <c:pt idx="1008">
                  <c:v>1009</c:v>
                </c:pt>
                <c:pt idx="1009">
                  <c:v>1010</c:v>
                </c:pt>
                <c:pt idx="1010">
                  <c:v>1011</c:v>
                </c:pt>
                <c:pt idx="1011">
                  <c:v>1012</c:v>
                </c:pt>
                <c:pt idx="1012">
                  <c:v>1013</c:v>
                </c:pt>
                <c:pt idx="1013">
                  <c:v>1014</c:v>
                </c:pt>
                <c:pt idx="1014">
                  <c:v>1015</c:v>
                </c:pt>
                <c:pt idx="1015">
                  <c:v>1016</c:v>
                </c:pt>
                <c:pt idx="1016">
                  <c:v>1017</c:v>
                </c:pt>
                <c:pt idx="1017">
                  <c:v>1018</c:v>
                </c:pt>
                <c:pt idx="1018">
                  <c:v>1019</c:v>
                </c:pt>
                <c:pt idx="1019">
                  <c:v>1020</c:v>
                </c:pt>
                <c:pt idx="1020">
                  <c:v>1021</c:v>
                </c:pt>
                <c:pt idx="1021">
                  <c:v>1022</c:v>
                </c:pt>
                <c:pt idx="1022">
                  <c:v>1023</c:v>
                </c:pt>
                <c:pt idx="1023">
                  <c:v>1024</c:v>
                </c:pt>
                <c:pt idx="1024">
                  <c:v>1025</c:v>
                </c:pt>
                <c:pt idx="1025">
                  <c:v>1026</c:v>
                </c:pt>
                <c:pt idx="1026">
                  <c:v>1027</c:v>
                </c:pt>
                <c:pt idx="1027">
                  <c:v>1028</c:v>
                </c:pt>
                <c:pt idx="1028">
                  <c:v>1029</c:v>
                </c:pt>
                <c:pt idx="1029">
                  <c:v>1030</c:v>
                </c:pt>
                <c:pt idx="1030">
                  <c:v>1031</c:v>
                </c:pt>
                <c:pt idx="1031">
                  <c:v>1032</c:v>
                </c:pt>
                <c:pt idx="1032">
                  <c:v>1033</c:v>
                </c:pt>
                <c:pt idx="1033">
                  <c:v>1034</c:v>
                </c:pt>
                <c:pt idx="1034">
                  <c:v>1035</c:v>
                </c:pt>
                <c:pt idx="1035">
                  <c:v>1036</c:v>
                </c:pt>
                <c:pt idx="1036">
                  <c:v>1037</c:v>
                </c:pt>
                <c:pt idx="1037">
                  <c:v>1038</c:v>
                </c:pt>
                <c:pt idx="1038">
                  <c:v>1039</c:v>
                </c:pt>
                <c:pt idx="1039">
                  <c:v>1040</c:v>
                </c:pt>
                <c:pt idx="1040">
                  <c:v>1041</c:v>
                </c:pt>
                <c:pt idx="1041">
                  <c:v>1042</c:v>
                </c:pt>
                <c:pt idx="1042">
                  <c:v>1043</c:v>
                </c:pt>
                <c:pt idx="1043">
                  <c:v>1044</c:v>
                </c:pt>
                <c:pt idx="1044">
                  <c:v>1045</c:v>
                </c:pt>
                <c:pt idx="1045">
                  <c:v>1046</c:v>
                </c:pt>
                <c:pt idx="1046">
                  <c:v>1047</c:v>
                </c:pt>
                <c:pt idx="1047">
                  <c:v>1048</c:v>
                </c:pt>
                <c:pt idx="1048">
                  <c:v>1049</c:v>
                </c:pt>
                <c:pt idx="1049">
                  <c:v>1050</c:v>
                </c:pt>
                <c:pt idx="1050">
                  <c:v>1051</c:v>
                </c:pt>
                <c:pt idx="1051">
                  <c:v>1052</c:v>
                </c:pt>
                <c:pt idx="1052">
                  <c:v>1053</c:v>
                </c:pt>
                <c:pt idx="1053">
                  <c:v>1054</c:v>
                </c:pt>
                <c:pt idx="1054">
                  <c:v>1055</c:v>
                </c:pt>
                <c:pt idx="1055">
                  <c:v>1056</c:v>
                </c:pt>
                <c:pt idx="1056">
                  <c:v>1057</c:v>
                </c:pt>
                <c:pt idx="1057">
                  <c:v>1058</c:v>
                </c:pt>
                <c:pt idx="1058">
                  <c:v>1059</c:v>
                </c:pt>
                <c:pt idx="1059">
                  <c:v>1060</c:v>
                </c:pt>
                <c:pt idx="1060">
                  <c:v>1061</c:v>
                </c:pt>
                <c:pt idx="1061">
                  <c:v>1062</c:v>
                </c:pt>
                <c:pt idx="1062">
                  <c:v>1063</c:v>
                </c:pt>
                <c:pt idx="1063">
                  <c:v>1064</c:v>
                </c:pt>
                <c:pt idx="1064">
                  <c:v>1065</c:v>
                </c:pt>
                <c:pt idx="1065">
                  <c:v>1066</c:v>
                </c:pt>
                <c:pt idx="1066">
                  <c:v>1067</c:v>
                </c:pt>
                <c:pt idx="1067">
                  <c:v>1068</c:v>
                </c:pt>
                <c:pt idx="1068">
                  <c:v>1069</c:v>
                </c:pt>
                <c:pt idx="1069">
                  <c:v>1070</c:v>
                </c:pt>
                <c:pt idx="1070">
                  <c:v>1071</c:v>
                </c:pt>
                <c:pt idx="1071">
                  <c:v>1072</c:v>
                </c:pt>
                <c:pt idx="1072">
                  <c:v>1073</c:v>
                </c:pt>
                <c:pt idx="1073">
                  <c:v>1074</c:v>
                </c:pt>
                <c:pt idx="1074">
                  <c:v>1075</c:v>
                </c:pt>
                <c:pt idx="1075">
                  <c:v>1076</c:v>
                </c:pt>
                <c:pt idx="1076">
                  <c:v>1077</c:v>
                </c:pt>
                <c:pt idx="1077">
                  <c:v>1078</c:v>
                </c:pt>
                <c:pt idx="1078">
                  <c:v>1079</c:v>
                </c:pt>
                <c:pt idx="1079">
                  <c:v>1080</c:v>
                </c:pt>
                <c:pt idx="1080">
                  <c:v>1081</c:v>
                </c:pt>
                <c:pt idx="1081">
                  <c:v>1082</c:v>
                </c:pt>
                <c:pt idx="1082">
                  <c:v>1083</c:v>
                </c:pt>
                <c:pt idx="1083">
                  <c:v>1084</c:v>
                </c:pt>
                <c:pt idx="1084">
                  <c:v>1085</c:v>
                </c:pt>
                <c:pt idx="1085">
                  <c:v>1086</c:v>
                </c:pt>
                <c:pt idx="1086">
                  <c:v>1087</c:v>
                </c:pt>
                <c:pt idx="1087">
                  <c:v>1088</c:v>
                </c:pt>
                <c:pt idx="1088">
                  <c:v>1089</c:v>
                </c:pt>
                <c:pt idx="1089">
                  <c:v>1090</c:v>
                </c:pt>
                <c:pt idx="1090">
                  <c:v>1091</c:v>
                </c:pt>
                <c:pt idx="1091">
                  <c:v>1092</c:v>
                </c:pt>
                <c:pt idx="1092">
                  <c:v>1093</c:v>
                </c:pt>
                <c:pt idx="1093">
                  <c:v>1094</c:v>
                </c:pt>
                <c:pt idx="1094">
                  <c:v>1095</c:v>
                </c:pt>
                <c:pt idx="1095">
                  <c:v>1096</c:v>
                </c:pt>
                <c:pt idx="1096">
                  <c:v>1097</c:v>
                </c:pt>
                <c:pt idx="1097">
                  <c:v>1098</c:v>
                </c:pt>
                <c:pt idx="1098">
                  <c:v>1099</c:v>
                </c:pt>
                <c:pt idx="1099">
                  <c:v>1100</c:v>
                </c:pt>
                <c:pt idx="1100">
                  <c:v>1101</c:v>
                </c:pt>
                <c:pt idx="1101">
                  <c:v>1102</c:v>
                </c:pt>
                <c:pt idx="1102">
                  <c:v>1103</c:v>
                </c:pt>
                <c:pt idx="1103">
                  <c:v>1104</c:v>
                </c:pt>
                <c:pt idx="1104">
                  <c:v>1105</c:v>
                </c:pt>
                <c:pt idx="1105">
                  <c:v>1106</c:v>
                </c:pt>
                <c:pt idx="1106">
                  <c:v>1107</c:v>
                </c:pt>
                <c:pt idx="1107">
                  <c:v>1108</c:v>
                </c:pt>
                <c:pt idx="1108">
                  <c:v>1109</c:v>
                </c:pt>
                <c:pt idx="1109">
                  <c:v>1110</c:v>
                </c:pt>
                <c:pt idx="1110">
                  <c:v>1111</c:v>
                </c:pt>
                <c:pt idx="1111">
                  <c:v>1112</c:v>
                </c:pt>
                <c:pt idx="1112">
                  <c:v>1113</c:v>
                </c:pt>
                <c:pt idx="1113">
                  <c:v>1114</c:v>
                </c:pt>
                <c:pt idx="1114">
                  <c:v>1115</c:v>
                </c:pt>
                <c:pt idx="1115">
                  <c:v>1116</c:v>
                </c:pt>
                <c:pt idx="1116">
                  <c:v>1117</c:v>
                </c:pt>
                <c:pt idx="1117">
                  <c:v>1118</c:v>
                </c:pt>
                <c:pt idx="1118">
                  <c:v>1119</c:v>
                </c:pt>
                <c:pt idx="1119">
                  <c:v>1120</c:v>
                </c:pt>
                <c:pt idx="1120">
                  <c:v>1121</c:v>
                </c:pt>
                <c:pt idx="1121">
                  <c:v>1122</c:v>
                </c:pt>
                <c:pt idx="1122">
                  <c:v>1123</c:v>
                </c:pt>
                <c:pt idx="1123">
                  <c:v>1124</c:v>
                </c:pt>
                <c:pt idx="1124">
                  <c:v>1125</c:v>
                </c:pt>
                <c:pt idx="1125">
                  <c:v>1126</c:v>
                </c:pt>
                <c:pt idx="1126">
                  <c:v>1127</c:v>
                </c:pt>
                <c:pt idx="1127">
                  <c:v>1128</c:v>
                </c:pt>
                <c:pt idx="1128">
                  <c:v>1129</c:v>
                </c:pt>
                <c:pt idx="1129">
                  <c:v>1130</c:v>
                </c:pt>
                <c:pt idx="1130">
                  <c:v>1131</c:v>
                </c:pt>
                <c:pt idx="1131">
                  <c:v>1132</c:v>
                </c:pt>
                <c:pt idx="1132">
                  <c:v>1133</c:v>
                </c:pt>
                <c:pt idx="1133">
                  <c:v>1134</c:v>
                </c:pt>
                <c:pt idx="1134">
                  <c:v>1135</c:v>
                </c:pt>
                <c:pt idx="1135">
                  <c:v>1136</c:v>
                </c:pt>
                <c:pt idx="1136">
                  <c:v>1137</c:v>
                </c:pt>
                <c:pt idx="1137">
                  <c:v>1138</c:v>
                </c:pt>
                <c:pt idx="1138">
                  <c:v>1139</c:v>
                </c:pt>
                <c:pt idx="1139">
                  <c:v>1140</c:v>
                </c:pt>
                <c:pt idx="1140">
                  <c:v>1141</c:v>
                </c:pt>
                <c:pt idx="1141">
                  <c:v>1142</c:v>
                </c:pt>
                <c:pt idx="1142">
                  <c:v>1143</c:v>
                </c:pt>
                <c:pt idx="1143">
                  <c:v>1144</c:v>
                </c:pt>
                <c:pt idx="1144">
                  <c:v>1145</c:v>
                </c:pt>
                <c:pt idx="1145">
                  <c:v>1146</c:v>
                </c:pt>
                <c:pt idx="1146">
                  <c:v>1147</c:v>
                </c:pt>
                <c:pt idx="1147">
                  <c:v>1148</c:v>
                </c:pt>
                <c:pt idx="1148">
                  <c:v>1149</c:v>
                </c:pt>
                <c:pt idx="1149">
                  <c:v>1150</c:v>
                </c:pt>
                <c:pt idx="1150">
                  <c:v>1151</c:v>
                </c:pt>
                <c:pt idx="1151">
                  <c:v>1152</c:v>
                </c:pt>
                <c:pt idx="1152">
                  <c:v>1153</c:v>
                </c:pt>
                <c:pt idx="1153">
                  <c:v>1154</c:v>
                </c:pt>
                <c:pt idx="1154">
                  <c:v>1155</c:v>
                </c:pt>
                <c:pt idx="1155">
                  <c:v>1156</c:v>
                </c:pt>
                <c:pt idx="1156">
                  <c:v>1157</c:v>
                </c:pt>
                <c:pt idx="1157">
                  <c:v>1158</c:v>
                </c:pt>
                <c:pt idx="1158">
                  <c:v>1159</c:v>
                </c:pt>
                <c:pt idx="1159">
                  <c:v>1160</c:v>
                </c:pt>
                <c:pt idx="1160">
                  <c:v>1161</c:v>
                </c:pt>
                <c:pt idx="1161">
                  <c:v>1162</c:v>
                </c:pt>
                <c:pt idx="1162">
                  <c:v>1163</c:v>
                </c:pt>
                <c:pt idx="1163">
                  <c:v>1164</c:v>
                </c:pt>
                <c:pt idx="1164">
                  <c:v>1165</c:v>
                </c:pt>
                <c:pt idx="1165">
                  <c:v>1166</c:v>
                </c:pt>
                <c:pt idx="1166">
                  <c:v>1167</c:v>
                </c:pt>
                <c:pt idx="1167">
                  <c:v>1168</c:v>
                </c:pt>
                <c:pt idx="1168">
                  <c:v>1169</c:v>
                </c:pt>
                <c:pt idx="1169">
                  <c:v>1170</c:v>
                </c:pt>
                <c:pt idx="1170">
                  <c:v>1171</c:v>
                </c:pt>
                <c:pt idx="1171">
                  <c:v>1172</c:v>
                </c:pt>
                <c:pt idx="1172">
                  <c:v>1173</c:v>
                </c:pt>
                <c:pt idx="1173">
                  <c:v>1174</c:v>
                </c:pt>
                <c:pt idx="1174">
                  <c:v>1175</c:v>
                </c:pt>
                <c:pt idx="1175">
                  <c:v>1176</c:v>
                </c:pt>
                <c:pt idx="1176">
                  <c:v>1177</c:v>
                </c:pt>
                <c:pt idx="1177">
                  <c:v>1178</c:v>
                </c:pt>
                <c:pt idx="1178">
                  <c:v>1179</c:v>
                </c:pt>
                <c:pt idx="1179">
                  <c:v>1180</c:v>
                </c:pt>
                <c:pt idx="1180">
                  <c:v>1181</c:v>
                </c:pt>
                <c:pt idx="1181">
                  <c:v>1182</c:v>
                </c:pt>
                <c:pt idx="1182">
                  <c:v>1183</c:v>
                </c:pt>
                <c:pt idx="1183">
                  <c:v>1184</c:v>
                </c:pt>
                <c:pt idx="1184">
                  <c:v>1185</c:v>
                </c:pt>
                <c:pt idx="1185">
                  <c:v>1186</c:v>
                </c:pt>
                <c:pt idx="1186">
                  <c:v>1187</c:v>
                </c:pt>
                <c:pt idx="1187">
                  <c:v>1188</c:v>
                </c:pt>
                <c:pt idx="1188">
                  <c:v>1189</c:v>
                </c:pt>
                <c:pt idx="1189">
                  <c:v>1190</c:v>
                </c:pt>
                <c:pt idx="1190">
                  <c:v>1191</c:v>
                </c:pt>
                <c:pt idx="1191">
                  <c:v>1192</c:v>
                </c:pt>
                <c:pt idx="1192">
                  <c:v>1193</c:v>
                </c:pt>
                <c:pt idx="1193">
                  <c:v>1194</c:v>
                </c:pt>
                <c:pt idx="1194">
                  <c:v>1195</c:v>
                </c:pt>
                <c:pt idx="1195">
                  <c:v>1196</c:v>
                </c:pt>
                <c:pt idx="1196">
                  <c:v>1197</c:v>
                </c:pt>
                <c:pt idx="1197">
                  <c:v>1198</c:v>
                </c:pt>
                <c:pt idx="1198">
                  <c:v>1199</c:v>
                </c:pt>
                <c:pt idx="1199">
                  <c:v>1200</c:v>
                </c:pt>
                <c:pt idx="1200">
                  <c:v>1201</c:v>
                </c:pt>
                <c:pt idx="1201">
                  <c:v>1202</c:v>
                </c:pt>
                <c:pt idx="1202">
                  <c:v>1203</c:v>
                </c:pt>
                <c:pt idx="1203">
                  <c:v>1204</c:v>
                </c:pt>
                <c:pt idx="1204">
                  <c:v>1205</c:v>
                </c:pt>
                <c:pt idx="1205">
                  <c:v>1206</c:v>
                </c:pt>
                <c:pt idx="1206">
                  <c:v>1207</c:v>
                </c:pt>
                <c:pt idx="1207">
                  <c:v>1208</c:v>
                </c:pt>
                <c:pt idx="1208">
                  <c:v>1209</c:v>
                </c:pt>
                <c:pt idx="1209">
                  <c:v>1210</c:v>
                </c:pt>
                <c:pt idx="1210">
                  <c:v>1211</c:v>
                </c:pt>
                <c:pt idx="1211">
                  <c:v>1212</c:v>
                </c:pt>
                <c:pt idx="1212">
                  <c:v>1213</c:v>
                </c:pt>
                <c:pt idx="1213">
                  <c:v>1214</c:v>
                </c:pt>
                <c:pt idx="1214">
                  <c:v>1215</c:v>
                </c:pt>
                <c:pt idx="1215">
                  <c:v>1216</c:v>
                </c:pt>
                <c:pt idx="1216">
                  <c:v>1217</c:v>
                </c:pt>
                <c:pt idx="1217">
                  <c:v>1218</c:v>
                </c:pt>
                <c:pt idx="1218">
                  <c:v>1219</c:v>
                </c:pt>
                <c:pt idx="1219">
                  <c:v>1220</c:v>
                </c:pt>
                <c:pt idx="1220">
                  <c:v>1221</c:v>
                </c:pt>
                <c:pt idx="1221">
                  <c:v>1222</c:v>
                </c:pt>
                <c:pt idx="1222">
                  <c:v>1223</c:v>
                </c:pt>
                <c:pt idx="1223">
                  <c:v>1224</c:v>
                </c:pt>
                <c:pt idx="1224">
                  <c:v>1225</c:v>
                </c:pt>
                <c:pt idx="1225">
                  <c:v>1226</c:v>
                </c:pt>
                <c:pt idx="1226">
                  <c:v>1227</c:v>
                </c:pt>
                <c:pt idx="1227">
                  <c:v>1228</c:v>
                </c:pt>
                <c:pt idx="1228">
                  <c:v>1229</c:v>
                </c:pt>
                <c:pt idx="1229">
                  <c:v>1230</c:v>
                </c:pt>
                <c:pt idx="1230">
                  <c:v>1231</c:v>
                </c:pt>
                <c:pt idx="1231">
                  <c:v>1232</c:v>
                </c:pt>
                <c:pt idx="1232">
                  <c:v>1233</c:v>
                </c:pt>
                <c:pt idx="1233">
                  <c:v>1234</c:v>
                </c:pt>
                <c:pt idx="1234">
                  <c:v>1235</c:v>
                </c:pt>
                <c:pt idx="1235">
                  <c:v>1236</c:v>
                </c:pt>
                <c:pt idx="1236">
                  <c:v>1237</c:v>
                </c:pt>
                <c:pt idx="1237">
                  <c:v>1238</c:v>
                </c:pt>
                <c:pt idx="1238">
                  <c:v>1239</c:v>
                </c:pt>
                <c:pt idx="1239">
                  <c:v>1240</c:v>
                </c:pt>
                <c:pt idx="1240">
                  <c:v>1241</c:v>
                </c:pt>
                <c:pt idx="1241">
                  <c:v>1242</c:v>
                </c:pt>
                <c:pt idx="1242">
                  <c:v>1243</c:v>
                </c:pt>
                <c:pt idx="1243">
                  <c:v>1244</c:v>
                </c:pt>
                <c:pt idx="1244">
                  <c:v>1245</c:v>
                </c:pt>
                <c:pt idx="1245">
                  <c:v>1246</c:v>
                </c:pt>
                <c:pt idx="1246">
                  <c:v>1247</c:v>
                </c:pt>
                <c:pt idx="1247">
                  <c:v>1248</c:v>
                </c:pt>
                <c:pt idx="1248">
                  <c:v>1249</c:v>
                </c:pt>
                <c:pt idx="1249">
                  <c:v>1250</c:v>
                </c:pt>
                <c:pt idx="1250">
                  <c:v>1251</c:v>
                </c:pt>
                <c:pt idx="1251">
                  <c:v>1252</c:v>
                </c:pt>
                <c:pt idx="1252">
                  <c:v>1253</c:v>
                </c:pt>
                <c:pt idx="1253">
                  <c:v>1254</c:v>
                </c:pt>
                <c:pt idx="1254">
                  <c:v>1255</c:v>
                </c:pt>
                <c:pt idx="1255">
                  <c:v>1256</c:v>
                </c:pt>
                <c:pt idx="1256">
                  <c:v>1257</c:v>
                </c:pt>
                <c:pt idx="1257">
                  <c:v>1258</c:v>
                </c:pt>
                <c:pt idx="1258">
                  <c:v>1259</c:v>
                </c:pt>
                <c:pt idx="1259">
                  <c:v>1260</c:v>
                </c:pt>
                <c:pt idx="1260">
                  <c:v>1261</c:v>
                </c:pt>
                <c:pt idx="1261">
                  <c:v>1262</c:v>
                </c:pt>
                <c:pt idx="1262">
                  <c:v>1263</c:v>
                </c:pt>
                <c:pt idx="1263">
                  <c:v>1264</c:v>
                </c:pt>
                <c:pt idx="1264">
                  <c:v>1265</c:v>
                </c:pt>
                <c:pt idx="1265">
                  <c:v>1266</c:v>
                </c:pt>
                <c:pt idx="1266">
                  <c:v>1267</c:v>
                </c:pt>
                <c:pt idx="1267">
                  <c:v>1268</c:v>
                </c:pt>
                <c:pt idx="1268">
                  <c:v>1269</c:v>
                </c:pt>
                <c:pt idx="1269">
                  <c:v>1270</c:v>
                </c:pt>
                <c:pt idx="1270">
                  <c:v>1271</c:v>
                </c:pt>
                <c:pt idx="1271">
                  <c:v>1272</c:v>
                </c:pt>
                <c:pt idx="1272">
                  <c:v>1273</c:v>
                </c:pt>
                <c:pt idx="1273">
                  <c:v>1274</c:v>
                </c:pt>
                <c:pt idx="1274">
                  <c:v>1275</c:v>
                </c:pt>
                <c:pt idx="1275">
                  <c:v>1276</c:v>
                </c:pt>
                <c:pt idx="1276">
                  <c:v>1277</c:v>
                </c:pt>
                <c:pt idx="1277">
                  <c:v>1278</c:v>
                </c:pt>
                <c:pt idx="1278">
                  <c:v>1279</c:v>
                </c:pt>
                <c:pt idx="1279">
                  <c:v>1280</c:v>
                </c:pt>
                <c:pt idx="1280">
                  <c:v>1281</c:v>
                </c:pt>
                <c:pt idx="1281">
                  <c:v>1282</c:v>
                </c:pt>
                <c:pt idx="1282">
                  <c:v>1283</c:v>
                </c:pt>
                <c:pt idx="1283">
                  <c:v>1284</c:v>
                </c:pt>
                <c:pt idx="1284">
                  <c:v>1285</c:v>
                </c:pt>
                <c:pt idx="1285">
                  <c:v>1286</c:v>
                </c:pt>
                <c:pt idx="1286">
                  <c:v>1287</c:v>
                </c:pt>
                <c:pt idx="1287">
                  <c:v>1288</c:v>
                </c:pt>
                <c:pt idx="1288">
                  <c:v>1289</c:v>
                </c:pt>
                <c:pt idx="1289">
                  <c:v>1290</c:v>
                </c:pt>
                <c:pt idx="1290">
                  <c:v>1291</c:v>
                </c:pt>
                <c:pt idx="1291">
                  <c:v>1292</c:v>
                </c:pt>
                <c:pt idx="1292">
                  <c:v>1293</c:v>
                </c:pt>
                <c:pt idx="1293">
                  <c:v>1294</c:v>
                </c:pt>
                <c:pt idx="1294">
                  <c:v>1295</c:v>
                </c:pt>
                <c:pt idx="1295">
                  <c:v>1296</c:v>
                </c:pt>
                <c:pt idx="1296">
                  <c:v>1297</c:v>
                </c:pt>
                <c:pt idx="1297">
                  <c:v>1298</c:v>
                </c:pt>
                <c:pt idx="1298">
                  <c:v>1299</c:v>
                </c:pt>
                <c:pt idx="1299">
                  <c:v>1300</c:v>
                </c:pt>
                <c:pt idx="1300">
                  <c:v>1301</c:v>
                </c:pt>
                <c:pt idx="1301">
                  <c:v>1302</c:v>
                </c:pt>
                <c:pt idx="1302">
                  <c:v>1303</c:v>
                </c:pt>
                <c:pt idx="1303">
                  <c:v>1304</c:v>
                </c:pt>
                <c:pt idx="1304">
                  <c:v>1305</c:v>
                </c:pt>
                <c:pt idx="1305">
                  <c:v>1306</c:v>
                </c:pt>
                <c:pt idx="1306">
                  <c:v>1307</c:v>
                </c:pt>
                <c:pt idx="1307">
                  <c:v>1308</c:v>
                </c:pt>
                <c:pt idx="1308">
                  <c:v>1309</c:v>
                </c:pt>
                <c:pt idx="1309">
                  <c:v>1310</c:v>
                </c:pt>
                <c:pt idx="1310">
                  <c:v>1311</c:v>
                </c:pt>
                <c:pt idx="1311">
                  <c:v>1312</c:v>
                </c:pt>
                <c:pt idx="1312">
                  <c:v>1313</c:v>
                </c:pt>
                <c:pt idx="1313">
                  <c:v>1314</c:v>
                </c:pt>
                <c:pt idx="1314">
                  <c:v>1315</c:v>
                </c:pt>
                <c:pt idx="1315">
                  <c:v>1316</c:v>
                </c:pt>
                <c:pt idx="1316">
                  <c:v>1317</c:v>
                </c:pt>
                <c:pt idx="1317">
                  <c:v>1318</c:v>
                </c:pt>
                <c:pt idx="1318">
                  <c:v>1319</c:v>
                </c:pt>
                <c:pt idx="1319">
                  <c:v>1320</c:v>
                </c:pt>
                <c:pt idx="1320">
                  <c:v>1321</c:v>
                </c:pt>
                <c:pt idx="1321">
                  <c:v>1322</c:v>
                </c:pt>
                <c:pt idx="1322">
                  <c:v>1323</c:v>
                </c:pt>
                <c:pt idx="1323">
                  <c:v>1324</c:v>
                </c:pt>
                <c:pt idx="1324">
                  <c:v>1325</c:v>
                </c:pt>
                <c:pt idx="1325">
                  <c:v>1326</c:v>
                </c:pt>
                <c:pt idx="1326">
                  <c:v>1327</c:v>
                </c:pt>
                <c:pt idx="1327">
                  <c:v>1328</c:v>
                </c:pt>
                <c:pt idx="1328">
                  <c:v>1329</c:v>
                </c:pt>
                <c:pt idx="1329">
                  <c:v>1330</c:v>
                </c:pt>
                <c:pt idx="1330">
                  <c:v>1331</c:v>
                </c:pt>
                <c:pt idx="1331">
                  <c:v>1332</c:v>
                </c:pt>
                <c:pt idx="1332">
                  <c:v>1333</c:v>
                </c:pt>
                <c:pt idx="1333">
                  <c:v>1334</c:v>
                </c:pt>
                <c:pt idx="1334">
                  <c:v>1335</c:v>
                </c:pt>
                <c:pt idx="1335">
                  <c:v>1336</c:v>
                </c:pt>
                <c:pt idx="1336">
                  <c:v>1337</c:v>
                </c:pt>
                <c:pt idx="1337">
                  <c:v>1338</c:v>
                </c:pt>
                <c:pt idx="1338">
                  <c:v>1339</c:v>
                </c:pt>
                <c:pt idx="1339">
                  <c:v>1340</c:v>
                </c:pt>
                <c:pt idx="1340">
                  <c:v>1341</c:v>
                </c:pt>
                <c:pt idx="1341">
                  <c:v>1342</c:v>
                </c:pt>
                <c:pt idx="1342">
                  <c:v>1343</c:v>
                </c:pt>
                <c:pt idx="1343">
                  <c:v>1344</c:v>
                </c:pt>
                <c:pt idx="1344">
                  <c:v>1345</c:v>
                </c:pt>
                <c:pt idx="1345">
                  <c:v>1346</c:v>
                </c:pt>
                <c:pt idx="1346">
                  <c:v>1347</c:v>
                </c:pt>
                <c:pt idx="1347">
                  <c:v>1348</c:v>
                </c:pt>
                <c:pt idx="1348">
                  <c:v>1349</c:v>
                </c:pt>
                <c:pt idx="1349">
                  <c:v>1350</c:v>
                </c:pt>
                <c:pt idx="1350">
                  <c:v>1351</c:v>
                </c:pt>
                <c:pt idx="1351">
                  <c:v>1352</c:v>
                </c:pt>
                <c:pt idx="1352">
                  <c:v>1353</c:v>
                </c:pt>
                <c:pt idx="1353">
                  <c:v>1354</c:v>
                </c:pt>
                <c:pt idx="1354">
                  <c:v>1355</c:v>
                </c:pt>
                <c:pt idx="1355">
                  <c:v>1356</c:v>
                </c:pt>
                <c:pt idx="1356">
                  <c:v>1357</c:v>
                </c:pt>
                <c:pt idx="1357">
                  <c:v>1358</c:v>
                </c:pt>
                <c:pt idx="1358">
                  <c:v>1359</c:v>
                </c:pt>
                <c:pt idx="1359">
                  <c:v>1360</c:v>
                </c:pt>
                <c:pt idx="1360">
                  <c:v>1361</c:v>
                </c:pt>
                <c:pt idx="1361">
                  <c:v>1362</c:v>
                </c:pt>
                <c:pt idx="1362">
                  <c:v>1363</c:v>
                </c:pt>
                <c:pt idx="1363">
                  <c:v>1364</c:v>
                </c:pt>
                <c:pt idx="1364">
                  <c:v>1365</c:v>
                </c:pt>
                <c:pt idx="1365">
                  <c:v>1366</c:v>
                </c:pt>
                <c:pt idx="1366">
                  <c:v>1367</c:v>
                </c:pt>
                <c:pt idx="1367">
                  <c:v>1368</c:v>
                </c:pt>
                <c:pt idx="1368">
                  <c:v>1369</c:v>
                </c:pt>
                <c:pt idx="1369">
                  <c:v>1370</c:v>
                </c:pt>
                <c:pt idx="1370">
                  <c:v>1371</c:v>
                </c:pt>
                <c:pt idx="1371">
                  <c:v>1372</c:v>
                </c:pt>
                <c:pt idx="1372">
                  <c:v>1373</c:v>
                </c:pt>
                <c:pt idx="1373">
                  <c:v>1374</c:v>
                </c:pt>
                <c:pt idx="1374">
                  <c:v>1375</c:v>
                </c:pt>
                <c:pt idx="1375">
                  <c:v>1376</c:v>
                </c:pt>
                <c:pt idx="1376">
                  <c:v>1377</c:v>
                </c:pt>
                <c:pt idx="1377">
                  <c:v>1378</c:v>
                </c:pt>
                <c:pt idx="1378">
                  <c:v>1379</c:v>
                </c:pt>
                <c:pt idx="1379">
                  <c:v>1380</c:v>
                </c:pt>
                <c:pt idx="1380">
                  <c:v>1381</c:v>
                </c:pt>
                <c:pt idx="1381">
                  <c:v>1382</c:v>
                </c:pt>
                <c:pt idx="1382">
                  <c:v>1383</c:v>
                </c:pt>
                <c:pt idx="1383">
                  <c:v>1384</c:v>
                </c:pt>
                <c:pt idx="1384">
                  <c:v>1385</c:v>
                </c:pt>
                <c:pt idx="1385">
                  <c:v>1386</c:v>
                </c:pt>
                <c:pt idx="1386">
                  <c:v>1387</c:v>
                </c:pt>
                <c:pt idx="1387">
                  <c:v>1388</c:v>
                </c:pt>
                <c:pt idx="1388">
                  <c:v>1389</c:v>
                </c:pt>
                <c:pt idx="1389">
                  <c:v>1390</c:v>
                </c:pt>
                <c:pt idx="1390">
                  <c:v>1391</c:v>
                </c:pt>
                <c:pt idx="1391">
                  <c:v>1392</c:v>
                </c:pt>
                <c:pt idx="1392">
                  <c:v>1393</c:v>
                </c:pt>
                <c:pt idx="1393">
                  <c:v>1394</c:v>
                </c:pt>
                <c:pt idx="1394">
                  <c:v>1395</c:v>
                </c:pt>
                <c:pt idx="1395">
                  <c:v>1396</c:v>
                </c:pt>
                <c:pt idx="1396">
                  <c:v>1397</c:v>
                </c:pt>
                <c:pt idx="1397">
                  <c:v>1398</c:v>
                </c:pt>
                <c:pt idx="1398">
                  <c:v>1399</c:v>
                </c:pt>
                <c:pt idx="1399">
                  <c:v>1400</c:v>
                </c:pt>
                <c:pt idx="1400">
                  <c:v>1401</c:v>
                </c:pt>
                <c:pt idx="1401">
                  <c:v>1402</c:v>
                </c:pt>
                <c:pt idx="1402">
                  <c:v>1403</c:v>
                </c:pt>
                <c:pt idx="1403">
                  <c:v>1404</c:v>
                </c:pt>
                <c:pt idx="1404">
                  <c:v>1405</c:v>
                </c:pt>
                <c:pt idx="1405">
                  <c:v>1406</c:v>
                </c:pt>
                <c:pt idx="1406">
                  <c:v>1407</c:v>
                </c:pt>
                <c:pt idx="1407">
                  <c:v>1408</c:v>
                </c:pt>
                <c:pt idx="1408">
                  <c:v>1409</c:v>
                </c:pt>
                <c:pt idx="1409">
                  <c:v>1410</c:v>
                </c:pt>
                <c:pt idx="1410">
                  <c:v>1411</c:v>
                </c:pt>
                <c:pt idx="1411">
                  <c:v>1412</c:v>
                </c:pt>
                <c:pt idx="1412">
                  <c:v>1413</c:v>
                </c:pt>
                <c:pt idx="1413">
                  <c:v>1414</c:v>
                </c:pt>
                <c:pt idx="1414">
                  <c:v>1415</c:v>
                </c:pt>
                <c:pt idx="1415">
                  <c:v>1416</c:v>
                </c:pt>
                <c:pt idx="1416">
                  <c:v>1417</c:v>
                </c:pt>
                <c:pt idx="1417">
                  <c:v>1418</c:v>
                </c:pt>
                <c:pt idx="1418">
                  <c:v>1419</c:v>
                </c:pt>
                <c:pt idx="1419">
                  <c:v>1420</c:v>
                </c:pt>
                <c:pt idx="1420">
                  <c:v>1421</c:v>
                </c:pt>
                <c:pt idx="1421">
                  <c:v>1422</c:v>
                </c:pt>
                <c:pt idx="1422">
                  <c:v>1423</c:v>
                </c:pt>
                <c:pt idx="1423">
                  <c:v>1424</c:v>
                </c:pt>
                <c:pt idx="1424">
                  <c:v>1425</c:v>
                </c:pt>
                <c:pt idx="1425">
                  <c:v>1426</c:v>
                </c:pt>
                <c:pt idx="1426">
                  <c:v>1427</c:v>
                </c:pt>
                <c:pt idx="1427">
                  <c:v>1428</c:v>
                </c:pt>
                <c:pt idx="1428">
                  <c:v>1429</c:v>
                </c:pt>
                <c:pt idx="1429">
                  <c:v>1430</c:v>
                </c:pt>
                <c:pt idx="1430">
                  <c:v>1431</c:v>
                </c:pt>
                <c:pt idx="1431">
                  <c:v>1432</c:v>
                </c:pt>
                <c:pt idx="1432">
                  <c:v>1433</c:v>
                </c:pt>
                <c:pt idx="1433">
                  <c:v>1434</c:v>
                </c:pt>
                <c:pt idx="1434">
                  <c:v>1435</c:v>
                </c:pt>
                <c:pt idx="1435">
                  <c:v>1436</c:v>
                </c:pt>
                <c:pt idx="1436">
                  <c:v>1437</c:v>
                </c:pt>
                <c:pt idx="1437">
                  <c:v>1438</c:v>
                </c:pt>
                <c:pt idx="1438">
                  <c:v>1439</c:v>
                </c:pt>
                <c:pt idx="1439">
                  <c:v>1440</c:v>
                </c:pt>
                <c:pt idx="1440">
                  <c:v>1441</c:v>
                </c:pt>
                <c:pt idx="1441">
                  <c:v>1442</c:v>
                </c:pt>
                <c:pt idx="1442">
                  <c:v>1443</c:v>
                </c:pt>
                <c:pt idx="1443">
                  <c:v>1444</c:v>
                </c:pt>
                <c:pt idx="1444">
                  <c:v>1445</c:v>
                </c:pt>
                <c:pt idx="1445">
                  <c:v>1446</c:v>
                </c:pt>
                <c:pt idx="1446">
                  <c:v>1447</c:v>
                </c:pt>
                <c:pt idx="1447">
                  <c:v>1448</c:v>
                </c:pt>
                <c:pt idx="1448">
                  <c:v>1449</c:v>
                </c:pt>
                <c:pt idx="1449">
                  <c:v>1450</c:v>
                </c:pt>
                <c:pt idx="1450">
                  <c:v>1451</c:v>
                </c:pt>
                <c:pt idx="1451">
                  <c:v>1452</c:v>
                </c:pt>
                <c:pt idx="1452">
                  <c:v>1453</c:v>
                </c:pt>
                <c:pt idx="1453">
                  <c:v>1454</c:v>
                </c:pt>
                <c:pt idx="1454">
                  <c:v>1455</c:v>
                </c:pt>
                <c:pt idx="1455">
                  <c:v>1456</c:v>
                </c:pt>
                <c:pt idx="1456">
                  <c:v>1457</c:v>
                </c:pt>
                <c:pt idx="1457">
                  <c:v>1458</c:v>
                </c:pt>
                <c:pt idx="1458">
                  <c:v>1459</c:v>
                </c:pt>
                <c:pt idx="1459">
                  <c:v>1460</c:v>
                </c:pt>
                <c:pt idx="1460">
                  <c:v>1461</c:v>
                </c:pt>
                <c:pt idx="1461">
                  <c:v>1462</c:v>
                </c:pt>
                <c:pt idx="1462">
                  <c:v>1463</c:v>
                </c:pt>
                <c:pt idx="1463">
                  <c:v>1464</c:v>
                </c:pt>
                <c:pt idx="1464">
                  <c:v>1465</c:v>
                </c:pt>
                <c:pt idx="1465">
                  <c:v>1466</c:v>
                </c:pt>
                <c:pt idx="1466">
                  <c:v>1467</c:v>
                </c:pt>
                <c:pt idx="1467">
                  <c:v>1468</c:v>
                </c:pt>
                <c:pt idx="1468">
                  <c:v>1469</c:v>
                </c:pt>
                <c:pt idx="1469">
                  <c:v>1470</c:v>
                </c:pt>
                <c:pt idx="1470">
                  <c:v>1471</c:v>
                </c:pt>
                <c:pt idx="1471">
                  <c:v>1472</c:v>
                </c:pt>
                <c:pt idx="1472">
                  <c:v>1473</c:v>
                </c:pt>
                <c:pt idx="1473">
                  <c:v>1474</c:v>
                </c:pt>
                <c:pt idx="1474">
                  <c:v>1475</c:v>
                </c:pt>
                <c:pt idx="1475">
                  <c:v>1476</c:v>
                </c:pt>
                <c:pt idx="1476">
                  <c:v>1477</c:v>
                </c:pt>
                <c:pt idx="1477">
                  <c:v>1478</c:v>
                </c:pt>
                <c:pt idx="1478">
                  <c:v>1479</c:v>
                </c:pt>
                <c:pt idx="1479">
                  <c:v>1480</c:v>
                </c:pt>
                <c:pt idx="1480">
                  <c:v>1481</c:v>
                </c:pt>
                <c:pt idx="1481">
                  <c:v>1482</c:v>
                </c:pt>
                <c:pt idx="1482">
                  <c:v>1483</c:v>
                </c:pt>
                <c:pt idx="1483">
                  <c:v>1484</c:v>
                </c:pt>
                <c:pt idx="1484">
                  <c:v>1485</c:v>
                </c:pt>
                <c:pt idx="1485">
                  <c:v>1486</c:v>
                </c:pt>
                <c:pt idx="1486">
                  <c:v>1487</c:v>
                </c:pt>
                <c:pt idx="1487">
                  <c:v>1488</c:v>
                </c:pt>
                <c:pt idx="1488">
                  <c:v>1489</c:v>
                </c:pt>
                <c:pt idx="1489">
                  <c:v>1490</c:v>
                </c:pt>
                <c:pt idx="1490">
                  <c:v>1491</c:v>
                </c:pt>
                <c:pt idx="1491">
                  <c:v>1492</c:v>
                </c:pt>
                <c:pt idx="1492">
                  <c:v>1493</c:v>
                </c:pt>
                <c:pt idx="1493">
                  <c:v>1494</c:v>
                </c:pt>
                <c:pt idx="1494">
                  <c:v>1495</c:v>
                </c:pt>
                <c:pt idx="1495">
                  <c:v>1496</c:v>
                </c:pt>
                <c:pt idx="1496">
                  <c:v>1497</c:v>
                </c:pt>
                <c:pt idx="1497">
                  <c:v>1498</c:v>
                </c:pt>
                <c:pt idx="1498">
                  <c:v>1499</c:v>
                </c:pt>
                <c:pt idx="1499">
                  <c:v>1500</c:v>
                </c:pt>
                <c:pt idx="1500">
                  <c:v>1501</c:v>
                </c:pt>
                <c:pt idx="1501">
                  <c:v>1502</c:v>
                </c:pt>
                <c:pt idx="1502">
                  <c:v>1503</c:v>
                </c:pt>
                <c:pt idx="1503">
                  <c:v>1504</c:v>
                </c:pt>
                <c:pt idx="1504">
                  <c:v>1505</c:v>
                </c:pt>
                <c:pt idx="1505">
                  <c:v>1506</c:v>
                </c:pt>
                <c:pt idx="1506">
                  <c:v>1507</c:v>
                </c:pt>
                <c:pt idx="1507">
                  <c:v>1508</c:v>
                </c:pt>
                <c:pt idx="1508">
                  <c:v>1509</c:v>
                </c:pt>
                <c:pt idx="1509">
                  <c:v>1510</c:v>
                </c:pt>
                <c:pt idx="1510">
                  <c:v>1511</c:v>
                </c:pt>
                <c:pt idx="1511">
                  <c:v>1512</c:v>
                </c:pt>
                <c:pt idx="1512">
                  <c:v>1513</c:v>
                </c:pt>
                <c:pt idx="1513">
                  <c:v>1514</c:v>
                </c:pt>
                <c:pt idx="1514">
                  <c:v>1515</c:v>
                </c:pt>
                <c:pt idx="1515">
                  <c:v>1516</c:v>
                </c:pt>
                <c:pt idx="1516">
                  <c:v>1517</c:v>
                </c:pt>
                <c:pt idx="1517">
                  <c:v>1518</c:v>
                </c:pt>
                <c:pt idx="1518">
                  <c:v>1519</c:v>
                </c:pt>
                <c:pt idx="1519">
                  <c:v>1520</c:v>
                </c:pt>
                <c:pt idx="1520">
                  <c:v>1521</c:v>
                </c:pt>
                <c:pt idx="1521">
                  <c:v>1522</c:v>
                </c:pt>
                <c:pt idx="1522">
                  <c:v>1523</c:v>
                </c:pt>
                <c:pt idx="1523">
                  <c:v>1524</c:v>
                </c:pt>
                <c:pt idx="1524">
                  <c:v>1525</c:v>
                </c:pt>
                <c:pt idx="1525">
                  <c:v>1526</c:v>
                </c:pt>
                <c:pt idx="1526">
                  <c:v>1527</c:v>
                </c:pt>
                <c:pt idx="1527">
                  <c:v>1528</c:v>
                </c:pt>
                <c:pt idx="1528">
                  <c:v>1529</c:v>
                </c:pt>
                <c:pt idx="1529">
                  <c:v>1530</c:v>
                </c:pt>
                <c:pt idx="1530">
                  <c:v>1531</c:v>
                </c:pt>
                <c:pt idx="1531">
                  <c:v>1532</c:v>
                </c:pt>
                <c:pt idx="1532">
                  <c:v>1533</c:v>
                </c:pt>
                <c:pt idx="1533">
                  <c:v>1534</c:v>
                </c:pt>
                <c:pt idx="1534">
                  <c:v>1535</c:v>
                </c:pt>
                <c:pt idx="1535">
                  <c:v>1536</c:v>
                </c:pt>
                <c:pt idx="1536">
                  <c:v>1537</c:v>
                </c:pt>
                <c:pt idx="1537">
                  <c:v>1538</c:v>
                </c:pt>
                <c:pt idx="1538">
                  <c:v>1539</c:v>
                </c:pt>
                <c:pt idx="1539">
                  <c:v>1540</c:v>
                </c:pt>
                <c:pt idx="1540">
                  <c:v>1541</c:v>
                </c:pt>
                <c:pt idx="1541">
                  <c:v>1542</c:v>
                </c:pt>
                <c:pt idx="1542">
                  <c:v>1543</c:v>
                </c:pt>
                <c:pt idx="1543">
                  <c:v>1544</c:v>
                </c:pt>
                <c:pt idx="1544">
                  <c:v>1545</c:v>
                </c:pt>
                <c:pt idx="1545">
                  <c:v>1546</c:v>
                </c:pt>
                <c:pt idx="1546">
                  <c:v>1547</c:v>
                </c:pt>
                <c:pt idx="1547">
                  <c:v>1548</c:v>
                </c:pt>
                <c:pt idx="1548">
                  <c:v>1549</c:v>
                </c:pt>
                <c:pt idx="1549">
                  <c:v>1550</c:v>
                </c:pt>
                <c:pt idx="1550">
                  <c:v>1551</c:v>
                </c:pt>
                <c:pt idx="1551">
                  <c:v>1552</c:v>
                </c:pt>
                <c:pt idx="1552">
                  <c:v>1553</c:v>
                </c:pt>
                <c:pt idx="1553">
                  <c:v>1554</c:v>
                </c:pt>
                <c:pt idx="1554">
                  <c:v>1555</c:v>
                </c:pt>
                <c:pt idx="1555">
                  <c:v>1556</c:v>
                </c:pt>
                <c:pt idx="1556">
                  <c:v>1557</c:v>
                </c:pt>
                <c:pt idx="1557">
                  <c:v>1558</c:v>
                </c:pt>
                <c:pt idx="1558">
                  <c:v>1559</c:v>
                </c:pt>
                <c:pt idx="1559">
                  <c:v>1560</c:v>
                </c:pt>
                <c:pt idx="1560">
                  <c:v>1561</c:v>
                </c:pt>
                <c:pt idx="1561">
                  <c:v>1562</c:v>
                </c:pt>
                <c:pt idx="1562">
                  <c:v>1563</c:v>
                </c:pt>
                <c:pt idx="1563">
                  <c:v>1564</c:v>
                </c:pt>
                <c:pt idx="1564">
                  <c:v>1565</c:v>
                </c:pt>
                <c:pt idx="1565">
                  <c:v>1566</c:v>
                </c:pt>
                <c:pt idx="1566">
                  <c:v>1567</c:v>
                </c:pt>
                <c:pt idx="1567">
                  <c:v>1568</c:v>
                </c:pt>
                <c:pt idx="1568">
                  <c:v>1569</c:v>
                </c:pt>
                <c:pt idx="1569">
                  <c:v>1570</c:v>
                </c:pt>
                <c:pt idx="1570">
                  <c:v>1571</c:v>
                </c:pt>
                <c:pt idx="1571">
                  <c:v>1572</c:v>
                </c:pt>
                <c:pt idx="1572">
                  <c:v>1573</c:v>
                </c:pt>
                <c:pt idx="1573">
                  <c:v>1574</c:v>
                </c:pt>
                <c:pt idx="1574">
                  <c:v>1575</c:v>
                </c:pt>
                <c:pt idx="1575">
                  <c:v>1576</c:v>
                </c:pt>
                <c:pt idx="1576">
                  <c:v>1577</c:v>
                </c:pt>
                <c:pt idx="1577">
                  <c:v>1578</c:v>
                </c:pt>
                <c:pt idx="1578">
                  <c:v>1579</c:v>
                </c:pt>
                <c:pt idx="1579">
                  <c:v>1580</c:v>
                </c:pt>
                <c:pt idx="1580">
                  <c:v>1581</c:v>
                </c:pt>
                <c:pt idx="1581">
                  <c:v>1582</c:v>
                </c:pt>
                <c:pt idx="1582">
                  <c:v>1583</c:v>
                </c:pt>
                <c:pt idx="1583">
                  <c:v>1584</c:v>
                </c:pt>
                <c:pt idx="1584">
                  <c:v>1585</c:v>
                </c:pt>
                <c:pt idx="1585">
                  <c:v>1586</c:v>
                </c:pt>
                <c:pt idx="1586">
                  <c:v>1587</c:v>
                </c:pt>
                <c:pt idx="1587">
                  <c:v>1588</c:v>
                </c:pt>
                <c:pt idx="1588">
                  <c:v>1589</c:v>
                </c:pt>
                <c:pt idx="1589">
                  <c:v>1590</c:v>
                </c:pt>
                <c:pt idx="1590">
                  <c:v>1591</c:v>
                </c:pt>
                <c:pt idx="1591">
                  <c:v>1592</c:v>
                </c:pt>
                <c:pt idx="1592">
                  <c:v>1593</c:v>
                </c:pt>
                <c:pt idx="1593">
                  <c:v>1594</c:v>
                </c:pt>
                <c:pt idx="1594">
                  <c:v>1595</c:v>
                </c:pt>
                <c:pt idx="1595">
                  <c:v>1596</c:v>
                </c:pt>
                <c:pt idx="1596">
                  <c:v>1597</c:v>
                </c:pt>
                <c:pt idx="1597">
                  <c:v>1598</c:v>
                </c:pt>
                <c:pt idx="1598">
                  <c:v>1599</c:v>
                </c:pt>
                <c:pt idx="1599">
                  <c:v>1600</c:v>
                </c:pt>
                <c:pt idx="1600">
                  <c:v>1601</c:v>
                </c:pt>
                <c:pt idx="1601">
                  <c:v>1602</c:v>
                </c:pt>
                <c:pt idx="1602">
                  <c:v>1603</c:v>
                </c:pt>
                <c:pt idx="1603">
                  <c:v>1604</c:v>
                </c:pt>
                <c:pt idx="1604">
                  <c:v>1605</c:v>
                </c:pt>
                <c:pt idx="1605">
                  <c:v>1606</c:v>
                </c:pt>
                <c:pt idx="1606">
                  <c:v>1607</c:v>
                </c:pt>
                <c:pt idx="1607">
                  <c:v>1608</c:v>
                </c:pt>
                <c:pt idx="1608">
                  <c:v>1609</c:v>
                </c:pt>
                <c:pt idx="1609">
                  <c:v>1610</c:v>
                </c:pt>
                <c:pt idx="1610">
                  <c:v>1611</c:v>
                </c:pt>
                <c:pt idx="1611">
                  <c:v>1612</c:v>
                </c:pt>
                <c:pt idx="1612">
                  <c:v>1613</c:v>
                </c:pt>
                <c:pt idx="1613">
                  <c:v>1614</c:v>
                </c:pt>
                <c:pt idx="1614">
                  <c:v>1615</c:v>
                </c:pt>
                <c:pt idx="1615">
                  <c:v>1616</c:v>
                </c:pt>
                <c:pt idx="1616">
                  <c:v>1617</c:v>
                </c:pt>
                <c:pt idx="1617">
                  <c:v>1618</c:v>
                </c:pt>
                <c:pt idx="1618">
                  <c:v>1619</c:v>
                </c:pt>
                <c:pt idx="1619">
                  <c:v>1620</c:v>
                </c:pt>
                <c:pt idx="1620">
                  <c:v>1621</c:v>
                </c:pt>
                <c:pt idx="1621">
                  <c:v>1622</c:v>
                </c:pt>
                <c:pt idx="1622">
                  <c:v>1623</c:v>
                </c:pt>
                <c:pt idx="1623">
                  <c:v>1624</c:v>
                </c:pt>
                <c:pt idx="1624">
                  <c:v>1625</c:v>
                </c:pt>
                <c:pt idx="1625">
                  <c:v>1626</c:v>
                </c:pt>
                <c:pt idx="1626">
                  <c:v>1627</c:v>
                </c:pt>
                <c:pt idx="1627">
                  <c:v>1628</c:v>
                </c:pt>
                <c:pt idx="1628">
                  <c:v>1629</c:v>
                </c:pt>
                <c:pt idx="1629">
                  <c:v>1630</c:v>
                </c:pt>
                <c:pt idx="1630">
                  <c:v>1631</c:v>
                </c:pt>
                <c:pt idx="1631">
                  <c:v>1632</c:v>
                </c:pt>
                <c:pt idx="1632">
                  <c:v>1633</c:v>
                </c:pt>
                <c:pt idx="1633">
                  <c:v>1634</c:v>
                </c:pt>
                <c:pt idx="1634">
                  <c:v>1635</c:v>
                </c:pt>
                <c:pt idx="1635">
                  <c:v>1636</c:v>
                </c:pt>
                <c:pt idx="1636">
                  <c:v>1637</c:v>
                </c:pt>
                <c:pt idx="1637">
                  <c:v>1638</c:v>
                </c:pt>
                <c:pt idx="1638">
                  <c:v>1639</c:v>
                </c:pt>
                <c:pt idx="1639">
                  <c:v>1640</c:v>
                </c:pt>
                <c:pt idx="1640">
                  <c:v>1641</c:v>
                </c:pt>
                <c:pt idx="1641">
                  <c:v>1642</c:v>
                </c:pt>
                <c:pt idx="1642">
                  <c:v>1643</c:v>
                </c:pt>
                <c:pt idx="1643">
                  <c:v>1644</c:v>
                </c:pt>
                <c:pt idx="1644">
                  <c:v>1645</c:v>
                </c:pt>
                <c:pt idx="1645">
                  <c:v>1646</c:v>
                </c:pt>
                <c:pt idx="1646">
                  <c:v>1647</c:v>
                </c:pt>
                <c:pt idx="1647">
                  <c:v>1648</c:v>
                </c:pt>
                <c:pt idx="1648">
                  <c:v>1649</c:v>
                </c:pt>
                <c:pt idx="1649">
                  <c:v>1650</c:v>
                </c:pt>
                <c:pt idx="1650">
                  <c:v>1651</c:v>
                </c:pt>
                <c:pt idx="1651">
                  <c:v>1652</c:v>
                </c:pt>
                <c:pt idx="1652">
                  <c:v>1653</c:v>
                </c:pt>
                <c:pt idx="1653">
                  <c:v>1654</c:v>
                </c:pt>
                <c:pt idx="1654">
                  <c:v>1655</c:v>
                </c:pt>
                <c:pt idx="1655">
                  <c:v>1656</c:v>
                </c:pt>
                <c:pt idx="1656">
                  <c:v>1657</c:v>
                </c:pt>
                <c:pt idx="1657">
                  <c:v>1658</c:v>
                </c:pt>
                <c:pt idx="1658">
                  <c:v>1659</c:v>
                </c:pt>
                <c:pt idx="1659">
                  <c:v>1660</c:v>
                </c:pt>
                <c:pt idx="1660">
                  <c:v>1661</c:v>
                </c:pt>
                <c:pt idx="1661">
                  <c:v>1662</c:v>
                </c:pt>
                <c:pt idx="1662">
                  <c:v>1663</c:v>
                </c:pt>
                <c:pt idx="1663">
                  <c:v>1664</c:v>
                </c:pt>
                <c:pt idx="1664">
                  <c:v>1665</c:v>
                </c:pt>
                <c:pt idx="1665">
                  <c:v>1666</c:v>
                </c:pt>
                <c:pt idx="1666">
                  <c:v>1667</c:v>
                </c:pt>
                <c:pt idx="1667">
                  <c:v>1668</c:v>
                </c:pt>
                <c:pt idx="1668">
                  <c:v>1669</c:v>
                </c:pt>
                <c:pt idx="1669">
                  <c:v>1670</c:v>
                </c:pt>
                <c:pt idx="1670">
                  <c:v>1671</c:v>
                </c:pt>
                <c:pt idx="1671">
                  <c:v>1672</c:v>
                </c:pt>
                <c:pt idx="1672">
                  <c:v>1673</c:v>
                </c:pt>
                <c:pt idx="1673">
                  <c:v>1674</c:v>
                </c:pt>
                <c:pt idx="1674">
                  <c:v>1675</c:v>
                </c:pt>
                <c:pt idx="1675">
                  <c:v>1676</c:v>
                </c:pt>
                <c:pt idx="1676">
                  <c:v>1677</c:v>
                </c:pt>
                <c:pt idx="1677">
                  <c:v>1678</c:v>
                </c:pt>
                <c:pt idx="1678">
                  <c:v>1679</c:v>
                </c:pt>
                <c:pt idx="1679">
                  <c:v>1680</c:v>
                </c:pt>
                <c:pt idx="1680">
                  <c:v>1681</c:v>
                </c:pt>
                <c:pt idx="1681">
                  <c:v>1682</c:v>
                </c:pt>
                <c:pt idx="1682">
                  <c:v>1683</c:v>
                </c:pt>
                <c:pt idx="1683">
                  <c:v>1684</c:v>
                </c:pt>
                <c:pt idx="1684">
                  <c:v>1685</c:v>
                </c:pt>
                <c:pt idx="1685">
                  <c:v>1686</c:v>
                </c:pt>
                <c:pt idx="1686">
                  <c:v>1687</c:v>
                </c:pt>
                <c:pt idx="1687">
                  <c:v>1688</c:v>
                </c:pt>
                <c:pt idx="1688">
                  <c:v>1689</c:v>
                </c:pt>
                <c:pt idx="1689">
                  <c:v>1690</c:v>
                </c:pt>
                <c:pt idx="1690">
                  <c:v>1691</c:v>
                </c:pt>
                <c:pt idx="1691">
                  <c:v>1692</c:v>
                </c:pt>
                <c:pt idx="1692">
                  <c:v>1693</c:v>
                </c:pt>
                <c:pt idx="1693">
                  <c:v>1694</c:v>
                </c:pt>
                <c:pt idx="1694">
                  <c:v>1695</c:v>
                </c:pt>
                <c:pt idx="1695">
                  <c:v>1696</c:v>
                </c:pt>
                <c:pt idx="1696">
                  <c:v>1697</c:v>
                </c:pt>
                <c:pt idx="1697">
                  <c:v>1698</c:v>
                </c:pt>
                <c:pt idx="1698">
                  <c:v>1699</c:v>
                </c:pt>
                <c:pt idx="1699">
                  <c:v>1700</c:v>
                </c:pt>
                <c:pt idx="1700">
                  <c:v>1701</c:v>
                </c:pt>
                <c:pt idx="1701">
                  <c:v>1702</c:v>
                </c:pt>
                <c:pt idx="1702">
                  <c:v>1703</c:v>
                </c:pt>
                <c:pt idx="1703">
                  <c:v>1704</c:v>
                </c:pt>
                <c:pt idx="1704">
                  <c:v>1705</c:v>
                </c:pt>
                <c:pt idx="1705">
                  <c:v>1706</c:v>
                </c:pt>
                <c:pt idx="1706">
                  <c:v>1707</c:v>
                </c:pt>
                <c:pt idx="1707">
                  <c:v>1708</c:v>
                </c:pt>
                <c:pt idx="1708">
                  <c:v>1709</c:v>
                </c:pt>
                <c:pt idx="1709">
                  <c:v>1710</c:v>
                </c:pt>
                <c:pt idx="1710">
                  <c:v>1711</c:v>
                </c:pt>
                <c:pt idx="1711">
                  <c:v>1712</c:v>
                </c:pt>
                <c:pt idx="1712">
                  <c:v>1713</c:v>
                </c:pt>
                <c:pt idx="1713">
                  <c:v>1714</c:v>
                </c:pt>
                <c:pt idx="1714">
                  <c:v>1715</c:v>
                </c:pt>
                <c:pt idx="1715">
                  <c:v>1716</c:v>
                </c:pt>
                <c:pt idx="1716">
                  <c:v>1717</c:v>
                </c:pt>
                <c:pt idx="1717">
                  <c:v>1718</c:v>
                </c:pt>
                <c:pt idx="1718">
                  <c:v>1719</c:v>
                </c:pt>
                <c:pt idx="1719">
                  <c:v>1720</c:v>
                </c:pt>
                <c:pt idx="1720">
                  <c:v>1721</c:v>
                </c:pt>
                <c:pt idx="1721">
                  <c:v>1722</c:v>
                </c:pt>
                <c:pt idx="1722">
                  <c:v>1723</c:v>
                </c:pt>
                <c:pt idx="1723">
                  <c:v>1724</c:v>
                </c:pt>
                <c:pt idx="1724">
                  <c:v>1725</c:v>
                </c:pt>
                <c:pt idx="1725">
                  <c:v>1726</c:v>
                </c:pt>
                <c:pt idx="1726">
                  <c:v>1727</c:v>
                </c:pt>
                <c:pt idx="1727">
                  <c:v>1728</c:v>
                </c:pt>
                <c:pt idx="1728">
                  <c:v>1729</c:v>
                </c:pt>
                <c:pt idx="1729">
                  <c:v>1730</c:v>
                </c:pt>
                <c:pt idx="1730">
                  <c:v>1731</c:v>
                </c:pt>
                <c:pt idx="1731">
                  <c:v>1732</c:v>
                </c:pt>
                <c:pt idx="1732">
                  <c:v>1733</c:v>
                </c:pt>
                <c:pt idx="1733">
                  <c:v>1734</c:v>
                </c:pt>
                <c:pt idx="1734">
                  <c:v>1735</c:v>
                </c:pt>
                <c:pt idx="1735">
                  <c:v>1736</c:v>
                </c:pt>
                <c:pt idx="1736">
                  <c:v>1737</c:v>
                </c:pt>
                <c:pt idx="1737">
                  <c:v>1738</c:v>
                </c:pt>
                <c:pt idx="1738">
                  <c:v>1739</c:v>
                </c:pt>
                <c:pt idx="1739">
                  <c:v>1740</c:v>
                </c:pt>
                <c:pt idx="1740">
                  <c:v>1741</c:v>
                </c:pt>
                <c:pt idx="1741">
                  <c:v>1742</c:v>
                </c:pt>
                <c:pt idx="1742">
                  <c:v>1743</c:v>
                </c:pt>
                <c:pt idx="1743">
                  <c:v>1744</c:v>
                </c:pt>
                <c:pt idx="1744">
                  <c:v>1745</c:v>
                </c:pt>
                <c:pt idx="1745">
                  <c:v>1746</c:v>
                </c:pt>
                <c:pt idx="1746">
                  <c:v>1747</c:v>
                </c:pt>
                <c:pt idx="1747">
                  <c:v>1748</c:v>
                </c:pt>
                <c:pt idx="1748">
                  <c:v>1749</c:v>
                </c:pt>
                <c:pt idx="1749">
                  <c:v>1750</c:v>
                </c:pt>
                <c:pt idx="1750">
                  <c:v>1751</c:v>
                </c:pt>
                <c:pt idx="1751">
                  <c:v>1752</c:v>
                </c:pt>
                <c:pt idx="1752">
                  <c:v>1753</c:v>
                </c:pt>
                <c:pt idx="1753">
                  <c:v>1754</c:v>
                </c:pt>
                <c:pt idx="1754">
                  <c:v>1755</c:v>
                </c:pt>
                <c:pt idx="1755">
                  <c:v>1756</c:v>
                </c:pt>
                <c:pt idx="1756">
                  <c:v>1757</c:v>
                </c:pt>
                <c:pt idx="1757">
                  <c:v>1758</c:v>
                </c:pt>
                <c:pt idx="1758">
                  <c:v>1759</c:v>
                </c:pt>
                <c:pt idx="1759">
                  <c:v>1760</c:v>
                </c:pt>
                <c:pt idx="1760">
                  <c:v>1761</c:v>
                </c:pt>
                <c:pt idx="1761">
                  <c:v>1762</c:v>
                </c:pt>
                <c:pt idx="1762">
                  <c:v>1763</c:v>
                </c:pt>
                <c:pt idx="1763">
                  <c:v>1764</c:v>
                </c:pt>
                <c:pt idx="1764">
                  <c:v>1765</c:v>
                </c:pt>
                <c:pt idx="1765">
                  <c:v>1766</c:v>
                </c:pt>
                <c:pt idx="1766">
                  <c:v>1767</c:v>
                </c:pt>
                <c:pt idx="1767">
                  <c:v>1768</c:v>
                </c:pt>
                <c:pt idx="1768">
                  <c:v>1769</c:v>
                </c:pt>
                <c:pt idx="1769">
                  <c:v>1770</c:v>
                </c:pt>
                <c:pt idx="1770">
                  <c:v>1771</c:v>
                </c:pt>
                <c:pt idx="1771">
                  <c:v>1772</c:v>
                </c:pt>
                <c:pt idx="1772">
                  <c:v>1773</c:v>
                </c:pt>
                <c:pt idx="1773">
                  <c:v>1774</c:v>
                </c:pt>
                <c:pt idx="1774">
                  <c:v>1775</c:v>
                </c:pt>
                <c:pt idx="1775">
                  <c:v>1776</c:v>
                </c:pt>
                <c:pt idx="1776">
                  <c:v>1777</c:v>
                </c:pt>
                <c:pt idx="1777">
                  <c:v>1778</c:v>
                </c:pt>
                <c:pt idx="1778">
                  <c:v>1779</c:v>
                </c:pt>
                <c:pt idx="1779">
                  <c:v>1780</c:v>
                </c:pt>
                <c:pt idx="1780">
                  <c:v>1781</c:v>
                </c:pt>
                <c:pt idx="1781">
                  <c:v>1782</c:v>
                </c:pt>
                <c:pt idx="1782">
                  <c:v>1783</c:v>
                </c:pt>
                <c:pt idx="1783">
                  <c:v>1784</c:v>
                </c:pt>
                <c:pt idx="1784">
                  <c:v>1785</c:v>
                </c:pt>
                <c:pt idx="1785">
                  <c:v>1786</c:v>
                </c:pt>
                <c:pt idx="1786">
                  <c:v>1787</c:v>
                </c:pt>
                <c:pt idx="1787">
                  <c:v>1788</c:v>
                </c:pt>
                <c:pt idx="1788">
                  <c:v>1789</c:v>
                </c:pt>
                <c:pt idx="1789">
                  <c:v>1790</c:v>
                </c:pt>
                <c:pt idx="1790">
                  <c:v>1791</c:v>
                </c:pt>
                <c:pt idx="1791">
                  <c:v>1792</c:v>
                </c:pt>
                <c:pt idx="1792">
                  <c:v>1793</c:v>
                </c:pt>
                <c:pt idx="1793">
                  <c:v>1794</c:v>
                </c:pt>
                <c:pt idx="1794">
                  <c:v>1795</c:v>
                </c:pt>
                <c:pt idx="1795">
                  <c:v>1796</c:v>
                </c:pt>
                <c:pt idx="1796">
                  <c:v>1797</c:v>
                </c:pt>
                <c:pt idx="1797">
                  <c:v>1798</c:v>
                </c:pt>
                <c:pt idx="1798">
                  <c:v>1799</c:v>
                </c:pt>
                <c:pt idx="1799">
                  <c:v>1800</c:v>
                </c:pt>
                <c:pt idx="1800">
                  <c:v>1801</c:v>
                </c:pt>
                <c:pt idx="1801">
                  <c:v>1802</c:v>
                </c:pt>
                <c:pt idx="1802">
                  <c:v>1803</c:v>
                </c:pt>
                <c:pt idx="1803">
                  <c:v>1804</c:v>
                </c:pt>
                <c:pt idx="1804">
                  <c:v>1805</c:v>
                </c:pt>
                <c:pt idx="1805">
                  <c:v>1806</c:v>
                </c:pt>
                <c:pt idx="1806">
                  <c:v>1807</c:v>
                </c:pt>
                <c:pt idx="1807">
                  <c:v>1808</c:v>
                </c:pt>
                <c:pt idx="1808">
                  <c:v>1809</c:v>
                </c:pt>
                <c:pt idx="1809">
                  <c:v>1810</c:v>
                </c:pt>
                <c:pt idx="1810">
                  <c:v>1811</c:v>
                </c:pt>
                <c:pt idx="1811">
                  <c:v>1812</c:v>
                </c:pt>
                <c:pt idx="1812">
                  <c:v>1813</c:v>
                </c:pt>
                <c:pt idx="1813">
                  <c:v>1814</c:v>
                </c:pt>
                <c:pt idx="1814">
                  <c:v>1815</c:v>
                </c:pt>
                <c:pt idx="1815">
                  <c:v>1816</c:v>
                </c:pt>
                <c:pt idx="1816">
                  <c:v>1817</c:v>
                </c:pt>
                <c:pt idx="1817">
                  <c:v>1818</c:v>
                </c:pt>
                <c:pt idx="1818">
                  <c:v>1819</c:v>
                </c:pt>
                <c:pt idx="1819">
                  <c:v>1820</c:v>
                </c:pt>
                <c:pt idx="1820">
                  <c:v>1821</c:v>
                </c:pt>
                <c:pt idx="1821">
                  <c:v>1822</c:v>
                </c:pt>
                <c:pt idx="1822">
                  <c:v>1823</c:v>
                </c:pt>
                <c:pt idx="1823">
                  <c:v>1824</c:v>
                </c:pt>
                <c:pt idx="1824">
                  <c:v>1825</c:v>
                </c:pt>
                <c:pt idx="1825">
                  <c:v>1826</c:v>
                </c:pt>
                <c:pt idx="1826">
                  <c:v>1827</c:v>
                </c:pt>
                <c:pt idx="1827">
                  <c:v>1828</c:v>
                </c:pt>
                <c:pt idx="1828">
                  <c:v>1829</c:v>
                </c:pt>
                <c:pt idx="1829">
                  <c:v>1830</c:v>
                </c:pt>
                <c:pt idx="1830">
                  <c:v>1831</c:v>
                </c:pt>
                <c:pt idx="1831">
                  <c:v>1832</c:v>
                </c:pt>
                <c:pt idx="1832">
                  <c:v>1833</c:v>
                </c:pt>
                <c:pt idx="1833">
                  <c:v>1834</c:v>
                </c:pt>
                <c:pt idx="1834">
                  <c:v>1835</c:v>
                </c:pt>
                <c:pt idx="1835">
                  <c:v>1836</c:v>
                </c:pt>
                <c:pt idx="1836">
                  <c:v>1837</c:v>
                </c:pt>
                <c:pt idx="1837">
                  <c:v>1838</c:v>
                </c:pt>
                <c:pt idx="1838">
                  <c:v>1839</c:v>
                </c:pt>
                <c:pt idx="1839">
                  <c:v>1840</c:v>
                </c:pt>
                <c:pt idx="1840">
                  <c:v>1841</c:v>
                </c:pt>
                <c:pt idx="1841">
                  <c:v>1842</c:v>
                </c:pt>
                <c:pt idx="1842">
                  <c:v>1843</c:v>
                </c:pt>
                <c:pt idx="1843">
                  <c:v>1844</c:v>
                </c:pt>
                <c:pt idx="1844">
                  <c:v>1845</c:v>
                </c:pt>
                <c:pt idx="1845">
                  <c:v>1846</c:v>
                </c:pt>
                <c:pt idx="1846">
                  <c:v>1847</c:v>
                </c:pt>
                <c:pt idx="1847">
                  <c:v>1848</c:v>
                </c:pt>
                <c:pt idx="1848">
                  <c:v>1849</c:v>
                </c:pt>
                <c:pt idx="1849">
                  <c:v>1850</c:v>
                </c:pt>
                <c:pt idx="1850">
                  <c:v>1851</c:v>
                </c:pt>
                <c:pt idx="1851">
                  <c:v>1852</c:v>
                </c:pt>
                <c:pt idx="1852">
                  <c:v>1853</c:v>
                </c:pt>
                <c:pt idx="1853">
                  <c:v>1854</c:v>
                </c:pt>
                <c:pt idx="1854">
                  <c:v>1855</c:v>
                </c:pt>
                <c:pt idx="1855">
                  <c:v>1856</c:v>
                </c:pt>
                <c:pt idx="1856">
                  <c:v>1857</c:v>
                </c:pt>
                <c:pt idx="1857">
                  <c:v>1858</c:v>
                </c:pt>
                <c:pt idx="1858">
                  <c:v>1859</c:v>
                </c:pt>
                <c:pt idx="1859">
                  <c:v>1860</c:v>
                </c:pt>
                <c:pt idx="1860">
                  <c:v>1861</c:v>
                </c:pt>
                <c:pt idx="1861">
                  <c:v>1862</c:v>
                </c:pt>
                <c:pt idx="1862">
                  <c:v>1863</c:v>
                </c:pt>
                <c:pt idx="1863">
                  <c:v>1864</c:v>
                </c:pt>
                <c:pt idx="1864">
                  <c:v>1865</c:v>
                </c:pt>
                <c:pt idx="1865">
                  <c:v>1866</c:v>
                </c:pt>
                <c:pt idx="1866">
                  <c:v>1867</c:v>
                </c:pt>
                <c:pt idx="1867">
                  <c:v>1868</c:v>
                </c:pt>
                <c:pt idx="1868">
                  <c:v>1869</c:v>
                </c:pt>
                <c:pt idx="1869">
                  <c:v>1870</c:v>
                </c:pt>
                <c:pt idx="1870">
                  <c:v>1871</c:v>
                </c:pt>
                <c:pt idx="1871">
                  <c:v>1872</c:v>
                </c:pt>
                <c:pt idx="1872">
                  <c:v>1873</c:v>
                </c:pt>
                <c:pt idx="1873">
                  <c:v>1874</c:v>
                </c:pt>
                <c:pt idx="1874">
                  <c:v>1875</c:v>
                </c:pt>
                <c:pt idx="1875">
                  <c:v>1876</c:v>
                </c:pt>
                <c:pt idx="1876">
                  <c:v>1877</c:v>
                </c:pt>
                <c:pt idx="1877">
                  <c:v>1878</c:v>
                </c:pt>
                <c:pt idx="1878">
                  <c:v>1879</c:v>
                </c:pt>
                <c:pt idx="1879">
                  <c:v>1880</c:v>
                </c:pt>
                <c:pt idx="1880">
                  <c:v>1881</c:v>
                </c:pt>
                <c:pt idx="1881">
                  <c:v>1882</c:v>
                </c:pt>
                <c:pt idx="1882">
                  <c:v>1883</c:v>
                </c:pt>
                <c:pt idx="1883">
                  <c:v>1884</c:v>
                </c:pt>
                <c:pt idx="1884">
                  <c:v>1885</c:v>
                </c:pt>
                <c:pt idx="1885">
                  <c:v>1886</c:v>
                </c:pt>
                <c:pt idx="1886">
                  <c:v>1887</c:v>
                </c:pt>
                <c:pt idx="1887">
                  <c:v>1888</c:v>
                </c:pt>
                <c:pt idx="1888">
                  <c:v>1889</c:v>
                </c:pt>
                <c:pt idx="1889">
                  <c:v>1890</c:v>
                </c:pt>
                <c:pt idx="1890">
                  <c:v>1891</c:v>
                </c:pt>
                <c:pt idx="1891">
                  <c:v>1892</c:v>
                </c:pt>
                <c:pt idx="1892">
                  <c:v>1893</c:v>
                </c:pt>
                <c:pt idx="1893">
                  <c:v>1894</c:v>
                </c:pt>
                <c:pt idx="1894">
                  <c:v>1895</c:v>
                </c:pt>
                <c:pt idx="1895">
                  <c:v>1896</c:v>
                </c:pt>
                <c:pt idx="1896">
                  <c:v>1897</c:v>
                </c:pt>
                <c:pt idx="1897">
                  <c:v>1898</c:v>
                </c:pt>
                <c:pt idx="1898">
                  <c:v>1899</c:v>
                </c:pt>
                <c:pt idx="1899">
                  <c:v>1900</c:v>
                </c:pt>
                <c:pt idx="1900">
                  <c:v>1901</c:v>
                </c:pt>
                <c:pt idx="1901">
                  <c:v>1902</c:v>
                </c:pt>
                <c:pt idx="1902">
                  <c:v>1903</c:v>
                </c:pt>
                <c:pt idx="1903">
                  <c:v>1904</c:v>
                </c:pt>
                <c:pt idx="1904">
                  <c:v>1905</c:v>
                </c:pt>
                <c:pt idx="1905">
                  <c:v>1906</c:v>
                </c:pt>
                <c:pt idx="1906">
                  <c:v>1907</c:v>
                </c:pt>
                <c:pt idx="1907">
                  <c:v>1908</c:v>
                </c:pt>
                <c:pt idx="1908">
                  <c:v>1909</c:v>
                </c:pt>
                <c:pt idx="1909">
                  <c:v>1910</c:v>
                </c:pt>
                <c:pt idx="1910">
                  <c:v>1911</c:v>
                </c:pt>
                <c:pt idx="1911">
                  <c:v>1912</c:v>
                </c:pt>
                <c:pt idx="1912">
                  <c:v>1913</c:v>
                </c:pt>
                <c:pt idx="1913">
                  <c:v>1914</c:v>
                </c:pt>
                <c:pt idx="1914">
                  <c:v>1915</c:v>
                </c:pt>
                <c:pt idx="1915">
                  <c:v>1916</c:v>
                </c:pt>
                <c:pt idx="1916">
                  <c:v>1917</c:v>
                </c:pt>
                <c:pt idx="1917">
                  <c:v>1918</c:v>
                </c:pt>
                <c:pt idx="1918">
                  <c:v>1919</c:v>
                </c:pt>
                <c:pt idx="1919">
                  <c:v>1920</c:v>
                </c:pt>
                <c:pt idx="1920">
                  <c:v>1921</c:v>
                </c:pt>
                <c:pt idx="1921">
                  <c:v>1922</c:v>
                </c:pt>
                <c:pt idx="1922">
                  <c:v>1923</c:v>
                </c:pt>
                <c:pt idx="1923">
                  <c:v>1924</c:v>
                </c:pt>
                <c:pt idx="1924">
                  <c:v>1925</c:v>
                </c:pt>
                <c:pt idx="1925">
                  <c:v>1926</c:v>
                </c:pt>
                <c:pt idx="1926">
                  <c:v>1927</c:v>
                </c:pt>
                <c:pt idx="1927">
                  <c:v>1928</c:v>
                </c:pt>
                <c:pt idx="1928">
                  <c:v>1929</c:v>
                </c:pt>
                <c:pt idx="1929">
                  <c:v>1930</c:v>
                </c:pt>
                <c:pt idx="1930">
                  <c:v>1931</c:v>
                </c:pt>
                <c:pt idx="1931">
                  <c:v>1932</c:v>
                </c:pt>
                <c:pt idx="1932">
                  <c:v>1933</c:v>
                </c:pt>
                <c:pt idx="1933">
                  <c:v>1934</c:v>
                </c:pt>
                <c:pt idx="1934">
                  <c:v>1935</c:v>
                </c:pt>
                <c:pt idx="1935">
                  <c:v>1936</c:v>
                </c:pt>
                <c:pt idx="1936">
                  <c:v>1937</c:v>
                </c:pt>
                <c:pt idx="1937">
                  <c:v>1938</c:v>
                </c:pt>
                <c:pt idx="1938">
                  <c:v>1939</c:v>
                </c:pt>
                <c:pt idx="1939">
                  <c:v>1940</c:v>
                </c:pt>
                <c:pt idx="1940">
                  <c:v>1941</c:v>
                </c:pt>
                <c:pt idx="1941">
                  <c:v>1942</c:v>
                </c:pt>
                <c:pt idx="1942">
                  <c:v>1943</c:v>
                </c:pt>
                <c:pt idx="1943">
                  <c:v>1944</c:v>
                </c:pt>
                <c:pt idx="1944">
                  <c:v>1945</c:v>
                </c:pt>
                <c:pt idx="1945">
                  <c:v>1946</c:v>
                </c:pt>
                <c:pt idx="1946">
                  <c:v>1947</c:v>
                </c:pt>
                <c:pt idx="1947">
                  <c:v>1948</c:v>
                </c:pt>
                <c:pt idx="1948">
                  <c:v>1949</c:v>
                </c:pt>
                <c:pt idx="1949">
                  <c:v>1950</c:v>
                </c:pt>
                <c:pt idx="1950">
                  <c:v>1951</c:v>
                </c:pt>
                <c:pt idx="1951">
                  <c:v>1952</c:v>
                </c:pt>
                <c:pt idx="1952">
                  <c:v>1953</c:v>
                </c:pt>
                <c:pt idx="1953">
                  <c:v>1954</c:v>
                </c:pt>
                <c:pt idx="1954">
                  <c:v>1955</c:v>
                </c:pt>
                <c:pt idx="1955">
                  <c:v>1956</c:v>
                </c:pt>
                <c:pt idx="1956">
                  <c:v>1957</c:v>
                </c:pt>
                <c:pt idx="1957">
                  <c:v>1958</c:v>
                </c:pt>
                <c:pt idx="1958">
                  <c:v>1959</c:v>
                </c:pt>
                <c:pt idx="1959">
                  <c:v>1960</c:v>
                </c:pt>
                <c:pt idx="1960">
                  <c:v>1961</c:v>
                </c:pt>
                <c:pt idx="1961">
                  <c:v>1962</c:v>
                </c:pt>
                <c:pt idx="1962">
                  <c:v>1963</c:v>
                </c:pt>
                <c:pt idx="1963">
                  <c:v>1964</c:v>
                </c:pt>
                <c:pt idx="1964">
                  <c:v>1965</c:v>
                </c:pt>
                <c:pt idx="1965">
                  <c:v>1966</c:v>
                </c:pt>
                <c:pt idx="1966">
                  <c:v>1967</c:v>
                </c:pt>
                <c:pt idx="1967">
                  <c:v>1968</c:v>
                </c:pt>
                <c:pt idx="1968">
                  <c:v>1969</c:v>
                </c:pt>
                <c:pt idx="1969">
                  <c:v>1970</c:v>
                </c:pt>
                <c:pt idx="1970">
                  <c:v>1971</c:v>
                </c:pt>
                <c:pt idx="1971">
                  <c:v>1972</c:v>
                </c:pt>
                <c:pt idx="1972">
                  <c:v>1973</c:v>
                </c:pt>
                <c:pt idx="1973">
                  <c:v>1974</c:v>
                </c:pt>
                <c:pt idx="1974">
                  <c:v>1975</c:v>
                </c:pt>
                <c:pt idx="1975">
                  <c:v>1976</c:v>
                </c:pt>
                <c:pt idx="1976">
                  <c:v>1977</c:v>
                </c:pt>
                <c:pt idx="1977">
                  <c:v>1978</c:v>
                </c:pt>
                <c:pt idx="1978">
                  <c:v>1979</c:v>
                </c:pt>
                <c:pt idx="1979">
                  <c:v>1980</c:v>
                </c:pt>
                <c:pt idx="1980">
                  <c:v>1981</c:v>
                </c:pt>
                <c:pt idx="1981">
                  <c:v>1982</c:v>
                </c:pt>
                <c:pt idx="1982">
                  <c:v>1983</c:v>
                </c:pt>
                <c:pt idx="1983">
                  <c:v>1984</c:v>
                </c:pt>
                <c:pt idx="1984">
                  <c:v>1985</c:v>
                </c:pt>
                <c:pt idx="1985">
                  <c:v>1986</c:v>
                </c:pt>
                <c:pt idx="1986">
                  <c:v>1987</c:v>
                </c:pt>
                <c:pt idx="1987">
                  <c:v>1988</c:v>
                </c:pt>
                <c:pt idx="1988">
                  <c:v>1989</c:v>
                </c:pt>
                <c:pt idx="1989">
                  <c:v>1990</c:v>
                </c:pt>
                <c:pt idx="1990">
                  <c:v>1991</c:v>
                </c:pt>
                <c:pt idx="1991">
                  <c:v>1992</c:v>
                </c:pt>
                <c:pt idx="1992">
                  <c:v>1993</c:v>
                </c:pt>
                <c:pt idx="1993">
                  <c:v>1994</c:v>
                </c:pt>
                <c:pt idx="1994">
                  <c:v>1995</c:v>
                </c:pt>
                <c:pt idx="1995">
                  <c:v>1996</c:v>
                </c:pt>
                <c:pt idx="1996">
                  <c:v>1997</c:v>
                </c:pt>
                <c:pt idx="1997">
                  <c:v>1998</c:v>
                </c:pt>
                <c:pt idx="1998">
                  <c:v>1999</c:v>
                </c:pt>
                <c:pt idx="1999">
                  <c:v>2000</c:v>
                </c:pt>
                <c:pt idx="2000">
                  <c:v>2001</c:v>
                </c:pt>
                <c:pt idx="2001">
                  <c:v>2002</c:v>
                </c:pt>
                <c:pt idx="2002">
                  <c:v>2003</c:v>
                </c:pt>
                <c:pt idx="2003">
                  <c:v>2004</c:v>
                </c:pt>
                <c:pt idx="2004">
                  <c:v>2005</c:v>
                </c:pt>
                <c:pt idx="2005">
                  <c:v>2006</c:v>
                </c:pt>
                <c:pt idx="2006">
                  <c:v>2007</c:v>
                </c:pt>
                <c:pt idx="2007">
                  <c:v>2008</c:v>
                </c:pt>
                <c:pt idx="2008">
                  <c:v>2009</c:v>
                </c:pt>
                <c:pt idx="2009">
                  <c:v>2010</c:v>
                </c:pt>
                <c:pt idx="2010">
                  <c:v>2011</c:v>
                </c:pt>
                <c:pt idx="2011">
                  <c:v>2012</c:v>
                </c:pt>
                <c:pt idx="2012">
                  <c:v>2013</c:v>
                </c:pt>
                <c:pt idx="2013">
                  <c:v>2014</c:v>
                </c:pt>
                <c:pt idx="2014">
                  <c:v>2015</c:v>
                </c:pt>
                <c:pt idx="2015">
                  <c:v>2016</c:v>
                </c:pt>
                <c:pt idx="2016">
                  <c:v>2017</c:v>
                </c:pt>
                <c:pt idx="2017">
                  <c:v>2018</c:v>
                </c:pt>
                <c:pt idx="2018">
                  <c:v>2019</c:v>
                </c:pt>
                <c:pt idx="2019">
                  <c:v>2020</c:v>
                </c:pt>
                <c:pt idx="2020">
                  <c:v>2021</c:v>
                </c:pt>
                <c:pt idx="2021">
                  <c:v>2022</c:v>
                </c:pt>
                <c:pt idx="2022">
                  <c:v>2023</c:v>
                </c:pt>
                <c:pt idx="2023">
                  <c:v>2024</c:v>
                </c:pt>
                <c:pt idx="2024">
                  <c:v>2025</c:v>
                </c:pt>
                <c:pt idx="2025">
                  <c:v>2026</c:v>
                </c:pt>
                <c:pt idx="2026">
                  <c:v>2027</c:v>
                </c:pt>
                <c:pt idx="2027">
                  <c:v>2028</c:v>
                </c:pt>
                <c:pt idx="2028">
                  <c:v>2029</c:v>
                </c:pt>
                <c:pt idx="2029">
                  <c:v>2030</c:v>
                </c:pt>
                <c:pt idx="2030">
                  <c:v>2031</c:v>
                </c:pt>
                <c:pt idx="2031">
                  <c:v>2032</c:v>
                </c:pt>
                <c:pt idx="2032">
                  <c:v>2033</c:v>
                </c:pt>
                <c:pt idx="2033">
                  <c:v>2034</c:v>
                </c:pt>
                <c:pt idx="2034">
                  <c:v>2035</c:v>
                </c:pt>
                <c:pt idx="2035">
                  <c:v>2036</c:v>
                </c:pt>
                <c:pt idx="2036">
                  <c:v>2037</c:v>
                </c:pt>
                <c:pt idx="2037">
                  <c:v>2038</c:v>
                </c:pt>
                <c:pt idx="2038">
                  <c:v>2039</c:v>
                </c:pt>
                <c:pt idx="2039">
                  <c:v>2040</c:v>
                </c:pt>
                <c:pt idx="2040">
                  <c:v>2041</c:v>
                </c:pt>
                <c:pt idx="2041">
                  <c:v>2042</c:v>
                </c:pt>
                <c:pt idx="2042">
                  <c:v>2043</c:v>
                </c:pt>
                <c:pt idx="2043">
                  <c:v>2044</c:v>
                </c:pt>
                <c:pt idx="2044">
                  <c:v>2045</c:v>
                </c:pt>
                <c:pt idx="2045">
                  <c:v>2046</c:v>
                </c:pt>
                <c:pt idx="2046">
                  <c:v>2047</c:v>
                </c:pt>
                <c:pt idx="2047">
                  <c:v>2048</c:v>
                </c:pt>
                <c:pt idx="2048">
                  <c:v>2049</c:v>
                </c:pt>
                <c:pt idx="2049">
                  <c:v>2050</c:v>
                </c:pt>
                <c:pt idx="2050">
                  <c:v>2051</c:v>
                </c:pt>
                <c:pt idx="2051">
                  <c:v>2052</c:v>
                </c:pt>
                <c:pt idx="2052">
                  <c:v>2053</c:v>
                </c:pt>
                <c:pt idx="2053">
                  <c:v>2054</c:v>
                </c:pt>
                <c:pt idx="2054">
                  <c:v>2055</c:v>
                </c:pt>
                <c:pt idx="2055">
                  <c:v>2056</c:v>
                </c:pt>
                <c:pt idx="2056">
                  <c:v>2057</c:v>
                </c:pt>
                <c:pt idx="2057">
                  <c:v>2058</c:v>
                </c:pt>
                <c:pt idx="2058">
                  <c:v>2059</c:v>
                </c:pt>
                <c:pt idx="2059">
                  <c:v>2060</c:v>
                </c:pt>
                <c:pt idx="2060">
                  <c:v>2061</c:v>
                </c:pt>
                <c:pt idx="2061">
                  <c:v>2062</c:v>
                </c:pt>
                <c:pt idx="2062">
                  <c:v>2063</c:v>
                </c:pt>
                <c:pt idx="2063">
                  <c:v>2064</c:v>
                </c:pt>
                <c:pt idx="2064">
                  <c:v>2065</c:v>
                </c:pt>
                <c:pt idx="2065">
                  <c:v>2066</c:v>
                </c:pt>
                <c:pt idx="2066">
                  <c:v>2067</c:v>
                </c:pt>
                <c:pt idx="2067">
                  <c:v>2068</c:v>
                </c:pt>
                <c:pt idx="2068">
                  <c:v>2069</c:v>
                </c:pt>
                <c:pt idx="2069">
                  <c:v>2070</c:v>
                </c:pt>
                <c:pt idx="2070">
                  <c:v>2071</c:v>
                </c:pt>
                <c:pt idx="2071">
                  <c:v>2072</c:v>
                </c:pt>
                <c:pt idx="2072">
                  <c:v>2073</c:v>
                </c:pt>
                <c:pt idx="2073">
                  <c:v>2074</c:v>
                </c:pt>
                <c:pt idx="2074">
                  <c:v>2075</c:v>
                </c:pt>
                <c:pt idx="2075">
                  <c:v>2076</c:v>
                </c:pt>
                <c:pt idx="2076">
                  <c:v>2077</c:v>
                </c:pt>
                <c:pt idx="2077">
                  <c:v>2078</c:v>
                </c:pt>
                <c:pt idx="2078">
                  <c:v>2079</c:v>
                </c:pt>
                <c:pt idx="2079">
                  <c:v>2080</c:v>
                </c:pt>
                <c:pt idx="2080">
                  <c:v>2081</c:v>
                </c:pt>
                <c:pt idx="2081">
                  <c:v>2082</c:v>
                </c:pt>
                <c:pt idx="2082">
                  <c:v>2083</c:v>
                </c:pt>
                <c:pt idx="2083">
                  <c:v>2084</c:v>
                </c:pt>
                <c:pt idx="2084">
                  <c:v>2085</c:v>
                </c:pt>
                <c:pt idx="2085">
                  <c:v>2086</c:v>
                </c:pt>
                <c:pt idx="2086">
                  <c:v>2087</c:v>
                </c:pt>
                <c:pt idx="2087">
                  <c:v>2088</c:v>
                </c:pt>
                <c:pt idx="2088">
                  <c:v>2089</c:v>
                </c:pt>
                <c:pt idx="2089">
                  <c:v>2090</c:v>
                </c:pt>
                <c:pt idx="2090">
                  <c:v>2091</c:v>
                </c:pt>
                <c:pt idx="2091">
                  <c:v>2092</c:v>
                </c:pt>
                <c:pt idx="2092">
                  <c:v>2093</c:v>
                </c:pt>
                <c:pt idx="2093">
                  <c:v>2094</c:v>
                </c:pt>
                <c:pt idx="2094">
                  <c:v>2095</c:v>
                </c:pt>
                <c:pt idx="2095">
                  <c:v>2096</c:v>
                </c:pt>
                <c:pt idx="2096">
                  <c:v>2097</c:v>
                </c:pt>
                <c:pt idx="2097">
                  <c:v>2098</c:v>
                </c:pt>
                <c:pt idx="2098">
                  <c:v>2099</c:v>
                </c:pt>
                <c:pt idx="2099">
                  <c:v>2100</c:v>
                </c:pt>
                <c:pt idx="2100">
                  <c:v>2101</c:v>
                </c:pt>
                <c:pt idx="2101">
                  <c:v>2102</c:v>
                </c:pt>
                <c:pt idx="2102">
                  <c:v>2103</c:v>
                </c:pt>
                <c:pt idx="2103">
                  <c:v>2104</c:v>
                </c:pt>
                <c:pt idx="2104">
                  <c:v>2105</c:v>
                </c:pt>
                <c:pt idx="2105">
                  <c:v>2106</c:v>
                </c:pt>
                <c:pt idx="2106">
                  <c:v>2107</c:v>
                </c:pt>
                <c:pt idx="2107">
                  <c:v>2108</c:v>
                </c:pt>
                <c:pt idx="2108">
                  <c:v>2109</c:v>
                </c:pt>
                <c:pt idx="2109">
                  <c:v>2110</c:v>
                </c:pt>
                <c:pt idx="2110">
                  <c:v>2111</c:v>
                </c:pt>
                <c:pt idx="2111">
                  <c:v>2112</c:v>
                </c:pt>
                <c:pt idx="2112">
                  <c:v>2113</c:v>
                </c:pt>
                <c:pt idx="2113">
                  <c:v>2114</c:v>
                </c:pt>
                <c:pt idx="2114">
                  <c:v>2115</c:v>
                </c:pt>
                <c:pt idx="2115">
                  <c:v>2116</c:v>
                </c:pt>
                <c:pt idx="2116">
                  <c:v>2117</c:v>
                </c:pt>
                <c:pt idx="2117">
                  <c:v>2118</c:v>
                </c:pt>
                <c:pt idx="2118">
                  <c:v>2119</c:v>
                </c:pt>
                <c:pt idx="2119">
                  <c:v>2120</c:v>
                </c:pt>
                <c:pt idx="2120">
                  <c:v>2121</c:v>
                </c:pt>
                <c:pt idx="2121">
                  <c:v>2122</c:v>
                </c:pt>
                <c:pt idx="2122">
                  <c:v>2123</c:v>
                </c:pt>
                <c:pt idx="2123">
                  <c:v>2124</c:v>
                </c:pt>
                <c:pt idx="2124">
                  <c:v>2125</c:v>
                </c:pt>
                <c:pt idx="2125">
                  <c:v>2126</c:v>
                </c:pt>
                <c:pt idx="2126">
                  <c:v>2127</c:v>
                </c:pt>
                <c:pt idx="2127">
                  <c:v>2128</c:v>
                </c:pt>
                <c:pt idx="2128">
                  <c:v>2129</c:v>
                </c:pt>
                <c:pt idx="2129">
                  <c:v>2130</c:v>
                </c:pt>
                <c:pt idx="2130">
                  <c:v>2131</c:v>
                </c:pt>
                <c:pt idx="2131">
                  <c:v>2132</c:v>
                </c:pt>
                <c:pt idx="2132">
                  <c:v>2133</c:v>
                </c:pt>
                <c:pt idx="2133">
                  <c:v>2134</c:v>
                </c:pt>
                <c:pt idx="2134">
                  <c:v>2135</c:v>
                </c:pt>
                <c:pt idx="2135">
                  <c:v>2136</c:v>
                </c:pt>
                <c:pt idx="2136">
                  <c:v>2137</c:v>
                </c:pt>
                <c:pt idx="2137">
                  <c:v>2138</c:v>
                </c:pt>
                <c:pt idx="2138">
                  <c:v>2139</c:v>
                </c:pt>
                <c:pt idx="2139">
                  <c:v>2140</c:v>
                </c:pt>
                <c:pt idx="2140">
                  <c:v>2141</c:v>
                </c:pt>
                <c:pt idx="2141">
                  <c:v>2142</c:v>
                </c:pt>
                <c:pt idx="2142">
                  <c:v>2143</c:v>
                </c:pt>
                <c:pt idx="2143">
                  <c:v>2144</c:v>
                </c:pt>
                <c:pt idx="2144">
                  <c:v>2145</c:v>
                </c:pt>
                <c:pt idx="2145">
                  <c:v>2146</c:v>
                </c:pt>
                <c:pt idx="2146">
                  <c:v>2147</c:v>
                </c:pt>
                <c:pt idx="2147">
                  <c:v>2148</c:v>
                </c:pt>
                <c:pt idx="2148">
                  <c:v>2149</c:v>
                </c:pt>
                <c:pt idx="2149">
                  <c:v>2150</c:v>
                </c:pt>
                <c:pt idx="2150">
                  <c:v>2151</c:v>
                </c:pt>
                <c:pt idx="2151">
                  <c:v>2152</c:v>
                </c:pt>
                <c:pt idx="2152">
                  <c:v>2153</c:v>
                </c:pt>
                <c:pt idx="2153">
                  <c:v>2154</c:v>
                </c:pt>
                <c:pt idx="2154">
                  <c:v>2155</c:v>
                </c:pt>
                <c:pt idx="2155">
                  <c:v>2156</c:v>
                </c:pt>
                <c:pt idx="2156">
                  <c:v>2157</c:v>
                </c:pt>
                <c:pt idx="2157">
                  <c:v>2158</c:v>
                </c:pt>
                <c:pt idx="2158">
                  <c:v>2159</c:v>
                </c:pt>
                <c:pt idx="2159">
                  <c:v>2160</c:v>
                </c:pt>
                <c:pt idx="2160">
                  <c:v>2161</c:v>
                </c:pt>
                <c:pt idx="2161">
                  <c:v>2162</c:v>
                </c:pt>
                <c:pt idx="2162">
                  <c:v>2163</c:v>
                </c:pt>
                <c:pt idx="2163">
                  <c:v>2164</c:v>
                </c:pt>
                <c:pt idx="2164">
                  <c:v>2165</c:v>
                </c:pt>
                <c:pt idx="2165">
                  <c:v>2166</c:v>
                </c:pt>
                <c:pt idx="2166">
                  <c:v>2167</c:v>
                </c:pt>
                <c:pt idx="2167">
                  <c:v>2168</c:v>
                </c:pt>
                <c:pt idx="2168">
                  <c:v>2169</c:v>
                </c:pt>
                <c:pt idx="2169">
                  <c:v>2170</c:v>
                </c:pt>
                <c:pt idx="2170">
                  <c:v>2171</c:v>
                </c:pt>
                <c:pt idx="2171">
                  <c:v>2172</c:v>
                </c:pt>
                <c:pt idx="2172">
                  <c:v>2173</c:v>
                </c:pt>
                <c:pt idx="2173">
                  <c:v>2174</c:v>
                </c:pt>
                <c:pt idx="2174">
                  <c:v>2175</c:v>
                </c:pt>
                <c:pt idx="2175">
                  <c:v>2176</c:v>
                </c:pt>
                <c:pt idx="2176">
                  <c:v>2177</c:v>
                </c:pt>
                <c:pt idx="2177">
                  <c:v>2178</c:v>
                </c:pt>
                <c:pt idx="2178">
                  <c:v>2179</c:v>
                </c:pt>
                <c:pt idx="2179">
                  <c:v>2180</c:v>
                </c:pt>
                <c:pt idx="2180">
                  <c:v>2181</c:v>
                </c:pt>
                <c:pt idx="2181">
                  <c:v>2182</c:v>
                </c:pt>
                <c:pt idx="2182">
                  <c:v>2183</c:v>
                </c:pt>
                <c:pt idx="2183">
                  <c:v>2184</c:v>
                </c:pt>
                <c:pt idx="2184">
                  <c:v>2185</c:v>
                </c:pt>
                <c:pt idx="2185">
                  <c:v>2186</c:v>
                </c:pt>
                <c:pt idx="2186">
                  <c:v>2187</c:v>
                </c:pt>
                <c:pt idx="2187">
                  <c:v>2188</c:v>
                </c:pt>
                <c:pt idx="2188">
                  <c:v>2189</c:v>
                </c:pt>
                <c:pt idx="2189">
                  <c:v>2190</c:v>
                </c:pt>
                <c:pt idx="2190">
                  <c:v>2191</c:v>
                </c:pt>
                <c:pt idx="2191">
                  <c:v>2192</c:v>
                </c:pt>
                <c:pt idx="2192">
                  <c:v>2193</c:v>
                </c:pt>
                <c:pt idx="2193">
                  <c:v>2194</c:v>
                </c:pt>
                <c:pt idx="2194">
                  <c:v>2195</c:v>
                </c:pt>
                <c:pt idx="2195">
                  <c:v>2196</c:v>
                </c:pt>
                <c:pt idx="2196">
                  <c:v>2197</c:v>
                </c:pt>
                <c:pt idx="2197">
                  <c:v>2198</c:v>
                </c:pt>
                <c:pt idx="2198">
                  <c:v>2199</c:v>
                </c:pt>
                <c:pt idx="2199">
                  <c:v>2200</c:v>
                </c:pt>
                <c:pt idx="2200">
                  <c:v>2201</c:v>
                </c:pt>
                <c:pt idx="2201">
                  <c:v>2202</c:v>
                </c:pt>
                <c:pt idx="2202">
                  <c:v>2203</c:v>
                </c:pt>
                <c:pt idx="2203">
                  <c:v>2204</c:v>
                </c:pt>
                <c:pt idx="2204">
                  <c:v>2205</c:v>
                </c:pt>
                <c:pt idx="2205">
                  <c:v>2206</c:v>
                </c:pt>
                <c:pt idx="2206">
                  <c:v>2207</c:v>
                </c:pt>
                <c:pt idx="2207">
                  <c:v>2208</c:v>
                </c:pt>
                <c:pt idx="2208">
                  <c:v>2209</c:v>
                </c:pt>
                <c:pt idx="2209">
                  <c:v>2210</c:v>
                </c:pt>
                <c:pt idx="2210">
                  <c:v>2211</c:v>
                </c:pt>
                <c:pt idx="2211">
                  <c:v>2212</c:v>
                </c:pt>
                <c:pt idx="2212">
                  <c:v>2213</c:v>
                </c:pt>
                <c:pt idx="2213">
                  <c:v>2214</c:v>
                </c:pt>
                <c:pt idx="2214">
                  <c:v>2215</c:v>
                </c:pt>
                <c:pt idx="2215">
                  <c:v>2216</c:v>
                </c:pt>
                <c:pt idx="2216">
                  <c:v>2217</c:v>
                </c:pt>
                <c:pt idx="2217">
                  <c:v>2218</c:v>
                </c:pt>
                <c:pt idx="2218">
                  <c:v>2219</c:v>
                </c:pt>
                <c:pt idx="2219">
                  <c:v>2220</c:v>
                </c:pt>
                <c:pt idx="2220">
                  <c:v>2221</c:v>
                </c:pt>
                <c:pt idx="2221">
                  <c:v>2222</c:v>
                </c:pt>
                <c:pt idx="2222">
                  <c:v>2223</c:v>
                </c:pt>
                <c:pt idx="2223">
                  <c:v>2224</c:v>
                </c:pt>
                <c:pt idx="2224">
                  <c:v>2225</c:v>
                </c:pt>
                <c:pt idx="2225">
                  <c:v>2226</c:v>
                </c:pt>
                <c:pt idx="2226">
                  <c:v>2227</c:v>
                </c:pt>
                <c:pt idx="2227">
                  <c:v>2228</c:v>
                </c:pt>
                <c:pt idx="2228">
                  <c:v>2229</c:v>
                </c:pt>
                <c:pt idx="2229">
                  <c:v>2230</c:v>
                </c:pt>
                <c:pt idx="2230">
                  <c:v>2231</c:v>
                </c:pt>
                <c:pt idx="2231">
                  <c:v>2232</c:v>
                </c:pt>
                <c:pt idx="2232">
                  <c:v>2233</c:v>
                </c:pt>
                <c:pt idx="2233">
                  <c:v>2234</c:v>
                </c:pt>
                <c:pt idx="2234">
                  <c:v>2235</c:v>
                </c:pt>
                <c:pt idx="2235">
                  <c:v>2236</c:v>
                </c:pt>
                <c:pt idx="2236">
                  <c:v>2237</c:v>
                </c:pt>
                <c:pt idx="2237">
                  <c:v>2238</c:v>
                </c:pt>
                <c:pt idx="2238">
                  <c:v>2239</c:v>
                </c:pt>
                <c:pt idx="2239">
                  <c:v>2240</c:v>
                </c:pt>
                <c:pt idx="2240">
                  <c:v>2241</c:v>
                </c:pt>
                <c:pt idx="2241">
                  <c:v>2242</c:v>
                </c:pt>
                <c:pt idx="2242">
                  <c:v>2243</c:v>
                </c:pt>
                <c:pt idx="2243">
                  <c:v>2244</c:v>
                </c:pt>
                <c:pt idx="2244">
                  <c:v>2245</c:v>
                </c:pt>
                <c:pt idx="2245">
                  <c:v>2246</c:v>
                </c:pt>
                <c:pt idx="2246">
                  <c:v>2247</c:v>
                </c:pt>
                <c:pt idx="2247">
                  <c:v>2248</c:v>
                </c:pt>
                <c:pt idx="2248">
                  <c:v>2249</c:v>
                </c:pt>
                <c:pt idx="2249">
                  <c:v>2250</c:v>
                </c:pt>
                <c:pt idx="2250">
                  <c:v>2251</c:v>
                </c:pt>
                <c:pt idx="2251">
                  <c:v>2252</c:v>
                </c:pt>
                <c:pt idx="2252">
                  <c:v>2253</c:v>
                </c:pt>
                <c:pt idx="2253">
                  <c:v>2254</c:v>
                </c:pt>
                <c:pt idx="2254">
                  <c:v>2255</c:v>
                </c:pt>
                <c:pt idx="2255">
                  <c:v>2256</c:v>
                </c:pt>
                <c:pt idx="2256">
                  <c:v>2257</c:v>
                </c:pt>
                <c:pt idx="2257">
                  <c:v>2258</c:v>
                </c:pt>
                <c:pt idx="2258">
                  <c:v>2259</c:v>
                </c:pt>
                <c:pt idx="2259">
                  <c:v>2260</c:v>
                </c:pt>
                <c:pt idx="2260">
                  <c:v>2261</c:v>
                </c:pt>
                <c:pt idx="2261">
                  <c:v>2262</c:v>
                </c:pt>
                <c:pt idx="2262">
                  <c:v>2263</c:v>
                </c:pt>
                <c:pt idx="2263">
                  <c:v>2264</c:v>
                </c:pt>
                <c:pt idx="2264">
                  <c:v>2265</c:v>
                </c:pt>
                <c:pt idx="2265">
                  <c:v>2266</c:v>
                </c:pt>
                <c:pt idx="2266">
                  <c:v>2267</c:v>
                </c:pt>
                <c:pt idx="2267">
                  <c:v>2268</c:v>
                </c:pt>
                <c:pt idx="2268">
                  <c:v>2269</c:v>
                </c:pt>
                <c:pt idx="2269">
                  <c:v>2270</c:v>
                </c:pt>
                <c:pt idx="2270">
                  <c:v>2271</c:v>
                </c:pt>
                <c:pt idx="2271">
                  <c:v>2272</c:v>
                </c:pt>
                <c:pt idx="2272">
                  <c:v>2273</c:v>
                </c:pt>
                <c:pt idx="2273">
                  <c:v>2274</c:v>
                </c:pt>
                <c:pt idx="2274">
                  <c:v>2275</c:v>
                </c:pt>
                <c:pt idx="2275">
                  <c:v>2276</c:v>
                </c:pt>
                <c:pt idx="2276">
                  <c:v>2277</c:v>
                </c:pt>
                <c:pt idx="2277">
                  <c:v>2278</c:v>
                </c:pt>
                <c:pt idx="2278">
                  <c:v>2279</c:v>
                </c:pt>
                <c:pt idx="2279">
                  <c:v>2280</c:v>
                </c:pt>
                <c:pt idx="2280">
                  <c:v>2281</c:v>
                </c:pt>
                <c:pt idx="2281">
                  <c:v>2282</c:v>
                </c:pt>
                <c:pt idx="2282">
                  <c:v>2283</c:v>
                </c:pt>
                <c:pt idx="2283">
                  <c:v>2284</c:v>
                </c:pt>
                <c:pt idx="2284">
                  <c:v>2285</c:v>
                </c:pt>
                <c:pt idx="2285">
                  <c:v>2286</c:v>
                </c:pt>
                <c:pt idx="2286">
                  <c:v>2287</c:v>
                </c:pt>
                <c:pt idx="2287">
                  <c:v>2288</c:v>
                </c:pt>
                <c:pt idx="2288">
                  <c:v>2289</c:v>
                </c:pt>
                <c:pt idx="2289">
                  <c:v>2290</c:v>
                </c:pt>
                <c:pt idx="2290">
                  <c:v>2291</c:v>
                </c:pt>
                <c:pt idx="2291">
                  <c:v>2292</c:v>
                </c:pt>
                <c:pt idx="2292">
                  <c:v>2293</c:v>
                </c:pt>
                <c:pt idx="2293">
                  <c:v>2294</c:v>
                </c:pt>
                <c:pt idx="2294">
                  <c:v>2295</c:v>
                </c:pt>
                <c:pt idx="2295">
                  <c:v>2296</c:v>
                </c:pt>
                <c:pt idx="2296">
                  <c:v>2297</c:v>
                </c:pt>
                <c:pt idx="2297">
                  <c:v>2298</c:v>
                </c:pt>
                <c:pt idx="2298">
                  <c:v>2299</c:v>
                </c:pt>
                <c:pt idx="2299">
                  <c:v>2300</c:v>
                </c:pt>
                <c:pt idx="2300">
                  <c:v>2301</c:v>
                </c:pt>
                <c:pt idx="2301">
                  <c:v>2302</c:v>
                </c:pt>
                <c:pt idx="2302">
                  <c:v>2303</c:v>
                </c:pt>
                <c:pt idx="2303">
                  <c:v>2304</c:v>
                </c:pt>
                <c:pt idx="2304">
                  <c:v>2305</c:v>
                </c:pt>
                <c:pt idx="2305">
                  <c:v>2306</c:v>
                </c:pt>
                <c:pt idx="2306">
                  <c:v>2307</c:v>
                </c:pt>
                <c:pt idx="2307">
                  <c:v>2308</c:v>
                </c:pt>
                <c:pt idx="2308">
                  <c:v>2309</c:v>
                </c:pt>
                <c:pt idx="2309">
                  <c:v>2310</c:v>
                </c:pt>
                <c:pt idx="2310">
                  <c:v>2311</c:v>
                </c:pt>
                <c:pt idx="2311">
                  <c:v>2312</c:v>
                </c:pt>
                <c:pt idx="2312">
                  <c:v>2313</c:v>
                </c:pt>
                <c:pt idx="2313">
                  <c:v>2314</c:v>
                </c:pt>
                <c:pt idx="2314">
                  <c:v>2315</c:v>
                </c:pt>
                <c:pt idx="2315">
                  <c:v>2316</c:v>
                </c:pt>
                <c:pt idx="2316">
                  <c:v>2317</c:v>
                </c:pt>
                <c:pt idx="2317">
                  <c:v>2318</c:v>
                </c:pt>
                <c:pt idx="2318">
                  <c:v>2319</c:v>
                </c:pt>
                <c:pt idx="2319">
                  <c:v>2320</c:v>
                </c:pt>
                <c:pt idx="2320">
                  <c:v>2321</c:v>
                </c:pt>
                <c:pt idx="2321">
                  <c:v>2322</c:v>
                </c:pt>
                <c:pt idx="2322">
                  <c:v>2323</c:v>
                </c:pt>
                <c:pt idx="2323">
                  <c:v>2324</c:v>
                </c:pt>
                <c:pt idx="2324">
                  <c:v>2325</c:v>
                </c:pt>
                <c:pt idx="2325">
                  <c:v>2326</c:v>
                </c:pt>
                <c:pt idx="2326">
                  <c:v>2327</c:v>
                </c:pt>
                <c:pt idx="2327">
                  <c:v>2328</c:v>
                </c:pt>
                <c:pt idx="2328">
                  <c:v>2329</c:v>
                </c:pt>
                <c:pt idx="2329">
                  <c:v>2330</c:v>
                </c:pt>
                <c:pt idx="2330">
                  <c:v>2331</c:v>
                </c:pt>
                <c:pt idx="2331">
                  <c:v>2332</c:v>
                </c:pt>
                <c:pt idx="2332">
                  <c:v>2333</c:v>
                </c:pt>
                <c:pt idx="2333">
                  <c:v>2334</c:v>
                </c:pt>
                <c:pt idx="2334">
                  <c:v>2335</c:v>
                </c:pt>
                <c:pt idx="2335">
                  <c:v>2336</c:v>
                </c:pt>
                <c:pt idx="2336">
                  <c:v>2337</c:v>
                </c:pt>
                <c:pt idx="2337">
                  <c:v>2338</c:v>
                </c:pt>
                <c:pt idx="2338">
                  <c:v>2339</c:v>
                </c:pt>
                <c:pt idx="2339">
                  <c:v>2340</c:v>
                </c:pt>
                <c:pt idx="2340">
                  <c:v>2341</c:v>
                </c:pt>
                <c:pt idx="2341">
                  <c:v>2342</c:v>
                </c:pt>
                <c:pt idx="2342">
                  <c:v>2343</c:v>
                </c:pt>
                <c:pt idx="2343">
                  <c:v>2344</c:v>
                </c:pt>
                <c:pt idx="2344">
                  <c:v>2345</c:v>
                </c:pt>
                <c:pt idx="2345">
                  <c:v>2346</c:v>
                </c:pt>
                <c:pt idx="2346">
                  <c:v>2347</c:v>
                </c:pt>
                <c:pt idx="2347">
                  <c:v>2348</c:v>
                </c:pt>
                <c:pt idx="2348">
                  <c:v>2349</c:v>
                </c:pt>
                <c:pt idx="2349">
                  <c:v>2350</c:v>
                </c:pt>
                <c:pt idx="2350">
                  <c:v>2351</c:v>
                </c:pt>
                <c:pt idx="2351">
                  <c:v>2352</c:v>
                </c:pt>
                <c:pt idx="2352">
                  <c:v>2353</c:v>
                </c:pt>
                <c:pt idx="2353">
                  <c:v>2354</c:v>
                </c:pt>
                <c:pt idx="2354">
                  <c:v>2355</c:v>
                </c:pt>
                <c:pt idx="2355">
                  <c:v>2356</c:v>
                </c:pt>
                <c:pt idx="2356">
                  <c:v>2357</c:v>
                </c:pt>
                <c:pt idx="2357">
                  <c:v>2358</c:v>
                </c:pt>
                <c:pt idx="2358">
                  <c:v>2359</c:v>
                </c:pt>
                <c:pt idx="2359">
                  <c:v>2360</c:v>
                </c:pt>
                <c:pt idx="2360">
                  <c:v>2361</c:v>
                </c:pt>
                <c:pt idx="2361">
                  <c:v>2362</c:v>
                </c:pt>
                <c:pt idx="2362">
                  <c:v>2363</c:v>
                </c:pt>
                <c:pt idx="2363">
                  <c:v>2364</c:v>
                </c:pt>
                <c:pt idx="2364">
                  <c:v>2365</c:v>
                </c:pt>
                <c:pt idx="2365">
                  <c:v>2366</c:v>
                </c:pt>
                <c:pt idx="2366">
                  <c:v>2367</c:v>
                </c:pt>
                <c:pt idx="2367">
                  <c:v>2368</c:v>
                </c:pt>
                <c:pt idx="2368">
                  <c:v>2369</c:v>
                </c:pt>
                <c:pt idx="2369">
                  <c:v>2370</c:v>
                </c:pt>
                <c:pt idx="2370">
                  <c:v>2371</c:v>
                </c:pt>
                <c:pt idx="2371">
                  <c:v>2372</c:v>
                </c:pt>
                <c:pt idx="2372">
                  <c:v>2373</c:v>
                </c:pt>
                <c:pt idx="2373">
                  <c:v>2374</c:v>
                </c:pt>
                <c:pt idx="2374">
                  <c:v>2375</c:v>
                </c:pt>
                <c:pt idx="2375">
                  <c:v>2376</c:v>
                </c:pt>
                <c:pt idx="2376">
                  <c:v>2377</c:v>
                </c:pt>
                <c:pt idx="2377">
                  <c:v>2378</c:v>
                </c:pt>
                <c:pt idx="2378">
                  <c:v>2379</c:v>
                </c:pt>
                <c:pt idx="2379">
                  <c:v>2380</c:v>
                </c:pt>
                <c:pt idx="2380">
                  <c:v>2381</c:v>
                </c:pt>
                <c:pt idx="2381">
                  <c:v>2382</c:v>
                </c:pt>
                <c:pt idx="2382">
                  <c:v>2383</c:v>
                </c:pt>
                <c:pt idx="2383">
                  <c:v>2384</c:v>
                </c:pt>
                <c:pt idx="2384">
                  <c:v>2385</c:v>
                </c:pt>
                <c:pt idx="2385">
                  <c:v>2386</c:v>
                </c:pt>
                <c:pt idx="2386">
                  <c:v>2387</c:v>
                </c:pt>
                <c:pt idx="2387">
                  <c:v>2388</c:v>
                </c:pt>
                <c:pt idx="2388">
                  <c:v>2389</c:v>
                </c:pt>
                <c:pt idx="2389">
                  <c:v>2390</c:v>
                </c:pt>
                <c:pt idx="2390">
                  <c:v>2391</c:v>
                </c:pt>
                <c:pt idx="2391">
                  <c:v>2392</c:v>
                </c:pt>
                <c:pt idx="2392">
                  <c:v>2393</c:v>
                </c:pt>
                <c:pt idx="2393">
                  <c:v>2394</c:v>
                </c:pt>
                <c:pt idx="2394">
                  <c:v>2395</c:v>
                </c:pt>
                <c:pt idx="2395">
                  <c:v>2396</c:v>
                </c:pt>
                <c:pt idx="2396">
                  <c:v>2397</c:v>
                </c:pt>
                <c:pt idx="2397">
                  <c:v>2398</c:v>
                </c:pt>
                <c:pt idx="2398">
                  <c:v>2399</c:v>
                </c:pt>
                <c:pt idx="2399">
                  <c:v>2400</c:v>
                </c:pt>
                <c:pt idx="2400">
                  <c:v>2401</c:v>
                </c:pt>
                <c:pt idx="2401">
                  <c:v>2402</c:v>
                </c:pt>
                <c:pt idx="2402">
                  <c:v>2403</c:v>
                </c:pt>
                <c:pt idx="2403">
                  <c:v>2404</c:v>
                </c:pt>
                <c:pt idx="2404">
                  <c:v>2405</c:v>
                </c:pt>
                <c:pt idx="2405">
                  <c:v>2406</c:v>
                </c:pt>
                <c:pt idx="2406">
                  <c:v>2407</c:v>
                </c:pt>
                <c:pt idx="2407">
                  <c:v>2408</c:v>
                </c:pt>
                <c:pt idx="2408">
                  <c:v>2409</c:v>
                </c:pt>
                <c:pt idx="2409">
                  <c:v>2410</c:v>
                </c:pt>
                <c:pt idx="2410">
                  <c:v>2411</c:v>
                </c:pt>
                <c:pt idx="2411">
                  <c:v>2412</c:v>
                </c:pt>
                <c:pt idx="2412">
                  <c:v>2413</c:v>
                </c:pt>
                <c:pt idx="2413">
                  <c:v>2414</c:v>
                </c:pt>
                <c:pt idx="2414">
                  <c:v>2415</c:v>
                </c:pt>
                <c:pt idx="2415">
                  <c:v>2416</c:v>
                </c:pt>
                <c:pt idx="2416">
                  <c:v>2417</c:v>
                </c:pt>
                <c:pt idx="2417">
                  <c:v>2418</c:v>
                </c:pt>
                <c:pt idx="2418">
                  <c:v>2419</c:v>
                </c:pt>
                <c:pt idx="2419">
                  <c:v>2420</c:v>
                </c:pt>
                <c:pt idx="2420">
                  <c:v>2421</c:v>
                </c:pt>
                <c:pt idx="2421">
                  <c:v>2422</c:v>
                </c:pt>
                <c:pt idx="2422">
                  <c:v>2423</c:v>
                </c:pt>
                <c:pt idx="2423">
                  <c:v>2424</c:v>
                </c:pt>
                <c:pt idx="2424">
                  <c:v>2425</c:v>
                </c:pt>
                <c:pt idx="2425">
                  <c:v>2426</c:v>
                </c:pt>
                <c:pt idx="2426">
                  <c:v>2427</c:v>
                </c:pt>
                <c:pt idx="2427">
                  <c:v>2428</c:v>
                </c:pt>
                <c:pt idx="2428">
                  <c:v>2429</c:v>
                </c:pt>
                <c:pt idx="2429">
                  <c:v>2430</c:v>
                </c:pt>
                <c:pt idx="2430">
                  <c:v>2431</c:v>
                </c:pt>
                <c:pt idx="2431">
                  <c:v>2432</c:v>
                </c:pt>
                <c:pt idx="2432">
                  <c:v>2433</c:v>
                </c:pt>
                <c:pt idx="2433">
                  <c:v>2434</c:v>
                </c:pt>
                <c:pt idx="2434">
                  <c:v>2435</c:v>
                </c:pt>
                <c:pt idx="2435">
                  <c:v>2436</c:v>
                </c:pt>
                <c:pt idx="2436">
                  <c:v>2437</c:v>
                </c:pt>
                <c:pt idx="2437">
                  <c:v>2438</c:v>
                </c:pt>
                <c:pt idx="2438">
                  <c:v>2439</c:v>
                </c:pt>
                <c:pt idx="2439">
                  <c:v>2440</c:v>
                </c:pt>
                <c:pt idx="2440">
                  <c:v>2441</c:v>
                </c:pt>
                <c:pt idx="2441">
                  <c:v>2442</c:v>
                </c:pt>
                <c:pt idx="2442">
                  <c:v>2443</c:v>
                </c:pt>
                <c:pt idx="2443">
                  <c:v>2444</c:v>
                </c:pt>
                <c:pt idx="2444">
                  <c:v>2445</c:v>
                </c:pt>
                <c:pt idx="2445">
                  <c:v>2446</c:v>
                </c:pt>
                <c:pt idx="2446">
                  <c:v>2447</c:v>
                </c:pt>
                <c:pt idx="2447">
                  <c:v>2448</c:v>
                </c:pt>
                <c:pt idx="2448">
                  <c:v>2449</c:v>
                </c:pt>
                <c:pt idx="2449">
                  <c:v>2450</c:v>
                </c:pt>
                <c:pt idx="2450">
                  <c:v>2451</c:v>
                </c:pt>
                <c:pt idx="2451">
                  <c:v>2452</c:v>
                </c:pt>
                <c:pt idx="2452">
                  <c:v>2453</c:v>
                </c:pt>
                <c:pt idx="2453">
                  <c:v>2454</c:v>
                </c:pt>
                <c:pt idx="2454">
                  <c:v>2455</c:v>
                </c:pt>
                <c:pt idx="2455">
                  <c:v>2456</c:v>
                </c:pt>
                <c:pt idx="2456">
                  <c:v>2457</c:v>
                </c:pt>
                <c:pt idx="2457">
                  <c:v>2458</c:v>
                </c:pt>
                <c:pt idx="2458">
                  <c:v>2459</c:v>
                </c:pt>
                <c:pt idx="2459">
                  <c:v>2460</c:v>
                </c:pt>
                <c:pt idx="2460">
                  <c:v>2461</c:v>
                </c:pt>
                <c:pt idx="2461">
                  <c:v>2462</c:v>
                </c:pt>
                <c:pt idx="2462">
                  <c:v>2463</c:v>
                </c:pt>
                <c:pt idx="2463">
                  <c:v>2464</c:v>
                </c:pt>
                <c:pt idx="2464">
                  <c:v>2465</c:v>
                </c:pt>
                <c:pt idx="2465">
                  <c:v>2466</c:v>
                </c:pt>
                <c:pt idx="2466">
                  <c:v>2467</c:v>
                </c:pt>
                <c:pt idx="2467">
                  <c:v>2468</c:v>
                </c:pt>
                <c:pt idx="2468">
                  <c:v>2469</c:v>
                </c:pt>
                <c:pt idx="2469">
                  <c:v>2470</c:v>
                </c:pt>
                <c:pt idx="2470">
                  <c:v>2471</c:v>
                </c:pt>
                <c:pt idx="2471">
                  <c:v>2472</c:v>
                </c:pt>
                <c:pt idx="2472">
                  <c:v>2473</c:v>
                </c:pt>
                <c:pt idx="2473">
                  <c:v>2474</c:v>
                </c:pt>
                <c:pt idx="2474">
                  <c:v>2475</c:v>
                </c:pt>
                <c:pt idx="2475">
                  <c:v>2476</c:v>
                </c:pt>
                <c:pt idx="2476">
                  <c:v>2477</c:v>
                </c:pt>
                <c:pt idx="2477">
                  <c:v>2478</c:v>
                </c:pt>
                <c:pt idx="2478">
                  <c:v>2479</c:v>
                </c:pt>
                <c:pt idx="2479">
                  <c:v>2480</c:v>
                </c:pt>
                <c:pt idx="2480">
                  <c:v>2481</c:v>
                </c:pt>
                <c:pt idx="2481">
                  <c:v>2482</c:v>
                </c:pt>
                <c:pt idx="2482">
                  <c:v>2483</c:v>
                </c:pt>
                <c:pt idx="2483">
                  <c:v>2484</c:v>
                </c:pt>
                <c:pt idx="2484">
                  <c:v>2485</c:v>
                </c:pt>
                <c:pt idx="2485">
                  <c:v>2486</c:v>
                </c:pt>
                <c:pt idx="2486">
                  <c:v>2487</c:v>
                </c:pt>
                <c:pt idx="2487">
                  <c:v>2488</c:v>
                </c:pt>
                <c:pt idx="2488">
                  <c:v>2489</c:v>
                </c:pt>
                <c:pt idx="2489">
                  <c:v>2490</c:v>
                </c:pt>
                <c:pt idx="2490">
                  <c:v>2491</c:v>
                </c:pt>
                <c:pt idx="2491">
                  <c:v>2492</c:v>
                </c:pt>
                <c:pt idx="2492">
                  <c:v>2493</c:v>
                </c:pt>
                <c:pt idx="2493">
                  <c:v>2494</c:v>
                </c:pt>
                <c:pt idx="2494">
                  <c:v>2495</c:v>
                </c:pt>
                <c:pt idx="2495">
                  <c:v>2496</c:v>
                </c:pt>
                <c:pt idx="2496">
                  <c:v>2497</c:v>
                </c:pt>
                <c:pt idx="2497">
                  <c:v>2498</c:v>
                </c:pt>
                <c:pt idx="2498">
                  <c:v>2499</c:v>
                </c:pt>
                <c:pt idx="2499">
                  <c:v>2500</c:v>
                </c:pt>
                <c:pt idx="2500">
                  <c:v>2501</c:v>
                </c:pt>
                <c:pt idx="2501">
                  <c:v>2502</c:v>
                </c:pt>
                <c:pt idx="2502">
                  <c:v>2503</c:v>
                </c:pt>
                <c:pt idx="2503">
                  <c:v>2504</c:v>
                </c:pt>
                <c:pt idx="2504">
                  <c:v>2505</c:v>
                </c:pt>
                <c:pt idx="2505">
                  <c:v>2506</c:v>
                </c:pt>
                <c:pt idx="2506">
                  <c:v>2507</c:v>
                </c:pt>
                <c:pt idx="2507">
                  <c:v>2508</c:v>
                </c:pt>
                <c:pt idx="2508">
                  <c:v>2509</c:v>
                </c:pt>
                <c:pt idx="2509">
                  <c:v>2510</c:v>
                </c:pt>
                <c:pt idx="2510">
                  <c:v>2511</c:v>
                </c:pt>
                <c:pt idx="2511">
                  <c:v>2512</c:v>
                </c:pt>
                <c:pt idx="2512">
                  <c:v>2513</c:v>
                </c:pt>
                <c:pt idx="2513">
                  <c:v>2514</c:v>
                </c:pt>
                <c:pt idx="2514">
                  <c:v>2515</c:v>
                </c:pt>
                <c:pt idx="2515">
                  <c:v>2516</c:v>
                </c:pt>
                <c:pt idx="2516">
                  <c:v>2517</c:v>
                </c:pt>
                <c:pt idx="2517">
                  <c:v>2518</c:v>
                </c:pt>
                <c:pt idx="2518">
                  <c:v>2519</c:v>
                </c:pt>
                <c:pt idx="2519">
                  <c:v>2520</c:v>
                </c:pt>
                <c:pt idx="2520">
                  <c:v>2521</c:v>
                </c:pt>
                <c:pt idx="2521">
                  <c:v>2522</c:v>
                </c:pt>
                <c:pt idx="2522">
                  <c:v>2523</c:v>
                </c:pt>
                <c:pt idx="2523">
                  <c:v>2524</c:v>
                </c:pt>
                <c:pt idx="2524">
                  <c:v>2525</c:v>
                </c:pt>
                <c:pt idx="2525">
                  <c:v>2526</c:v>
                </c:pt>
                <c:pt idx="2526">
                  <c:v>2527</c:v>
                </c:pt>
                <c:pt idx="2527">
                  <c:v>2528</c:v>
                </c:pt>
                <c:pt idx="2528">
                  <c:v>2529</c:v>
                </c:pt>
                <c:pt idx="2529">
                  <c:v>2530</c:v>
                </c:pt>
                <c:pt idx="2530">
                  <c:v>2531</c:v>
                </c:pt>
                <c:pt idx="2531">
                  <c:v>2532</c:v>
                </c:pt>
                <c:pt idx="2532">
                  <c:v>2533</c:v>
                </c:pt>
                <c:pt idx="2533">
                  <c:v>2534</c:v>
                </c:pt>
                <c:pt idx="2534">
                  <c:v>2535</c:v>
                </c:pt>
                <c:pt idx="2535">
                  <c:v>2536</c:v>
                </c:pt>
                <c:pt idx="2536">
                  <c:v>2537</c:v>
                </c:pt>
                <c:pt idx="2537">
                  <c:v>2538</c:v>
                </c:pt>
                <c:pt idx="2538">
                  <c:v>2539</c:v>
                </c:pt>
                <c:pt idx="2539">
                  <c:v>2540</c:v>
                </c:pt>
                <c:pt idx="2540">
                  <c:v>2541</c:v>
                </c:pt>
                <c:pt idx="2541">
                  <c:v>2542</c:v>
                </c:pt>
                <c:pt idx="2542">
                  <c:v>2543</c:v>
                </c:pt>
                <c:pt idx="2543">
                  <c:v>2544</c:v>
                </c:pt>
                <c:pt idx="2544">
                  <c:v>2545</c:v>
                </c:pt>
                <c:pt idx="2545">
                  <c:v>2546</c:v>
                </c:pt>
                <c:pt idx="2546">
                  <c:v>2547</c:v>
                </c:pt>
                <c:pt idx="2547">
                  <c:v>2548</c:v>
                </c:pt>
                <c:pt idx="2548">
                  <c:v>2549</c:v>
                </c:pt>
                <c:pt idx="2549">
                  <c:v>2550</c:v>
                </c:pt>
                <c:pt idx="2550">
                  <c:v>2551</c:v>
                </c:pt>
                <c:pt idx="2551">
                  <c:v>2552</c:v>
                </c:pt>
                <c:pt idx="2552">
                  <c:v>2553</c:v>
                </c:pt>
                <c:pt idx="2553">
                  <c:v>2554</c:v>
                </c:pt>
                <c:pt idx="2554">
                  <c:v>2555</c:v>
                </c:pt>
                <c:pt idx="2555">
                  <c:v>2556</c:v>
                </c:pt>
                <c:pt idx="2556">
                  <c:v>2557</c:v>
                </c:pt>
                <c:pt idx="2557">
                  <c:v>2558</c:v>
                </c:pt>
                <c:pt idx="2558">
                  <c:v>2559</c:v>
                </c:pt>
                <c:pt idx="2559">
                  <c:v>2560</c:v>
                </c:pt>
                <c:pt idx="2560">
                  <c:v>2561</c:v>
                </c:pt>
                <c:pt idx="2561">
                  <c:v>2562</c:v>
                </c:pt>
                <c:pt idx="2562">
                  <c:v>2563</c:v>
                </c:pt>
                <c:pt idx="2563">
                  <c:v>2564</c:v>
                </c:pt>
                <c:pt idx="2564">
                  <c:v>2565</c:v>
                </c:pt>
                <c:pt idx="2565">
                  <c:v>2566</c:v>
                </c:pt>
                <c:pt idx="2566">
                  <c:v>2567</c:v>
                </c:pt>
                <c:pt idx="2567">
                  <c:v>2568</c:v>
                </c:pt>
                <c:pt idx="2568">
                  <c:v>2569</c:v>
                </c:pt>
                <c:pt idx="2569">
                  <c:v>2570</c:v>
                </c:pt>
                <c:pt idx="2570">
                  <c:v>2571</c:v>
                </c:pt>
                <c:pt idx="2571">
                  <c:v>2572</c:v>
                </c:pt>
                <c:pt idx="2572">
                  <c:v>2573</c:v>
                </c:pt>
                <c:pt idx="2573">
                  <c:v>2574</c:v>
                </c:pt>
                <c:pt idx="2574">
                  <c:v>2575</c:v>
                </c:pt>
                <c:pt idx="2575">
                  <c:v>2576</c:v>
                </c:pt>
                <c:pt idx="2576">
                  <c:v>2577</c:v>
                </c:pt>
                <c:pt idx="2577">
                  <c:v>2578</c:v>
                </c:pt>
                <c:pt idx="2578">
                  <c:v>2579</c:v>
                </c:pt>
                <c:pt idx="2579">
                  <c:v>2580</c:v>
                </c:pt>
                <c:pt idx="2580">
                  <c:v>2581</c:v>
                </c:pt>
                <c:pt idx="2581">
                  <c:v>2582</c:v>
                </c:pt>
                <c:pt idx="2582">
                  <c:v>2583</c:v>
                </c:pt>
                <c:pt idx="2583">
                  <c:v>2584</c:v>
                </c:pt>
                <c:pt idx="2584">
                  <c:v>2585</c:v>
                </c:pt>
                <c:pt idx="2585">
                  <c:v>2586</c:v>
                </c:pt>
                <c:pt idx="2586">
                  <c:v>2587</c:v>
                </c:pt>
                <c:pt idx="2587">
                  <c:v>2588</c:v>
                </c:pt>
                <c:pt idx="2588">
                  <c:v>2589</c:v>
                </c:pt>
                <c:pt idx="2589">
                  <c:v>2590</c:v>
                </c:pt>
                <c:pt idx="2590">
                  <c:v>2591</c:v>
                </c:pt>
                <c:pt idx="2591">
                  <c:v>2592</c:v>
                </c:pt>
                <c:pt idx="2592">
                  <c:v>2593</c:v>
                </c:pt>
                <c:pt idx="2593">
                  <c:v>2594</c:v>
                </c:pt>
                <c:pt idx="2594">
                  <c:v>2595</c:v>
                </c:pt>
                <c:pt idx="2595">
                  <c:v>2596</c:v>
                </c:pt>
                <c:pt idx="2596">
                  <c:v>2597</c:v>
                </c:pt>
                <c:pt idx="2597">
                  <c:v>2598</c:v>
                </c:pt>
                <c:pt idx="2598">
                  <c:v>2599</c:v>
                </c:pt>
                <c:pt idx="2599">
                  <c:v>2600</c:v>
                </c:pt>
                <c:pt idx="2600">
                  <c:v>2601</c:v>
                </c:pt>
                <c:pt idx="2601">
                  <c:v>2602</c:v>
                </c:pt>
                <c:pt idx="2602">
                  <c:v>2603</c:v>
                </c:pt>
                <c:pt idx="2603">
                  <c:v>2604</c:v>
                </c:pt>
                <c:pt idx="2604">
                  <c:v>2605</c:v>
                </c:pt>
                <c:pt idx="2605">
                  <c:v>2606</c:v>
                </c:pt>
                <c:pt idx="2606">
                  <c:v>2607</c:v>
                </c:pt>
                <c:pt idx="2607">
                  <c:v>2608</c:v>
                </c:pt>
                <c:pt idx="2608">
                  <c:v>2609</c:v>
                </c:pt>
                <c:pt idx="2609">
                  <c:v>2610</c:v>
                </c:pt>
                <c:pt idx="2610">
                  <c:v>2611</c:v>
                </c:pt>
                <c:pt idx="2611">
                  <c:v>2612</c:v>
                </c:pt>
                <c:pt idx="2612">
                  <c:v>2613</c:v>
                </c:pt>
                <c:pt idx="2613">
                  <c:v>2614</c:v>
                </c:pt>
                <c:pt idx="2614">
                  <c:v>2615</c:v>
                </c:pt>
                <c:pt idx="2615">
                  <c:v>2616</c:v>
                </c:pt>
                <c:pt idx="2616">
                  <c:v>2617</c:v>
                </c:pt>
                <c:pt idx="2617">
                  <c:v>2618</c:v>
                </c:pt>
                <c:pt idx="2618">
                  <c:v>2619</c:v>
                </c:pt>
                <c:pt idx="2619">
                  <c:v>2620</c:v>
                </c:pt>
                <c:pt idx="2620">
                  <c:v>2621</c:v>
                </c:pt>
                <c:pt idx="2621">
                  <c:v>2622</c:v>
                </c:pt>
                <c:pt idx="2622">
                  <c:v>2623</c:v>
                </c:pt>
                <c:pt idx="2623">
                  <c:v>2624</c:v>
                </c:pt>
                <c:pt idx="2624">
                  <c:v>2625</c:v>
                </c:pt>
                <c:pt idx="2625">
                  <c:v>2626</c:v>
                </c:pt>
                <c:pt idx="2626">
                  <c:v>2627</c:v>
                </c:pt>
                <c:pt idx="2627">
                  <c:v>2628</c:v>
                </c:pt>
                <c:pt idx="2628">
                  <c:v>2629</c:v>
                </c:pt>
                <c:pt idx="2629">
                  <c:v>2630</c:v>
                </c:pt>
                <c:pt idx="2630">
                  <c:v>2631</c:v>
                </c:pt>
                <c:pt idx="2631">
                  <c:v>2632</c:v>
                </c:pt>
                <c:pt idx="2632">
                  <c:v>2633</c:v>
                </c:pt>
                <c:pt idx="2633">
                  <c:v>2634</c:v>
                </c:pt>
                <c:pt idx="2634">
                  <c:v>2635</c:v>
                </c:pt>
                <c:pt idx="2635">
                  <c:v>2636</c:v>
                </c:pt>
                <c:pt idx="2636">
                  <c:v>2637</c:v>
                </c:pt>
                <c:pt idx="2637">
                  <c:v>2638</c:v>
                </c:pt>
                <c:pt idx="2638">
                  <c:v>2639</c:v>
                </c:pt>
                <c:pt idx="2639">
                  <c:v>2640</c:v>
                </c:pt>
                <c:pt idx="2640">
                  <c:v>2641</c:v>
                </c:pt>
                <c:pt idx="2641">
                  <c:v>2642</c:v>
                </c:pt>
                <c:pt idx="2642">
                  <c:v>2643</c:v>
                </c:pt>
                <c:pt idx="2643">
                  <c:v>2644</c:v>
                </c:pt>
                <c:pt idx="2644">
                  <c:v>2645</c:v>
                </c:pt>
                <c:pt idx="2645">
                  <c:v>2646</c:v>
                </c:pt>
                <c:pt idx="2646">
                  <c:v>2647</c:v>
                </c:pt>
                <c:pt idx="2647">
                  <c:v>2648</c:v>
                </c:pt>
                <c:pt idx="2648">
                  <c:v>2649</c:v>
                </c:pt>
                <c:pt idx="2649">
                  <c:v>2650</c:v>
                </c:pt>
                <c:pt idx="2650">
                  <c:v>2651</c:v>
                </c:pt>
                <c:pt idx="2651">
                  <c:v>2652</c:v>
                </c:pt>
                <c:pt idx="2652">
                  <c:v>2653</c:v>
                </c:pt>
                <c:pt idx="2653">
                  <c:v>2654</c:v>
                </c:pt>
                <c:pt idx="2654">
                  <c:v>2655</c:v>
                </c:pt>
                <c:pt idx="2655">
                  <c:v>2656</c:v>
                </c:pt>
                <c:pt idx="2656">
                  <c:v>2657</c:v>
                </c:pt>
                <c:pt idx="2657">
                  <c:v>2658</c:v>
                </c:pt>
                <c:pt idx="2658">
                  <c:v>2659</c:v>
                </c:pt>
                <c:pt idx="2659">
                  <c:v>2660</c:v>
                </c:pt>
                <c:pt idx="2660">
                  <c:v>2661</c:v>
                </c:pt>
                <c:pt idx="2661">
                  <c:v>2662</c:v>
                </c:pt>
                <c:pt idx="2662">
                  <c:v>2663</c:v>
                </c:pt>
                <c:pt idx="2663">
                  <c:v>2664</c:v>
                </c:pt>
                <c:pt idx="2664">
                  <c:v>2665</c:v>
                </c:pt>
                <c:pt idx="2665">
                  <c:v>2666</c:v>
                </c:pt>
                <c:pt idx="2666">
                  <c:v>2667</c:v>
                </c:pt>
                <c:pt idx="2667">
                  <c:v>2668</c:v>
                </c:pt>
                <c:pt idx="2668">
                  <c:v>2669</c:v>
                </c:pt>
                <c:pt idx="2669">
                  <c:v>2670</c:v>
                </c:pt>
                <c:pt idx="2670">
                  <c:v>2671</c:v>
                </c:pt>
                <c:pt idx="2671">
                  <c:v>2672</c:v>
                </c:pt>
                <c:pt idx="2672">
                  <c:v>2673</c:v>
                </c:pt>
                <c:pt idx="2673">
                  <c:v>2674</c:v>
                </c:pt>
                <c:pt idx="2674">
                  <c:v>2675</c:v>
                </c:pt>
                <c:pt idx="2675">
                  <c:v>2676</c:v>
                </c:pt>
                <c:pt idx="2676">
                  <c:v>2677</c:v>
                </c:pt>
                <c:pt idx="2677">
                  <c:v>2678</c:v>
                </c:pt>
                <c:pt idx="2678">
                  <c:v>2679</c:v>
                </c:pt>
                <c:pt idx="2679">
                  <c:v>2680</c:v>
                </c:pt>
                <c:pt idx="2680">
                  <c:v>2681</c:v>
                </c:pt>
                <c:pt idx="2681">
                  <c:v>2682</c:v>
                </c:pt>
                <c:pt idx="2682">
                  <c:v>2683</c:v>
                </c:pt>
                <c:pt idx="2683">
                  <c:v>2684</c:v>
                </c:pt>
                <c:pt idx="2684">
                  <c:v>2685</c:v>
                </c:pt>
                <c:pt idx="2685">
                  <c:v>2686</c:v>
                </c:pt>
                <c:pt idx="2686">
                  <c:v>2687</c:v>
                </c:pt>
                <c:pt idx="2687">
                  <c:v>2688</c:v>
                </c:pt>
                <c:pt idx="2688">
                  <c:v>2689</c:v>
                </c:pt>
                <c:pt idx="2689">
                  <c:v>2690</c:v>
                </c:pt>
                <c:pt idx="2690">
                  <c:v>2691</c:v>
                </c:pt>
                <c:pt idx="2691">
                  <c:v>2692</c:v>
                </c:pt>
                <c:pt idx="2692">
                  <c:v>2693</c:v>
                </c:pt>
                <c:pt idx="2693">
                  <c:v>2694</c:v>
                </c:pt>
                <c:pt idx="2694">
                  <c:v>2695</c:v>
                </c:pt>
                <c:pt idx="2695">
                  <c:v>2696</c:v>
                </c:pt>
                <c:pt idx="2696">
                  <c:v>2697</c:v>
                </c:pt>
                <c:pt idx="2697">
                  <c:v>2698</c:v>
                </c:pt>
                <c:pt idx="2698">
                  <c:v>2699</c:v>
                </c:pt>
                <c:pt idx="2699">
                  <c:v>2700</c:v>
                </c:pt>
                <c:pt idx="2700">
                  <c:v>2701</c:v>
                </c:pt>
                <c:pt idx="2701">
                  <c:v>2702</c:v>
                </c:pt>
                <c:pt idx="2702">
                  <c:v>2703</c:v>
                </c:pt>
                <c:pt idx="2703">
                  <c:v>2704</c:v>
                </c:pt>
                <c:pt idx="2704">
                  <c:v>2705</c:v>
                </c:pt>
                <c:pt idx="2705">
                  <c:v>2706</c:v>
                </c:pt>
                <c:pt idx="2706">
                  <c:v>2707</c:v>
                </c:pt>
                <c:pt idx="2707">
                  <c:v>2708</c:v>
                </c:pt>
                <c:pt idx="2708">
                  <c:v>2709</c:v>
                </c:pt>
                <c:pt idx="2709">
                  <c:v>2710</c:v>
                </c:pt>
                <c:pt idx="2710">
                  <c:v>2711</c:v>
                </c:pt>
                <c:pt idx="2711">
                  <c:v>2712</c:v>
                </c:pt>
                <c:pt idx="2712">
                  <c:v>2713</c:v>
                </c:pt>
                <c:pt idx="2713">
                  <c:v>2714</c:v>
                </c:pt>
                <c:pt idx="2714">
                  <c:v>2715</c:v>
                </c:pt>
                <c:pt idx="2715">
                  <c:v>2716</c:v>
                </c:pt>
                <c:pt idx="2716">
                  <c:v>2717</c:v>
                </c:pt>
                <c:pt idx="2717">
                  <c:v>2718</c:v>
                </c:pt>
                <c:pt idx="2718">
                  <c:v>2719</c:v>
                </c:pt>
                <c:pt idx="2719">
                  <c:v>2720</c:v>
                </c:pt>
                <c:pt idx="2720">
                  <c:v>2721</c:v>
                </c:pt>
                <c:pt idx="2721">
                  <c:v>2722</c:v>
                </c:pt>
                <c:pt idx="2722">
                  <c:v>2723</c:v>
                </c:pt>
                <c:pt idx="2723">
                  <c:v>2724</c:v>
                </c:pt>
                <c:pt idx="2724">
                  <c:v>2725</c:v>
                </c:pt>
                <c:pt idx="2725">
                  <c:v>2726</c:v>
                </c:pt>
                <c:pt idx="2726">
                  <c:v>2727</c:v>
                </c:pt>
                <c:pt idx="2727">
                  <c:v>2728</c:v>
                </c:pt>
                <c:pt idx="2728">
                  <c:v>2729</c:v>
                </c:pt>
                <c:pt idx="2729">
                  <c:v>2730</c:v>
                </c:pt>
                <c:pt idx="2730">
                  <c:v>2731</c:v>
                </c:pt>
                <c:pt idx="2731">
                  <c:v>2732</c:v>
                </c:pt>
                <c:pt idx="2732">
                  <c:v>2733</c:v>
                </c:pt>
                <c:pt idx="2733">
                  <c:v>2734</c:v>
                </c:pt>
                <c:pt idx="2734">
                  <c:v>2735</c:v>
                </c:pt>
                <c:pt idx="2735">
                  <c:v>2736</c:v>
                </c:pt>
                <c:pt idx="2736">
                  <c:v>2737</c:v>
                </c:pt>
                <c:pt idx="2737">
                  <c:v>2738</c:v>
                </c:pt>
                <c:pt idx="2738">
                  <c:v>2739</c:v>
                </c:pt>
                <c:pt idx="2739">
                  <c:v>2740</c:v>
                </c:pt>
                <c:pt idx="2740">
                  <c:v>2741</c:v>
                </c:pt>
                <c:pt idx="2741">
                  <c:v>2742</c:v>
                </c:pt>
                <c:pt idx="2742">
                  <c:v>2743</c:v>
                </c:pt>
                <c:pt idx="2743">
                  <c:v>2744</c:v>
                </c:pt>
                <c:pt idx="2744">
                  <c:v>2745</c:v>
                </c:pt>
                <c:pt idx="2745">
                  <c:v>2746</c:v>
                </c:pt>
                <c:pt idx="2746">
                  <c:v>2747</c:v>
                </c:pt>
                <c:pt idx="2747">
                  <c:v>2748</c:v>
                </c:pt>
                <c:pt idx="2748">
                  <c:v>2749</c:v>
                </c:pt>
                <c:pt idx="2749">
                  <c:v>2750</c:v>
                </c:pt>
                <c:pt idx="2750">
                  <c:v>2751</c:v>
                </c:pt>
                <c:pt idx="2751">
                  <c:v>2752</c:v>
                </c:pt>
                <c:pt idx="2752">
                  <c:v>2753</c:v>
                </c:pt>
                <c:pt idx="2753">
                  <c:v>2754</c:v>
                </c:pt>
                <c:pt idx="2754">
                  <c:v>2755</c:v>
                </c:pt>
                <c:pt idx="2755">
                  <c:v>2756</c:v>
                </c:pt>
                <c:pt idx="2756">
                  <c:v>2757</c:v>
                </c:pt>
                <c:pt idx="2757">
                  <c:v>2758</c:v>
                </c:pt>
                <c:pt idx="2758">
                  <c:v>2759</c:v>
                </c:pt>
                <c:pt idx="2759">
                  <c:v>2760</c:v>
                </c:pt>
                <c:pt idx="2760">
                  <c:v>2761</c:v>
                </c:pt>
                <c:pt idx="2761">
                  <c:v>2762</c:v>
                </c:pt>
                <c:pt idx="2762">
                  <c:v>2763</c:v>
                </c:pt>
                <c:pt idx="2763">
                  <c:v>2764</c:v>
                </c:pt>
                <c:pt idx="2764">
                  <c:v>2765</c:v>
                </c:pt>
                <c:pt idx="2765">
                  <c:v>2766</c:v>
                </c:pt>
                <c:pt idx="2766">
                  <c:v>2767</c:v>
                </c:pt>
                <c:pt idx="2767">
                  <c:v>2768</c:v>
                </c:pt>
                <c:pt idx="2768">
                  <c:v>2769</c:v>
                </c:pt>
                <c:pt idx="2769">
                  <c:v>2770</c:v>
                </c:pt>
                <c:pt idx="2770">
                  <c:v>2771</c:v>
                </c:pt>
                <c:pt idx="2771">
                  <c:v>2772</c:v>
                </c:pt>
                <c:pt idx="2772">
                  <c:v>2773</c:v>
                </c:pt>
                <c:pt idx="2773">
                  <c:v>2774</c:v>
                </c:pt>
                <c:pt idx="2774">
                  <c:v>2775</c:v>
                </c:pt>
                <c:pt idx="2775">
                  <c:v>2776</c:v>
                </c:pt>
                <c:pt idx="2776">
                  <c:v>2777</c:v>
                </c:pt>
                <c:pt idx="2777">
                  <c:v>2778</c:v>
                </c:pt>
                <c:pt idx="2778">
                  <c:v>2779</c:v>
                </c:pt>
                <c:pt idx="2779">
                  <c:v>2780</c:v>
                </c:pt>
                <c:pt idx="2780">
                  <c:v>2781</c:v>
                </c:pt>
                <c:pt idx="2781">
                  <c:v>2782</c:v>
                </c:pt>
                <c:pt idx="2782">
                  <c:v>2783</c:v>
                </c:pt>
                <c:pt idx="2783">
                  <c:v>2784</c:v>
                </c:pt>
                <c:pt idx="2784">
                  <c:v>2785</c:v>
                </c:pt>
                <c:pt idx="2785">
                  <c:v>2786</c:v>
                </c:pt>
                <c:pt idx="2786">
                  <c:v>2787</c:v>
                </c:pt>
                <c:pt idx="2787">
                  <c:v>2788</c:v>
                </c:pt>
                <c:pt idx="2788">
                  <c:v>2789</c:v>
                </c:pt>
                <c:pt idx="2789">
                  <c:v>2790</c:v>
                </c:pt>
                <c:pt idx="2790">
                  <c:v>2791</c:v>
                </c:pt>
                <c:pt idx="2791">
                  <c:v>2792</c:v>
                </c:pt>
                <c:pt idx="2792">
                  <c:v>2793</c:v>
                </c:pt>
                <c:pt idx="2793">
                  <c:v>2794</c:v>
                </c:pt>
                <c:pt idx="2794">
                  <c:v>2795</c:v>
                </c:pt>
                <c:pt idx="2795">
                  <c:v>2796</c:v>
                </c:pt>
                <c:pt idx="2796">
                  <c:v>2797</c:v>
                </c:pt>
                <c:pt idx="2797">
                  <c:v>2798</c:v>
                </c:pt>
                <c:pt idx="2798">
                  <c:v>2799</c:v>
                </c:pt>
                <c:pt idx="2799">
                  <c:v>2800</c:v>
                </c:pt>
                <c:pt idx="2800">
                  <c:v>2801</c:v>
                </c:pt>
                <c:pt idx="2801">
                  <c:v>2802</c:v>
                </c:pt>
                <c:pt idx="2802">
                  <c:v>2803</c:v>
                </c:pt>
                <c:pt idx="2803">
                  <c:v>2804</c:v>
                </c:pt>
                <c:pt idx="2804">
                  <c:v>2805</c:v>
                </c:pt>
                <c:pt idx="2805">
                  <c:v>2806</c:v>
                </c:pt>
                <c:pt idx="2806">
                  <c:v>2807</c:v>
                </c:pt>
                <c:pt idx="2807">
                  <c:v>2808</c:v>
                </c:pt>
                <c:pt idx="2808">
                  <c:v>2809</c:v>
                </c:pt>
                <c:pt idx="2809">
                  <c:v>2810</c:v>
                </c:pt>
                <c:pt idx="2810">
                  <c:v>2811</c:v>
                </c:pt>
                <c:pt idx="2811">
                  <c:v>2812</c:v>
                </c:pt>
                <c:pt idx="2812">
                  <c:v>2813</c:v>
                </c:pt>
                <c:pt idx="2813">
                  <c:v>2814</c:v>
                </c:pt>
                <c:pt idx="2814">
                  <c:v>2815</c:v>
                </c:pt>
                <c:pt idx="2815">
                  <c:v>2816</c:v>
                </c:pt>
                <c:pt idx="2816">
                  <c:v>2817</c:v>
                </c:pt>
                <c:pt idx="2817">
                  <c:v>2818</c:v>
                </c:pt>
                <c:pt idx="2818">
                  <c:v>2819</c:v>
                </c:pt>
                <c:pt idx="2819">
                  <c:v>2820</c:v>
                </c:pt>
                <c:pt idx="2820">
                  <c:v>2821</c:v>
                </c:pt>
                <c:pt idx="2821">
                  <c:v>2822</c:v>
                </c:pt>
                <c:pt idx="2822">
                  <c:v>2823</c:v>
                </c:pt>
                <c:pt idx="2823">
                  <c:v>2824</c:v>
                </c:pt>
                <c:pt idx="2824">
                  <c:v>2825</c:v>
                </c:pt>
                <c:pt idx="2825">
                  <c:v>2826</c:v>
                </c:pt>
                <c:pt idx="2826">
                  <c:v>2827</c:v>
                </c:pt>
                <c:pt idx="2827">
                  <c:v>2828</c:v>
                </c:pt>
                <c:pt idx="2828">
                  <c:v>2829</c:v>
                </c:pt>
                <c:pt idx="2829">
                  <c:v>2830</c:v>
                </c:pt>
                <c:pt idx="2830">
                  <c:v>2831</c:v>
                </c:pt>
                <c:pt idx="2831">
                  <c:v>2832</c:v>
                </c:pt>
                <c:pt idx="2832">
                  <c:v>2833</c:v>
                </c:pt>
                <c:pt idx="2833">
                  <c:v>2834</c:v>
                </c:pt>
                <c:pt idx="2834">
                  <c:v>2835</c:v>
                </c:pt>
                <c:pt idx="2835">
                  <c:v>2836</c:v>
                </c:pt>
                <c:pt idx="2836">
                  <c:v>2837</c:v>
                </c:pt>
                <c:pt idx="2837">
                  <c:v>2838</c:v>
                </c:pt>
                <c:pt idx="2838">
                  <c:v>2839</c:v>
                </c:pt>
                <c:pt idx="2839">
                  <c:v>2840</c:v>
                </c:pt>
                <c:pt idx="2840">
                  <c:v>2841</c:v>
                </c:pt>
                <c:pt idx="2841">
                  <c:v>2842</c:v>
                </c:pt>
                <c:pt idx="2842">
                  <c:v>2843</c:v>
                </c:pt>
                <c:pt idx="2843">
                  <c:v>2844</c:v>
                </c:pt>
                <c:pt idx="2844">
                  <c:v>2845</c:v>
                </c:pt>
                <c:pt idx="2845">
                  <c:v>2846</c:v>
                </c:pt>
                <c:pt idx="2846">
                  <c:v>2847</c:v>
                </c:pt>
                <c:pt idx="2847">
                  <c:v>2848</c:v>
                </c:pt>
                <c:pt idx="2848">
                  <c:v>2849</c:v>
                </c:pt>
                <c:pt idx="2849">
                  <c:v>2850</c:v>
                </c:pt>
                <c:pt idx="2850">
                  <c:v>2851</c:v>
                </c:pt>
                <c:pt idx="2851">
                  <c:v>2852</c:v>
                </c:pt>
                <c:pt idx="2852">
                  <c:v>2853</c:v>
                </c:pt>
                <c:pt idx="2853">
                  <c:v>2854</c:v>
                </c:pt>
                <c:pt idx="2854">
                  <c:v>2855</c:v>
                </c:pt>
                <c:pt idx="2855">
                  <c:v>2856</c:v>
                </c:pt>
                <c:pt idx="2856">
                  <c:v>2857</c:v>
                </c:pt>
                <c:pt idx="2857">
                  <c:v>2858</c:v>
                </c:pt>
                <c:pt idx="2858">
                  <c:v>2859</c:v>
                </c:pt>
                <c:pt idx="2859">
                  <c:v>2860</c:v>
                </c:pt>
                <c:pt idx="2860">
                  <c:v>2861</c:v>
                </c:pt>
                <c:pt idx="2861">
                  <c:v>2862</c:v>
                </c:pt>
                <c:pt idx="2862">
                  <c:v>2863</c:v>
                </c:pt>
                <c:pt idx="2863">
                  <c:v>2864</c:v>
                </c:pt>
                <c:pt idx="2864">
                  <c:v>2865</c:v>
                </c:pt>
                <c:pt idx="2865">
                  <c:v>2866</c:v>
                </c:pt>
                <c:pt idx="2866">
                  <c:v>2867</c:v>
                </c:pt>
                <c:pt idx="2867">
                  <c:v>2868</c:v>
                </c:pt>
                <c:pt idx="2868">
                  <c:v>2869</c:v>
                </c:pt>
                <c:pt idx="2869">
                  <c:v>2870</c:v>
                </c:pt>
                <c:pt idx="2870">
                  <c:v>2871</c:v>
                </c:pt>
                <c:pt idx="2871">
                  <c:v>2872</c:v>
                </c:pt>
                <c:pt idx="2872">
                  <c:v>2873</c:v>
                </c:pt>
                <c:pt idx="2873">
                  <c:v>2874</c:v>
                </c:pt>
                <c:pt idx="2874">
                  <c:v>2875</c:v>
                </c:pt>
                <c:pt idx="2875">
                  <c:v>2876</c:v>
                </c:pt>
                <c:pt idx="2876">
                  <c:v>2877</c:v>
                </c:pt>
                <c:pt idx="2877">
                  <c:v>2878</c:v>
                </c:pt>
                <c:pt idx="2878">
                  <c:v>2879</c:v>
                </c:pt>
                <c:pt idx="2879">
                  <c:v>2880</c:v>
                </c:pt>
                <c:pt idx="2880">
                  <c:v>2881</c:v>
                </c:pt>
                <c:pt idx="2881">
                  <c:v>2882</c:v>
                </c:pt>
                <c:pt idx="2882">
                  <c:v>2883</c:v>
                </c:pt>
                <c:pt idx="2883">
                  <c:v>2884</c:v>
                </c:pt>
                <c:pt idx="2884">
                  <c:v>2885</c:v>
                </c:pt>
                <c:pt idx="2885">
                  <c:v>2886</c:v>
                </c:pt>
                <c:pt idx="2886">
                  <c:v>2887</c:v>
                </c:pt>
                <c:pt idx="2887">
                  <c:v>2888</c:v>
                </c:pt>
                <c:pt idx="2888">
                  <c:v>2889</c:v>
                </c:pt>
                <c:pt idx="2889">
                  <c:v>2890</c:v>
                </c:pt>
                <c:pt idx="2890">
                  <c:v>2891</c:v>
                </c:pt>
                <c:pt idx="2891">
                  <c:v>2892</c:v>
                </c:pt>
                <c:pt idx="2892">
                  <c:v>2893</c:v>
                </c:pt>
                <c:pt idx="2893">
                  <c:v>2894</c:v>
                </c:pt>
                <c:pt idx="2894">
                  <c:v>2895</c:v>
                </c:pt>
                <c:pt idx="2895">
                  <c:v>2896</c:v>
                </c:pt>
                <c:pt idx="2896">
                  <c:v>2897</c:v>
                </c:pt>
                <c:pt idx="2897">
                  <c:v>2898</c:v>
                </c:pt>
                <c:pt idx="2898">
                  <c:v>2899</c:v>
                </c:pt>
                <c:pt idx="2899">
                  <c:v>2900</c:v>
                </c:pt>
                <c:pt idx="2900">
                  <c:v>2901</c:v>
                </c:pt>
                <c:pt idx="2901">
                  <c:v>2902</c:v>
                </c:pt>
                <c:pt idx="2902">
                  <c:v>2903</c:v>
                </c:pt>
                <c:pt idx="2903">
                  <c:v>2904</c:v>
                </c:pt>
                <c:pt idx="2904">
                  <c:v>2905</c:v>
                </c:pt>
                <c:pt idx="2905">
                  <c:v>2906</c:v>
                </c:pt>
                <c:pt idx="2906">
                  <c:v>2907</c:v>
                </c:pt>
                <c:pt idx="2907">
                  <c:v>2908</c:v>
                </c:pt>
                <c:pt idx="2908">
                  <c:v>2909</c:v>
                </c:pt>
                <c:pt idx="2909">
                  <c:v>2910</c:v>
                </c:pt>
                <c:pt idx="2910">
                  <c:v>2911</c:v>
                </c:pt>
                <c:pt idx="2911">
                  <c:v>2912</c:v>
                </c:pt>
                <c:pt idx="2912">
                  <c:v>2913</c:v>
                </c:pt>
                <c:pt idx="2913">
                  <c:v>2914</c:v>
                </c:pt>
                <c:pt idx="2914">
                  <c:v>2915</c:v>
                </c:pt>
                <c:pt idx="2915">
                  <c:v>2916</c:v>
                </c:pt>
                <c:pt idx="2916">
                  <c:v>2917</c:v>
                </c:pt>
                <c:pt idx="2917">
                  <c:v>2918</c:v>
                </c:pt>
                <c:pt idx="2918">
                  <c:v>2919</c:v>
                </c:pt>
                <c:pt idx="2919">
                  <c:v>2920</c:v>
                </c:pt>
                <c:pt idx="2920">
                  <c:v>2921</c:v>
                </c:pt>
                <c:pt idx="2921">
                  <c:v>2922</c:v>
                </c:pt>
                <c:pt idx="2922">
                  <c:v>2923</c:v>
                </c:pt>
                <c:pt idx="2923">
                  <c:v>2924</c:v>
                </c:pt>
                <c:pt idx="2924">
                  <c:v>2925</c:v>
                </c:pt>
                <c:pt idx="2925">
                  <c:v>2926</c:v>
                </c:pt>
                <c:pt idx="2926">
                  <c:v>2927</c:v>
                </c:pt>
                <c:pt idx="2927">
                  <c:v>2928</c:v>
                </c:pt>
                <c:pt idx="2928">
                  <c:v>2929</c:v>
                </c:pt>
                <c:pt idx="2929">
                  <c:v>2930</c:v>
                </c:pt>
                <c:pt idx="2930">
                  <c:v>2931</c:v>
                </c:pt>
                <c:pt idx="2931">
                  <c:v>2932</c:v>
                </c:pt>
                <c:pt idx="2932">
                  <c:v>2933</c:v>
                </c:pt>
                <c:pt idx="2933">
                  <c:v>2934</c:v>
                </c:pt>
                <c:pt idx="2934">
                  <c:v>2935</c:v>
                </c:pt>
                <c:pt idx="2935">
                  <c:v>2936</c:v>
                </c:pt>
                <c:pt idx="2936">
                  <c:v>2937</c:v>
                </c:pt>
                <c:pt idx="2937">
                  <c:v>2938</c:v>
                </c:pt>
                <c:pt idx="2938">
                  <c:v>2939</c:v>
                </c:pt>
                <c:pt idx="2939">
                  <c:v>2940</c:v>
                </c:pt>
                <c:pt idx="2940">
                  <c:v>2941</c:v>
                </c:pt>
                <c:pt idx="2941">
                  <c:v>2942</c:v>
                </c:pt>
                <c:pt idx="2942">
                  <c:v>2943</c:v>
                </c:pt>
                <c:pt idx="2943">
                  <c:v>2944</c:v>
                </c:pt>
                <c:pt idx="2944">
                  <c:v>2945</c:v>
                </c:pt>
                <c:pt idx="2945">
                  <c:v>2946</c:v>
                </c:pt>
                <c:pt idx="2946">
                  <c:v>2947</c:v>
                </c:pt>
                <c:pt idx="2947">
                  <c:v>2948</c:v>
                </c:pt>
                <c:pt idx="2948">
                  <c:v>2949</c:v>
                </c:pt>
                <c:pt idx="2949">
                  <c:v>2950</c:v>
                </c:pt>
                <c:pt idx="2950">
                  <c:v>2951</c:v>
                </c:pt>
                <c:pt idx="2951">
                  <c:v>2952</c:v>
                </c:pt>
                <c:pt idx="2952">
                  <c:v>2953</c:v>
                </c:pt>
                <c:pt idx="2953">
                  <c:v>2954</c:v>
                </c:pt>
                <c:pt idx="2954">
                  <c:v>2955</c:v>
                </c:pt>
                <c:pt idx="2955">
                  <c:v>2956</c:v>
                </c:pt>
                <c:pt idx="2956">
                  <c:v>2957</c:v>
                </c:pt>
                <c:pt idx="2957">
                  <c:v>2958</c:v>
                </c:pt>
                <c:pt idx="2958">
                  <c:v>2959</c:v>
                </c:pt>
                <c:pt idx="2959">
                  <c:v>2960</c:v>
                </c:pt>
                <c:pt idx="2960">
                  <c:v>2961</c:v>
                </c:pt>
                <c:pt idx="2961">
                  <c:v>2962</c:v>
                </c:pt>
                <c:pt idx="2962">
                  <c:v>2963</c:v>
                </c:pt>
                <c:pt idx="2963">
                  <c:v>2964</c:v>
                </c:pt>
                <c:pt idx="2964">
                  <c:v>2965</c:v>
                </c:pt>
                <c:pt idx="2965">
                  <c:v>2966</c:v>
                </c:pt>
                <c:pt idx="2966">
                  <c:v>2967</c:v>
                </c:pt>
                <c:pt idx="2967">
                  <c:v>2968</c:v>
                </c:pt>
                <c:pt idx="2968">
                  <c:v>2969</c:v>
                </c:pt>
                <c:pt idx="2969">
                  <c:v>2970</c:v>
                </c:pt>
                <c:pt idx="2970">
                  <c:v>2971</c:v>
                </c:pt>
                <c:pt idx="2971">
                  <c:v>2972</c:v>
                </c:pt>
                <c:pt idx="2972">
                  <c:v>2973</c:v>
                </c:pt>
                <c:pt idx="2973">
                  <c:v>2974</c:v>
                </c:pt>
                <c:pt idx="2974">
                  <c:v>2975</c:v>
                </c:pt>
                <c:pt idx="2975">
                  <c:v>2976</c:v>
                </c:pt>
                <c:pt idx="2976">
                  <c:v>2977</c:v>
                </c:pt>
                <c:pt idx="2977">
                  <c:v>2978</c:v>
                </c:pt>
                <c:pt idx="2978">
                  <c:v>2979</c:v>
                </c:pt>
                <c:pt idx="2979">
                  <c:v>2980</c:v>
                </c:pt>
                <c:pt idx="2980">
                  <c:v>2981</c:v>
                </c:pt>
                <c:pt idx="2981">
                  <c:v>2982</c:v>
                </c:pt>
                <c:pt idx="2982">
                  <c:v>2983</c:v>
                </c:pt>
                <c:pt idx="2983">
                  <c:v>2984</c:v>
                </c:pt>
                <c:pt idx="2984">
                  <c:v>2985</c:v>
                </c:pt>
                <c:pt idx="2985">
                  <c:v>2986</c:v>
                </c:pt>
                <c:pt idx="2986">
                  <c:v>2987</c:v>
                </c:pt>
                <c:pt idx="2987">
                  <c:v>2988</c:v>
                </c:pt>
                <c:pt idx="2988">
                  <c:v>2989</c:v>
                </c:pt>
                <c:pt idx="2989">
                  <c:v>2990</c:v>
                </c:pt>
                <c:pt idx="2990">
                  <c:v>2991</c:v>
                </c:pt>
                <c:pt idx="2991">
                  <c:v>2992</c:v>
                </c:pt>
                <c:pt idx="2992">
                  <c:v>2993</c:v>
                </c:pt>
                <c:pt idx="2993">
                  <c:v>2994</c:v>
                </c:pt>
                <c:pt idx="2994">
                  <c:v>2995</c:v>
                </c:pt>
                <c:pt idx="2995">
                  <c:v>2996</c:v>
                </c:pt>
                <c:pt idx="2996">
                  <c:v>2997</c:v>
                </c:pt>
                <c:pt idx="2997">
                  <c:v>2998</c:v>
                </c:pt>
                <c:pt idx="2998">
                  <c:v>2999</c:v>
                </c:pt>
                <c:pt idx="2999">
                  <c:v>3000</c:v>
                </c:pt>
                <c:pt idx="3000">
                  <c:v>3001</c:v>
                </c:pt>
                <c:pt idx="3001">
                  <c:v>3002</c:v>
                </c:pt>
                <c:pt idx="3002">
                  <c:v>3003</c:v>
                </c:pt>
                <c:pt idx="3003">
                  <c:v>3004</c:v>
                </c:pt>
                <c:pt idx="3004">
                  <c:v>3005</c:v>
                </c:pt>
                <c:pt idx="3005">
                  <c:v>3006</c:v>
                </c:pt>
                <c:pt idx="3006">
                  <c:v>3007</c:v>
                </c:pt>
                <c:pt idx="3007">
                  <c:v>3008</c:v>
                </c:pt>
                <c:pt idx="3008">
                  <c:v>3009</c:v>
                </c:pt>
                <c:pt idx="3009">
                  <c:v>3010</c:v>
                </c:pt>
                <c:pt idx="3010">
                  <c:v>3011</c:v>
                </c:pt>
                <c:pt idx="3011">
                  <c:v>3012</c:v>
                </c:pt>
                <c:pt idx="3012">
                  <c:v>3013</c:v>
                </c:pt>
                <c:pt idx="3013">
                  <c:v>3014</c:v>
                </c:pt>
                <c:pt idx="3014">
                  <c:v>3015</c:v>
                </c:pt>
                <c:pt idx="3015">
                  <c:v>3016</c:v>
                </c:pt>
                <c:pt idx="3016">
                  <c:v>3017</c:v>
                </c:pt>
                <c:pt idx="3017">
                  <c:v>3018</c:v>
                </c:pt>
                <c:pt idx="3018">
                  <c:v>3019</c:v>
                </c:pt>
                <c:pt idx="3019">
                  <c:v>3020</c:v>
                </c:pt>
                <c:pt idx="3020">
                  <c:v>3021</c:v>
                </c:pt>
                <c:pt idx="3021">
                  <c:v>3022</c:v>
                </c:pt>
                <c:pt idx="3022">
                  <c:v>3023</c:v>
                </c:pt>
                <c:pt idx="3023">
                  <c:v>3024</c:v>
                </c:pt>
                <c:pt idx="3024">
                  <c:v>3025</c:v>
                </c:pt>
                <c:pt idx="3025">
                  <c:v>3026</c:v>
                </c:pt>
                <c:pt idx="3026">
                  <c:v>3027</c:v>
                </c:pt>
                <c:pt idx="3027">
                  <c:v>3028</c:v>
                </c:pt>
                <c:pt idx="3028">
                  <c:v>3029</c:v>
                </c:pt>
                <c:pt idx="3029">
                  <c:v>3030</c:v>
                </c:pt>
                <c:pt idx="3030">
                  <c:v>3031</c:v>
                </c:pt>
                <c:pt idx="3031">
                  <c:v>3032</c:v>
                </c:pt>
                <c:pt idx="3032">
                  <c:v>3033</c:v>
                </c:pt>
                <c:pt idx="3033">
                  <c:v>3034</c:v>
                </c:pt>
                <c:pt idx="3034">
                  <c:v>3035</c:v>
                </c:pt>
                <c:pt idx="3035">
                  <c:v>3036</c:v>
                </c:pt>
                <c:pt idx="3036">
                  <c:v>3037</c:v>
                </c:pt>
                <c:pt idx="3037">
                  <c:v>3038</c:v>
                </c:pt>
                <c:pt idx="3038">
                  <c:v>3039</c:v>
                </c:pt>
                <c:pt idx="3039">
                  <c:v>3040</c:v>
                </c:pt>
                <c:pt idx="3040">
                  <c:v>3041</c:v>
                </c:pt>
                <c:pt idx="3041">
                  <c:v>3042</c:v>
                </c:pt>
                <c:pt idx="3042">
                  <c:v>3043</c:v>
                </c:pt>
                <c:pt idx="3043">
                  <c:v>3044</c:v>
                </c:pt>
                <c:pt idx="3044">
                  <c:v>3045</c:v>
                </c:pt>
                <c:pt idx="3045">
                  <c:v>3046</c:v>
                </c:pt>
                <c:pt idx="3046">
                  <c:v>3047</c:v>
                </c:pt>
                <c:pt idx="3047">
                  <c:v>3048</c:v>
                </c:pt>
                <c:pt idx="3048">
                  <c:v>3049</c:v>
                </c:pt>
                <c:pt idx="3049">
                  <c:v>3050</c:v>
                </c:pt>
                <c:pt idx="3050">
                  <c:v>3051</c:v>
                </c:pt>
                <c:pt idx="3051">
                  <c:v>3052</c:v>
                </c:pt>
                <c:pt idx="3052">
                  <c:v>3053</c:v>
                </c:pt>
                <c:pt idx="3053">
                  <c:v>3054</c:v>
                </c:pt>
                <c:pt idx="3054">
                  <c:v>3055</c:v>
                </c:pt>
                <c:pt idx="3055">
                  <c:v>3056</c:v>
                </c:pt>
                <c:pt idx="3056">
                  <c:v>3057</c:v>
                </c:pt>
                <c:pt idx="3057">
                  <c:v>3058</c:v>
                </c:pt>
                <c:pt idx="3058">
                  <c:v>3059</c:v>
                </c:pt>
                <c:pt idx="3059">
                  <c:v>3060</c:v>
                </c:pt>
                <c:pt idx="3060">
                  <c:v>3061</c:v>
                </c:pt>
                <c:pt idx="3061">
                  <c:v>3062</c:v>
                </c:pt>
                <c:pt idx="3062">
                  <c:v>3063</c:v>
                </c:pt>
                <c:pt idx="3063">
                  <c:v>3064</c:v>
                </c:pt>
                <c:pt idx="3064">
                  <c:v>3065</c:v>
                </c:pt>
                <c:pt idx="3065">
                  <c:v>3066</c:v>
                </c:pt>
                <c:pt idx="3066">
                  <c:v>3067</c:v>
                </c:pt>
                <c:pt idx="3067">
                  <c:v>3068</c:v>
                </c:pt>
                <c:pt idx="3068">
                  <c:v>3069</c:v>
                </c:pt>
                <c:pt idx="3069">
                  <c:v>3070</c:v>
                </c:pt>
                <c:pt idx="3070">
                  <c:v>3071</c:v>
                </c:pt>
                <c:pt idx="3071">
                  <c:v>3072</c:v>
                </c:pt>
                <c:pt idx="3072">
                  <c:v>3073</c:v>
                </c:pt>
                <c:pt idx="3073">
                  <c:v>3074</c:v>
                </c:pt>
                <c:pt idx="3074">
                  <c:v>3075</c:v>
                </c:pt>
                <c:pt idx="3075">
                  <c:v>3076</c:v>
                </c:pt>
                <c:pt idx="3076">
                  <c:v>3077</c:v>
                </c:pt>
                <c:pt idx="3077">
                  <c:v>3078</c:v>
                </c:pt>
                <c:pt idx="3078">
                  <c:v>3079</c:v>
                </c:pt>
                <c:pt idx="3079">
                  <c:v>3080</c:v>
                </c:pt>
                <c:pt idx="3080">
                  <c:v>3081</c:v>
                </c:pt>
                <c:pt idx="3081">
                  <c:v>3082</c:v>
                </c:pt>
                <c:pt idx="3082">
                  <c:v>3083</c:v>
                </c:pt>
                <c:pt idx="3083">
                  <c:v>3084</c:v>
                </c:pt>
                <c:pt idx="3084">
                  <c:v>3085</c:v>
                </c:pt>
                <c:pt idx="3085">
                  <c:v>3086</c:v>
                </c:pt>
                <c:pt idx="3086">
                  <c:v>3087</c:v>
                </c:pt>
                <c:pt idx="3087">
                  <c:v>3088</c:v>
                </c:pt>
                <c:pt idx="3088">
                  <c:v>3089</c:v>
                </c:pt>
                <c:pt idx="3089">
                  <c:v>3090</c:v>
                </c:pt>
                <c:pt idx="3090">
                  <c:v>3091</c:v>
                </c:pt>
                <c:pt idx="3091">
                  <c:v>3092</c:v>
                </c:pt>
                <c:pt idx="3092">
                  <c:v>3093</c:v>
                </c:pt>
                <c:pt idx="3093">
                  <c:v>3094</c:v>
                </c:pt>
                <c:pt idx="3094">
                  <c:v>3095</c:v>
                </c:pt>
                <c:pt idx="3095">
                  <c:v>3096</c:v>
                </c:pt>
                <c:pt idx="3096">
                  <c:v>3097</c:v>
                </c:pt>
                <c:pt idx="3097">
                  <c:v>3098</c:v>
                </c:pt>
                <c:pt idx="3098">
                  <c:v>3099</c:v>
                </c:pt>
                <c:pt idx="3099">
                  <c:v>3100</c:v>
                </c:pt>
                <c:pt idx="3100">
                  <c:v>3101</c:v>
                </c:pt>
                <c:pt idx="3101">
                  <c:v>3102</c:v>
                </c:pt>
                <c:pt idx="3102">
                  <c:v>3103</c:v>
                </c:pt>
                <c:pt idx="3103">
                  <c:v>3104</c:v>
                </c:pt>
                <c:pt idx="3104">
                  <c:v>3105</c:v>
                </c:pt>
                <c:pt idx="3105">
                  <c:v>3106</c:v>
                </c:pt>
                <c:pt idx="3106">
                  <c:v>3107</c:v>
                </c:pt>
                <c:pt idx="3107">
                  <c:v>3108</c:v>
                </c:pt>
                <c:pt idx="3108">
                  <c:v>3109</c:v>
                </c:pt>
                <c:pt idx="3109">
                  <c:v>3110</c:v>
                </c:pt>
                <c:pt idx="3110">
                  <c:v>3111</c:v>
                </c:pt>
                <c:pt idx="3111">
                  <c:v>3112</c:v>
                </c:pt>
                <c:pt idx="3112">
                  <c:v>3113</c:v>
                </c:pt>
                <c:pt idx="3113">
                  <c:v>3114</c:v>
                </c:pt>
                <c:pt idx="3114">
                  <c:v>3115</c:v>
                </c:pt>
                <c:pt idx="3115">
                  <c:v>3116</c:v>
                </c:pt>
                <c:pt idx="3116">
                  <c:v>3117</c:v>
                </c:pt>
                <c:pt idx="3117">
                  <c:v>3118</c:v>
                </c:pt>
                <c:pt idx="3118">
                  <c:v>3119</c:v>
                </c:pt>
                <c:pt idx="3119">
                  <c:v>3120</c:v>
                </c:pt>
                <c:pt idx="3120">
                  <c:v>3121</c:v>
                </c:pt>
                <c:pt idx="3121">
                  <c:v>3122</c:v>
                </c:pt>
                <c:pt idx="3122">
                  <c:v>3123</c:v>
                </c:pt>
                <c:pt idx="3123">
                  <c:v>3124</c:v>
                </c:pt>
                <c:pt idx="3124">
                  <c:v>3125</c:v>
                </c:pt>
                <c:pt idx="3125">
                  <c:v>3126</c:v>
                </c:pt>
                <c:pt idx="3126">
                  <c:v>3127</c:v>
                </c:pt>
                <c:pt idx="3127">
                  <c:v>3128</c:v>
                </c:pt>
                <c:pt idx="3128">
                  <c:v>3129</c:v>
                </c:pt>
                <c:pt idx="3129">
                  <c:v>3130</c:v>
                </c:pt>
                <c:pt idx="3130">
                  <c:v>3131</c:v>
                </c:pt>
                <c:pt idx="3131">
                  <c:v>3132</c:v>
                </c:pt>
                <c:pt idx="3132">
                  <c:v>3133</c:v>
                </c:pt>
                <c:pt idx="3133">
                  <c:v>3134</c:v>
                </c:pt>
                <c:pt idx="3134">
                  <c:v>3135</c:v>
                </c:pt>
                <c:pt idx="3135">
                  <c:v>3136</c:v>
                </c:pt>
                <c:pt idx="3136">
                  <c:v>3137</c:v>
                </c:pt>
                <c:pt idx="3137">
                  <c:v>3138</c:v>
                </c:pt>
                <c:pt idx="3138">
                  <c:v>3139</c:v>
                </c:pt>
                <c:pt idx="3139">
                  <c:v>3140</c:v>
                </c:pt>
                <c:pt idx="3140">
                  <c:v>3141</c:v>
                </c:pt>
                <c:pt idx="3141">
                  <c:v>3142</c:v>
                </c:pt>
                <c:pt idx="3142">
                  <c:v>3143</c:v>
                </c:pt>
                <c:pt idx="3143">
                  <c:v>3144</c:v>
                </c:pt>
                <c:pt idx="3144">
                  <c:v>3145</c:v>
                </c:pt>
                <c:pt idx="3145">
                  <c:v>3146</c:v>
                </c:pt>
                <c:pt idx="3146">
                  <c:v>3147</c:v>
                </c:pt>
                <c:pt idx="3147">
                  <c:v>3148</c:v>
                </c:pt>
                <c:pt idx="3148">
                  <c:v>3149</c:v>
                </c:pt>
                <c:pt idx="3149">
                  <c:v>3150</c:v>
                </c:pt>
                <c:pt idx="3150">
                  <c:v>3151</c:v>
                </c:pt>
                <c:pt idx="3151">
                  <c:v>3152</c:v>
                </c:pt>
                <c:pt idx="3152">
                  <c:v>3153</c:v>
                </c:pt>
                <c:pt idx="3153">
                  <c:v>3154</c:v>
                </c:pt>
                <c:pt idx="3154">
                  <c:v>3155</c:v>
                </c:pt>
                <c:pt idx="3155">
                  <c:v>3156</c:v>
                </c:pt>
                <c:pt idx="3156">
                  <c:v>3157</c:v>
                </c:pt>
                <c:pt idx="3157">
                  <c:v>3158</c:v>
                </c:pt>
                <c:pt idx="3158">
                  <c:v>3159</c:v>
                </c:pt>
                <c:pt idx="3159">
                  <c:v>3160</c:v>
                </c:pt>
                <c:pt idx="3160">
                  <c:v>3161</c:v>
                </c:pt>
                <c:pt idx="3161">
                  <c:v>3162</c:v>
                </c:pt>
                <c:pt idx="3162">
                  <c:v>3163</c:v>
                </c:pt>
                <c:pt idx="3163">
                  <c:v>3164</c:v>
                </c:pt>
                <c:pt idx="3164">
                  <c:v>3165</c:v>
                </c:pt>
                <c:pt idx="3165">
                  <c:v>3166</c:v>
                </c:pt>
                <c:pt idx="3166">
                  <c:v>3167</c:v>
                </c:pt>
                <c:pt idx="3167">
                  <c:v>3168</c:v>
                </c:pt>
                <c:pt idx="3168">
                  <c:v>3169</c:v>
                </c:pt>
                <c:pt idx="3169">
                  <c:v>3170</c:v>
                </c:pt>
                <c:pt idx="3170">
                  <c:v>3171</c:v>
                </c:pt>
                <c:pt idx="3171">
                  <c:v>3172</c:v>
                </c:pt>
                <c:pt idx="3172">
                  <c:v>3173</c:v>
                </c:pt>
                <c:pt idx="3173">
                  <c:v>3174</c:v>
                </c:pt>
                <c:pt idx="3174">
                  <c:v>3175</c:v>
                </c:pt>
                <c:pt idx="3175">
                  <c:v>3176</c:v>
                </c:pt>
                <c:pt idx="3176">
                  <c:v>3177</c:v>
                </c:pt>
                <c:pt idx="3177">
                  <c:v>3178</c:v>
                </c:pt>
                <c:pt idx="3178">
                  <c:v>3179</c:v>
                </c:pt>
                <c:pt idx="3179">
                  <c:v>3180</c:v>
                </c:pt>
                <c:pt idx="3180">
                  <c:v>3181</c:v>
                </c:pt>
                <c:pt idx="3181">
                  <c:v>3182</c:v>
                </c:pt>
                <c:pt idx="3182">
                  <c:v>3183</c:v>
                </c:pt>
                <c:pt idx="3183">
                  <c:v>3184</c:v>
                </c:pt>
                <c:pt idx="3184">
                  <c:v>3185</c:v>
                </c:pt>
                <c:pt idx="3185">
                  <c:v>3186</c:v>
                </c:pt>
                <c:pt idx="3186">
                  <c:v>3187</c:v>
                </c:pt>
                <c:pt idx="3187">
                  <c:v>3188</c:v>
                </c:pt>
                <c:pt idx="3188">
                  <c:v>3189</c:v>
                </c:pt>
                <c:pt idx="3189">
                  <c:v>3190</c:v>
                </c:pt>
                <c:pt idx="3190">
                  <c:v>3191</c:v>
                </c:pt>
                <c:pt idx="3191">
                  <c:v>3192</c:v>
                </c:pt>
                <c:pt idx="3192">
                  <c:v>3193</c:v>
                </c:pt>
                <c:pt idx="3193">
                  <c:v>3194</c:v>
                </c:pt>
                <c:pt idx="3194">
                  <c:v>3195</c:v>
                </c:pt>
                <c:pt idx="3195">
                  <c:v>3196</c:v>
                </c:pt>
                <c:pt idx="3196">
                  <c:v>3197</c:v>
                </c:pt>
                <c:pt idx="3197">
                  <c:v>3198</c:v>
                </c:pt>
                <c:pt idx="3198">
                  <c:v>3199</c:v>
                </c:pt>
                <c:pt idx="3199">
                  <c:v>3200</c:v>
                </c:pt>
                <c:pt idx="3200">
                  <c:v>3201</c:v>
                </c:pt>
                <c:pt idx="3201">
                  <c:v>3202</c:v>
                </c:pt>
                <c:pt idx="3202">
                  <c:v>3203</c:v>
                </c:pt>
                <c:pt idx="3203">
                  <c:v>3204</c:v>
                </c:pt>
                <c:pt idx="3204">
                  <c:v>3205</c:v>
                </c:pt>
                <c:pt idx="3205">
                  <c:v>3206</c:v>
                </c:pt>
                <c:pt idx="3206">
                  <c:v>3207</c:v>
                </c:pt>
                <c:pt idx="3207">
                  <c:v>3208</c:v>
                </c:pt>
                <c:pt idx="3208">
                  <c:v>3209</c:v>
                </c:pt>
                <c:pt idx="3209">
                  <c:v>3210</c:v>
                </c:pt>
                <c:pt idx="3210">
                  <c:v>3211</c:v>
                </c:pt>
                <c:pt idx="3211">
                  <c:v>3212</c:v>
                </c:pt>
                <c:pt idx="3212">
                  <c:v>3213</c:v>
                </c:pt>
                <c:pt idx="3213">
                  <c:v>3214</c:v>
                </c:pt>
                <c:pt idx="3214">
                  <c:v>3215</c:v>
                </c:pt>
                <c:pt idx="3215">
                  <c:v>3216</c:v>
                </c:pt>
                <c:pt idx="3216">
                  <c:v>3217</c:v>
                </c:pt>
                <c:pt idx="3217">
                  <c:v>3218</c:v>
                </c:pt>
                <c:pt idx="3218">
                  <c:v>3219</c:v>
                </c:pt>
                <c:pt idx="3219">
                  <c:v>3220</c:v>
                </c:pt>
                <c:pt idx="3220">
                  <c:v>3221</c:v>
                </c:pt>
                <c:pt idx="3221">
                  <c:v>3222</c:v>
                </c:pt>
                <c:pt idx="3222">
                  <c:v>3223</c:v>
                </c:pt>
                <c:pt idx="3223">
                  <c:v>3224</c:v>
                </c:pt>
                <c:pt idx="3224">
                  <c:v>3225</c:v>
                </c:pt>
                <c:pt idx="3225">
                  <c:v>3226</c:v>
                </c:pt>
                <c:pt idx="3226">
                  <c:v>3227</c:v>
                </c:pt>
                <c:pt idx="3227">
                  <c:v>3228</c:v>
                </c:pt>
                <c:pt idx="3228">
                  <c:v>3229</c:v>
                </c:pt>
                <c:pt idx="3229">
                  <c:v>3230</c:v>
                </c:pt>
                <c:pt idx="3230">
                  <c:v>3231</c:v>
                </c:pt>
                <c:pt idx="3231">
                  <c:v>3232</c:v>
                </c:pt>
                <c:pt idx="3232">
                  <c:v>3233</c:v>
                </c:pt>
                <c:pt idx="3233">
                  <c:v>3234</c:v>
                </c:pt>
                <c:pt idx="3234">
                  <c:v>3235</c:v>
                </c:pt>
                <c:pt idx="3235">
                  <c:v>3236</c:v>
                </c:pt>
                <c:pt idx="3236">
                  <c:v>3237</c:v>
                </c:pt>
                <c:pt idx="3237">
                  <c:v>3238</c:v>
                </c:pt>
                <c:pt idx="3238">
                  <c:v>3239</c:v>
                </c:pt>
                <c:pt idx="3239">
                  <c:v>3240</c:v>
                </c:pt>
                <c:pt idx="3240">
                  <c:v>3241</c:v>
                </c:pt>
                <c:pt idx="3241">
                  <c:v>3242</c:v>
                </c:pt>
                <c:pt idx="3242">
                  <c:v>3243</c:v>
                </c:pt>
                <c:pt idx="3243">
                  <c:v>3244</c:v>
                </c:pt>
                <c:pt idx="3244">
                  <c:v>3245</c:v>
                </c:pt>
                <c:pt idx="3245">
                  <c:v>3246</c:v>
                </c:pt>
                <c:pt idx="3246">
                  <c:v>3247</c:v>
                </c:pt>
                <c:pt idx="3247">
                  <c:v>3248</c:v>
                </c:pt>
                <c:pt idx="3248">
                  <c:v>3249</c:v>
                </c:pt>
                <c:pt idx="3249">
                  <c:v>3250</c:v>
                </c:pt>
                <c:pt idx="3250">
                  <c:v>3251</c:v>
                </c:pt>
                <c:pt idx="3251">
                  <c:v>3252</c:v>
                </c:pt>
                <c:pt idx="3252">
                  <c:v>3253</c:v>
                </c:pt>
                <c:pt idx="3253">
                  <c:v>3254</c:v>
                </c:pt>
                <c:pt idx="3254">
                  <c:v>3255</c:v>
                </c:pt>
                <c:pt idx="3255">
                  <c:v>3256</c:v>
                </c:pt>
                <c:pt idx="3256">
                  <c:v>3257</c:v>
                </c:pt>
                <c:pt idx="3257">
                  <c:v>3258</c:v>
                </c:pt>
                <c:pt idx="3258">
                  <c:v>3259</c:v>
                </c:pt>
                <c:pt idx="3259">
                  <c:v>3260</c:v>
                </c:pt>
                <c:pt idx="3260">
                  <c:v>3261</c:v>
                </c:pt>
                <c:pt idx="3261">
                  <c:v>3262</c:v>
                </c:pt>
                <c:pt idx="3262">
                  <c:v>3263</c:v>
                </c:pt>
                <c:pt idx="3263">
                  <c:v>3264</c:v>
                </c:pt>
                <c:pt idx="3264">
                  <c:v>3265</c:v>
                </c:pt>
                <c:pt idx="3265">
                  <c:v>3266</c:v>
                </c:pt>
                <c:pt idx="3266">
                  <c:v>3267</c:v>
                </c:pt>
                <c:pt idx="3267">
                  <c:v>3268</c:v>
                </c:pt>
                <c:pt idx="3268">
                  <c:v>3269</c:v>
                </c:pt>
                <c:pt idx="3269">
                  <c:v>3270</c:v>
                </c:pt>
                <c:pt idx="3270">
                  <c:v>3271</c:v>
                </c:pt>
                <c:pt idx="3271">
                  <c:v>3272</c:v>
                </c:pt>
                <c:pt idx="3272">
                  <c:v>3273</c:v>
                </c:pt>
                <c:pt idx="3273">
                  <c:v>3274</c:v>
                </c:pt>
                <c:pt idx="3274">
                  <c:v>3275</c:v>
                </c:pt>
                <c:pt idx="3275">
                  <c:v>3276</c:v>
                </c:pt>
                <c:pt idx="3276">
                  <c:v>3277</c:v>
                </c:pt>
                <c:pt idx="3277">
                  <c:v>3278</c:v>
                </c:pt>
                <c:pt idx="3278">
                  <c:v>3279</c:v>
                </c:pt>
                <c:pt idx="3279">
                  <c:v>3280</c:v>
                </c:pt>
                <c:pt idx="3280">
                  <c:v>3281</c:v>
                </c:pt>
                <c:pt idx="3281">
                  <c:v>3282</c:v>
                </c:pt>
                <c:pt idx="3282">
                  <c:v>3283</c:v>
                </c:pt>
                <c:pt idx="3283">
                  <c:v>3284</c:v>
                </c:pt>
                <c:pt idx="3284">
                  <c:v>3285</c:v>
                </c:pt>
                <c:pt idx="3285">
                  <c:v>3286</c:v>
                </c:pt>
                <c:pt idx="3286">
                  <c:v>3287</c:v>
                </c:pt>
                <c:pt idx="3287">
                  <c:v>3288</c:v>
                </c:pt>
                <c:pt idx="3288">
                  <c:v>3289</c:v>
                </c:pt>
                <c:pt idx="3289">
                  <c:v>3290</c:v>
                </c:pt>
                <c:pt idx="3290">
                  <c:v>3291</c:v>
                </c:pt>
                <c:pt idx="3291">
                  <c:v>3292</c:v>
                </c:pt>
                <c:pt idx="3292">
                  <c:v>3293</c:v>
                </c:pt>
                <c:pt idx="3293">
                  <c:v>3294</c:v>
                </c:pt>
                <c:pt idx="3294">
                  <c:v>3295</c:v>
                </c:pt>
                <c:pt idx="3295">
                  <c:v>3296</c:v>
                </c:pt>
                <c:pt idx="3296">
                  <c:v>3297</c:v>
                </c:pt>
                <c:pt idx="3297">
                  <c:v>3298</c:v>
                </c:pt>
                <c:pt idx="3298">
                  <c:v>3299</c:v>
                </c:pt>
                <c:pt idx="3299">
                  <c:v>3300</c:v>
                </c:pt>
                <c:pt idx="3300">
                  <c:v>3301</c:v>
                </c:pt>
                <c:pt idx="3301">
                  <c:v>3302</c:v>
                </c:pt>
                <c:pt idx="3302">
                  <c:v>3303</c:v>
                </c:pt>
                <c:pt idx="3303">
                  <c:v>3304</c:v>
                </c:pt>
                <c:pt idx="3304">
                  <c:v>3305</c:v>
                </c:pt>
                <c:pt idx="3305">
                  <c:v>3306</c:v>
                </c:pt>
                <c:pt idx="3306">
                  <c:v>3307</c:v>
                </c:pt>
                <c:pt idx="3307">
                  <c:v>3308</c:v>
                </c:pt>
                <c:pt idx="3308">
                  <c:v>3309</c:v>
                </c:pt>
                <c:pt idx="3309">
                  <c:v>3310</c:v>
                </c:pt>
                <c:pt idx="3310">
                  <c:v>3311</c:v>
                </c:pt>
                <c:pt idx="3311">
                  <c:v>3312</c:v>
                </c:pt>
                <c:pt idx="3312">
                  <c:v>3313</c:v>
                </c:pt>
                <c:pt idx="3313">
                  <c:v>3314</c:v>
                </c:pt>
                <c:pt idx="3314">
                  <c:v>3315</c:v>
                </c:pt>
                <c:pt idx="3315">
                  <c:v>3316</c:v>
                </c:pt>
                <c:pt idx="3316">
                  <c:v>3317</c:v>
                </c:pt>
                <c:pt idx="3317">
                  <c:v>3318</c:v>
                </c:pt>
                <c:pt idx="3318">
                  <c:v>3319</c:v>
                </c:pt>
                <c:pt idx="3319">
                  <c:v>3320</c:v>
                </c:pt>
                <c:pt idx="3320">
                  <c:v>3321</c:v>
                </c:pt>
                <c:pt idx="3321">
                  <c:v>3322</c:v>
                </c:pt>
                <c:pt idx="3322">
                  <c:v>3323</c:v>
                </c:pt>
                <c:pt idx="3323">
                  <c:v>3324</c:v>
                </c:pt>
                <c:pt idx="3324">
                  <c:v>3325</c:v>
                </c:pt>
                <c:pt idx="3325">
                  <c:v>3326</c:v>
                </c:pt>
                <c:pt idx="3326">
                  <c:v>3327</c:v>
                </c:pt>
                <c:pt idx="3327">
                  <c:v>3328</c:v>
                </c:pt>
                <c:pt idx="3328">
                  <c:v>3329</c:v>
                </c:pt>
                <c:pt idx="3329">
                  <c:v>3330</c:v>
                </c:pt>
                <c:pt idx="3330">
                  <c:v>3331</c:v>
                </c:pt>
                <c:pt idx="3331">
                  <c:v>3332</c:v>
                </c:pt>
                <c:pt idx="3332">
                  <c:v>3333</c:v>
                </c:pt>
                <c:pt idx="3333">
                  <c:v>3334</c:v>
                </c:pt>
                <c:pt idx="3334">
                  <c:v>3335</c:v>
                </c:pt>
                <c:pt idx="3335">
                  <c:v>3336</c:v>
                </c:pt>
                <c:pt idx="3336">
                  <c:v>3337</c:v>
                </c:pt>
                <c:pt idx="3337">
                  <c:v>3338</c:v>
                </c:pt>
                <c:pt idx="3338">
                  <c:v>3339</c:v>
                </c:pt>
                <c:pt idx="3339">
                  <c:v>3340</c:v>
                </c:pt>
                <c:pt idx="3340">
                  <c:v>3341</c:v>
                </c:pt>
                <c:pt idx="3341">
                  <c:v>3342</c:v>
                </c:pt>
                <c:pt idx="3342">
                  <c:v>3343</c:v>
                </c:pt>
                <c:pt idx="3343">
                  <c:v>3344</c:v>
                </c:pt>
                <c:pt idx="3344">
                  <c:v>3345</c:v>
                </c:pt>
                <c:pt idx="3345">
                  <c:v>3346</c:v>
                </c:pt>
                <c:pt idx="3346">
                  <c:v>3347</c:v>
                </c:pt>
                <c:pt idx="3347">
                  <c:v>3348</c:v>
                </c:pt>
                <c:pt idx="3348">
                  <c:v>3349</c:v>
                </c:pt>
                <c:pt idx="3349">
                  <c:v>3350</c:v>
                </c:pt>
                <c:pt idx="3350">
                  <c:v>3351</c:v>
                </c:pt>
                <c:pt idx="3351">
                  <c:v>3352</c:v>
                </c:pt>
                <c:pt idx="3352">
                  <c:v>3353</c:v>
                </c:pt>
                <c:pt idx="3353">
                  <c:v>3354</c:v>
                </c:pt>
                <c:pt idx="3354">
                  <c:v>3355</c:v>
                </c:pt>
                <c:pt idx="3355">
                  <c:v>3356</c:v>
                </c:pt>
                <c:pt idx="3356">
                  <c:v>3357</c:v>
                </c:pt>
                <c:pt idx="3357">
                  <c:v>3358</c:v>
                </c:pt>
                <c:pt idx="3358">
                  <c:v>3359</c:v>
                </c:pt>
                <c:pt idx="3359">
                  <c:v>3360</c:v>
                </c:pt>
                <c:pt idx="3360">
                  <c:v>3361</c:v>
                </c:pt>
                <c:pt idx="3361">
                  <c:v>3362</c:v>
                </c:pt>
                <c:pt idx="3362">
                  <c:v>3363</c:v>
                </c:pt>
                <c:pt idx="3363">
                  <c:v>3364</c:v>
                </c:pt>
                <c:pt idx="3364">
                  <c:v>3365</c:v>
                </c:pt>
                <c:pt idx="3365">
                  <c:v>3366</c:v>
                </c:pt>
                <c:pt idx="3366">
                  <c:v>3367</c:v>
                </c:pt>
                <c:pt idx="3367">
                  <c:v>3368</c:v>
                </c:pt>
                <c:pt idx="3368">
                  <c:v>3369</c:v>
                </c:pt>
                <c:pt idx="3369">
                  <c:v>3370</c:v>
                </c:pt>
                <c:pt idx="3370">
                  <c:v>3371</c:v>
                </c:pt>
                <c:pt idx="3371">
                  <c:v>3372</c:v>
                </c:pt>
                <c:pt idx="3372">
                  <c:v>3373</c:v>
                </c:pt>
                <c:pt idx="3373">
                  <c:v>3374</c:v>
                </c:pt>
                <c:pt idx="3374">
                  <c:v>3375</c:v>
                </c:pt>
                <c:pt idx="3375">
                  <c:v>3376</c:v>
                </c:pt>
                <c:pt idx="3376">
                  <c:v>3377</c:v>
                </c:pt>
                <c:pt idx="3377">
                  <c:v>3378</c:v>
                </c:pt>
                <c:pt idx="3378">
                  <c:v>3379</c:v>
                </c:pt>
                <c:pt idx="3379">
                  <c:v>3380</c:v>
                </c:pt>
                <c:pt idx="3380">
                  <c:v>3381</c:v>
                </c:pt>
                <c:pt idx="3381">
                  <c:v>3382</c:v>
                </c:pt>
                <c:pt idx="3382">
                  <c:v>3383</c:v>
                </c:pt>
                <c:pt idx="3383">
                  <c:v>3384</c:v>
                </c:pt>
                <c:pt idx="3384">
                  <c:v>3385</c:v>
                </c:pt>
                <c:pt idx="3385">
                  <c:v>3386</c:v>
                </c:pt>
                <c:pt idx="3386">
                  <c:v>3387</c:v>
                </c:pt>
                <c:pt idx="3387">
                  <c:v>3388</c:v>
                </c:pt>
                <c:pt idx="3388">
                  <c:v>3389</c:v>
                </c:pt>
                <c:pt idx="3389">
                  <c:v>3390</c:v>
                </c:pt>
                <c:pt idx="3390">
                  <c:v>3391</c:v>
                </c:pt>
                <c:pt idx="3391">
                  <c:v>3392</c:v>
                </c:pt>
                <c:pt idx="3392">
                  <c:v>3393</c:v>
                </c:pt>
                <c:pt idx="3393">
                  <c:v>3394</c:v>
                </c:pt>
                <c:pt idx="3394">
                  <c:v>3395</c:v>
                </c:pt>
                <c:pt idx="3395">
                  <c:v>3396</c:v>
                </c:pt>
                <c:pt idx="3396">
                  <c:v>3397</c:v>
                </c:pt>
                <c:pt idx="3397">
                  <c:v>3398</c:v>
                </c:pt>
                <c:pt idx="3398">
                  <c:v>3399</c:v>
                </c:pt>
                <c:pt idx="3399">
                  <c:v>3400</c:v>
                </c:pt>
                <c:pt idx="3400">
                  <c:v>3401</c:v>
                </c:pt>
                <c:pt idx="3401">
                  <c:v>3402</c:v>
                </c:pt>
                <c:pt idx="3402">
                  <c:v>3403</c:v>
                </c:pt>
                <c:pt idx="3403">
                  <c:v>3404</c:v>
                </c:pt>
                <c:pt idx="3404">
                  <c:v>3405</c:v>
                </c:pt>
                <c:pt idx="3405">
                  <c:v>3406</c:v>
                </c:pt>
                <c:pt idx="3406">
                  <c:v>3407</c:v>
                </c:pt>
                <c:pt idx="3407">
                  <c:v>3408</c:v>
                </c:pt>
                <c:pt idx="3408">
                  <c:v>3409</c:v>
                </c:pt>
                <c:pt idx="3409">
                  <c:v>3410</c:v>
                </c:pt>
                <c:pt idx="3410">
                  <c:v>3411</c:v>
                </c:pt>
                <c:pt idx="3411">
                  <c:v>3412</c:v>
                </c:pt>
                <c:pt idx="3412">
                  <c:v>3413</c:v>
                </c:pt>
                <c:pt idx="3413">
                  <c:v>3414</c:v>
                </c:pt>
                <c:pt idx="3414">
                  <c:v>3415</c:v>
                </c:pt>
                <c:pt idx="3415">
                  <c:v>3416</c:v>
                </c:pt>
                <c:pt idx="3416">
                  <c:v>3417</c:v>
                </c:pt>
                <c:pt idx="3417">
                  <c:v>3418</c:v>
                </c:pt>
                <c:pt idx="3418">
                  <c:v>3419</c:v>
                </c:pt>
                <c:pt idx="3419">
                  <c:v>3420</c:v>
                </c:pt>
                <c:pt idx="3420">
                  <c:v>3421</c:v>
                </c:pt>
                <c:pt idx="3421">
                  <c:v>3422</c:v>
                </c:pt>
                <c:pt idx="3422">
                  <c:v>3423</c:v>
                </c:pt>
                <c:pt idx="3423">
                  <c:v>3424</c:v>
                </c:pt>
                <c:pt idx="3424">
                  <c:v>3425</c:v>
                </c:pt>
                <c:pt idx="3425">
                  <c:v>3426</c:v>
                </c:pt>
                <c:pt idx="3426">
                  <c:v>3427</c:v>
                </c:pt>
                <c:pt idx="3427">
                  <c:v>3428</c:v>
                </c:pt>
                <c:pt idx="3428">
                  <c:v>3429</c:v>
                </c:pt>
                <c:pt idx="3429">
                  <c:v>3430</c:v>
                </c:pt>
                <c:pt idx="3430">
                  <c:v>3431</c:v>
                </c:pt>
                <c:pt idx="3431">
                  <c:v>3432</c:v>
                </c:pt>
                <c:pt idx="3432">
                  <c:v>3433</c:v>
                </c:pt>
                <c:pt idx="3433">
                  <c:v>3434</c:v>
                </c:pt>
                <c:pt idx="3434">
                  <c:v>3435</c:v>
                </c:pt>
                <c:pt idx="3435">
                  <c:v>3436</c:v>
                </c:pt>
                <c:pt idx="3436">
                  <c:v>3437</c:v>
                </c:pt>
                <c:pt idx="3437">
                  <c:v>3438</c:v>
                </c:pt>
                <c:pt idx="3438">
                  <c:v>3439</c:v>
                </c:pt>
                <c:pt idx="3439">
                  <c:v>3440</c:v>
                </c:pt>
                <c:pt idx="3440">
                  <c:v>3441</c:v>
                </c:pt>
                <c:pt idx="3441">
                  <c:v>3442</c:v>
                </c:pt>
                <c:pt idx="3442">
                  <c:v>3443</c:v>
                </c:pt>
                <c:pt idx="3443">
                  <c:v>3444</c:v>
                </c:pt>
                <c:pt idx="3444">
                  <c:v>3445</c:v>
                </c:pt>
                <c:pt idx="3445">
                  <c:v>3446</c:v>
                </c:pt>
                <c:pt idx="3446">
                  <c:v>3447</c:v>
                </c:pt>
                <c:pt idx="3447">
                  <c:v>3448</c:v>
                </c:pt>
                <c:pt idx="3448">
                  <c:v>3449</c:v>
                </c:pt>
                <c:pt idx="3449">
                  <c:v>3450</c:v>
                </c:pt>
                <c:pt idx="3450">
                  <c:v>3451</c:v>
                </c:pt>
                <c:pt idx="3451">
                  <c:v>3452</c:v>
                </c:pt>
                <c:pt idx="3452">
                  <c:v>3453</c:v>
                </c:pt>
                <c:pt idx="3453">
                  <c:v>3454</c:v>
                </c:pt>
                <c:pt idx="3454">
                  <c:v>3455</c:v>
                </c:pt>
                <c:pt idx="3455">
                  <c:v>3456</c:v>
                </c:pt>
                <c:pt idx="3456">
                  <c:v>3457</c:v>
                </c:pt>
                <c:pt idx="3457">
                  <c:v>3458</c:v>
                </c:pt>
                <c:pt idx="3458">
                  <c:v>3459</c:v>
                </c:pt>
                <c:pt idx="3459">
                  <c:v>3460</c:v>
                </c:pt>
                <c:pt idx="3460">
                  <c:v>3461</c:v>
                </c:pt>
                <c:pt idx="3461">
                  <c:v>3462</c:v>
                </c:pt>
                <c:pt idx="3462">
                  <c:v>3463</c:v>
                </c:pt>
                <c:pt idx="3463">
                  <c:v>3464</c:v>
                </c:pt>
                <c:pt idx="3464">
                  <c:v>3465</c:v>
                </c:pt>
                <c:pt idx="3465">
                  <c:v>3466</c:v>
                </c:pt>
                <c:pt idx="3466">
                  <c:v>3467</c:v>
                </c:pt>
                <c:pt idx="3467">
                  <c:v>3468</c:v>
                </c:pt>
                <c:pt idx="3468">
                  <c:v>3469</c:v>
                </c:pt>
                <c:pt idx="3469">
                  <c:v>3470</c:v>
                </c:pt>
                <c:pt idx="3470">
                  <c:v>3471</c:v>
                </c:pt>
                <c:pt idx="3471">
                  <c:v>3472</c:v>
                </c:pt>
                <c:pt idx="3472">
                  <c:v>3473</c:v>
                </c:pt>
                <c:pt idx="3473">
                  <c:v>3474</c:v>
                </c:pt>
                <c:pt idx="3474">
                  <c:v>3475</c:v>
                </c:pt>
                <c:pt idx="3475">
                  <c:v>3476</c:v>
                </c:pt>
                <c:pt idx="3476">
                  <c:v>3477</c:v>
                </c:pt>
                <c:pt idx="3477">
                  <c:v>3478</c:v>
                </c:pt>
                <c:pt idx="3478">
                  <c:v>3479</c:v>
                </c:pt>
                <c:pt idx="3479">
                  <c:v>3480</c:v>
                </c:pt>
                <c:pt idx="3480">
                  <c:v>3481</c:v>
                </c:pt>
                <c:pt idx="3481">
                  <c:v>3482</c:v>
                </c:pt>
                <c:pt idx="3482">
                  <c:v>3483</c:v>
                </c:pt>
                <c:pt idx="3483">
                  <c:v>3484</c:v>
                </c:pt>
                <c:pt idx="3484">
                  <c:v>3485</c:v>
                </c:pt>
                <c:pt idx="3485">
                  <c:v>3486</c:v>
                </c:pt>
                <c:pt idx="3486">
                  <c:v>3487</c:v>
                </c:pt>
                <c:pt idx="3487">
                  <c:v>3488</c:v>
                </c:pt>
                <c:pt idx="3488">
                  <c:v>3489</c:v>
                </c:pt>
                <c:pt idx="3489">
                  <c:v>3490</c:v>
                </c:pt>
                <c:pt idx="3490">
                  <c:v>3491</c:v>
                </c:pt>
                <c:pt idx="3491">
                  <c:v>3492</c:v>
                </c:pt>
                <c:pt idx="3492">
                  <c:v>3493</c:v>
                </c:pt>
                <c:pt idx="3493">
                  <c:v>3494</c:v>
                </c:pt>
                <c:pt idx="3494">
                  <c:v>3495</c:v>
                </c:pt>
                <c:pt idx="3495">
                  <c:v>3496</c:v>
                </c:pt>
                <c:pt idx="3496">
                  <c:v>3497</c:v>
                </c:pt>
                <c:pt idx="3497">
                  <c:v>3498</c:v>
                </c:pt>
                <c:pt idx="3498">
                  <c:v>3499</c:v>
                </c:pt>
                <c:pt idx="3499">
                  <c:v>3500</c:v>
                </c:pt>
                <c:pt idx="3500">
                  <c:v>3501</c:v>
                </c:pt>
                <c:pt idx="3501">
                  <c:v>3502</c:v>
                </c:pt>
                <c:pt idx="3502">
                  <c:v>3503</c:v>
                </c:pt>
                <c:pt idx="3503">
                  <c:v>3504</c:v>
                </c:pt>
                <c:pt idx="3504">
                  <c:v>3505</c:v>
                </c:pt>
                <c:pt idx="3505">
                  <c:v>3506</c:v>
                </c:pt>
                <c:pt idx="3506">
                  <c:v>3507</c:v>
                </c:pt>
                <c:pt idx="3507">
                  <c:v>3508</c:v>
                </c:pt>
                <c:pt idx="3508">
                  <c:v>3509</c:v>
                </c:pt>
                <c:pt idx="3509">
                  <c:v>3510</c:v>
                </c:pt>
                <c:pt idx="3510">
                  <c:v>3511</c:v>
                </c:pt>
                <c:pt idx="3511">
                  <c:v>3512</c:v>
                </c:pt>
                <c:pt idx="3512">
                  <c:v>3513</c:v>
                </c:pt>
                <c:pt idx="3513">
                  <c:v>3514</c:v>
                </c:pt>
                <c:pt idx="3514">
                  <c:v>3515</c:v>
                </c:pt>
                <c:pt idx="3515">
                  <c:v>3516</c:v>
                </c:pt>
                <c:pt idx="3516">
                  <c:v>3517</c:v>
                </c:pt>
                <c:pt idx="3517">
                  <c:v>3518</c:v>
                </c:pt>
                <c:pt idx="3518">
                  <c:v>3519</c:v>
                </c:pt>
                <c:pt idx="3519">
                  <c:v>3520</c:v>
                </c:pt>
                <c:pt idx="3520">
                  <c:v>3521</c:v>
                </c:pt>
                <c:pt idx="3521">
                  <c:v>3522</c:v>
                </c:pt>
                <c:pt idx="3522">
                  <c:v>3523</c:v>
                </c:pt>
                <c:pt idx="3523">
                  <c:v>3524</c:v>
                </c:pt>
                <c:pt idx="3524">
                  <c:v>3525</c:v>
                </c:pt>
                <c:pt idx="3525">
                  <c:v>3526</c:v>
                </c:pt>
                <c:pt idx="3526">
                  <c:v>3527</c:v>
                </c:pt>
                <c:pt idx="3527">
                  <c:v>3528</c:v>
                </c:pt>
                <c:pt idx="3528">
                  <c:v>3529</c:v>
                </c:pt>
                <c:pt idx="3529">
                  <c:v>3530</c:v>
                </c:pt>
                <c:pt idx="3530">
                  <c:v>3531</c:v>
                </c:pt>
                <c:pt idx="3531">
                  <c:v>3532</c:v>
                </c:pt>
                <c:pt idx="3532">
                  <c:v>3533</c:v>
                </c:pt>
                <c:pt idx="3533">
                  <c:v>3534</c:v>
                </c:pt>
                <c:pt idx="3534">
                  <c:v>3535</c:v>
                </c:pt>
                <c:pt idx="3535">
                  <c:v>3536</c:v>
                </c:pt>
                <c:pt idx="3536">
                  <c:v>3537</c:v>
                </c:pt>
                <c:pt idx="3537">
                  <c:v>3538</c:v>
                </c:pt>
                <c:pt idx="3538">
                  <c:v>3539</c:v>
                </c:pt>
                <c:pt idx="3539">
                  <c:v>3540</c:v>
                </c:pt>
                <c:pt idx="3540">
                  <c:v>3541</c:v>
                </c:pt>
                <c:pt idx="3541">
                  <c:v>3542</c:v>
                </c:pt>
                <c:pt idx="3542">
                  <c:v>3543</c:v>
                </c:pt>
                <c:pt idx="3543">
                  <c:v>3544</c:v>
                </c:pt>
                <c:pt idx="3544">
                  <c:v>3545</c:v>
                </c:pt>
                <c:pt idx="3545">
                  <c:v>3546</c:v>
                </c:pt>
                <c:pt idx="3546">
                  <c:v>3547</c:v>
                </c:pt>
                <c:pt idx="3547">
                  <c:v>3548</c:v>
                </c:pt>
                <c:pt idx="3548">
                  <c:v>3549</c:v>
                </c:pt>
                <c:pt idx="3549">
                  <c:v>3550</c:v>
                </c:pt>
                <c:pt idx="3550">
                  <c:v>3551</c:v>
                </c:pt>
                <c:pt idx="3551">
                  <c:v>3552</c:v>
                </c:pt>
                <c:pt idx="3552">
                  <c:v>3553</c:v>
                </c:pt>
                <c:pt idx="3553">
                  <c:v>3554</c:v>
                </c:pt>
                <c:pt idx="3554">
                  <c:v>3555</c:v>
                </c:pt>
                <c:pt idx="3555">
                  <c:v>3556</c:v>
                </c:pt>
                <c:pt idx="3556">
                  <c:v>3557</c:v>
                </c:pt>
                <c:pt idx="3557">
                  <c:v>3558</c:v>
                </c:pt>
                <c:pt idx="3558">
                  <c:v>3559</c:v>
                </c:pt>
                <c:pt idx="3559">
                  <c:v>3560</c:v>
                </c:pt>
                <c:pt idx="3560">
                  <c:v>3561</c:v>
                </c:pt>
                <c:pt idx="3561">
                  <c:v>3562</c:v>
                </c:pt>
                <c:pt idx="3562">
                  <c:v>3563</c:v>
                </c:pt>
                <c:pt idx="3563">
                  <c:v>3564</c:v>
                </c:pt>
                <c:pt idx="3564">
                  <c:v>3565</c:v>
                </c:pt>
                <c:pt idx="3565">
                  <c:v>3566</c:v>
                </c:pt>
                <c:pt idx="3566">
                  <c:v>3567</c:v>
                </c:pt>
                <c:pt idx="3567">
                  <c:v>3568</c:v>
                </c:pt>
                <c:pt idx="3568">
                  <c:v>3569</c:v>
                </c:pt>
                <c:pt idx="3569">
                  <c:v>3570</c:v>
                </c:pt>
                <c:pt idx="3570">
                  <c:v>3571</c:v>
                </c:pt>
                <c:pt idx="3571">
                  <c:v>3572</c:v>
                </c:pt>
                <c:pt idx="3572">
                  <c:v>3573</c:v>
                </c:pt>
                <c:pt idx="3573">
                  <c:v>3574</c:v>
                </c:pt>
                <c:pt idx="3574">
                  <c:v>3575</c:v>
                </c:pt>
                <c:pt idx="3575">
                  <c:v>3576</c:v>
                </c:pt>
                <c:pt idx="3576">
                  <c:v>3577</c:v>
                </c:pt>
                <c:pt idx="3577">
                  <c:v>3578</c:v>
                </c:pt>
                <c:pt idx="3578">
                  <c:v>3579</c:v>
                </c:pt>
                <c:pt idx="3579">
                  <c:v>3580</c:v>
                </c:pt>
                <c:pt idx="3580">
                  <c:v>3581</c:v>
                </c:pt>
                <c:pt idx="3581">
                  <c:v>3582</c:v>
                </c:pt>
                <c:pt idx="3582">
                  <c:v>3583</c:v>
                </c:pt>
                <c:pt idx="3583">
                  <c:v>3584</c:v>
                </c:pt>
                <c:pt idx="3584">
                  <c:v>3585</c:v>
                </c:pt>
                <c:pt idx="3585">
                  <c:v>3586</c:v>
                </c:pt>
                <c:pt idx="3586">
                  <c:v>3587</c:v>
                </c:pt>
                <c:pt idx="3587">
                  <c:v>3588</c:v>
                </c:pt>
                <c:pt idx="3588">
                  <c:v>3589</c:v>
                </c:pt>
                <c:pt idx="3589">
                  <c:v>3590</c:v>
                </c:pt>
                <c:pt idx="3590">
                  <c:v>3591</c:v>
                </c:pt>
                <c:pt idx="3591">
                  <c:v>3592</c:v>
                </c:pt>
                <c:pt idx="3592">
                  <c:v>3593</c:v>
                </c:pt>
                <c:pt idx="3593">
                  <c:v>3594</c:v>
                </c:pt>
                <c:pt idx="3594">
                  <c:v>3595</c:v>
                </c:pt>
                <c:pt idx="3595">
                  <c:v>3596</c:v>
                </c:pt>
                <c:pt idx="3596">
                  <c:v>3597</c:v>
                </c:pt>
                <c:pt idx="3597">
                  <c:v>3598</c:v>
                </c:pt>
                <c:pt idx="3598">
                  <c:v>3599</c:v>
                </c:pt>
                <c:pt idx="3599">
                  <c:v>3600</c:v>
                </c:pt>
                <c:pt idx="3600">
                  <c:v>3601</c:v>
                </c:pt>
                <c:pt idx="3601">
                  <c:v>3602</c:v>
                </c:pt>
                <c:pt idx="3602">
                  <c:v>3603</c:v>
                </c:pt>
                <c:pt idx="3603">
                  <c:v>3604</c:v>
                </c:pt>
                <c:pt idx="3604">
                  <c:v>3605</c:v>
                </c:pt>
                <c:pt idx="3605">
                  <c:v>3606</c:v>
                </c:pt>
                <c:pt idx="3606">
                  <c:v>3607</c:v>
                </c:pt>
                <c:pt idx="3607">
                  <c:v>3608</c:v>
                </c:pt>
                <c:pt idx="3608">
                  <c:v>3609</c:v>
                </c:pt>
                <c:pt idx="3609">
                  <c:v>3610</c:v>
                </c:pt>
                <c:pt idx="3610">
                  <c:v>3611</c:v>
                </c:pt>
                <c:pt idx="3611">
                  <c:v>3612</c:v>
                </c:pt>
                <c:pt idx="3612">
                  <c:v>3613</c:v>
                </c:pt>
                <c:pt idx="3613">
                  <c:v>3614</c:v>
                </c:pt>
                <c:pt idx="3614">
                  <c:v>3615</c:v>
                </c:pt>
                <c:pt idx="3615">
                  <c:v>3616</c:v>
                </c:pt>
                <c:pt idx="3616">
                  <c:v>3617</c:v>
                </c:pt>
                <c:pt idx="3617">
                  <c:v>3618</c:v>
                </c:pt>
                <c:pt idx="3618">
                  <c:v>3619</c:v>
                </c:pt>
                <c:pt idx="3619">
                  <c:v>3620</c:v>
                </c:pt>
                <c:pt idx="3620">
                  <c:v>3621</c:v>
                </c:pt>
                <c:pt idx="3621">
                  <c:v>3622</c:v>
                </c:pt>
                <c:pt idx="3622">
                  <c:v>3623</c:v>
                </c:pt>
                <c:pt idx="3623">
                  <c:v>3624</c:v>
                </c:pt>
                <c:pt idx="3624">
                  <c:v>3625</c:v>
                </c:pt>
                <c:pt idx="3625">
                  <c:v>3626</c:v>
                </c:pt>
                <c:pt idx="3626">
                  <c:v>3627</c:v>
                </c:pt>
                <c:pt idx="3627">
                  <c:v>3628</c:v>
                </c:pt>
                <c:pt idx="3628">
                  <c:v>3629</c:v>
                </c:pt>
                <c:pt idx="3629">
                  <c:v>3630</c:v>
                </c:pt>
                <c:pt idx="3630">
                  <c:v>3631</c:v>
                </c:pt>
                <c:pt idx="3631">
                  <c:v>3632</c:v>
                </c:pt>
                <c:pt idx="3632">
                  <c:v>3633</c:v>
                </c:pt>
                <c:pt idx="3633">
                  <c:v>3634</c:v>
                </c:pt>
                <c:pt idx="3634">
                  <c:v>3635</c:v>
                </c:pt>
                <c:pt idx="3635">
                  <c:v>3636</c:v>
                </c:pt>
                <c:pt idx="3636">
                  <c:v>3637</c:v>
                </c:pt>
                <c:pt idx="3637">
                  <c:v>3638</c:v>
                </c:pt>
                <c:pt idx="3638">
                  <c:v>3639</c:v>
                </c:pt>
                <c:pt idx="3639">
                  <c:v>3640</c:v>
                </c:pt>
                <c:pt idx="3640">
                  <c:v>3641</c:v>
                </c:pt>
                <c:pt idx="3641">
                  <c:v>3642</c:v>
                </c:pt>
                <c:pt idx="3642">
                  <c:v>3643</c:v>
                </c:pt>
                <c:pt idx="3643">
                  <c:v>3644</c:v>
                </c:pt>
                <c:pt idx="3644">
                  <c:v>3645</c:v>
                </c:pt>
                <c:pt idx="3645">
                  <c:v>3646</c:v>
                </c:pt>
                <c:pt idx="3646">
                  <c:v>3647</c:v>
                </c:pt>
                <c:pt idx="3647">
                  <c:v>3648</c:v>
                </c:pt>
                <c:pt idx="3648">
                  <c:v>3649</c:v>
                </c:pt>
                <c:pt idx="3649">
                  <c:v>3650</c:v>
                </c:pt>
                <c:pt idx="3650">
                  <c:v>3651</c:v>
                </c:pt>
                <c:pt idx="3651">
                  <c:v>3652</c:v>
                </c:pt>
                <c:pt idx="3652">
                  <c:v>3653</c:v>
                </c:pt>
                <c:pt idx="3653">
                  <c:v>3654</c:v>
                </c:pt>
                <c:pt idx="3654">
                  <c:v>3655</c:v>
                </c:pt>
                <c:pt idx="3655">
                  <c:v>3656</c:v>
                </c:pt>
                <c:pt idx="3656">
                  <c:v>3657</c:v>
                </c:pt>
                <c:pt idx="3657">
                  <c:v>3658</c:v>
                </c:pt>
                <c:pt idx="3658">
                  <c:v>3659</c:v>
                </c:pt>
                <c:pt idx="3659">
                  <c:v>3660</c:v>
                </c:pt>
                <c:pt idx="3660">
                  <c:v>3661</c:v>
                </c:pt>
                <c:pt idx="3661">
                  <c:v>3662</c:v>
                </c:pt>
                <c:pt idx="3662">
                  <c:v>3663</c:v>
                </c:pt>
                <c:pt idx="3663">
                  <c:v>3664</c:v>
                </c:pt>
                <c:pt idx="3664">
                  <c:v>3665</c:v>
                </c:pt>
                <c:pt idx="3665">
                  <c:v>3666</c:v>
                </c:pt>
                <c:pt idx="3666">
                  <c:v>3667</c:v>
                </c:pt>
                <c:pt idx="3667">
                  <c:v>3668</c:v>
                </c:pt>
                <c:pt idx="3668">
                  <c:v>3669</c:v>
                </c:pt>
                <c:pt idx="3669">
                  <c:v>3670</c:v>
                </c:pt>
                <c:pt idx="3670">
                  <c:v>3671</c:v>
                </c:pt>
                <c:pt idx="3671">
                  <c:v>3672</c:v>
                </c:pt>
                <c:pt idx="3672">
                  <c:v>3673</c:v>
                </c:pt>
                <c:pt idx="3673">
                  <c:v>3674</c:v>
                </c:pt>
                <c:pt idx="3674">
                  <c:v>3675</c:v>
                </c:pt>
                <c:pt idx="3675">
                  <c:v>3676</c:v>
                </c:pt>
                <c:pt idx="3676">
                  <c:v>3677</c:v>
                </c:pt>
                <c:pt idx="3677">
                  <c:v>3678</c:v>
                </c:pt>
                <c:pt idx="3678">
                  <c:v>3679</c:v>
                </c:pt>
                <c:pt idx="3679">
                  <c:v>3680</c:v>
                </c:pt>
                <c:pt idx="3680">
                  <c:v>3681</c:v>
                </c:pt>
                <c:pt idx="3681">
                  <c:v>3682</c:v>
                </c:pt>
                <c:pt idx="3682">
                  <c:v>3683</c:v>
                </c:pt>
                <c:pt idx="3683">
                  <c:v>3684</c:v>
                </c:pt>
                <c:pt idx="3684">
                  <c:v>3685</c:v>
                </c:pt>
                <c:pt idx="3685">
                  <c:v>3686</c:v>
                </c:pt>
                <c:pt idx="3686">
                  <c:v>3687</c:v>
                </c:pt>
                <c:pt idx="3687">
                  <c:v>3688</c:v>
                </c:pt>
                <c:pt idx="3688">
                  <c:v>3689</c:v>
                </c:pt>
                <c:pt idx="3689">
                  <c:v>3690</c:v>
                </c:pt>
                <c:pt idx="3690">
                  <c:v>3691</c:v>
                </c:pt>
                <c:pt idx="3691">
                  <c:v>3692</c:v>
                </c:pt>
                <c:pt idx="3692">
                  <c:v>3693</c:v>
                </c:pt>
                <c:pt idx="3693">
                  <c:v>3694</c:v>
                </c:pt>
                <c:pt idx="3694">
                  <c:v>3695</c:v>
                </c:pt>
                <c:pt idx="3695">
                  <c:v>3696</c:v>
                </c:pt>
                <c:pt idx="3696">
                  <c:v>3697</c:v>
                </c:pt>
                <c:pt idx="3697">
                  <c:v>3698</c:v>
                </c:pt>
                <c:pt idx="3698">
                  <c:v>3699</c:v>
                </c:pt>
                <c:pt idx="3699">
                  <c:v>3700</c:v>
                </c:pt>
                <c:pt idx="3700">
                  <c:v>3701</c:v>
                </c:pt>
                <c:pt idx="3701">
                  <c:v>3702</c:v>
                </c:pt>
                <c:pt idx="3702">
                  <c:v>3703</c:v>
                </c:pt>
                <c:pt idx="3703">
                  <c:v>3704</c:v>
                </c:pt>
                <c:pt idx="3704">
                  <c:v>3705</c:v>
                </c:pt>
                <c:pt idx="3705">
                  <c:v>3706</c:v>
                </c:pt>
                <c:pt idx="3706">
                  <c:v>3707</c:v>
                </c:pt>
                <c:pt idx="3707">
                  <c:v>3708</c:v>
                </c:pt>
                <c:pt idx="3708">
                  <c:v>3709</c:v>
                </c:pt>
                <c:pt idx="3709">
                  <c:v>3710</c:v>
                </c:pt>
                <c:pt idx="3710">
                  <c:v>3711</c:v>
                </c:pt>
                <c:pt idx="3711">
                  <c:v>3712</c:v>
                </c:pt>
                <c:pt idx="3712">
                  <c:v>3713</c:v>
                </c:pt>
                <c:pt idx="3713">
                  <c:v>3714</c:v>
                </c:pt>
                <c:pt idx="3714">
                  <c:v>3715</c:v>
                </c:pt>
                <c:pt idx="3715">
                  <c:v>3716</c:v>
                </c:pt>
                <c:pt idx="3716">
                  <c:v>3717</c:v>
                </c:pt>
                <c:pt idx="3717">
                  <c:v>3718</c:v>
                </c:pt>
                <c:pt idx="3718">
                  <c:v>3719</c:v>
                </c:pt>
                <c:pt idx="3719">
                  <c:v>3720</c:v>
                </c:pt>
                <c:pt idx="3720">
                  <c:v>3721</c:v>
                </c:pt>
                <c:pt idx="3721">
                  <c:v>3722</c:v>
                </c:pt>
                <c:pt idx="3722">
                  <c:v>3723</c:v>
                </c:pt>
                <c:pt idx="3723">
                  <c:v>3724</c:v>
                </c:pt>
                <c:pt idx="3724">
                  <c:v>3725</c:v>
                </c:pt>
                <c:pt idx="3725">
                  <c:v>3726</c:v>
                </c:pt>
                <c:pt idx="3726">
                  <c:v>3727</c:v>
                </c:pt>
                <c:pt idx="3727">
                  <c:v>3728</c:v>
                </c:pt>
                <c:pt idx="3728">
                  <c:v>3729</c:v>
                </c:pt>
                <c:pt idx="3729">
                  <c:v>3730</c:v>
                </c:pt>
                <c:pt idx="3730">
                  <c:v>3731</c:v>
                </c:pt>
                <c:pt idx="3731">
                  <c:v>3732</c:v>
                </c:pt>
                <c:pt idx="3732">
                  <c:v>3733</c:v>
                </c:pt>
                <c:pt idx="3733">
                  <c:v>3734</c:v>
                </c:pt>
                <c:pt idx="3734">
                  <c:v>3735</c:v>
                </c:pt>
                <c:pt idx="3735">
                  <c:v>3736</c:v>
                </c:pt>
                <c:pt idx="3736">
                  <c:v>3737</c:v>
                </c:pt>
                <c:pt idx="3737">
                  <c:v>3738</c:v>
                </c:pt>
                <c:pt idx="3738">
                  <c:v>3739</c:v>
                </c:pt>
                <c:pt idx="3739">
                  <c:v>3740</c:v>
                </c:pt>
                <c:pt idx="3740">
                  <c:v>3741</c:v>
                </c:pt>
                <c:pt idx="3741">
                  <c:v>3742</c:v>
                </c:pt>
                <c:pt idx="3742">
                  <c:v>3743</c:v>
                </c:pt>
                <c:pt idx="3743">
                  <c:v>3744</c:v>
                </c:pt>
                <c:pt idx="3744">
                  <c:v>3745</c:v>
                </c:pt>
                <c:pt idx="3745">
                  <c:v>3746</c:v>
                </c:pt>
                <c:pt idx="3746">
                  <c:v>3747</c:v>
                </c:pt>
                <c:pt idx="3747">
                  <c:v>3748</c:v>
                </c:pt>
                <c:pt idx="3748">
                  <c:v>3749</c:v>
                </c:pt>
                <c:pt idx="3749">
                  <c:v>3750</c:v>
                </c:pt>
                <c:pt idx="3750">
                  <c:v>3751</c:v>
                </c:pt>
                <c:pt idx="3751">
                  <c:v>3752</c:v>
                </c:pt>
                <c:pt idx="3752">
                  <c:v>3753</c:v>
                </c:pt>
                <c:pt idx="3753">
                  <c:v>3754</c:v>
                </c:pt>
                <c:pt idx="3754">
                  <c:v>3755</c:v>
                </c:pt>
                <c:pt idx="3755">
                  <c:v>3756</c:v>
                </c:pt>
                <c:pt idx="3756">
                  <c:v>3757</c:v>
                </c:pt>
                <c:pt idx="3757">
                  <c:v>3758</c:v>
                </c:pt>
                <c:pt idx="3758">
                  <c:v>3759</c:v>
                </c:pt>
                <c:pt idx="3759">
                  <c:v>3760</c:v>
                </c:pt>
                <c:pt idx="3760">
                  <c:v>3761</c:v>
                </c:pt>
                <c:pt idx="3761">
                  <c:v>3762</c:v>
                </c:pt>
                <c:pt idx="3762">
                  <c:v>3763</c:v>
                </c:pt>
                <c:pt idx="3763">
                  <c:v>3764</c:v>
                </c:pt>
                <c:pt idx="3764">
                  <c:v>3765</c:v>
                </c:pt>
                <c:pt idx="3765">
                  <c:v>3766</c:v>
                </c:pt>
                <c:pt idx="3766">
                  <c:v>3767</c:v>
                </c:pt>
                <c:pt idx="3767">
                  <c:v>3768</c:v>
                </c:pt>
                <c:pt idx="3768">
                  <c:v>3769</c:v>
                </c:pt>
                <c:pt idx="3769">
                  <c:v>3770</c:v>
                </c:pt>
                <c:pt idx="3770">
                  <c:v>3771</c:v>
                </c:pt>
                <c:pt idx="3771">
                  <c:v>3772</c:v>
                </c:pt>
                <c:pt idx="3772">
                  <c:v>3773</c:v>
                </c:pt>
                <c:pt idx="3773">
                  <c:v>3774</c:v>
                </c:pt>
                <c:pt idx="3774">
                  <c:v>3775</c:v>
                </c:pt>
                <c:pt idx="3775">
                  <c:v>3776</c:v>
                </c:pt>
                <c:pt idx="3776">
                  <c:v>3777</c:v>
                </c:pt>
                <c:pt idx="3777">
                  <c:v>3778</c:v>
                </c:pt>
                <c:pt idx="3778">
                  <c:v>3779</c:v>
                </c:pt>
                <c:pt idx="3779">
                  <c:v>3780</c:v>
                </c:pt>
                <c:pt idx="3780">
                  <c:v>3781</c:v>
                </c:pt>
                <c:pt idx="3781">
                  <c:v>3782</c:v>
                </c:pt>
                <c:pt idx="3782">
                  <c:v>3783</c:v>
                </c:pt>
                <c:pt idx="3783">
                  <c:v>3784</c:v>
                </c:pt>
                <c:pt idx="3784">
                  <c:v>3785</c:v>
                </c:pt>
                <c:pt idx="3785">
                  <c:v>3786</c:v>
                </c:pt>
                <c:pt idx="3786">
                  <c:v>3787</c:v>
                </c:pt>
                <c:pt idx="3787">
                  <c:v>3788</c:v>
                </c:pt>
                <c:pt idx="3788">
                  <c:v>3789</c:v>
                </c:pt>
                <c:pt idx="3789">
                  <c:v>3790</c:v>
                </c:pt>
                <c:pt idx="3790">
                  <c:v>3791</c:v>
                </c:pt>
                <c:pt idx="3791">
                  <c:v>3792</c:v>
                </c:pt>
                <c:pt idx="3792">
                  <c:v>3793</c:v>
                </c:pt>
                <c:pt idx="3793">
                  <c:v>3794</c:v>
                </c:pt>
                <c:pt idx="3794">
                  <c:v>3795</c:v>
                </c:pt>
                <c:pt idx="3795">
                  <c:v>3796</c:v>
                </c:pt>
                <c:pt idx="3796">
                  <c:v>3797</c:v>
                </c:pt>
                <c:pt idx="3797">
                  <c:v>3798</c:v>
                </c:pt>
                <c:pt idx="3798">
                  <c:v>3799</c:v>
                </c:pt>
                <c:pt idx="3799">
                  <c:v>3800</c:v>
                </c:pt>
                <c:pt idx="3800">
                  <c:v>3801</c:v>
                </c:pt>
                <c:pt idx="3801">
                  <c:v>3802</c:v>
                </c:pt>
                <c:pt idx="3802">
                  <c:v>3803</c:v>
                </c:pt>
                <c:pt idx="3803">
                  <c:v>3804</c:v>
                </c:pt>
                <c:pt idx="3804">
                  <c:v>3805</c:v>
                </c:pt>
                <c:pt idx="3805">
                  <c:v>3806</c:v>
                </c:pt>
                <c:pt idx="3806">
                  <c:v>3807</c:v>
                </c:pt>
                <c:pt idx="3807">
                  <c:v>3808</c:v>
                </c:pt>
                <c:pt idx="3808">
                  <c:v>3809</c:v>
                </c:pt>
                <c:pt idx="3809">
                  <c:v>3810</c:v>
                </c:pt>
                <c:pt idx="3810">
                  <c:v>3811</c:v>
                </c:pt>
                <c:pt idx="3811">
                  <c:v>3812</c:v>
                </c:pt>
                <c:pt idx="3812">
                  <c:v>3813</c:v>
                </c:pt>
                <c:pt idx="3813">
                  <c:v>3814</c:v>
                </c:pt>
                <c:pt idx="3814">
                  <c:v>3815</c:v>
                </c:pt>
                <c:pt idx="3815">
                  <c:v>3816</c:v>
                </c:pt>
                <c:pt idx="3816">
                  <c:v>3817</c:v>
                </c:pt>
                <c:pt idx="3817">
                  <c:v>3818</c:v>
                </c:pt>
                <c:pt idx="3818">
                  <c:v>3819</c:v>
                </c:pt>
                <c:pt idx="3819">
                  <c:v>3820</c:v>
                </c:pt>
                <c:pt idx="3820">
                  <c:v>3821</c:v>
                </c:pt>
                <c:pt idx="3821">
                  <c:v>3822</c:v>
                </c:pt>
                <c:pt idx="3822">
                  <c:v>3823</c:v>
                </c:pt>
                <c:pt idx="3823">
                  <c:v>3824</c:v>
                </c:pt>
                <c:pt idx="3824">
                  <c:v>3825</c:v>
                </c:pt>
                <c:pt idx="3825">
                  <c:v>3826</c:v>
                </c:pt>
                <c:pt idx="3826">
                  <c:v>3827</c:v>
                </c:pt>
                <c:pt idx="3827">
                  <c:v>3828</c:v>
                </c:pt>
                <c:pt idx="3828">
                  <c:v>3829</c:v>
                </c:pt>
                <c:pt idx="3829">
                  <c:v>3830</c:v>
                </c:pt>
                <c:pt idx="3830">
                  <c:v>3831</c:v>
                </c:pt>
                <c:pt idx="3831">
                  <c:v>3832</c:v>
                </c:pt>
                <c:pt idx="3832">
                  <c:v>3833</c:v>
                </c:pt>
                <c:pt idx="3833">
                  <c:v>3834</c:v>
                </c:pt>
                <c:pt idx="3834">
                  <c:v>3835</c:v>
                </c:pt>
                <c:pt idx="3835">
                  <c:v>3836</c:v>
                </c:pt>
                <c:pt idx="3836">
                  <c:v>3837</c:v>
                </c:pt>
                <c:pt idx="3837">
                  <c:v>3838</c:v>
                </c:pt>
                <c:pt idx="3838">
                  <c:v>3839</c:v>
                </c:pt>
                <c:pt idx="3839">
                  <c:v>3840</c:v>
                </c:pt>
                <c:pt idx="3840">
                  <c:v>3841</c:v>
                </c:pt>
                <c:pt idx="3841">
                  <c:v>3842</c:v>
                </c:pt>
                <c:pt idx="3842">
                  <c:v>3843</c:v>
                </c:pt>
                <c:pt idx="3843">
                  <c:v>3844</c:v>
                </c:pt>
                <c:pt idx="3844">
                  <c:v>3845</c:v>
                </c:pt>
                <c:pt idx="3845">
                  <c:v>3846</c:v>
                </c:pt>
                <c:pt idx="3846">
                  <c:v>3847</c:v>
                </c:pt>
                <c:pt idx="3847">
                  <c:v>3848</c:v>
                </c:pt>
                <c:pt idx="3848">
                  <c:v>3849</c:v>
                </c:pt>
                <c:pt idx="3849">
                  <c:v>3850</c:v>
                </c:pt>
                <c:pt idx="3850">
                  <c:v>3851</c:v>
                </c:pt>
                <c:pt idx="3851">
                  <c:v>3852</c:v>
                </c:pt>
                <c:pt idx="3852">
                  <c:v>3853</c:v>
                </c:pt>
                <c:pt idx="3853">
                  <c:v>3854</c:v>
                </c:pt>
                <c:pt idx="3854">
                  <c:v>3855</c:v>
                </c:pt>
                <c:pt idx="3855">
                  <c:v>3856</c:v>
                </c:pt>
                <c:pt idx="3856">
                  <c:v>3857</c:v>
                </c:pt>
                <c:pt idx="3857">
                  <c:v>3858</c:v>
                </c:pt>
                <c:pt idx="3858">
                  <c:v>3859</c:v>
                </c:pt>
                <c:pt idx="3859">
                  <c:v>3860</c:v>
                </c:pt>
                <c:pt idx="3860">
                  <c:v>3861</c:v>
                </c:pt>
                <c:pt idx="3861">
                  <c:v>3862</c:v>
                </c:pt>
                <c:pt idx="3862">
                  <c:v>3863</c:v>
                </c:pt>
                <c:pt idx="3863">
                  <c:v>3864</c:v>
                </c:pt>
                <c:pt idx="3864">
                  <c:v>3865</c:v>
                </c:pt>
                <c:pt idx="3865">
                  <c:v>3866</c:v>
                </c:pt>
                <c:pt idx="3866">
                  <c:v>3867</c:v>
                </c:pt>
                <c:pt idx="3867">
                  <c:v>3868</c:v>
                </c:pt>
                <c:pt idx="3868">
                  <c:v>3869</c:v>
                </c:pt>
                <c:pt idx="3869">
                  <c:v>3870</c:v>
                </c:pt>
                <c:pt idx="3870">
                  <c:v>3871</c:v>
                </c:pt>
                <c:pt idx="3871">
                  <c:v>3872</c:v>
                </c:pt>
                <c:pt idx="3872">
                  <c:v>3873</c:v>
                </c:pt>
                <c:pt idx="3873">
                  <c:v>3874</c:v>
                </c:pt>
                <c:pt idx="3874">
                  <c:v>3875</c:v>
                </c:pt>
                <c:pt idx="3875">
                  <c:v>3876</c:v>
                </c:pt>
                <c:pt idx="3876">
                  <c:v>3877</c:v>
                </c:pt>
                <c:pt idx="3877">
                  <c:v>3878</c:v>
                </c:pt>
                <c:pt idx="3878">
                  <c:v>3879</c:v>
                </c:pt>
                <c:pt idx="3879">
                  <c:v>3880</c:v>
                </c:pt>
                <c:pt idx="3880">
                  <c:v>3881</c:v>
                </c:pt>
                <c:pt idx="3881">
                  <c:v>3882</c:v>
                </c:pt>
                <c:pt idx="3882">
                  <c:v>3883</c:v>
                </c:pt>
                <c:pt idx="3883">
                  <c:v>3884</c:v>
                </c:pt>
                <c:pt idx="3884">
                  <c:v>3885</c:v>
                </c:pt>
                <c:pt idx="3885">
                  <c:v>3886</c:v>
                </c:pt>
                <c:pt idx="3886">
                  <c:v>3887</c:v>
                </c:pt>
                <c:pt idx="3887">
                  <c:v>3888</c:v>
                </c:pt>
                <c:pt idx="3888">
                  <c:v>3889</c:v>
                </c:pt>
                <c:pt idx="3889">
                  <c:v>3890</c:v>
                </c:pt>
                <c:pt idx="3890">
                  <c:v>3891</c:v>
                </c:pt>
                <c:pt idx="3891">
                  <c:v>3892</c:v>
                </c:pt>
                <c:pt idx="3892">
                  <c:v>3893</c:v>
                </c:pt>
                <c:pt idx="3893">
                  <c:v>3894</c:v>
                </c:pt>
                <c:pt idx="3894">
                  <c:v>3895</c:v>
                </c:pt>
                <c:pt idx="3895">
                  <c:v>3896</c:v>
                </c:pt>
                <c:pt idx="3896">
                  <c:v>3897</c:v>
                </c:pt>
                <c:pt idx="3897">
                  <c:v>3898</c:v>
                </c:pt>
                <c:pt idx="3898">
                  <c:v>3899</c:v>
                </c:pt>
                <c:pt idx="3899">
                  <c:v>3900</c:v>
                </c:pt>
                <c:pt idx="3900">
                  <c:v>3901</c:v>
                </c:pt>
                <c:pt idx="3901">
                  <c:v>3902</c:v>
                </c:pt>
                <c:pt idx="3902">
                  <c:v>3903</c:v>
                </c:pt>
                <c:pt idx="3903">
                  <c:v>3904</c:v>
                </c:pt>
                <c:pt idx="3904">
                  <c:v>3905</c:v>
                </c:pt>
                <c:pt idx="3905">
                  <c:v>3906</c:v>
                </c:pt>
                <c:pt idx="3906">
                  <c:v>3907</c:v>
                </c:pt>
                <c:pt idx="3907">
                  <c:v>3908</c:v>
                </c:pt>
                <c:pt idx="3908">
                  <c:v>3909</c:v>
                </c:pt>
                <c:pt idx="3909">
                  <c:v>3910</c:v>
                </c:pt>
                <c:pt idx="3910">
                  <c:v>3911</c:v>
                </c:pt>
                <c:pt idx="3911">
                  <c:v>3912</c:v>
                </c:pt>
                <c:pt idx="3912">
                  <c:v>3913</c:v>
                </c:pt>
                <c:pt idx="3913">
                  <c:v>3914</c:v>
                </c:pt>
                <c:pt idx="3914">
                  <c:v>3915</c:v>
                </c:pt>
                <c:pt idx="3915">
                  <c:v>3916</c:v>
                </c:pt>
                <c:pt idx="3916">
                  <c:v>3917</c:v>
                </c:pt>
                <c:pt idx="3917">
                  <c:v>3918</c:v>
                </c:pt>
                <c:pt idx="3918">
                  <c:v>3919</c:v>
                </c:pt>
                <c:pt idx="3919">
                  <c:v>3920</c:v>
                </c:pt>
                <c:pt idx="3920">
                  <c:v>3921</c:v>
                </c:pt>
                <c:pt idx="3921">
                  <c:v>3922</c:v>
                </c:pt>
                <c:pt idx="3922">
                  <c:v>3923</c:v>
                </c:pt>
                <c:pt idx="3923">
                  <c:v>3924</c:v>
                </c:pt>
                <c:pt idx="3924">
                  <c:v>3925</c:v>
                </c:pt>
                <c:pt idx="3925">
                  <c:v>3926</c:v>
                </c:pt>
                <c:pt idx="3926">
                  <c:v>3927</c:v>
                </c:pt>
                <c:pt idx="3927">
                  <c:v>3928</c:v>
                </c:pt>
                <c:pt idx="3928">
                  <c:v>3929</c:v>
                </c:pt>
                <c:pt idx="3929">
                  <c:v>3930</c:v>
                </c:pt>
                <c:pt idx="3930">
                  <c:v>3931</c:v>
                </c:pt>
                <c:pt idx="3931">
                  <c:v>3932</c:v>
                </c:pt>
                <c:pt idx="3932">
                  <c:v>3933</c:v>
                </c:pt>
                <c:pt idx="3933">
                  <c:v>3934</c:v>
                </c:pt>
                <c:pt idx="3934">
                  <c:v>3935</c:v>
                </c:pt>
                <c:pt idx="3935">
                  <c:v>3936</c:v>
                </c:pt>
                <c:pt idx="3936">
                  <c:v>3937</c:v>
                </c:pt>
                <c:pt idx="3937">
                  <c:v>3938</c:v>
                </c:pt>
                <c:pt idx="3938">
                  <c:v>3939</c:v>
                </c:pt>
                <c:pt idx="3939">
                  <c:v>3940</c:v>
                </c:pt>
                <c:pt idx="3940">
                  <c:v>3941</c:v>
                </c:pt>
                <c:pt idx="3941">
                  <c:v>3942</c:v>
                </c:pt>
                <c:pt idx="3942">
                  <c:v>3943</c:v>
                </c:pt>
                <c:pt idx="3943">
                  <c:v>3944</c:v>
                </c:pt>
                <c:pt idx="3944">
                  <c:v>3945</c:v>
                </c:pt>
                <c:pt idx="3945">
                  <c:v>3946</c:v>
                </c:pt>
                <c:pt idx="3946">
                  <c:v>3947</c:v>
                </c:pt>
                <c:pt idx="3947">
                  <c:v>3948</c:v>
                </c:pt>
                <c:pt idx="3948">
                  <c:v>3949</c:v>
                </c:pt>
                <c:pt idx="3949">
                  <c:v>3950</c:v>
                </c:pt>
                <c:pt idx="3950">
                  <c:v>3951</c:v>
                </c:pt>
                <c:pt idx="3951">
                  <c:v>3952</c:v>
                </c:pt>
                <c:pt idx="3952">
                  <c:v>3953</c:v>
                </c:pt>
                <c:pt idx="3953">
                  <c:v>3954</c:v>
                </c:pt>
                <c:pt idx="3954">
                  <c:v>3955</c:v>
                </c:pt>
                <c:pt idx="3955">
                  <c:v>3956</c:v>
                </c:pt>
                <c:pt idx="3956">
                  <c:v>3957</c:v>
                </c:pt>
                <c:pt idx="3957">
                  <c:v>3958</c:v>
                </c:pt>
                <c:pt idx="3958">
                  <c:v>3959</c:v>
                </c:pt>
                <c:pt idx="3959">
                  <c:v>3960</c:v>
                </c:pt>
                <c:pt idx="3960">
                  <c:v>3961</c:v>
                </c:pt>
                <c:pt idx="3961">
                  <c:v>3962</c:v>
                </c:pt>
                <c:pt idx="3962">
                  <c:v>3963</c:v>
                </c:pt>
                <c:pt idx="3963">
                  <c:v>3964</c:v>
                </c:pt>
                <c:pt idx="3964">
                  <c:v>3965</c:v>
                </c:pt>
                <c:pt idx="3965">
                  <c:v>3966</c:v>
                </c:pt>
                <c:pt idx="3966">
                  <c:v>3967</c:v>
                </c:pt>
                <c:pt idx="3967">
                  <c:v>3968</c:v>
                </c:pt>
                <c:pt idx="3968">
                  <c:v>3969</c:v>
                </c:pt>
                <c:pt idx="3969">
                  <c:v>3970</c:v>
                </c:pt>
                <c:pt idx="3970">
                  <c:v>3971</c:v>
                </c:pt>
                <c:pt idx="3971">
                  <c:v>3972</c:v>
                </c:pt>
                <c:pt idx="3972">
                  <c:v>3973</c:v>
                </c:pt>
                <c:pt idx="3973">
                  <c:v>3974</c:v>
                </c:pt>
                <c:pt idx="3974">
                  <c:v>3975</c:v>
                </c:pt>
                <c:pt idx="3975">
                  <c:v>3976</c:v>
                </c:pt>
                <c:pt idx="3976">
                  <c:v>3977</c:v>
                </c:pt>
                <c:pt idx="3977">
                  <c:v>3978</c:v>
                </c:pt>
                <c:pt idx="3978">
                  <c:v>3979</c:v>
                </c:pt>
                <c:pt idx="3979">
                  <c:v>3980</c:v>
                </c:pt>
                <c:pt idx="3980">
                  <c:v>3981</c:v>
                </c:pt>
                <c:pt idx="3981">
                  <c:v>3982</c:v>
                </c:pt>
                <c:pt idx="3982">
                  <c:v>3983</c:v>
                </c:pt>
                <c:pt idx="3983">
                  <c:v>3984</c:v>
                </c:pt>
                <c:pt idx="3984">
                  <c:v>3985</c:v>
                </c:pt>
                <c:pt idx="3985">
                  <c:v>3986</c:v>
                </c:pt>
                <c:pt idx="3986">
                  <c:v>3987</c:v>
                </c:pt>
                <c:pt idx="3987">
                  <c:v>3988</c:v>
                </c:pt>
                <c:pt idx="3988">
                  <c:v>3989</c:v>
                </c:pt>
                <c:pt idx="3989">
                  <c:v>3990</c:v>
                </c:pt>
                <c:pt idx="3990">
                  <c:v>3991</c:v>
                </c:pt>
                <c:pt idx="3991">
                  <c:v>3992</c:v>
                </c:pt>
                <c:pt idx="3992">
                  <c:v>3993</c:v>
                </c:pt>
                <c:pt idx="3993">
                  <c:v>3994</c:v>
                </c:pt>
                <c:pt idx="3994">
                  <c:v>3995</c:v>
                </c:pt>
                <c:pt idx="3995">
                  <c:v>3996</c:v>
                </c:pt>
                <c:pt idx="3996">
                  <c:v>3997</c:v>
                </c:pt>
                <c:pt idx="3997">
                  <c:v>3998</c:v>
                </c:pt>
                <c:pt idx="3998">
                  <c:v>3999</c:v>
                </c:pt>
                <c:pt idx="3999">
                  <c:v>4000</c:v>
                </c:pt>
                <c:pt idx="4000">
                  <c:v>4001</c:v>
                </c:pt>
                <c:pt idx="4001">
                  <c:v>4002</c:v>
                </c:pt>
                <c:pt idx="4002">
                  <c:v>4003</c:v>
                </c:pt>
                <c:pt idx="4003">
                  <c:v>4004</c:v>
                </c:pt>
                <c:pt idx="4004">
                  <c:v>4005</c:v>
                </c:pt>
                <c:pt idx="4005">
                  <c:v>4006</c:v>
                </c:pt>
                <c:pt idx="4006">
                  <c:v>4007</c:v>
                </c:pt>
                <c:pt idx="4007">
                  <c:v>4008</c:v>
                </c:pt>
                <c:pt idx="4008">
                  <c:v>4009</c:v>
                </c:pt>
                <c:pt idx="4009">
                  <c:v>4010</c:v>
                </c:pt>
                <c:pt idx="4010">
                  <c:v>4011</c:v>
                </c:pt>
                <c:pt idx="4011">
                  <c:v>4012</c:v>
                </c:pt>
                <c:pt idx="4012">
                  <c:v>4013</c:v>
                </c:pt>
                <c:pt idx="4013">
                  <c:v>4014</c:v>
                </c:pt>
                <c:pt idx="4014">
                  <c:v>4015</c:v>
                </c:pt>
                <c:pt idx="4015">
                  <c:v>4016</c:v>
                </c:pt>
                <c:pt idx="4016">
                  <c:v>4017</c:v>
                </c:pt>
                <c:pt idx="4017">
                  <c:v>4018</c:v>
                </c:pt>
                <c:pt idx="4018">
                  <c:v>4019</c:v>
                </c:pt>
                <c:pt idx="4019">
                  <c:v>4020</c:v>
                </c:pt>
                <c:pt idx="4020">
                  <c:v>4021</c:v>
                </c:pt>
                <c:pt idx="4021">
                  <c:v>4022</c:v>
                </c:pt>
                <c:pt idx="4022">
                  <c:v>4023</c:v>
                </c:pt>
                <c:pt idx="4023">
                  <c:v>4024</c:v>
                </c:pt>
                <c:pt idx="4024">
                  <c:v>4025</c:v>
                </c:pt>
                <c:pt idx="4025">
                  <c:v>4026</c:v>
                </c:pt>
                <c:pt idx="4026">
                  <c:v>4027</c:v>
                </c:pt>
                <c:pt idx="4027">
                  <c:v>4028</c:v>
                </c:pt>
                <c:pt idx="4028">
                  <c:v>4029</c:v>
                </c:pt>
                <c:pt idx="4029">
                  <c:v>4030</c:v>
                </c:pt>
                <c:pt idx="4030">
                  <c:v>4031</c:v>
                </c:pt>
                <c:pt idx="4031">
                  <c:v>4032</c:v>
                </c:pt>
                <c:pt idx="4032">
                  <c:v>4033</c:v>
                </c:pt>
                <c:pt idx="4033">
                  <c:v>4034</c:v>
                </c:pt>
                <c:pt idx="4034">
                  <c:v>4035</c:v>
                </c:pt>
                <c:pt idx="4035">
                  <c:v>4036</c:v>
                </c:pt>
                <c:pt idx="4036">
                  <c:v>4037</c:v>
                </c:pt>
                <c:pt idx="4037">
                  <c:v>4038</c:v>
                </c:pt>
                <c:pt idx="4038">
                  <c:v>4039</c:v>
                </c:pt>
                <c:pt idx="4039">
                  <c:v>4040</c:v>
                </c:pt>
                <c:pt idx="4040">
                  <c:v>4041</c:v>
                </c:pt>
                <c:pt idx="4041">
                  <c:v>4042</c:v>
                </c:pt>
                <c:pt idx="4042">
                  <c:v>4043</c:v>
                </c:pt>
                <c:pt idx="4043">
                  <c:v>4044</c:v>
                </c:pt>
                <c:pt idx="4044">
                  <c:v>4045</c:v>
                </c:pt>
                <c:pt idx="4045">
                  <c:v>4046</c:v>
                </c:pt>
                <c:pt idx="4046">
                  <c:v>4047</c:v>
                </c:pt>
                <c:pt idx="4047">
                  <c:v>4048</c:v>
                </c:pt>
                <c:pt idx="4048">
                  <c:v>4049</c:v>
                </c:pt>
                <c:pt idx="4049">
                  <c:v>4050</c:v>
                </c:pt>
                <c:pt idx="4050">
                  <c:v>4051</c:v>
                </c:pt>
                <c:pt idx="4051">
                  <c:v>4052</c:v>
                </c:pt>
                <c:pt idx="4052">
                  <c:v>4053</c:v>
                </c:pt>
                <c:pt idx="4053">
                  <c:v>4054</c:v>
                </c:pt>
                <c:pt idx="4054">
                  <c:v>4055</c:v>
                </c:pt>
                <c:pt idx="4055">
                  <c:v>4056</c:v>
                </c:pt>
                <c:pt idx="4056">
                  <c:v>4057</c:v>
                </c:pt>
                <c:pt idx="4057">
                  <c:v>4058</c:v>
                </c:pt>
                <c:pt idx="4058">
                  <c:v>4059</c:v>
                </c:pt>
                <c:pt idx="4059">
                  <c:v>4060</c:v>
                </c:pt>
                <c:pt idx="4060">
                  <c:v>4061</c:v>
                </c:pt>
                <c:pt idx="4061">
                  <c:v>4062</c:v>
                </c:pt>
                <c:pt idx="4062">
                  <c:v>4063</c:v>
                </c:pt>
                <c:pt idx="4063">
                  <c:v>4064</c:v>
                </c:pt>
                <c:pt idx="4064">
                  <c:v>4065</c:v>
                </c:pt>
                <c:pt idx="4065">
                  <c:v>4066</c:v>
                </c:pt>
                <c:pt idx="4066">
                  <c:v>4067</c:v>
                </c:pt>
                <c:pt idx="4067">
                  <c:v>4068</c:v>
                </c:pt>
                <c:pt idx="4068">
                  <c:v>4069</c:v>
                </c:pt>
                <c:pt idx="4069">
                  <c:v>4070</c:v>
                </c:pt>
                <c:pt idx="4070">
                  <c:v>4071</c:v>
                </c:pt>
                <c:pt idx="4071">
                  <c:v>4072</c:v>
                </c:pt>
                <c:pt idx="4072">
                  <c:v>4073</c:v>
                </c:pt>
                <c:pt idx="4073">
                  <c:v>4074</c:v>
                </c:pt>
                <c:pt idx="4074">
                  <c:v>4075</c:v>
                </c:pt>
                <c:pt idx="4075">
                  <c:v>4076</c:v>
                </c:pt>
                <c:pt idx="4076">
                  <c:v>4077</c:v>
                </c:pt>
                <c:pt idx="4077">
                  <c:v>4078</c:v>
                </c:pt>
                <c:pt idx="4078">
                  <c:v>4079</c:v>
                </c:pt>
                <c:pt idx="4079">
                  <c:v>4080</c:v>
                </c:pt>
                <c:pt idx="4080">
                  <c:v>4081</c:v>
                </c:pt>
                <c:pt idx="4081">
                  <c:v>4082</c:v>
                </c:pt>
                <c:pt idx="4082">
                  <c:v>4083</c:v>
                </c:pt>
                <c:pt idx="4083">
                  <c:v>4084</c:v>
                </c:pt>
                <c:pt idx="4084">
                  <c:v>4085</c:v>
                </c:pt>
                <c:pt idx="4085">
                  <c:v>4086</c:v>
                </c:pt>
                <c:pt idx="4086">
                  <c:v>4087</c:v>
                </c:pt>
                <c:pt idx="4087">
                  <c:v>4088</c:v>
                </c:pt>
                <c:pt idx="4088">
                  <c:v>4089</c:v>
                </c:pt>
                <c:pt idx="4089">
                  <c:v>4090</c:v>
                </c:pt>
                <c:pt idx="4090">
                  <c:v>4091</c:v>
                </c:pt>
                <c:pt idx="4091">
                  <c:v>4092</c:v>
                </c:pt>
                <c:pt idx="4092">
                  <c:v>4093</c:v>
                </c:pt>
                <c:pt idx="4093">
                  <c:v>4094</c:v>
                </c:pt>
                <c:pt idx="4094">
                  <c:v>4095</c:v>
                </c:pt>
                <c:pt idx="4095">
                  <c:v>4096</c:v>
                </c:pt>
                <c:pt idx="4096">
                  <c:v>4097</c:v>
                </c:pt>
                <c:pt idx="4097">
                  <c:v>4098</c:v>
                </c:pt>
                <c:pt idx="4098">
                  <c:v>4099</c:v>
                </c:pt>
                <c:pt idx="4099">
                  <c:v>4100</c:v>
                </c:pt>
                <c:pt idx="4100">
                  <c:v>4101</c:v>
                </c:pt>
                <c:pt idx="4101">
                  <c:v>4102</c:v>
                </c:pt>
                <c:pt idx="4102">
                  <c:v>4103</c:v>
                </c:pt>
                <c:pt idx="4103">
                  <c:v>4104</c:v>
                </c:pt>
                <c:pt idx="4104">
                  <c:v>4105</c:v>
                </c:pt>
                <c:pt idx="4105">
                  <c:v>4106</c:v>
                </c:pt>
                <c:pt idx="4106">
                  <c:v>4107</c:v>
                </c:pt>
                <c:pt idx="4107">
                  <c:v>4108</c:v>
                </c:pt>
                <c:pt idx="4108">
                  <c:v>4109</c:v>
                </c:pt>
                <c:pt idx="4109">
                  <c:v>4110</c:v>
                </c:pt>
                <c:pt idx="4110">
                  <c:v>4111</c:v>
                </c:pt>
                <c:pt idx="4111">
                  <c:v>4112</c:v>
                </c:pt>
                <c:pt idx="4112">
                  <c:v>4113</c:v>
                </c:pt>
                <c:pt idx="4113">
                  <c:v>4114</c:v>
                </c:pt>
                <c:pt idx="4114">
                  <c:v>4115</c:v>
                </c:pt>
                <c:pt idx="4115">
                  <c:v>4116</c:v>
                </c:pt>
                <c:pt idx="4116">
                  <c:v>4117</c:v>
                </c:pt>
                <c:pt idx="4117">
                  <c:v>4118</c:v>
                </c:pt>
                <c:pt idx="4118">
                  <c:v>4119</c:v>
                </c:pt>
                <c:pt idx="4119">
                  <c:v>4120</c:v>
                </c:pt>
                <c:pt idx="4120">
                  <c:v>4121</c:v>
                </c:pt>
                <c:pt idx="4121">
                  <c:v>4122</c:v>
                </c:pt>
                <c:pt idx="4122">
                  <c:v>4123</c:v>
                </c:pt>
                <c:pt idx="4123">
                  <c:v>4124</c:v>
                </c:pt>
                <c:pt idx="4124">
                  <c:v>4125</c:v>
                </c:pt>
                <c:pt idx="4125">
                  <c:v>4126</c:v>
                </c:pt>
                <c:pt idx="4126">
                  <c:v>4127</c:v>
                </c:pt>
                <c:pt idx="4127">
                  <c:v>4128</c:v>
                </c:pt>
                <c:pt idx="4128">
                  <c:v>4129</c:v>
                </c:pt>
                <c:pt idx="4129">
                  <c:v>4130</c:v>
                </c:pt>
                <c:pt idx="4130">
                  <c:v>4131</c:v>
                </c:pt>
                <c:pt idx="4131">
                  <c:v>4132</c:v>
                </c:pt>
                <c:pt idx="4132">
                  <c:v>4133</c:v>
                </c:pt>
                <c:pt idx="4133">
                  <c:v>4134</c:v>
                </c:pt>
                <c:pt idx="4134">
                  <c:v>4135</c:v>
                </c:pt>
                <c:pt idx="4135">
                  <c:v>4136</c:v>
                </c:pt>
                <c:pt idx="4136">
                  <c:v>4137</c:v>
                </c:pt>
                <c:pt idx="4137">
                  <c:v>4138</c:v>
                </c:pt>
                <c:pt idx="4138">
                  <c:v>4139</c:v>
                </c:pt>
                <c:pt idx="4139">
                  <c:v>4140</c:v>
                </c:pt>
                <c:pt idx="4140">
                  <c:v>4141</c:v>
                </c:pt>
                <c:pt idx="4141">
                  <c:v>4142</c:v>
                </c:pt>
                <c:pt idx="4142">
                  <c:v>4143</c:v>
                </c:pt>
                <c:pt idx="4143">
                  <c:v>4144</c:v>
                </c:pt>
                <c:pt idx="4144">
                  <c:v>4145</c:v>
                </c:pt>
                <c:pt idx="4145">
                  <c:v>4146</c:v>
                </c:pt>
                <c:pt idx="4146">
                  <c:v>4147</c:v>
                </c:pt>
                <c:pt idx="4147">
                  <c:v>4148</c:v>
                </c:pt>
                <c:pt idx="4148">
                  <c:v>4149</c:v>
                </c:pt>
                <c:pt idx="4149">
                  <c:v>4150</c:v>
                </c:pt>
                <c:pt idx="4150">
                  <c:v>4151</c:v>
                </c:pt>
                <c:pt idx="4151">
                  <c:v>4152</c:v>
                </c:pt>
                <c:pt idx="4152">
                  <c:v>4153</c:v>
                </c:pt>
                <c:pt idx="4153">
                  <c:v>4154</c:v>
                </c:pt>
                <c:pt idx="4154">
                  <c:v>4155</c:v>
                </c:pt>
                <c:pt idx="4155">
                  <c:v>4156</c:v>
                </c:pt>
                <c:pt idx="4156">
                  <c:v>4157</c:v>
                </c:pt>
                <c:pt idx="4157">
                  <c:v>4158</c:v>
                </c:pt>
                <c:pt idx="4158">
                  <c:v>4159</c:v>
                </c:pt>
                <c:pt idx="4159">
                  <c:v>4160</c:v>
                </c:pt>
                <c:pt idx="4160">
                  <c:v>4161</c:v>
                </c:pt>
                <c:pt idx="4161">
                  <c:v>4162</c:v>
                </c:pt>
                <c:pt idx="4162">
                  <c:v>4163</c:v>
                </c:pt>
                <c:pt idx="4163">
                  <c:v>4164</c:v>
                </c:pt>
                <c:pt idx="4164">
                  <c:v>4165</c:v>
                </c:pt>
                <c:pt idx="4165">
                  <c:v>4166</c:v>
                </c:pt>
                <c:pt idx="4166">
                  <c:v>4167</c:v>
                </c:pt>
                <c:pt idx="4167">
                  <c:v>4168</c:v>
                </c:pt>
                <c:pt idx="4168">
                  <c:v>4169</c:v>
                </c:pt>
                <c:pt idx="4169">
                  <c:v>4170</c:v>
                </c:pt>
                <c:pt idx="4170">
                  <c:v>4171</c:v>
                </c:pt>
                <c:pt idx="4171">
                  <c:v>4172</c:v>
                </c:pt>
                <c:pt idx="4172">
                  <c:v>4173</c:v>
                </c:pt>
                <c:pt idx="4173">
                  <c:v>4174</c:v>
                </c:pt>
                <c:pt idx="4174">
                  <c:v>4175</c:v>
                </c:pt>
                <c:pt idx="4175">
                  <c:v>4176</c:v>
                </c:pt>
                <c:pt idx="4176">
                  <c:v>4177</c:v>
                </c:pt>
                <c:pt idx="4177">
                  <c:v>4178</c:v>
                </c:pt>
                <c:pt idx="4178">
                  <c:v>4179</c:v>
                </c:pt>
                <c:pt idx="4179">
                  <c:v>4180</c:v>
                </c:pt>
                <c:pt idx="4180">
                  <c:v>4181</c:v>
                </c:pt>
                <c:pt idx="4181">
                  <c:v>4182</c:v>
                </c:pt>
                <c:pt idx="4182">
                  <c:v>4183</c:v>
                </c:pt>
                <c:pt idx="4183">
                  <c:v>4184</c:v>
                </c:pt>
                <c:pt idx="4184">
                  <c:v>4185</c:v>
                </c:pt>
                <c:pt idx="4185">
                  <c:v>4186</c:v>
                </c:pt>
                <c:pt idx="4186">
                  <c:v>4187</c:v>
                </c:pt>
                <c:pt idx="4187">
                  <c:v>4188</c:v>
                </c:pt>
                <c:pt idx="4188">
                  <c:v>4189</c:v>
                </c:pt>
                <c:pt idx="4189">
                  <c:v>4190</c:v>
                </c:pt>
                <c:pt idx="4190">
                  <c:v>4191</c:v>
                </c:pt>
                <c:pt idx="4191">
                  <c:v>4192</c:v>
                </c:pt>
                <c:pt idx="4192">
                  <c:v>4193</c:v>
                </c:pt>
                <c:pt idx="4193">
                  <c:v>4194</c:v>
                </c:pt>
                <c:pt idx="4194">
                  <c:v>4195</c:v>
                </c:pt>
                <c:pt idx="4195">
                  <c:v>4196</c:v>
                </c:pt>
                <c:pt idx="4196">
                  <c:v>4197</c:v>
                </c:pt>
                <c:pt idx="4197">
                  <c:v>4198</c:v>
                </c:pt>
                <c:pt idx="4198">
                  <c:v>4199</c:v>
                </c:pt>
                <c:pt idx="4199">
                  <c:v>4200</c:v>
                </c:pt>
                <c:pt idx="4200">
                  <c:v>4201</c:v>
                </c:pt>
                <c:pt idx="4201">
                  <c:v>4202</c:v>
                </c:pt>
                <c:pt idx="4202">
                  <c:v>4203</c:v>
                </c:pt>
                <c:pt idx="4203">
                  <c:v>4204</c:v>
                </c:pt>
                <c:pt idx="4204">
                  <c:v>4205</c:v>
                </c:pt>
                <c:pt idx="4205">
                  <c:v>4206</c:v>
                </c:pt>
                <c:pt idx="4206">
                  <c:v>4207</c:v>
                </c:pt>
                <c:pt idx="4207">
                  <c:v>4208</c:v>
                </c:pt>
                <c:pt idx="4208">
                  <c:v>4209</c:v>
                </c:pt>
                <c:pt idx="4209">
                  <c:v>4210</c:v>
                </c:pt>
                <c:pt idx="4210">
                  <c:v>4211</c:v>
                </c:pt>
                <c:pt idx="4211">
                  <c:v>4212</c:v>
                </c:pt>
                <c:pt idx="4212">
                  <c:v>4213</c:v>
                </c:pt>
                <c:pt idx="4213">
                  <c:v>4214</c:v>
                </c:pt>
                <c:pt idx="4214">
                  <c:v>4215</c:v>
                </c:pt>
                <c:pt idx="4215">
                  <c:v>4216</c:v>
                </c:pt>
                <c:pt idx="4216">
                  <c:v>4217</c:v>
                </c:pt>
                <c:pt idx="4217">
                  <c:v>4218</c:v>
                </c:pt>
                <c:pt idx="4218">
                  <c:v>4219</c:v>
                </c:pt>
                <c:pt idx="4219">
                  <c:v>4220</c:v>
                </c:pt>
                <c:pt idx="4220">
                  <c:v>4221</c:v>
                </c:pt>
                <c:pt idx="4221">
                  <c:v>4222</c:v>
                </c:pt>
                <c:pt idx="4222">
                  <c:v>4223</c:v>
                </c:pt>
                <c:pt idx="4223">
                  <c:v>4224</c:v>
                </c:pt>
                <c:pt idx="4224">
                  <c:v>4225</c:v>
                </c:pt>
                <c:pt idx="4225">
                  <c:v>4226</c:v>
                </c:pt>
                <c:pt idx="4226">
                  <c:v>4227</c:v>
                </c:pt>
                <c:pt idx="4227">
                  <c:v>4228</c:v>
                </c:pt>
                <c:pt idx="4228">
                  <c:v>4229</c:v>
                </c:pt>
                <c:pt idx="4229">
                  <c:v>4230</c:v>
                </c:pt>
                <c:pt idx="4230">
                  <c:v>4231</c:v>
                </c:pt>
                <c:pt idx="4231">
                  <c:v>4232</c:v>
                </c:pt>
                <c:pt idx="4232">
                  <c:v>4233</c:v>
                </c:pt>
                <c:pt idx="4233">
                  <c:v>4234</c:v>
                </c:pt>
                <c:pt idx="4234">
                  <c:v>4235</c:v>
                </c:pt>
                <c:pt idx="4235">
                  <c:v>4236</c:v>
                </c:pt>
                <c:pt idx="4236">
                  <c:v>4237</c:v>
                </c:pt>
                <c:pt idx="4237">
                  <c:v>4238</c:v>
                </c:pt>
                <c:pt idx="4238">
                  <c:v>4239</c:v>
                </c:pt>
                <c:pt idx="4239">
                  <c:v>4240</c:v>
                </c:pt>
                <c:pt idx="4240">
                  <c:v>4241</c:v>
                </c:pt>
                <c:pt idx="4241">
                  <c:v>4242</c:v>
                </c:pt>
                <c:pt idx="4242">
                  <c:v>4243</c:v>
                </c:pt>
                <c:pt idx="4243">
                  <c:v>4244</c:v>
                </c:pt>
                <c:pt idx="4244">
                  <c:v>4245</c:v>
                </c:pt>
                <c:pt idx="4245">
                  <c:v>4246</c:v>
                </c:pt>
                <c:pt idx="4246">
                  <c:v>4247</c:v>
                </c:pt>
                <c:pt idx="4247">
                  <c:v>4248</c:v>
                </c:pt>
                <c:pt idx="4248">
                  <c:v>4249</c:v>
                </c:pt>
                <c:pt idx="4249">
                  <c:v>4250</c:v>
                </c:pt>
                <c:pt idx="4250">
                  <c:v>4251</c:v>
                </c:pt>
                <c:pt idx="4251">
                  <c:v>4252</c:v>
                </c:pt>
                <c:pt idx="4252">
                  <c:v>4253</c:v>
                </c:pt>
                <c:pt idx="4253">
                  <c:v>4254</c:v>
                </c:pt>
                <c:pt idx="4254">
                  <c:v>4255</c:v>
                </c:pt>
                <c:pt idx="4255">
                  <c:v>4256</c:v>
                </c:pt>
                <c:pt idx="4256">
                  <c:v>4257</c:v>
                </c:pt>
                <c:pt idx="4257">
                  <c:v>4258</c:v>
                </c:pt>
                <c:pt idx="4258">
                  <c:v>4259</c:v>
                </c:pt>
                <c:pt idx="4259">
                  <c:v>4260</c:v>
                </c:pt>
                <c:pt idx="4260">
                  <c:v>4261</c:v>
                </c:pt>
                <c:pt idx="4261">
                  <c:v>4262</c:v>
                </c:pt>
                <c:pt idx="4262">
                  <c:v>4263</c:v>
                </c:pt>
                <c:pt idx="4263">
                  <c:v>4264</c:v>
                </c:pt>
                <c:pt idx="4264">
                  <c:v>4265</c:v>
                </c:pt>
                <c:pt idx="4265">
                  <c:v>4266</c:v>
                </c:pt>
                <c:pt idx="4266">
                  <c:v>4267</c:v>
                </c:pt>
                <c:pt idx="4267">
                  <c:v>4268</c:v>
                </c:pt>
                <c:pt idx="4268">
                  <c:v>4269</c:v>
                </c:pt>
                <c:pt idx="4269">
                  <c:v>4270</c:v>
                </c:pt>
                <c:pt idx="4270">
                  <c:v>4271</c:v>
                </c:pt>
                <c:pt idx="4271">
                  <c:v>4272</c:v>
                </c:pt>
                <c:pt idx="4272">
                  <c:v>4273</c:v>
                </c:pt>
                <c:pt idx="4273">
                  <c:v>4274</c:v>
                </c:pt>
                <c:pt idx="4274">
                  <c:v>4275</c:v>
                </c:pt>
                <c:pt idx="4275">
                  <c:v>4276</c:v>
                </c:pt>
                <c:pt idx="4276">
                  <c:v>4277</c:v>
                </c:pt>
                <c:pt idx="4277">
                  <c:v>4278</c:v>
                </c:pt>
                <c:pt idx="4278">
                  <c:v>4279</c:v>
                </c:pt>
                <c:pt idx="4279">
                  <c:v>4280</c:v>
                </c:pt>
                <c:pt idx="4280">
                  <c:v>4281</c:v>
                </c:pt>
                <c:pt idx="4281">
                  <c:v>4282</c:v>
                </c:pt>
                <c:pt idx="4282">
                  <c:v>4283</c:v>
                </c:pt>
                <c:pt idx="4283">
                  <c:v>4284</c:v>
                </c:pt>
                <c:pt idx="4284">
                  <c:v>4285</c:v>
                </c:pt>
                <c:pt idx="4285">
                  <c:v>4286</c:v>
                </c:pt>
                <c:pt idx="4286">
                  <c:v>4287</c:v>
                </c:pt>
                <c:pt idx="4287">
                  <c:v>4288</c:v>
                </c:pt>
                <c:pt idx="4288">
                  <c:v>4289</c:v>
                </c:pt>
                <c:pt idx="4289">
                  <c:v>4290</c:v>
                </c:pt>
                <c:pt idx="4290">
                  <c:v>4291</c:v>
                </c:pt>
                <c:pt idx="4291">
                  <c:v>4292</c:v>
                </c:pt>
                <c:pt idx="4292">
                  <c:v>4293</c:v>
                </c:pt>
                <c:pt idx="4293">
                  <c:v>4294</c:v>
                </c:pt>
                <c:pt idx="4294">
                  <c:v>4295</c:v>
                </c:pt>
                <c:pt idx="4295">
                  <c:v>4296</c:v>
                </c:pt>
                <c:pt idx="4296">
                  <c:v>4297</c:v>
                </c:pt>
                <c:pt idx="4297">
                  <c:v>4298</c:v>
                </c:pt>
                <c:pt idx="4298">
                  <c:v>4299</c:v>
                </c:pt>
                <c:pt idx="4299">
                  <c:v>4300</c:v>
                </c:pt>
                <c:pt idx="4300">
                  <c:v>4301</c:v>
                </c:pt>
                <c:pt idx="4301">
                  <c:v>4302</c:v>
                </c:pt>
                <c:pt idx="4302">
                  <c:v>4303</c:v>
                </c:pt>
                <c:pt idx="4303">
                  <c:v>4304</c:v>
                </c:pt>
                <c:pt idx="4304">
                  <c:v>4305</c:v>
                </c:pt>
                <c:pt idx="4305">
                  <c:v>4306</c:v>
                </c:pt>
                <c:pt idx="4306">
                  <c:v>4307</c:v>
                </c:pt>
                <c:pt idx="4307">
                  <c:v>4308</c:v>
                </c:pt>
                <c:pt idx="4308">
                  <c:v>4309</c:v>
                </c:pt>
                <c:pt idx="4309">
                  <c:v>4310</c:v>
                </c:pt>
                <c:pt idx="4310">
                  <c:v>4311</c:v>
                </c:pt>
                <c:pt idx="4311">
                  <c:v>4312</c:v>
                </c:pt>
                <c:pt idx="4312">
                  <c:v>4313</c:v>
                </c:pt>
                <c:pt idx="4313">
                  <c:v>4314</c:v>
                </c:pt>
                <c:pt idx="4314">
                  <c:v>4315</c:v>
                </c:pt>
                <c:pt idx="4315">
                  <c:v>4316</c:v>
                </c:pt>
                <c:pt idx="4316">
                  <c:v>4317</c:v>
                </c:pt>
                <c:pt idx="4317">
                  <c:v>4318</c:v>
                </c:pt>
                <c:pt idx="4318">
                  <c:v>4319</c:v>
                </c:pt>
                <c:pt idx="4319">
                  <c:v>4320</c:v>
                </c:pt>
                <c:pt idx="4320">
                  <c:v>4321</c:v>
                </c:pt>
                <c:pt idx="4321">
                  <c:v>4322</c:v>
                </c:pt>
                <c:pt idx="4322">
                  <c:v>4323</c:v>
                </c:pt>
                <c:pt idx="4323">
                  <c:v>4324</c:v>
                </c:pt>
                <c:pt idx="4324">
                  <c:v>4325</c:v>
                </c:pt>
                <c:pt idx="4325">
                  <c:v>4326</c:v>
                </c:pt>
                <c:pt idx="4326">
                  <c:v>4327</c:v>
                </c:pt>
                <c:pt idx="4327">
                  <c:v>4328</c:v>
                </c:pt>
                <c:pt idx="4328">
                  <c:v>4329</c:v>
                </c:pt>
                <c:pt idx="4329">
                  <c:v>4330</c:v>
                </c:pt>
                <c:pt idx="4330">
                  <c:v>4331</c:v>
                </c:pt>
                <c:pt idx="4331">
                  <c:v>4332</c:v>
                </c:pt>
                <c:pt idx="4332">
                  <c:v>4333</c:v>
                </c:pt>
                <c:pt idx="4333">
                  <c:v>4334</c:v>
                </c:pt>
                <c:pt idx="4334">
                  <c:v>4335</c:v>
                </c:pt>
                <c:pt idx="4335">
                  <c:v>4336</c:v>
                </c:pt>
                <c:pt idx="4336">
                  <c:v>4337</c:v>
                </c:pt>
                <c:pt idx="4337">
                  <c:v>4338</c:v>
                </c:pt>
                <c:pt idx="4338">
                  <c:v>4339</c:v>
                </c:pt>
                <c:pt idx="4339">
                  <c:v>4340</c:v>
                </c:pt>
                <c:pt idx="4340">
                  <c:v>4341</c:v>
                </c:pt>
                <c:pt idx="4341">
                  <c:v>4342</c:v>
                </c:pt>
                <c:pt idx="4342">
                  <c:v>4343</c:v>
                </c:pt>
                <c:pt idx="4343">
                  <c:v>4344</c:v>
                </c:pt>
                <c:pt idx="4344">
                  <c:v>4345</c:v>
                </c:pt>
                <c:pt idx="4345">
                  <c:v>4346</c:v>
                </c:pt>
                <c:pt idx="4346">
                  <c:v>4347</c:v>
                </c:pt>
                <c:pt idx="4347">
                  <c:v>4348</c:v>
                </c:pt>
                <c:pt idx="4348">
                  <c:v>4349</c:v>
                </c:pt>
                <c:pt idx="4349">
                  <c:v>4350</c:v>
                </c:pt>
                <c:pt idx="4350">
                  <c:v>4351</c:v>
                </c:pt>
                <c:pt idx="4351">
                  <c:v>4352</c:v>
                </c:pt>
                <c:pt idx="4352">
                  <c:v>4353</c:v>
                </c:pt>
                <c:pt idx="4353">
                  <c:v>4354</c:v>
                </c:pt>
                <c:pt idx="4354">
                  <c:v>4355</c:v>
                </c:pt>
                <c:pt idx="4355">
                  <c:v>4356</c:v>
                </c:pt>
                <c:pt idx="4356">
                  <c:v>4357</c:v>
                </c:pt>
                <c:pt idx="4357">
                  <c:v>4358</c:v>
                </c:pt>
                <c:pt idx="4358">
                  <c:v>4359</c:v>
                </c:pt>
                <c:pt idx="4359">
                  <c:v>4360</c:v>
                </c:pt>
                <c:pt idx="4360">
                  <c:v>4361</c:v>
                </c:pt>
                <c:pt idx="4361">
                  <c:v>4362</c:v>
                </c:pt>
                <c:pt idx="4362">
                  <c:v>4363</c:v>
                </c:pt>
                <c:pt idx="4363">
                  <c:v>4364</c:v>
                </c:pt>
                <c:pt idx="4364">
                  <c:v>4365</c:v>
                </c:pt>
                <c:pt idx="4365">
                  <c:v>4366</c:v>
                </c:pt>
                <c:pt idx="4366">
                  <c:v>4367</c:v>
                </c:pt>
                <c:pt idx="4367">
                  <c:v>4368</c:v>
                </c:pt>
                <c:pt idx="4368">
                  <c:v>4369</c:v>
                </c:pt>
                <c:pt idx="4369">
                  <c:v>4370</c:v>
                </c:pt>
                <c:pt idx="4370">
                  <c:v>4371</c:v>
                </c:pt>
                <c:pt idx="4371">
                  <c:v>4372</c:v>
                </c:pt>
                <c:pt idx="4372">
                  <c:v>4373</c:v>
                </c:pt>
                <c:pt idx="4373">
                  <c:v>4374</c:v>
                </c:pt>
                <c:pt idx="4374">
                  <c:v>4375</c:v>
                </c:pt>
                <c:pt idx="4375">
                  <c:v>4376</c:v>
                </c:pt>
                <c:pt idx="4376">
                  <c:v>4377</c:v>
                </c:pt>
                <c:pt idx="4377">
                  <c:v>4378</c:v>
                </c:pt>
                <c:pt idx="4378">
                  <c:v>4379</c:v>
                </c:pt>
                <c:pt idx="4379">
                  <c:v>4380</c:v>
                </c:pt>
                <c:pt idx="4380">
                  <c:v>4381</c:v>
                </c:pt>
                <c:pt idx="4381">
                  <c:v>4382</c:v>
                </c:pt>
                <c:pt idx="4382">
                  <c:v>4383</c:v>
                </c:pt>
                <c:pt idx="4383">
                  <c:v>4384</c:v>
                </c:pt>
                <c:pt idx="4384">
                  <c:v>4385</c:v>
                </c:pt>
                <c:pt idx="4385">
                  <c:v>4386</c:v>
                </c:pt>
                <c:pt idx="4386">
                  <c:v>4387</c:v>
                </c:pt>
                <c:pt idx="4387">
                  <c:v>4388</c:v>
                </c:pt>
                <c:pt idx="4388">
                  <c:v>4389</c:v>
                </c:pt>
                <c:pt idx="4389">
                  <c:v>4390</c:v>
                </c:pt>
                <c:pt idx="4390">
                  <c:v>4391</c:v>
                </c:pt>
                <c:pt idx="4391">
                  <c:v>4392</c:v>
                </c:pt>
                <c:pt idx="4392">
                  <c:v>4393</c:v>
                </c:pt>
                <c:pt idx="4393">
                  <c:v>4394</c:v>
                </c:pt>
                <c:pt idx="4394">
                  <c:v>4395</c:v>
                </c:pt>
                <c:pt idx="4395">
                  <c:v>4396</c:v>
                </c:pt>
                <c:pt idx="4396">
                  <c:v>4397</c:v>
                </c:pt>
                <c:pt idx="4397">
                  <c:v>4398</c:v>
                </c:pt>
                <c:pt idx="4398">
                  <c:v>4399</c:v>
                </c:pt>
                <c:pt idx="4399">
                  <c:v>4400</c:v>
                </c:pt>
                <c:pt idx="4400">
                  <c:v>4401</c:v>
                </c:pt>
                <c:pt idx="4401">
                  <c:v>4402</c:v>
                </c:pt>
                <c:pt idx="4402">
                  <c:v>4403</c:v>
                </c:pt>
                <c:pt idx="4403">
                  <c:v>4404</c:v>
                </c:pt>
                <c:pt idx="4404">
                  <c:v>4405</c:v>
                </c:pt>
                <c:pt idx="4405">
                  <c:v>4406</c:v>
                </c:pt>
                <c:pt idx="4406">
                  <c:v>4407</c:v>
                </c:pt>
                <c:pt idx="4407">
                  <c:v>4408</c:v>
                </c:pt>
                <c:pt idx="4408">
                  <c:v>4409</c:v>
                </c:pt>
                <c:pt idx="4409">
                  <c:v>4410</c:v>
                </c:pt>
                <c:pt idx="4410">
                  <c:v>4411</c:v>
                </c:pt>
                <c:pt idx="4411">
                  <c:v>4412</c:v>
                </c:pt>
                <c:pt idx="4412">
                  <c:v>4413</c:v>
                </c:pt>
                <c:pt idx="4413">
                  <c:v>4414</c:v>
                </c:pt>
                <c:pt idx="4414">
                  <c:v>4415</c:v>
                </c:pt>
                <c:pt idx="4415">
                  <c:v>4416</c:v>
                </c:pt>
                <c:pt idx="4416">
                  <c:v>4417</c:v>
                </c:pt>
                <c:pt idx="4417">
                  <c:v>4418</c:v>
                </c:pt>
                <c:pt idx="4418">
                  <c:v>4419</c:v>
                </c:pt>
                <c:pt idx="4419">
                  <c:v>4420</c:v>
                </c:pt>
                <c:pt idx="4420">
                  <c:v>4421</c:v>
                </c:pt>
                <c:pt idx="4421">
                  <c:v>4422</c:v>
                </c:pt>
                <c:pt idx="4422">
                  <c:v>4423</c:v>
                </c:pt>
                <c:pt idx="4423">
                  <c:v>4424</c:v>
                </c:pt>
                <c:pt idx="4424">
                  <c:v>4425</c:v>
                </c:pt>
                <c:pt idx="4425">
                  <c:v>4426</c:v>
                </c:pt>
                <c:pt idx="4426">
                  <c:v>4427</c:v>
                </c:pt>
                <c:pt idx="4427">
                  <c:v>4428</c:v>
                </c:pt>
                <c:pt idx="4428">
                  <c:v>4429</c:v>
                </c:pt>
                <c:pt idx="4429">
                  <c:v>4430</c:v>
                </c:pt>
                <c:pt idx="4430">
                  <c:v>4431</c:v>
                </c:pt>
                <c:pt idx="4431">
                  <c:v>4432</c:v>
                </c:pt>
                <c:pt idx="4432">
                  <c:v>4433</c:v>
                </c:pt>
                <c:pt idx="4433">
                  <c:v>4434</c:v>
                </c:pt>
                <c:pt idx="4434">
                  <c:v>4435</c:v>
                </c:pt>
                <c:pt idx="4435">
                  <c:v>4436</c:v>
                </c:pt>
                <c:pt idx="4436">
                  <c:v>4437</c:v>
                </c:pt>
                <c:pt idx="4437">
                  <c:v>4438</c:v>
                </c:pt>
                <c:pt idx="4438">
                  <c:v>4439</c:v>
                </c:pt>
                <c:pt idx="4439">
                  <c:v>4440</c:v>
                </c:pt>
                <c:pt idx="4440">
                  <c:v>4441</c:v>
                </c:pt>
                <c:pt idx="4441">
                  <c:v>4442</c:v>
                </c:pt>
                <c:pt idx="4442">
                  <c:v>4443</c:v>
                </c:pt>
                <c:pt idx="4443">
                  <c:v>4444</c:v>
                </c:pt>
                <c:pt idx="4444">
                  <c:v>4445</c:v>
                </c:pt>
                <c:pt idx="4445">
                  <c:v>4446</c:v>
                </c:pt>
                <c:pt idx="4446">
                  <c:v>4447</c:v>
                </c:pt>
                <c:pt idx="4447">
                  <c:v>4448</c:v>
                </c:pt>
                <c:pt idx="4448">
                  <c:v>4449</c:v>
                </c:pt>
                <c:pt idx="4449">
                  <c:v>4450</c:v>
                </c:pt>
                <c:pt idx="4450">
                  <c:v>4451</c:v>
                </c:pt>
                <c:pt idx="4451">
                  <c:v>4452</c:v>
                </c:pt>
                <c:pt idx="4452">
                  <c:v>4453</c:v>
                </c:pt>
                <c:pt idx="4453">
                  <c:v>4454</c:v>
                </c:pt>
                <c:pt idx="4454">
                  <c:v>4455</c:v>
                </c:pt>
                <c:pt idx="4455">
                  <c:v>4456</c:v>
                </c:pt>
                <c:pt idx="4456">
                  <c:v>4457</c:v>
                </c:pt>
                <c:pt idx="4457">
                  <c:v>4458</c:v>
                </c:pt>
                <c:pt idx="4458">
                  <c:v>4459</c:v>
                </c:pt>
                <c:pt idx="4459">
                  <c:v>4460</c:v>
                </c:pt>
                <c:pt idx="4460">
                  <c:v>4461</c:v>
                </c:pt>
                <c:pt idx="4461">
                  <c:v>4462</c:v>
                </c:pt>
                <c:pt idx="4462">
                  <c:v>4463</c:v>
                </c:pt>
                <c:pt idx="4463">
                  <c:v>4464</c:v>
                </c:pt>
                <c:pt idx="4464">
                  <c:v>4465</c:v>
                </c:pt>
                <c:pt idx="4465">
                  <c:v>4466</c:v>
                </c:pt>
                <c:pt idx="4466">
                  <c:v>4467</c:v>
                </c:pt>
                <c:pt idx="4467">
                  <c:v>4468</c:v>
                </c:pt>
                <c:pt idx="4468">
                  <c:v>4469</c:v>
                </c:pt>
                <c:pt idx="4469">
                  <c:v>4470</c:v>
                </c:pt>
                <c:pt idx="4470">
                  <c:v>4471</c:v>
                </c:pt>
                <c:pt idx="4471">
                  <c:v>4472</c:v>
                </c:pt>
                <c:pt idx="4472">
                  <c:v>4473</c:v>
                </c:pt>
                <c:pt idx="4473">
                  <c:v>4474</c:v>
                </c:pt>
                <c:pt idx="4474">
                  <c:v>4475</c:v>
                </c:pt>
                <c:pt idx="4475">
                  <c:v>4476</c:v>
                </c:pt>
                <c:pt idx="4476">
                  <c:v>4477</c:v>
                </c:pt>
                <c:pt idx="4477">
                  <c:v>4478</c:v>
                </c:pt>
                <c:pt idx="4478">
                  <c:v>4479</c:v>
                </c:pt>
                <c:pt idx="4479">
                  <c:v>4480</c:v>
                </c:pt>
                <c:pt idx="4480">
                  <c:v>4481</c:v>
                </c:pt>
                <c:pt idx="4481">
                  <c:v>4482</c:v>
                </c:pt>
                <c:pt idx="4482">
                  <c:v>4483</c:v>
                </c:pt>
                <c:pt idx="4483">
                  <c:v>4484</c:v>
                </c:pt>
                <c:pt idx="4484">
                  <c:v>4485</c:v>
                </c:pt>
                <c:pt idx="4485">
                  <c:v>4486</c:v>
                </c:pt>
                <c:pt idx="4486">
                  <c:v>4487</c:v>
                </c:pt>
                <c:pt idx="4487">
                  <c:v>4488</c:v>
                </c:pt>
                <c:pt idx="4488">
                  <c:v>4489</c:v>
                </c:pt>
                <c:pt idx="4489">
                  <c:v>4490</c:v>
                </c:pt>
                <c:pt idx="4490">
                  <c:v>4491</c:v>
                </c:pt>
                <c:pt idx="4491">
                  <c:v>4492</c:v>
                </c:pt>
                <c:pt idx="4492">
                  <c:v>4493</c:v>
                </c:pt>
                <c:pt idx="4493">
                  <c:v>4494</c:v>
                </c:pt>
                <c:pt idx="4494">
                  <c:v>4495</c:v>
                </c:pt>
                <c:pt idx="4495">
                  <c:v>4496</c:v>
                </c:pt>
                <c:pt idx="4496">
                  <c:v>4497</c:v>
                </c:pt>
                <c:pt idx="4497">
                  <c:v>4498</c:v>
                </c:pt>
                <c:pt idx="4498">
                  <c:v>4499</c:v>
                </c:pt>
                <c:pt idx="4499">
                  <c:v>4500</c:v>
                </c:pt>
                <c:pt idx="4500">
                  <c:v>4501</c:v>
                </c:pt>
                <c:pt idx="4501">
                  <c:v>4502</c:v>
                </c:pt>
                <c:pt idx="4502">
                  <c:v>4503</c:v>
                </c:pt>
                <c:pt idx="4503">
                  <c:v>4504</c:v>
                </c:pt>
                <c:pt idx="4504">
                  <c:v>4505</c:v>
                </c:pt>
                <c:pt idx="4505">
                  <c:v>4506</c:v>
                </c:pt>
                <c:pt idx="4506">
                  <c:v>4507</c:v>
                </c:pt>
                <c:pt idx="4507">
                  <c:v>4508</c:v>
                </c:pt>
                <c:pt idx="4508">
                  <c:v>4509</c:v>
                </c:pt>
                <c:pt idx="4509">
                  <c:v>4510</c:v>
                </c:pt>
                <c:pt idx="4510">
                  <c:v>4511</c:v>
                </c:pt>
                <c:pt idx="4511">
                  <c:v>4512</c:v>
                </c:pt>
                <c:pt idx="4512">
                  <c:v>4513</c:v>
                </c:pt>
                <c:pt idx="4513">
                  <c:v>4514</c:v>
                </c:pt>
                <c:pt idx="4514">
                  <c:v>4515</c:v>
                </c:pt>
                <c:pt idx="4515">
                  <c:v>4516</c:v>
                </c:pt>
                <c:pt idx="4516">
                  <c:v>4517</c:v>
                </c:pt>
                <c:pt idx="4517">
                  <c:v>4518</c:v>
                </c:pt>
                <c:pt idx="4518">
                  <c:v>4519</c:v>
                </c:pt>
                <c:pt idx="4519">
                  <c:v>4520</c:v>
                </c:pt>
                <c:pt idx="4520">
                  <c:v>4521</c:v>
                </c:pt>
                <c:pt idx="4521">
                  <c:v>4522</c:v>
                </c:pt>
                <c:pt idx="4522">
                  <c:v>4523</c:v>
                </c:pt>
                <c:pt idx="4523">
                  <c:v>4524</c:v>
                </c:pt>
                <c:pt idx="4524">
                  <c:v>4525</c:v>
                </c:pt>
                <c:pt idx="4525">
                  <c:v>4526</c:v>
                </c:pt>
                <c:pt idx="4526">
                  <c:v>4527</c:v>
                </c:pt>
                <c:pt idx="4527">
                  <c:v>4528</c:v>
                </c:pt>
                <c:pt idx="4528">
                  <c:v>4529</c:v>
                </c:pt>
                <c:pt idx="4529">
                  <c:v>4530</c:v>
                </c:pt>
                <c:pt idx="4530">
                  <c:v>4531</c:v>
                </c:pt>
                <c:pt idx="4531">
                  <c:v>4532</c:v>
                </c:pt>
                <c:pt idx="4532">
                  <c:v>4533</c:v>
                </c:pt>
                <c:pt idx="4533">
                  <c:v>4534</c:v>
                </c:pt>
                <c:pt idx="4534">
                  <c:v>4535</c:v>
                </c:pt>
                <c:pt idx="4535">
                  <c:v>4536</c:v>
                </c:pt>
                <c:pt idx="4536">
                  <c:v>4537</c:v>
                </c:pt>
                <c:pt idx="4537">
                  <c:v>4538</c:v>
                </c:pt>
                <c:pt idx="4538">
                  <c:v>4539</c:v>
                </c:pt>
                <c:pt idx="4539">
                  <c:v>4540</c:v>
                </c:pt>
                <c:pt idx="4540">
                  <c:v>4541</c:v>
                </c:pt>
                <c:pt idx="4541">
                  <c:v>4542</c:v>
                </c:pt>
                <c:pt idx="4542">
                  <c:v>4543</c:v>
                </c:pt>
                <c:pt idx="4543">
                  <c:v>4544</c:v>
                </c:pt>
                <c:pt idx="4544">
                  <c:v>4545</c:v>
                </c:pt>
                <c:pt idx="4545">
                  <c:v>4546</c:v>
                </c:pt>
                <c:pt idx="4546">
                  <c:v>4547</c:v>
                </c:pt>
                <c:pt idx="4547">
                  <c:v>4548</c:v>
                </c:pt>
                <c:pt idx="4548">
                  <c:v>4549</c:v>
                </c:pt>
                <c:pt idx="4549">
                  <c:v>4550</c:v>
                </c:pt>
                <c:pt idx="4550">
                  <c:v>4551</c:v>
                </c:pt>
                <c:pt idx="4551">
                  <c:v>4552</c:v>
                </c:pt>
                <c:pt idx="4552">
                  <c:v>4553</c:v>
                </c:pt>
                <c:pt idx="4553">
                  <c:v>4554</c:v>
                </c:pt>
                <c:pt idx="4554">
                  <c:v>4555</c:v>
                </c:pt>
                <c:pt idx="4555">
                  <c:v>4556</c:v>
                </c:pt>
                <c:pt idx="4556">
                  <c:v>4557</c:v>
                </c:pt>
                <c:pt idx="4557">
                  <c:v>4558</c:v>
                </c:pt>
                <c:pt idx="4558">
                  <c:v>4559</c:v>
                </c:pt>
                <c:pt idx="4559">
                  <c:v>4560</c:v>
                </c:pt>
                <c:pt idx="4560">
                  <c:v>4561</c:v>
                </c:pt>
                <c:pt idx="4561">
                  <c:v>4562</c:v>
                </c:pt>
                <c:pt idx="4562">
                  <c:v>4563</c:v>
                </c:pt>
                <c:pt idx="4563">
                  <c:v>4564</c:v>
                </c:pt>
                <c:pt idx="4564">
                  <c:v>4565</c:v>
                </c:pt>
                <c:pt idx="4565">
                  <c:v>4566</c:v>
                </c:pt>
                <c:pt idx="4566">
                  <c:v>4567</c:v>
                </c:pt>
                <c:pt idx="4567">
                  <c:v>4568</c:v>
                </c:pt>
                <c:pt idx="4568">
                  <c:v>4569</c:v>
                </c:pt>
                <c:pt idx="4569">
                  <c:v>4570</c:v>
                </c:pt>
                <c:pt idx="4570">
                  <c:v>4571</c:v>
                </c:pt>
                <c:pt idx="4571">
                  <c:v>4572</c:v>
                </c:pt>
                <c:pt idx="4572">
                  <c:v>4573</c:v>
                </c:pt>
                <c:pt idx="4573">
                  <c:v>4574</c:v>
                </c:pt>
                <c:pt idx="4574">
                  <c:v>4575</c:v>
                </c:pt>
                <c:pt idx="4575">
                  <c:v>4576</c:v>
                </c:pt>
                <c:pt idx="4576">
                  <c:v>4577</c:v>
                </c:pt>
                <c:pt idx="4577">
                  <c:v>4578</c:v>
                </c:pt>
                <c:pt idx="4578">
                  <c:v>4579</c:v>
                </c:pt>
                <c:pt idx="4579">
                  <c:v>4580</c:v>
                </c:pt>
                <c:pt idx="4580">
                  <c:v>4581</c:v>
                </c:pt>
                <c:pt idx="4581">
                  <c:v>4582</c:v>
                </c:pt>
                <c:pt idx="4582">
                  <c:v>4583</c:v>
                </c:pt>
                <c:pt idx="4583">
                  <c:v>4584</c:v>
                </c:pt>
                <c:pt idx="4584">
                  <c:v>4585</c:v>
                </c:pt>
                <c:pt idx="4585">
                  <c:v>4586</c:v>
                </c:pt>
                <c:pt idx="4586">
                  <c:v>4587</c:v>
                </c:pt>
                <c:pt idx="4587">
                  <c:v>4588</c:v>
                </c:pt>
                <c:pt idx="4588">
                  <c:v>4589</c:v>
                </c:pt>
                <c:pt idx="4589">
                  <c:v>4590</c:v>
                </c:pt>
                <c:pt idx="4590">
                  <c:v>4591</c:v>
                </c:pt>
                <c:pt idx="4591">
                  <c:v>4592</c:v>
                </c:pt>
                <c:pt idx="4592">
                  <c:v>4593</c:v>
                </c:pt>
                <c:pt idx="4593">
                  <c:v>4594</c:v>
                </c:pt>
                <c:pt idx="4594">
                  <c:v>4595</c:v>
                </c:pt>
                <c:pt idx="4595">
                  <c:v>4596</c:v>
                </c:pt>
                <c:pt idx="4596">
                  <c:v>4597</c:v>
                </c:pt>
                <c:pt idx="4597">
                  <c:v>4598</c:v>
                </c:pt>
                <c:pt idx="4598">
                  <c:v>4599</c:v>
                </c:pt>
                <c:pt idx="4599">
                  <c:v>4600</c:v>
                </c:pt>
                <c:pt idx="4600">
                  <c:v>4601</c:v>
                </c:pt>
                <c:pt idx="4601">
                  <c:v>4602</c:v>
                </c:pt>
                <c:pt idx="4602">
                  <c:v>4603</c:v>
                </c:pt>
                <c:pt idx="4603">
                  <c:v>4604</c:v>
                </c:pt>
                <c:pt idx="4604">
                  <c:v>4605</c:v>
                </c:pt>
                <c:pt idx="4605">
                  <c:v>4606</c:v>
                </c:pt>
                <c:pt idx="4606">
                  <c:v>4607</c:v>
                </c:pt>
                <c:pt idx="4607">
                  <c:v>4608</c:v>
                </c:pt>
                <c:pt idx="4608">
                  <c:v>4609</c:v>
                </c:pt>
                <c:pt idx="4609">
                  <c:v>4610</c:v>
                </c:pt>
                <c:pt idx="4610">
                  <c:v>4611</c:v>
                </c:pt>
                <c:pt idx="4611">
                  <c:v>4612</c:v>
                </c:pt>
                <c:pt idx="4612">
                  <c:v>4613</c:v>
                </c:pt>
                <c:pt idx="4613">
                  <c:v>4614</c:v>
                </c:pt>
                <c:pt idx="4614">
                  <c:v>4615</c:v>
                </c:pt>
                <c:pt idx="4615">
                  <c:v>4616</c:v>
                </c:pt>
                <c:pt idx="4616">
                  <c:v>4617</c:v>
                </c:pt>
                <c:pt idx="4617">
                  <c:v>4618</c:v>
                </c:pt>
                <c:pt idx="4618">
                  <c:v>4619</c:v>
                </c:pt>
                <c:pt idx="4619">
                  <c:v>4620</c:v>
                </c:pt>
                <c:pt idx="4620">
                  <c:v>4621</c:v>
                </c:pt>
                <c:pt idx="4621">
                  <c:v>4622</c:v>
                </c:pt>
                <c:pt idx="4622">
                  <c:v>4623</c:v>
                </c:pt>
                <c:pt idx="4623">
                  <c:v>4624</c:v>
                </c:pt>
                <c:pt idx="4624">
                  <c:v>4625</c:v>
                </c:pt>
                <c:pt idx="4625">
                  <c:v>4626</c:v>
                </c:pt>
                <c:pt idx="4626">
                  <c:v>4627</c:v>
                </c:pt>
                <c:pt idx="4627">
                  <c:v>4628</c:v>
                </c:pt>
                <c:pt idx="4628">
                  <c:v>4629</c:v>
                </c:pt>
                <c:pt idx="4629">
                  <c:v>4630</c:v>
                </c:pt>
                <c:pt idx="4630">
                  <c:v>4631</c:v>
                </c:pt>
                <c:pt idx="4631">
                  <c:v>4632</c:v>
                </c:pt>
                <c:pt idx="4632">
                  <c:v>4633</c:v>
                </c:pt>
                <c:pt idx="4633">
                  <c:v>4634</c:v>
                </c:pt>
                <c:pt idx="4634">
                  <c:v>4635</c:v>
                </c:pt>
                <c:pt idx="4635">
                  <c:v>4636</c:v>
                </c:pt>
                <c:pt idx="4636">
                  <c:v>4637</c:v>
                </c:pt>
                <c:pt idx="4637">
                  <c:v>4638</c:v>
                </c:pt>
                <c:pt idx="4638">
                  <c:v>4639</c:v>
                </c:pt>
                <c:pt idx="4639">
                  <c:v>4640</c:v>
                </c:pt>
                <c:pt idx="4640">
                  <c:v>4641</c:v>
                </c:pt>
                <c:pt idx="4641">
                  <c:v>4642</c:v>
                </c:pt>
                <c:pt idx="4642">
                  <c:v>4643</c:v>
                </c:pt>
                <c:pt idx="4643">
                  <c:v>4644</c:v>
                </c:pt>
                <c:pt idx="4644">
                  <c:v>4645</c:v>
                </c:pt>
                <c:pt idx="4645">
                  <c:v>4646</c:v>
                </c:pt>
                <c:pt idx="4646">
                  <c:v>4647</c:v>
                </c:pt>
                <c:pt idx="4647">
                  <c:v>4648</c:v>
                </c:pt>
                <c:pt idx="4648">
                  <c:v>4649</c:v>
                </c:pt>
                <c:pt idx="4649">
                  <c:v>4650</c:v>
                </c:pt>
                <c:pt idx="4650">
                  <c:v>4651</c:v>
                </c:pt>
                <c:pt idx="4651">
                  <c:v>4652</c:v>
                </c:pt>
                <c:pt idx="4652">
                  <c:v>4653</c:v>
                </c:pt>
                <c:pt idx="4653">
                  <c:v>4654</c:v>
                </c:pt>
                <c:pt idx="4654">
                  <c:v>4655</c:v>
                </c:pt>
                <c:pt idx="4655">
                  <c:v>4656</c:v>
                </c:pt>
                <c:pt idx="4656">
                  <c:v>4657</c:v>
                </c:pt>
                <c:pt idx="4657">
                  <c:v>4658</c:v>
                </c:pt>
                <c:pt idx="4658">
                  <c:v>4659</c:v>
                </c:pt>
                <c:pt idx="4659">
                  <c:v>4660</c:v>
                </c:pt>
                <c:pt idx="4660">
                  <c:v>4661</c:v>
                </c:pt>
                <c:pt idx="4661">
                  <c:v>4662</c:v>
                </c:pt>
                <c:pt idx="4662">
                  <c:v>4663</c:v>
                </c:pt>
                <c:pt idx="4663">
                  <c:v>4664</c:v>
                </c:pt>
                <c:pt idx="4664">
                  <c:v>4665</c:v>
                </c:pt>
                <c:pt idx="4665">
                  <c:v>4666</c:v>
                </c:pt>
                <c:pt idx="4666">
                  <c:v>4667</c:v>
                </c:pt>
                <c:pt idx="4667">
                  <c:v>4668</c:v>
                </c:pt>
                <c:pt idx="4668">
                  <c:v>4669</c:v>
                </c:pt>
                <c:pt idx="4669">
                  <c:v>4670</c:v>
                </c:pt>
                <c:pt idx="4670">
                  <c:v>4671</c:v>
                </c:pt>
                <c:pt idx="4671">
                  <c:v>4672</c:v>
                </c:pt>
                <c:pt idx="4672">
                  <c:v>4673</c:v>
                </c:pt>
                <c:pt idx="4673">
                  <c:v>4674</c:v>
                </c:pt>
                <c:pt idx="4674">
                  <c:v>4675</c:v>
                </c:pt>
                <c:pt idx="4675">
                  <c:v>4676</c:v>
                </c:pt>
                <c:pt idx="4676">
                  <c:v>4677</c:v>
                </c:pt>
                <c:pt idx="4677">
                  <c:v>4678</c:v>
                </c:pt>
                <c:pt idx="4678">
                  <c:v>4679</c:v>
                </c:pt>
                <c:pt idx="4679">
                  <c:v>4680</c:v>
                </c:pt>
                <c:pt idx="4680">
                  <c:v>4681</c:v>
                </c:pt>
                <c:pt idx="4681">
                  <c:v>4682</c:v>
                </c:pt>
                <c:pt idx="4682">
                  <c:v>4683</c:v>
                </c:pt>
                <c:pt idx="4683">
                  <c:v>4684</c:v>
                </c:pt>
                <c:pt idx="4684">
                  <c:v>4685</c:v>
                </c:pt>
                <c:pt idx="4685">
                  <c:v>4686</c:v>
                </c:pt>
                <c:pt idx="4686">
                  <c:v>4687</c:v>
                </c:pt>
                <c:pt idx="4687">
                  <c:v>4688</c:v>
                </c:pt>
                <c:pt idx="4688">
                  <c:v>4689</c:v>
                </c:pt>
                <c:pt idx="4689">
                  <c:v>4690</c:v>
                </c:pt>
                <c:pt idx="4690">
                  <c:v>4691</c:v>
                </c:pt>
                <c:pt idx="4691">
                  <c:v>4692</c:v>
                </c:pt>
                <c:pt idx="4692">
                  <c:v>4693</c:v>
                </c:pt>
                <c:pt idx="4693">
                  <c:v>4694</c:v>
                </c:pt>
                <c:pt idx="4694">
                  <c:v>4695</c:v>
                </c:pt>
                <c:pt idx="4695">
                  <c:v>4696</c:v>
                </c:pt>
                <c:pt idx="4696">
                  <c:v>4697</c:v>
                </c:pt>
                <c:pt idx="4697">
                  <c:v>4698</c:v>
                </c:pt>
                <c:pt idx="4698">
                  <c:v>4699</c:v>
                </c:pt>
                <c:pt idx="4699">
                  <c:v>4700</c:v>
                </c:pt>
                <c:pt idx="4700">
                  <c:v>4701</c:v>
                </c:pt>
                <c:pt idx="4701">
                  <c:v>4702</c:v>
                </c:pt>
                <c:pt idx="4702">
                  <c:v>4703</c:v>
                </c:pt>
                <c:pt idx="4703">
                  <c:v>4704</c:v>
                </c:pt>
                <c:pt idx="4704">
                  <c:v>4705</c:v>
                </c:pt>
                <c:pt idx="4705">
                  <c:v>4706</c:v>
                </c:pt>
                <c:pt idx="4706">
                  <c:v>4707</c:v>
                </c:pt>
                <c:pt idx="4707">
                  <c:v>4708</c:v>
                </c:pt>
                <c:pt idx="4708">
                  <c:v>4709</c:v>
                </c:pt>
                <c:pt idx="4709">
                  <c:v>4710</c:v>
                </c:pt>
                <c:pt idx="4710">
                  <c:v>4711</c:v>
                </c:pt>
                <c:pt idx="4711">
                  <c:v>4712</c:v>
                </c:pt>
                <c:pt idx="4712">
                  <c:v>4713</c:v>
                </c:pt>
                <c:pt idx="4713">
                  <c:v>4714</c:v>
                </c:pt>
                <c:pt idx="4714">
                  <c:v>4715</c:v>
                </c:pt>
                <c:pt idx="4715">
                  <c:v>4716</c:v>
                </c:pt>
                <c:pt idx="4716">
                  <c:v>4717</c:v>
                </c:pt>
                <c:pt idx="4717">
                  <c:v>4718</c:v>
                </c:pt>
                <c:pt idx="4718">
                  <c:v>4719</c:v>
                </c:pt>
                <c:pt idx="4719">
                  <c:v>4720</c:v>
                </c:pt>
                <c:pt idx="4720">
                  <c:v>4721</c:v>
                </c:pt>
                <c:pt idx="4721">
                  <c:v>4722</c:v>
                </c:pt>
                <c:pt idx="4722">
                  <c:v>4723</c:v>
                </c:pt>
                <c:pt idx="4723">
                  <c:v>4724</c:v>
                </c:pt>
                <c:pt idx="4724">
                  <c:v>4725</c:v>
                </c:pt>
                <c:pt idx="4725">
                  <c:v>4726</c:v>
                </c:pt>
                <c:pt idx="4726">
                  <c:v>4727</c:v>
                </c:pt>
                <c:pt idx="4727">
                  <c:v>4728</c:v>
                </c:pt>
                <c:pt idx="4728">
                  <c:v>4729</c:v>
                </c:pt>
                <c:pt idx="4729">
                  <c:v>4730</c:v>
                </c:pt>
                <c:pt idx="4730">
                  <c:v>4731</c:v>
                </c:pt>
                <c:pt idx="4731">
                  <c:v>4732</c:v>
                </c:pt>
                <c:pt idx="4732">
                  <c:v>4733</c:v>
                </c:pt>
                <c:pt idx="4733">
                  <c:v>4734</c:v>
                </c:pt>
                <c:pt idx="4734">
                  <c:v>4735</c:v>
                </c:pt>
                <c:pt idx="4735">
                  <c:v>4736</c:v>
                </c:pt>
                <c:pt idx="4736">
                  <c:v>4737</c:v>
                </c:pt>
                <c:pt idx="4737">
                  <c:v>4738</c:v>
                </c:pt>
                <c:pt idx="4738">
                  <c:v>4739</c:v>
                </c:pt>
                <c:pt idx="4739">
                  <c:v>4740</c:v>
                </c:pt>
                <c:pt idx="4740">
                  <c:v>4741</c:v>
                </c:pt>
                <c:pt idx="4741">
                  <c:v>4742</c:v>
                </c:pt>
                <c:pt idx="4742">
                  <c:v>4743</c:v>
                </c:pt>
                <c:pt idx="4743">
                  <c:v>4744</c:v>
                </c:pt>
                <c:pt idx="4744">
                  <c:v>4745</c:v>
                </c:pt>
                <c:pt idx="4745">
                  <c:v>4746</c:v>
                </c:pt>
                <c:pt idx="4746">
                  <c:v>4747</c:v>
                </c:pt>
                <c:pt idx="4747">
                  <c:v>4748</c:v>
                </c:pt>
                <c:pt idx="4748">
                  <c:v>4749</c:v>
                </c:pt>
                <c:pt idx="4749">
                  <c:v>4750</c:v>
                </c:pt>
                <c:pt idx="4750">
                  <c:v>4751</c:v>
                </c:pt>
                <c:pt idx="4751">
                  <c:v>4752</c:v>
                </c:pt>
                <c:pt idx="4752">
                  <c:v>4753</c:v>
                </c:pt>
                <c:pt idx="4753">
                  <c:v>4754</c:v>
                </c:pt>
                <c:pt idx="4754">
                  <c:v>4755</c:v>
                </c:pt>
                <c:pt idx="4755">
                  <c:v>4756</c:v>
                </c:pt>
                <c:pt idx="4756">
                  <c:v>4757</c:v>
                </c:pt>
                <c:pt idx="4757">
                  <c:v>4758</c:v>
                </c:pt>
                <c:pt idx="4758">
                  <c:v>4759</c:v>
                </c:pt>
                <c:pt idx="4759">
                  <c:v>4760</c:v>
                </c:pt>
                <c:pt idx="4760">
                  <c:v>4761</c:v>
                </c:pt>
                <c:pt idx="4761">
                  <c:v>4762</c:v>
                </c:pt>
                <c:pt idx="4762">
                  <c:v>4763</c:v>
                </c:pt>
                <c:pt idx="4763">
                  <c:v>4764</c:v>
                </c:pt>
                <c:pt idx="4764">
                  <c:v>4765</c:v>
                </c:pt>
                <c:pt idx="4765">
                  <c:v>4766</c:v>
                </c:pt>
                <c:pt idx="4766">
                  <c:v>4767</c:v>
                </c:pt>
                <c:pt idx="4767">
                  <c:v>4768</c:v>
                </c:pt>
                <c:pt idx="4768">
                  <c:v>4769</c:v>
                </c:pt>
                <c:pt idx="4769">
                  <c:v>4770</c:v>
                </c:pt>
                <c:pt idx="4770">
                  <c:v>4771</c:v>
                </c:pt>
                <c:pt idx="4771">
                  <c:v>4772</c:v>
                </c:pt>
                <c:pt idx="4772">
                  <c:v>4773</c:v>
                </c:pt>
                <c:pt idx="4773">
                  <c:v>4774</c:v>
                </c:pt>
                <c:pt idx="4774">
                  <c:v>4775</c:v>
                </c:pt>
                <c:pt idx="4775">
                  <c:v>4776</c:v>
                </c:pt>
                <c:pt idx="4776">
                  <c:v>4777</c:v>
                </c:pt>
                <c:pt idx="4777">
                  <c:v>4778</c:v>
                </c:pt>
                <c:pt idx="4778">
                  <c:v>4779</c:v>
                </c:pt>
                <c:pt idx="4779">
                  <c:v>4780</c:v>
                </c:pt>
                <c:pt idx="4780">
                  <c:v>4781</c:v>
                </c:pt>
                <c:pt idx="4781">
                  <c:v>4782</c:v>
                </c:pt>
                <c:pt idx="4782">
                  <c:v>4783</c:v>
                </c:pt>
                <c:pt idx="4783">
                  <c:v>4784</c:v>
                </c:pt>
                <c:pt idx="4784">
                  <c:v>4785</c:v>
                </c:pt>
                <c:pt idx="4785">
                  <c:v>4786</c:v>
                </c:pt>
                <c:pt idx="4786">
                  <c:v>4787</c:v>
                </c:pt>
                <c:pt idx="4787">
                  <c:v>4788</c:v>
                </c:pt>
                <c:pt idx="4788">
                  <c:v>4789</c:v>
                </c:pt>
                <c:pt idx="4789">
                  <c:v>4790</c:v>
                </c:pt>
                <c:pt idx="4790">
                  <c:v>4791</c:v>
                </c:pt>
                <c:pt idx="4791">
                  <c:v>4792</c:v>
                </c:pt>
                <c:pt idx="4792">
                  <c:v>4793</c:v>
                </c:pt>
                <c:pt idx="4793">
                  <c:v>4794</c:v>
                </c:pt>
                <c:pt idx="4794">
                  <c:v>4795</c:v>
                </c:pt>
                <c:pt idx="4795">
                  <c:v>4796</c:v>
                </c:pt>
                <c:pt idx="4796">
                  <c:v>4797</c:v>
                </c:pt>
                <c:pt idx="4797">
                  <c:v>4798</c:v>
                </c:pt>
                <c:pt idx="4798">
                  <c:v>4799</c:v>
                </c:pt>
                <c:pt idx="4799">
                  <c:v>4800</c:v>
                </c:pt>
                <c:pt idx="4800">
                  <c:v>4801</c:v>
                </c:pt>
                <c:pt idx="4801">
                  <c:v>4802</c:v>
                </c:pt>
                <c:pt idx="4802">
                  <c:v>4803</c:v>
                </c:pt>
                <c:pt idx="4803">
                  <c:v>4804</c:v>
                </c:pt>
                <c:pt idx="4804">
                  <c:v>4805</c:v>
                </c:pt>
                <c:pt idx="4805">
                  <c:v>4806</c:v>
                </c:pt>
                <c:pt idx="4806">
                  <c:v>4807</c:v>
                </c:pt>
                <c:pt idx="4807">
                  <c:v>4808</c:v>
                </c:pt>
                <c:pt idx="4808">
                  <c:v>4809</c:v>
                </c:pt>
                <c:pt idx="4809">
                  <c:v>4810</c:v>
                </c:pt>
                <c:pt idx="4810">
                  <c:v>4811</c:v>
                </c:pt>
                <c:pt idx="4811">
                  <c:v>4812</c:v>
                </c:pt>
                <c:pt idx="4812">
                  <c:v>4813</c:v>
                </c:pt>
                <c:pt idx="4813">
                  <c:v>4814</c:v>
                </c:pt>
                <c:pt idx="4814">
                  <c:v>4815</c:v>
                </c:pt>
                <c:pt idx="4815">
                  <c:v>4816</c:v>
                </c:pt>
                <c:pt idx="4816">
                  <c:v>4817</c:v>
                </c:pt>
                <c:pt idx="4817">
                  <c:v>4818</c:v>
                </c:pt>
                <c:pt idx="4818">
                  <c:v>4819</c:v>
                </c:pt>
                <c:pt idx="4819">
                  <c:v>4820</c:v>
                </c:pt>
                <c:pt idx="4820">
                  <c:v>4821</c:v>
                </c:pt>
                <c:pt idx="4821">
                  <c:v>4822</c:v>
                </c:pt>
                <c:pt idx="4822">
                  <c:v>4823</c:v>
                </c:pt>
                <c:pt idx="4823">
                  <c:v>4824</c:v>
                </c:pt>
                <c:pt idx="4824">
                  <c:v>4825</c:v>
                </c:pt>
                <c:pt idx="4825">
                  <c:v>4826</c:v>
                </c:pt>
                <c:pt idx="4826">
                  <c:v>4827</c:v>
                </c:pt>
                <c:pt idx="4827">
                  <c:v>4828</c:v>
                </c:pt>
                <c:pt idx="4828">
                  <c:v>4829</c:v>
                </c:pt>
                <c:pt idx="4829">
                  <c:v>4830</c:v>
                </c:pt>
                <c:pt idx="4830">
                  <c:v>4831</c:v>
                </c:pt>
                <c:pt idx="4831">
                  <c:v>4832</c:v>
                </c:pt>
                <c:pt idx="4832">
                  <c:v>4833</c:v>
                </c:pt>
                <c:pt idx="4833">
                  <c:v>4834</c:v>
                </c:pt>
                <c:pt idx="4834">
                  <c:v>4835</c:v>
                </c:pt>
                <c:pt idx="4835">
                  <c:v>4836</c:v>
                </c:pt>
                <c:pt idx="4836">
                  <c:v>4837</c:v>
                </c:pt>
                <c:pt idx="4837">
                  <c:v>4838</c:v>
                </c:pt>
                <c:pt idx="4838">
                  <c:v>4839</c:v>
                </c:pt>
                <c:pt idx="4839">
                  <c:v>4840</c:v>
                </c:pt>
                <c:pt idx="4840">
                  <c:v>4841</c:v>
                </c:pt>
                <c:pt idx="4841">
                  <c:v>4842</c:v>
                </c:pt>
                <c:pt idx="4842">
                  <c:v>4843</c:v>
                </c:pt>
                <c:pt idx="4843">
                  <c:v>4844</c:v>
                </c:pt>
                <c:pt idx="4844">
                  <c:v>4845</c:v>
                </c:pt>
                <c:pt idx="4845">
                  <c:v>4846</c:v>
                </c:pt>
                <c:pt idx="4846">
                  <c:v>4847</c:v>
                </c:pt>
                <c:pt idx="4847">
                  <c:v>4848</c:v>
                </c:pt>
                <c:pt idx="4848">
                  <c:v>4849</c:v>
                </c:pt>
                <c:pt idx="4849">
                  <c:v>4850</c:v>
                </c:pt>
                <c:pt idx="4850">
                  <c:v>4851</c:v>
                </c:pt>
                <c:pt idx="4851">
                  <c:v>4852</c:v>
                </c:pt>
                <c:pt idx="4852">
                  <c:v>4853</c:v>
                </c:pt>
                <c:pt idx="4853">
                  <c:v>4854</c:v>
                </c:pt>
                <c:pt idx="4854">
                  <c:v>4855</c:v>
                </c:pt>
                <c:pt idx="4855">
                  <c:v>4856</c:v>
                </c:pt>
                <c:pt idx="4856">
                  <c:v>4857</c:v>
                </c:pt>
                <c:pt idx="4857">
                  <c:v>4858</c:v>
                </c:pt>
                <c:pt idx="4858">
                  <c:v>4859</c:v>
                </c:pt>
                <c:pt idx="4859">
                  <c:v>4860</c:v>
                </c:pt>
                <c:pt idx="4860">
                  <c:v>4861</c:v>
                </c:pt>
                <c:pt idx="4861">
                  <c:v>4862</c:v>
                </c:pt>
                <c:pt idx="4862">
                  <c:v>4863</c:v>
                </c:pt>
                <c:pt idx="4863">
                  <c:v>4864</c:v>
                </c:pt>
                <c:pt idx="4864">
                  <c:v>4865</c:v>
                </c:pt>
                <c:pt idx="4865">
                  <c:v>4866</c:v>
                </c:pt>
                <c:pt idx="4866">
                  <c:v>4867</c:v>
                </c:pt>
                <c:pt idx="4867">
                  <c:v>4868</c:v>
                </c:pt>
                <c:pt idx="4868">
                  <c:v>4869</c:v>
                </c:pt>
                <c:pt idx="4869">
                  <c:v>4870</c:v>
                </c:pt>
                <c:pt idx="4870">
                  <c:v>4871</c:v>
                </c:pt>
                <c:pt idx="4871">
                  <c:v>4872</c:v>
                </c:pt>
                <c:pt idx="4872">
                  <c:v>4873</c:v>
                </c:pt>
                <c:pt idx="4873">
                  <c:v>4874</c:v>
                </c:pt>
                <c:pt idx="4874">
                  <c:v>4875</c:v>
                </c:pt>
                <c:pt idx="4875">
                  <c:v>4876</c:v>
                </c:pt>
                <c:pt idx="4876">
                  <c:v>4877</c:v>
                </c:pt>
                <c:pt idx="4877">
                  <c:v>4878</c:v>
                </c:pt>
                <c:pt idx="4878">
                  <c:v>4879</c:v>
                </c:pt>
                <c:pt idx="4879">
                  <c:v>4880</c:v>
                </c:pt>
                <c:pt idx="4880">
                  <c:v>4881</c:v>
                </c:pt>
                <c:pt idx="4881">
                  <c:v>4882</c:v>
                </c:pt>
                <c:pt idx="4882">
                  <c:v>4883</c:v>
                </c:pt>
                <c:pt idx="4883">
                  <c:v>4884</c:v>
                </c:pt>
                <c:pt idx="4884">
                  <c:v>4885</c:v>
                </c:pt>
                <c:pt idx="4885">
                  <c:v>4886</c:v>
                </c:pt>
                <c:pt idx="4886">
                  <c:v>4887</c:v>
                </c:pt>
                <c:pt idx="4887">
                  <c:v>4888</c:v>
                </c:pt>
                <c:pt idx="4888">
                  <c:v>4889</c:v>
                </c:pt>
                <c:pt idx="4889">
                  <c:v>4890</c:v>
                </c:pt>
                <c:pt idx="4890">
                  <c:v>4891</c:v>
                </c:pt>
                <c:pt idx="4891">
                  <c:v>4892</c:v>
                </c:pt>
                <c:pt idx="4892">
                  <c:v>4893</c:v>
                </c:pt>
                <c:pt idx="4893">
                  <c:v>4894</c:v>
                </c:pt>
                <c:pt idx="4894">
                  <c:v>4895</c:v>
                </c:pt>
                <c:pt idx="4895">
                  <c:v>4896</c:v>
                </c:pt>
                <c:pt idx="4896">
                  <c:v>4897</c:v>
                </c:pt>
                <c:pt idx="4897">
                  <c:v>4898</c:v>
                </c:pt>
                <c:pt idx="4898">
                  <c:v>4899</c:v>
                </c:pt>
                <c:pt idx="4899">
                  <c:v>4900</c:v>
                </c:pt>
                <c:pt idx="4900">
                  <c:v>4901</c:v>
                </c:pt>
                <c:pt idx="4901">
                  <c:v>4902</c:v>
                </c:pt>
                <c:pt idx="4902">
                  <c:v>4903</c:v>
                </c:pt>
                <c:pt idx="4903">
                  <c:v>4904</c:v>
                </c:pt>
                <c:pt idx="4904">
                  <c:v>4905</c:v>
                </c:pt>
                <c:pt idx="4905">
                  <c:v>4906</c:v>
                </c:pt>
                <c:pt idx="4906">
                  <c:v>4907</c:v>
                </c:pt>
                <c:pt idx="4907">
                  <c:v>4908</c:v>
                </c:pt>
                <c:pt idx="4908">
                  <c:v>4909</c:v>
                </c:pt>
                <c:pt idx="4909">
                  <c:v>4910</c:v>
                </c:pt>
                <c:pt idx="4910">
                  <c:v>4911</c:v>
                </c:pt>
                <c:pt idx="4911">
                  <c:v>4912</c:v>
                </c:pt>
                <c:pt idx="4912">
                  <c:v>4913</c:v>
                </c:pt>
                <c:pt idx="4913">
                  <c:v>4914</c:v>
                </c:pt>
                <c:pt idx="4914">
                  <c:v>4915</c:v>
                </c:pt>
                <c:pt idx="4915">
                  <c:v>4916</c:v>
                </c:pt>
                <c:pt idx="4916">
                  <c:v>4917</c:v>
                </c:pt>
                <c:pt idx="4917">
                  <c:v>4918</c:v>
                </c:pt>
                <c:pt idx="4918">
                  <c:v>4919</c:v>
                </c:pt>
                <c:pt idx="4919">
                  <c:v>4920</c:v>
                </c:pt>
                <c:pt idx="4920">
                  <c:v>4921</c:v>
                </c:pt>
                <c:pt idx="4921">
                  <c:v>4922</c:v>
                </c:pt>
                <c:pt idx="4922">
                  <c:v>4923</c:v>
                </c:pt>
                <c:pt idx="4923">
                  <c:v>4924</c:v>
                </c:pt>
                <c:pt idx="4924">
                  <c:v>4925</c:v>
                </c:pt>
                <c:pt idx="4925">
                  <c:v>4926</c:v>
                </c:pt>
                <c:pt idx="4926">
                  <c:v>4927</c:v>
                </c:pt>
                <c:pt idx="4927">
                  <c:v>4928</c:v>
                </c:pt>
                <c:pt idx="4928">
                  <c:v>4929</c:v>
                </c:pt>
                <c:pt idx="4929">
                  <c:v>4930</c:v>
                </c:pt>
                <c:pt idx="4930">
                  <c:v>4931</c:v>
                </c:pt>
                <c:pt idx="4931">
                  <c:v>4932</c:v>
                </c:pt>
                <c:pt idx="4932">
                  <c:v>4933</c:v>
                </c:pt>
                <c:pt idx="4933">
                  <c:v>4934</c:v>
                </c:pt>
                <c:pt idx="4934">
                  <c:v>4935</c:v>
                </c:pt>
                <c:pt idx="4935">
                  <c:v>4936</c:v>
                </c:pt>
                <c:pt idx="4936">
                  <c:v>4937</c:v>
                </c:pt>
                <c:pt idx="4937">
                  <c:v>4938</c:v>
                </c:pt>
                <c:pt idx="4938">
                  <c:v>4939</c:v>
                </c:pt>
                <c:pt idx="4939">
                  <c:v>4940</c:v>
                </c:pt>
                <c:pt idx="4940">
                  <c:v>4941</c:v>
                </c:pt>
                <c:pt idx="4941">
                  <c:v>4942</c:v>
                </c:pt>
                <c:pt idx="4942">
                  <c:v>4943</c:v>
                </c:pt>
                <c:pt idx="4943">
                  <c:v>4944</c:v>
                </c:pt>
                <c:pt idx="4944">
                  <c:v>4945</c:v>
                </c:pt>
                <c:pt idx="4945">
                  <c:v>4946</c:v>
                </c:pt>
                <c:pt idx="4946">
                  <c:v>4947</c:v>
                </c:pt>
                <c:pt idx="4947">
                  <c:v>4948</c:v>
                </c:pt>
                <c:pt idx="4948">
                  <c:v>4949</c:v>
                </c:pt>
                <c:pt idx="4949">
                  <c:v>4950</c:v>
                </c:pt>
                <c:pt idx="4950">
                  <c:v>4951</c:v>
                </c:pt>
                <c:pt idx="4951">
                  <c:v>4952</c:v>
                </c:pt>
                <c:pt idx="4952">
                  <c:v>4953</c:v>
                </c:pt>
                <c:pt idx="4953">
                  <c:v>4954</c:v>
                </c:pt>
                <c:pt idx="4954">
                  <c:v>4955</c:v>
                </c:pt>
                <c:pt idx="4955">
                  <c:v>4956</c:v>
                </c:pt>
                <c:pt idx="4956">
                  <c:v>4957</c:v>
                </c:pt>
                <c:pt idx="4957">
                  <c:v>4958</c:v>
                </c:pt>
                <c:pt idx="4958">
                  <c:v>4959</c:v>
                </c:pt>
                <c:pt idx="4959">
                  <c:v>4960</c:v>
                </c:pt>
                <c:pt idx="4960">
                  <c:v>4961</c:v>
                </c:pt>
                <c:pt idx="4961">
                  <c:v>4962</c:v>
                </c:pt>
                <c:pt idx="4962">
                  <c:v>4963</c:v>
                </c:pt>
                <c:pt idx="4963">
                  <c:v>4964</c:v>
                </c:pt>
                <c:pt idx="4964">
                  <c:v>4965</c:v>
                </c:pt>
                <c:pt idx="4965">
                  <c:v>4966</c:v>
                </c:pt>
                <c:pt idx="4966">
                  <c:v>4967</c:v>
                </c:pt>
                <c:pt idx="4967">
                  <c:v>4968</c:v>
                </c:pt>
                <c:pt idx="4968">
                  <c:v>4969</c:v>
                </c:pt>
                <c:pt idx="4969">
                  <c:v>4970</c:v>
                </c:pt>
                <c:pt idx="4970">
                  <c:v>4971</c:v>
                </c:pt>
                <c:pt idx="4971">
                  <c:v>4972</c:v>
                </c:pt>
                <c:pt idx="4972">
                  <c:v>4973</c:v>
                </c:pt>
                <c:pt idx="4973">
                  <c:v>4974</c:v>
                </c:pt>
                <c:pt idx="4974">
                  <c:v>4975</c:v>
                </c:pt>
                <c:pt idx="4975">
                  <c:v>4976</c:v>
                </c:pt>
                <c:pt idx="4976">
                  <c:v>4977</c:v>
                </c:pt>
                <c:pt idx="4977">
                  <c:v>4978</c:v>
                </c:pt>
                <c:pt idx="4978">
                  <c:v>4979</c:v>
                </c:pt>
                <c:pt idx="4979">
                  <c:v>4980</c:v>
                </c:pt>
                <c:pt idx="4980">
                  <c:v>4981</c:v>
                </c:pt>
                <c:pt idx="4981">
                  <c:v>4982</c:v>
                </c:pt>
                <c:pt idx="4982">
                  <c:v>4983</c:v>
                </c:pt>
                <c:pt idx="4983">
                  <c:v>4984</c:v>
                </c:pt>
                <c:pt idx="4984">
                  <c:v>4985</c:v>
                </c:pt>
                <c:pt idx="4985">
                  <c:v>4986</c:v>
                </c:pt>
                <c:pt idx="4986">
                  <c:v>4987</c:v>
                </c:pt>
                <c:pt idx="4987">
                  <c:v>4988</c:v>
                </c:pt>
                <c:pt idx="4988">
                  <c:v>4989</c:v>
                </c:pt>
                <c:pt idx="4989">
                  <c:v>4990</c:v>
                </c:pt>
                <c:pt idx="4990">
                  <c:v>4991</c:v>
                </c:pt>
                <c:pt idx="4991">
                  <c:v>4992</c:v>
                </c:pt>
                <c:pt idx="4992">
                  <c:v>4993</c:v>
                </c:pt>
                <c:pt idx="4993">
                  <c:v>4994</c:v>
                </c:pt>
                <c:pt idx="4994">
                  <c:v>4995</c:v>
                </c:pt>
                <c:pt idx="4995">
                  <c:v>4996</c:v>
                </c:pt>
                <c:pt idx="4996">
                  <c:v>4997</c:v>
                </c:pt>
                <c:pt idx="4997">
                  <c:v>4998</c:v>
                </c:pt>
                <c:pt idx="4998">
                  <c:v>4999</c:v>
                </c:pt>
                <c:pt idx="4999">
                  <c:v>5000</c:v>
                </c:pt>
                <c:pt idx="5000">
                  <c:v>5001</c:v>
                </c:pt>
                <c:pt idx="5001">
                  <c:v>5002</c:v>
                </c:pt>
                <c:pt idx="5002">
                  <c:v>5003</c:v>
                </c:pt>
                <c:pt idx="5003">
                  <c:v>5004</c:v>
                </c:pt>
                <c:pt idx="5004">
                  <c:v>5005</c:v>
                </c:pt>
                <c:pt idx="5005">
                  <c:v>5006</c:v>
                </c:pt>
                <c:pt idx="5006">
                  <c:v>5007</c:v>
                </c:pt>
                <c:pt idx="5007">
                  <c:v>5008</c:v>
                </c:pt>
                <c:pt idx="5008">
                  <c:v>5009</c:v>
                </c:pt>
                <c:pt idx="5009">
                  <c:v>5010</c:v>
                </c:pt>
                <c:pt idx="5010">
                  <c:v>5011</c:v>
                </c:pt>
                <c:pt idx="5011">
                  <c:v>5012</c:v>
                </c:pt>
                <c:pt idx="5012">
                  <c:v>5013</c:v>
                </c:pt>
                <c:pt idx="5013">
                  <c:v>5014</c:v>
                </c:pt>
                <c:pt idx="5014">
                  <c:v>5015</c:v>
                </c:pt>
                <c:pt idx="5015">
                  <c:v>5016</c:v>
                </c:pt>
                <c:pt idx="5016">
                  <c:v>5017</c:v>
                </c:pt>
                <c:pt idx="5017">
                  <c:v>5018</c:v>
                </c:pt>
                <c:pt idx="5018">
                  <c:v>5019</c:v>
                </c:pt>
                <c:pt idx="5019">
                  <c:v>5020</c:v>
                </c:pt>
                <c:pt idx="5020">
                  <c:v>5021</c:v>
                </c:pt>
                <c:pt idx="5021">
                  <c:v>5022</c:v>
                </c:pt>
                <c:pt idx="5022">
                  <c:v>5023</c:v>
                </c:pt>
                <c:pt idx="5023">
                  <c:v>5024</c:v>
                </c:pt>
                <c:pt idx="5024">
                  <c:v>5025</c:v>
                </c:pt>
                <c:pt idx="5025">
                  <c:v>5026</c:v>
                </c:pt>
                <c:pt idx="5026">
                  <c:v>5027</c:v>
                </c:pt>
                <c:pt idx="5027">
                  <c:v>5028</c:v>
                </c:pt>
                <c:pt idx="5028">
                  <c:v>5029</c:v>
                </c:pt>
                <c:pt idx="5029">
                  <c:v>5030</c:v>
                </c:pt>
                <c:pt idx="5030">
                  <c:v>5031</c:v>
                </c:pt>
                <c:pt idx="5031">
                  <c:v>5032</c:v>
                </c:pt>
                <c:pt idx="5032">
                  <c:v>5033</c:v>
                </c:pt>
                <c:pt idx="5033">
                  <c:v>5034</c:v>
                </c:pt>
                <c:pt idx="5034">
                  <c:v>5035</c:v>
                </c:pt>
                <c:pt idx="5035">
                  <c:v>5036</c:v>
                </c:pt>
                <c:pt idx="5036">
                  <c:v>5037</c:v>
                </c:pt>
                <c:pt idx="5037">
                  <c:v>5038</c:v>
                </c:pt>
                <c:pt idx="5038">
                  <c:v>5039</c:v>
                </c:pt>
                <c:pt idx="5039">
                  <c:v>5040</c:v>
                </c:pt>
                <c:pt idx="5040">
                  <c:v>5041</c:v>
                </c:pt>
                <c:pt idx="5041">
                  <c:v>5042</c:v>
                </c:pt>
                <c:pt idx="5042">
                  <c:v>5043</c:v>
                </c:pt>
                <c:pt idx="5043">
                  <c:v>5044</c:v>
                </c:pt>
                <c:pt idx="5044">
                  <c:v>5045</c:v>
                </c:pt>
                <c:pt idx="5045">
                  <c:v>5046</c:v>
                </c:pt>
                <c:pt idx="5046">
                  <c:v>5047</c:v>
                </c:pt>
                <c:pt idx="5047">
                  <c:v>5048</c:v>
                </c:pt>
                <c:pt idx="5048">
                  <c:v>5049</c:v>
                </c:pt>
                <c:pt idx="5049">
                  <c:v>5050</c:v>
                </c:pt>
                <c:pt idx="5050">
                  <c:v>5051</c:v>
                </c:pt>
                <c:pt idx="5051">
                  <c:v>5052</c:v>
                </c:pt>
                <c:pt idx="5052">
                  <c:v>5053</c:v>
                </c:pt>
                <c:pt idx="5053">
                  <c:v>5054</c:v>
                </c:pt>
                <c:pt idx="5054">
                  <c:v>5055</c:v>
                </c:pt>
                <c:pt idx="5055">
                  <c:v>5056</c:v>
                </c:pt>
                <c:pt idx="5056">
                  <c:v>5057</c:v>
                </c:pt>
                <c:pt idx="5057">
                  <c:v>5058</c:v>
                </c:pt>
                <c:pt idx="5058">
                  <c:v>5059</c:v>
                </c:pt>
                <c:pt idx="5059">
                  <c:v>5060</c:v>
                </c:pt>
                <c:pt idx="5060">
                  <c:v>5061</c:v>
                </c:pt>
                <c:pt idx="5061">
                  <c:v>5062</c:v>
                </c:pt>
                <c:pt idx="5062">
                  <c:v>5063</c:v>
                </c:pt>
                <c:pt idx="5063">
                  <c:v>5064</c:v>
                </c:pt>
                <c:pt idx="5064">
                  <c:v>5065</c:v>
                </c:pt>
                <c:pt idx="5065">
                  <c:v>5066</c:v>
                </c:pt>
                <c:pt idx="5066">
                  <c:v>5067</c:v>
                </c:pt>
                <c:pt idx="5067">
                  <c:v>5068</c:v>
                </c:pt>
                <c:pt idx="5068">
                  <c:v>5069</c:v>
                </c:pt>
                <c:pt idx="5069">
                  <c:v>5070</c:v>
                </c:pt>
                <c:pt idx="5070">
                  <c:v>5071</c:v>
                </c:pt>
                <c:pt idx="5071">
                  <c:v>5072</c:v>
                </c:pt>
                <c:pt idx="5072">
                  <c:v>5073</c:v>
                </c:pt>
                <c:pt idx="5073">
                  <c:v>5074</c:v>
                </c:pt>
                <c:pt idx="5074">
                  <c:v>5075</c:v>
                </c:pt>
                <c:pt idx="5075">
                  <c:v>5076</c:v>
                </c:pt>
                <c:pt idx="5076">
                  <c:v>5077</c:v>
                </c:pt>
                <c:pt idx="5077">
                  <c:v>5078</c:v>
                </c:pt>
                <c:pt idx="5078">
                  <c:v>5079</c:v>
                </c:pt>
                <c:pt idx="5079">
                  <c:v>5080</c:v>
                </c:pt>
                <c:pt idx="5080">
                  <c:v>5081</c:v>
                </c:pt>
                <c:pt idx="5081">
                  <c:v>5082</c:v>
                </c:pt>
                <c:pt idx="5082">
                  <c:v>5083</c:v>
                </c:pt>
                <c:pt idx="5083">
                  <c:v>5084</c:v>
                </c:pt>
                <c:pt idx="5084">
                  <c:v>5085</c:v>
                </c:pt>
                <c:pt idx="5085">
                  <c:v>5086</c:v>
                </c:pt>
                <c:pt idx="5086">
                  <c:v>5087</c:v>
                </c:pt>
                <c:pt idx="5087">
                  <c:v>5088</c:v>
                </c:pt>
                <c:pt idx="5088">
                  <c:v>5089</c:v>
                </c:pt>
                <c:pt idx="5089">
                  <c:v>5090</c:v>
                </c:pt>
                <c:pt idx="5090">
                  <c:v>5091</c:v>
                </c:pt>
                <c:pt idx="5091">
                  <c:v>5092</c:v>
                </c:pt>
                <c:pt idx="5092">
                  <c:v>5093</c:v>
                </c:pt>
                <c:pt idx="5093">
                  <c:v>5094</c:v>
                </c:pt>
                <c:pt idx="5094">
                  <c:v>5095</c:v>
                </c:pt>
                <c:pt idx="5095">
                  <c:v>5096</c:v>
                </c:pt>
                <c:pt idx="5096">
                  <c:v>5097</c:v>
                </c:pt>
                <c:pt idx="5097">
                  <c:v>5098</c:v>
                </c:pt>
                <c:pt idx="5098">
                  <c:v>5099</c:v>
                </c:pt>
                <c:pt idx="5099">
                  <c:v>5100</c:v>
                </c:pt>
                <c:pt idx="5100">
                  <c:v>5101</c:v>
                </c:pt>
                <c:pt idx="5101">
                  <c:v>5102</c:v>
                </c:pt>
                <c:pt idx="5102">
                  <c:v>5103</c:v>
                </c:pt>
                <c:pt idx="5103">
                  <c:v>5104</c:v>
                </c:pt>
                <c:pt idx="5104">
                  <c:v>5105</c:v>
                </c:pt>
                <c:pt idx="5105">
                  <c:v>5106</c:v>
                </c:pt>
                <c:pt idx="5106">
                  <c:v>5107</c:v>
                </c:pt>
                <c:pt idx="5107">
                  <c:v>5108</c:v>
                </c:pt>
                <c:pt idx="5108">
                  <c:v>5109</c:v>
                </c:pt>
                <c:pt idx="5109">
                  <c:v>5110</c:v>
                </c:pt>
                <c:pt idx="5110">
                  <c:v>5111</c:v>
                </c:pt>
                <c:pt idx="5111">
                  <c:v>5112</c:v>
                </c:pt>
                <c:pt idx="5112">
                  <c:v>5113</c:v>
                </c:pt>
                <c:pt idx="5113">
                  <c:v>5114</c:v>
                </c:pt>
                <c:pt idx="5114">
                  <c:v>5115</c:v>
                </c:pt>
                <c:pt idx="5115">
                  <c:v>5116</c:v>
                </c:pt>
                <c:pt idx="5116">
                  <c:v>5117</c:v>
                </c:pt>
                <c:pt idx="5117">
                  <c:v>5118</c:v>
                </c:pt>
                <c:pt idx="5118">
                  <c:v>5119</c:v>
                </c:pt>
                <c:pt idx="5119">
                  <c:v>5120</c:v>
                </c:pt>
                <c:pt idx="5120">
                  <c:v>5121</c:v>
                </c:pt>
                <c:pt idx="5121">
                  <c:v>5122</c:v>
                </c:pt>
                <c:pt idx="5122">
                  <c:v>5123</c:v>
                </c:pt>
                <c:pt idx="5123">
                  <c:v>5124</c:v>
                </c:pt>
                <c:pt idx="5124">
                  <c:v>5125</c:v>
                </c:pt>
                <c:pt idx="5125">
                  <c:v>5126</c:v>
                </c:pt>
                <c:pt idx="5126">
                  <c:v>5127</c:v>
                </c:pt>
                <c:pt idx="5127">
                  <c:v>5128</c:v>
                </c:pt>
                <c:pt idx="5128">
                  <c:v>5129</c:v>
                </c:pt>
                <c:pt idx="5129">
                  <c:v>5130</c:v>
                </c:pt>
                <c:pt idx="5130">
                  <c:v>5131</c:v>
                </c:pt>
                <c:pt idx="5131">
                  <c:v>5132</c:v>
                </c:pt>
                <c:pt idx="5132">
                  <c:v>5133</c:v>
                </c:pt>
                <c:pt idx="5133">
                  <c:v>5134</c:v>
                </c:pt>
                <c:pt idx="5134">
                  <c:v>5135</c:v>
                </c:pt>
                <c:pt idx="5135">
                  <c:v>5136</c:v>
                </c:pt>
                <c:pt idx="5136">
                  <c:v>5137</c:v>
                </c:pt>
                <c:pt idx="5137">
                  <c:v>5138</c:v>
                </c:pt>
                <c:pt idx="5138">
                  <c:v>5139</c:v>
                </c:pt>
                <c:pt idx="5139">
                  <c:v>5140</c:v>
                </c:pt>
                <c:pt idx="5140">
                  <c:v>5141</c:v>
                </c:pt>
                <c:pt idx="5141">
                  <c:v>5142</c:v>
                </c:pt>
                <c:pt idx="5142">
                  <c:v>5143</c:v>
                </c:pt>
                <c:pt idx="5143">
                  <c:v>5144</c:v>
                </c:pt>
                <c:pt idx="5144">
                  <c:v>5145</c:v>
                </c:pt>
                <c:pt idx="5145">
                  <c:v>5146</c:v>
                </c:pt>
                <c:pt idx="5146">
                  <c:v>5147</c:v>
                </c:pt>
                <c:pt idx="5147">
                  <c:v>5148</c:v>
                </c:pt>
                <c:pt idx="5148">
                  <c:v>5149</c:v>
                </c:pt>
                <c:pt idx="5149">
                  <c:v>5150</c:v>
                </c:pt>
                <c:pt idx="5150">
                  <c:v>5151</c:v>
                </c:pt>
                <c:pt idx="5151">
                  <c:v>5152</c:v>
                </c:pt>
                <c:pt idx="5152">
                  <c:v>5153</c:v>
                </c:pt>
                <c:pt idx="5153">
                  <c:v>5154</c:v>
                </c:pt>
                <c:pt idx="5154">
                  <c:v>5155</c:v>
                </c:pt>
                <c:pt idx="5155">
                  <c:v>5156</c:v>
                </c:pt>
                <c:pt idx="5156">
                  <c:v>5157</c:v>
                </c:pt>
                <c:pt idx="5157">
                  <c:v>5158</c:v>
                </c:pt>
                <c:pt idx="5158">
                  <c:v>5159</c:v>
                </c:pt>
                <c:pt idx="5159">
                  <c:v>5160</c:v>
                </c:pt>
                <c:pt idx="5160">
                  <c:v>5161</c:v>
                </c:pt>
                <c:pt idx="5161">
                  <c:v>5162</c:v>
                </c:pt>
                <c:pt idx="5162">
                  <c:v>5163</c:v>
                </c:pt>
                <c:pt idx="5163">
                  <c:v>5164</c:v>
                </c:pt>
                <c:pt idx="5164">
                  <c:v>5165</c:v>
                </c:pt>
                <c:pt idx="5165">
                  <c:v>5166</c:v>
                </c:pt>
                <c:pt idx="5166">
                  <c:v>5167</c:v>
                </c:pt>
                <c:pt idx="5167">
                  <c:v>5168</c:v>
                </c:pt>
                <c:pt idx="5168">
                  <c:v>5169</c:v>
                </c:pt>
                <c:pt idx="5169">
                  <c:v>5170</c:v>
                </c:pt>
                <c:pt idx="5170">
                  <c:v>5171</c:v>
                </c:pt>
                <c:pt idx="5171">
                  <c:v>5172</c:v>
                </c:pt>
                <c:pt idx="5172">
                  <c:v>5173</c:v>
                </c:pt>
                <c:pt idx="5173">
                  <c:v>5174</c:v>
                </c:pt>
                <c:pt idx="5174">
                  <c:v>5175</c:v>
                </c:pt>
                <c:pt idx="5175">
                  <c:v>5176</c:v>
                </c:pt>
                <c:pt idx="5176">
                  <c:v>5177</c:v>
                </c:pt>
                <c:pt idx="5177">
                  <c:v>5178</c:v>
                </c:pt>
                <c:pt idx="5178">
                  <c:v>5179</c:v>
                </c:pt>
                <c:pt idx="5179">
                  <c:v>5180</c:v>
                </c:pt>
                <c:pt idx="5180">
                  <c:v>5181</c:v>
                </c:pt>
                <c:pt idx="5181">
                  <c:v>5182</c:v>
                </c:pt>
                <c:pt idx="5182">
                  <c:v>5183</c:v>
                </c:pt>
                <c:pt idx="5183">
                  <c:v>5184</c:v>
                </c:pt>
                <c:pt idx="5184">
                  <c:v>5185</c:v>
                </c:pt>
                <c:pt idx="5185">
                  <c:v>5186</c:v>
                </c:pt>
                <c:pt idx="5186">
                  <c:v>5187</c:v>
                </c:pt>
                <c:pt idx="5187">
                  <c:v>5188</c:v>
                </c:pt>
                <c:pt idx="5188">
                  <c:v>5189</c:v>
                </c:pt>
                <c:pt idx="5189">
                  <c:v>5190</c:v>
                </c:pt>
                <c:pt idx="5190">
                  <c:v>5191</c:v>
                </c:pt>
                <c:pt idx="5191">
                  <c:v>5192</c:v>
                </c:pt>
                <c:pt idx="5192">
                  <c:v>5193</c:v>
                </c:pt>
                <c:pt idx="5193">
                  <c:v>5194</c:v>
                </c:pt>
                <c:pt idx="5194">
                  <c:v>5195</c:v>
                </c:pt>
                <c:pt idx="5195">
                  <c:v>5196</c:v>
                </c:pt>
                <c:pt idx="5196">
                  <c:v>5197</c:v>
                </c:pt>
                <c:pt idx="5197">
                  <c:v>5198</c:v>
                </c:pt>
                <c:pt idx="5198">
                  <c:v>5199</c:v>
                </c:pt>
                <c:pt idx="5199">
                  <c:v>5200</c:v>
                </c:pt>
                <c:pt idx="5200">
                  <c:v>5201</c:v>
                </c:pt>
                <c:pt idx="5201">
                  <c:v>5202</c:v>
                </c:pt>
                <c:pt idx="5202">
                  <c:v>5203</c:v>
                </c:pt>
                <c:pt idx="5203">
                  <c:v>5204</c:v>
                </c:pt>
                <c:pt idx="5204">
                  <c:v>5205</c:v>
                </c:pt>
                <c:pt idx="5205">
                  <c:v>5206</c:v>
                </c:pt>
                <c:pt idx="5206">
                  <c:v>5207</c:v>
                </c:pt>
                <c:pt idx="5207">
                  <c:v>5208</c:v>
                </c:pt>
                <c:pt idx="5208">
                  <c:v>5209</c:v>
                </c:pt>
                <c:pt idx="5209">
                  <c:v>5210</c:v>
                </c:pt>
                <c:pt idx="5210">
                  <c:v>5211</c:v>
                </c:pt>
                <c:pt idx="5211">
                  <c:v>5212</c:v>
                </c:pt>
                <c:pt idx="5212">
                  <c:v>5213</c:v>
                </c:pt>
                <c:pt idx="5213">
                  <c:v>5214</c:v>
                </c:pt>
                <c:pt idx="5214">
                  <c:v>5215</c:v>
                </c:pt>
                <c:pt idx="5215">
                  <c:v>5216</c:v>
                </c:pt>
                <c:pt idx="5216">
                  <c:v>5217</c:v>
                </c:pt>
                <c:pt idx="5217">
                  <c:v>5218</c:v>
                </c:pt>
                <c:pt idx="5218">
                  <c:v>5219</c:v>
                </c:pt>
                <c:pt idx="5219">
                  <c:v>5220</c:v>
                </c:pt>
                <c:pt idx="5220">
                  <c:v>5221</c:v>
                </c:pt>
                <c:pt idx="5221">
                  <c:v>5222</c:v>
                </c:pt>
                <c:pt idx="5222">
                  <c:v>5223</c:v>
                </c:pt>
                <c:pt idx="5223">
                  <c:v>5224</c:v>
                </c:pt>
                <c:pt idx="5224">
                  <c:v>5225</c:v>
                </c:pt>
                <c:pt idx="5225">
                  <c:v>5226</c:v>
                </c:pt>
                <c:pt idx="5226">
                  <c:v>5227</c:v>
                </c:pt>
                <c:pt idx="5227">
                  <c:v>5228</c:v>
                </c:pt>
                <c:pt idx="5228">
                  <c:v>5229</c:v>
                </c:pt>
                <c:pt idx="5229">
                  <c:v>5230</c:v>
                </c:pt>
                <c:pt idx="5230">
                  <c:v>5231</c:v>
                </c:pt>
                <c:pt idx="5231">
                  <c:v>5232</c:v>
                </c:pt>
                <c:pt idx="5232">
                  <c:v>5233</c:v>
                </c:pt>
                <c:pt idx="5233">
                  <c:v>5234</c:v>
                </c:pt>
                <c:pt idx="5234">
                  <c:v>5235</c:v>
                </c:pt>
                <c:pt idx="5235">
                  <c:v>5236</c:v>
                </c:pt>
                <c:pt idx="5236">
                  <c:v>5237</c:v>
                </c:pt>
                <c:pt idx="5237">
                  <c:v>5238</c:v>
                </c:pt>
                <c:pt idx="5238">
                  <c:v>5239</c:v>
                </c:pt>
                <c:pt idx="5239">
                  <c:v>5240</c:v>
                </c:pt>
                <c:pt idx="5240">
                  <c:v>5241</c:v>
                </c:pt>
                <c:pt idx="5241">
                  <c:v>5242</c:v>
                </c:pt>
                <c:pt idx="5242">
                  <c:v>5243</c:v>
                </c:pt>
                <c:pt idx="5243">
                  <c:v>5244</c:v>
                </c:pt>
                <c:pt idx="5244">
                  <c:v>5245</c:v>
                </c:pt>
                <c:pt idx="5245">
                  <c:v>5246</c:v>
                </c:pt>
                <c:pt idx="5246">
                  <c:v>5247</c:v>
                </c:pt>
                <c:pt idx="5247">
                  <c:v>5248</c:v>
                </c:pt>
                <c:pt idx="5248">
                  <c:v>5249</c:v>
                </c:pt>
                <c:pt idx="5249">
                  <c:v>5250</c:v>
                </c:pt>
                <c:pt idx="5250">
                  <c:v>5251</c:v>
                </c:pt>
                <c:pt idx="5251">
                  <c:v>5252</c:v>
                </c:pt>
                <c:pt idx="5252">
                  <c:v>5253</c:v>
                </c:pt>
                <c:pt idx="5253">
                  <c:v>5254</c:v>
                </c:pt>
                <c:pt idx="5254">
                  <c:v>5255</c:v>
                </c:pt>
                <c:pt idx="5255">
                  <c:v>5256</c:v>
                </c:pt>
                <c:pt idx="5256">
                  <c:v>5257</c:v>
                </c:pt>
                <c:pt idx="5257">
                  <c:v>5258</c:v>
                </c:pt>
                <c:pt idx="5258">
                  <c:v>5259</c:v>
                </c:pt>
                <c:pt idx="5259">
                  <c:v>5260</c:v>
                </c:pt>
                <c:pt idx="5260">
                  <c:v>5261</c:v>
                </c:pt>
                <c:pt idx="5261">
                  <c:v>5262</c:v>
                </c:pt>
                <c:pt idx="5262">
                  <c:v>5263</c:v>
                </c:pt>
                <c:pt idx="5263">
                  <c:v>5264</c:v>
                </c:pt>
                <c:pt idx="5264">
                  <c:v>5265</c:v>
                </c:pt>
                <c:pt idx="5265">
                  <c:v>5266</c:v>
                </c:pt>
                <c:pt idx="5266">
                  <c:v>5267</c:v>
                </c:pt>
                <c:pt idx="5267">
                  <c:v>5268</c:v>
                </c:pt>
                <c:pt idx="5268">
                  <c:v>5269</c:v>
                </c:pt>
                <c:pt idx="5269">
                  <c:v>5270</c:v>
                </c:pt>
                <c:pt idx="5270">
                  <c:v>5271</c:v>
                </c:pt>
                <c:pt idx="5271">
                  <c:v>5272</c:v>
                </c:pt>
                <c:pt idx="5272">
                  <c:v>5273</c:v>
                </c:pt>
                <c:pt idx="5273">
                  <c:v>5274</c:v>
                </c:pt>
                <c:pt idx="5274">
                  <c:v>5275</c:v>
                </c:pt>
                <c:pt idx="5275">
                  <c:v>5276</c:v>
                </c:pt>
                <c:pt idx="5276">
                  <c:v>5277</c:v>
                </c:pt>
                <c:pt idx="5277">
                  <c:v>5278</c:v>
                </c:pt>
                <c:pt idx="5278">
                  <c:v>5279</c:v>
                </c:pt>
                <c:pt idx="5279">
                  <c:v>5280</c:v>
                </c:pt>
                <c:pt idx="5280">
                  <c:v>5281</c:v>
                </c:pt>
                <c:pt idx="5281">
                  <c:v>5282</c:v>
                </c:pt>
                <c:pt idx="5282">
                  <c:v>5283</c:v>
                </c:pt>
                <c:pt idx="5283">
                  <c:v>5284</c:v>
                </c:pt>
                <c:pt idx="5284">
                  <c:v>5285</c:v>
                </c:pt>
                <c:pt idx="5285">
                  <c:v>5286</c:v>
                </c:pt>
                <c:pt idx="5286">
                  <c:v>5287</c:v>
                </c:pt>
                <c:pt idx="5287">
                  <c:v>5288</c:v>
                </c:pt>
                <c:pt idx="5288">
                  <c:v>5289</c:v>
                </c:pt>
                <c:pt idx="5289">
                  <c:v>5290</c:v>
                </c:pt>
                <c:pt idx="5290">
                  <c:v>5291</c:v>
                </c:pt>
                <c:pt idx="5291">
                  <c:v>5292</c:v>
                </c:pt>
                <c:pt idx="5292">
                  <c:v>5293</c:v>
                </c:pt>
                <c:pt idx="5293">
                  <c:v>5294</c:v>
                </c:pt>
                <c:pt idx="5294">
                  <c:v>5295</c:v>
                </c:pt>
                <c:pt idx="5295">
                  <c:v>5296</c:v>
                </c:pt>
                <c:pt idx="5296">
                  <c:v>5297</c:v>
                </c:pt>
                <c:pt idx="5297">
                  <c:v>5298</c:v>
                </c:pt>
                <c:pt idx="5298">
                  <c:v>5299</c:v>
                </c:pt>
                <c:pt idx="5299">
                  <c:v>5300</c:v>
                </c:pt>
                <c:pt idx="5300">
                  <c:v>5301</c:v>
                </c:pt>
                <c:pt idx="5301">
                  <c:v>5302</c:v>
                </c:pt>
                <c:pt idx="5302">
                  <c:v>5303</c:v>
                </c:pt>
                <c:pt idx="5303">
                  <c:v>5304</c:v>
                </c:pt>
                <c:pt idx="5304">
                  <c:v>5305</c:v>
                </c:pt>
                <c:pt idx="5305">
                  <c:v>5306</c:v>
                </c:pt>
                <c:pt idx="5306">
                  <c:v>5307</c:v>
                </c:pt>
                <c:pt idx="5307">
                  <c:v>5308</c:v>
                </c:pt>
                <c:pt idx="5308">
                  <c:v>5309</c:v>
                </c:pt>
                <c:pt idx="5309">
                  <c:v>5310</c:v>
                </c:pt>
                <c:pt idx="5310">
                  <c:v>5311</c:v>
                </c:pt>
                <c:pt idx="5311">
                  <c:v>5312</c:v>
                </c:pt>
                <c:pt idx="5312">
                  <c:v>5313</c:v>
                </c:pt>
                <c:pt idx="5313">
                  <c:v>5314</c:v>
                </c:pt>
                <c:pt idx="5314">
                  <c:v>5315</c:v>
                </c:pt>
                <c:pt idx="5315">
                  <c:v>5316</c:v>
                </c:pt>
                <c:pt idx="5316">
                  <c:v>5317</c:v>
                </c:pt>
                <c:pt idx="5317">
                  <c:v>5318</c:v>
                </c:pt>
                <c:pt idx="5318">
                  <c:v>5319</c:v>
                </c:pt>
                <c:pt idx="5319">
                  <c:v>5320</c:v>
                </c:pt>
                <c:pt idx="5320">
                  <c:v>5321</c:v>
                </c:pt>
                <c:pt idx="5321">
                  <c:v>5322</c:v>
                </c:pt>
                <c:pt idx="5322">
                  <c:v>5323</c:v>
                </c:pt>
                <c:pt idx="5323">
                  <c:v>5324</c:v>
                </c:pt>
                <c:pt idx="5324">
                  <c:v>5325</c:v>
                </c:pt>
                <c:pt idx="5325">
                  <c:v>5326</c:v>
                </c:pt>
                <c:pt idx="5326">
                  <c:v>5327</c:v>
                </c:pt>
                <c:pt idx="5327">
                  <c:v>5328</c:v>
                </c:pt>
                <c:pt idx="5328">
                  <c:v>5329</c:v>
                </c:pt>
                <c:pt idx="5329">
                  <c:v>5330</c:v>
                </c:pt>
                <c:pt idx="5330">
                  <c:v>5331</c:v>
                </c:pt>
                <c:pt idx="5331">
                  <c:v>5332</c:v>
                </c:pt>
                <c:pt idx="5332">
                  <c:v>5333</c:v>
                </c:pt>
                <c:pt idx="5333">
                  <c:v>5334</c:v>
                </c:pt>
                <c:pt idx="5334">
                  <c:v>5335</c:v>
                </c:pt>
                <c:pt idx="5335">
                  <c:v>5336</c:v>
                </c:pt>
                <c:pt idx="5336">
                  <c:v>5337</c:v>
                </c:pt>
                <c:pt idx="5337">
                  <c:v>5338</c:v>
                </c:pt>
                <c:pt idx="5338">
                  <c:v>5339</c:v>
                </c:pt>
                <c:pt idx="5339">
                  <c:v>5340</c:v>
                </c:pt>
                <c:pt idx="5340">
                  <c:v>5341</c:v>
                </c:pt>
                <c:pt idx="5341">
                  <c:v>5342</c:v>
                </c:pt>
                <c:pt idx="5342">
                  <c:v>5343</c:v>
                </c:pt>
                <c:pt idx="5343">
                  <c:v>5344</c:v>
                </c:pt>
                <c:pt idx="5344">
                  <c:v>5345</c:v>
                </c:pt>
                <c:pt idx="5345">
                  <c:v>5346</c:v>
                </c:pt>
                <c:pt idx="5346">
                  <c:v>5347</c:v>
                </c:pt>
                <c:pt idx="5347">
                  <c:v>5348</c:v>
                </c:pt>
                <c:pt idx="5348">
                  <c:v>5349</c:v>
                </c:pt>
                <c:pt idx="5349">
                  <c:v>5350</c:v>
                </c:pt>
                <c:pt idx="5350">
                  <c:v>5351</c:v>
                </c:pt>
                <c:pt idx="5351">
                  <c:v>5352</c:v>
                </c:pt>
                <c:pt idx="5352">
                  <c:v>5353</c:v>
                </c:pt>
                <c:pt idx="5353">
                  <c:v>5354</c:v>
                </c:pt>
                <c:pt idx="5354">
                  <c:v>5355</c:v>
                </c:pt>
                <c:pt idx="5355">
                  <c:v>5356</c:v>
                </c:pt>
                <c:pt idx="5356">
                  <c:v>5357</c:v>
                </c:pt>
                <c:pt idx="5357">
                  <c:v>5358</c:v>
                </c:pt>
                <c:pt idx="5358">
                  <c:v>5359</c:v>
                </c:pt>
                <c:pt idx="5359">
                  <c:v>5360</c:v>
                </c:pt>
                <c:pt idx="5360">
                  <c:v>5361</c:v>
                </c:pt>
                <c:pt idx="5361">
                  <c:v>5362</c:v>
                </c:pt>
                <c:pt idx="5362">
                  <c:v>5363</c:v>
                </c:pt>
                <c:pt idx="5363">
                  <c:v>5364</c:v>
                </c:pt>
                <c:pt idx="5364">
                  <c:v>5365</c:v>
                </c:pt>
                <c:pt idx="5365">
                  <c:v>5366</c:v>
                </c:pt>
                <c:pt idx="5366">
                  <c:v>5367</c:v>
                </c:pt>
                <c:pt idx="5367">
                  <c:v>5368</c:v>
                </c:pt>
                <c:pt idx="5368">
                  <c:v>5369</c:v>
                </c:pt>
                <c:pt idx="5369">
                  <c:v>5370</c:v>
                </c:pt>
                <c:pt idx="5370">
                  <c:v>5371</c:v>
                </c:pt>
                <c:pt idx="5371">
                  <c:v>5372</c:v>
                </c:pt>
                <c:pt idx="5372">
                  <c:v>5373</c:v>
                </c:pt>
                <c:pt idx="5373">
                  <c:v>5374</c:v>
                </c:pt>
                <c:pt idx="5374">
                  <c:v>5375</c:v>
                </c:pt>
                <c:pt idx="5375">
                  <c:v>5376</c:v>
                </c:pt>
                <c:pt idx="5376">
                  <c:v>5377</c:v>
                </c:pt>
                <c:pt idx="5377">
                  <c:v>5378</c:v>
                </c:pt>
                <c:pt idx="5378">
                  <c:v>5379</c:v>
                </c:pt>
                <c:pt idx="5379">
                  <c:v>5380</c:v>
                </c:pt>
                <c:pt idx="5380">
                  <c:v>5381</c:v>
                </c:pt>
                <c:pt idx="5381">
                  <c:v>5382</c:v>
                </c:pt>
                <c:pt idx="5382">
                  <c:v>5383</c:v>
                </c:pt>
                <c:pt idx="5383">
                  <c:v>5384</c:v>
                </c:pt>
                <c:pt idx="5384">
                  <c:v>5385</c:v>
                </c:pt>
                <c:pt idx="5385">
                  <c:v>5386</c:v>
                </c:pt>
                <c:pt idx="5386">
                  <c:v>5387</c:v>
                </c:pt>
                <c:pt idx="5387">
                  <c:v>5388</c:v>
                </c:pt>
                <c:pt idx="5388">
                  <c:v>5389</c:v>
                </c:pt>
                <c:pt idx="5389">
                  <c:v>5390</c:v>
                </c:pt>
                <c:pt idx="5390">
                  <c:v>5391</c:v>
                </c:pt>
                <c:pt idx="5391">
                  <c:v>5392</c:v>
                </c:pt>
                <c:pt idx="5392">
                  <c:v>5393</c:v>
                </c:pt>
                <c:pt idx="5393">
                  <c:v>5394</c:v>
                </c:pt>
                <c:pt idx="5394">
                  <c:v>5395</c:v>
                </c:pt>
                <c:pt idx="5395">
                  <c:v>5396</c:v>
                </c:pt>
                <c:pt idx="5396">
                  <c:v>5397</c:v>
                </c:pt>
                <c:pt idx="5397">
                  <c:v>5398</c:v>
                </c:pt>
                <c:pt idx="5398">
                  <c:v>5399</c:v>
                </c:pt>
                <c:pt idx="5399">
                  <c:v>5400</c:v>
                </c:pt>
                <c:pt idx="5400">
                  <c:v>5401</c:v>
                </c:pt>
                <c:pt idx="5401">
                  <c:v>5402</c:v>
                </c:pt>
                <c:pt idx="5402">
                  <c:v>5403</c:v>
                </c:pt>
                <c:pt idx="5403">
                  <c:v>5404</c:v>
                </c:pt>
                <c:pt idx="5404">
                  <c:v>5405</c:v>
                </c:pt>
                <c:pt idx="5405">
                  <c:v>5406</c:v>
                </c:pt>
                <c:pt idx="5406">
                  <c:v>5407</c:v>
                </c:pt>
                <c:pt idx="5407">
                  <c:v>5408</c:v>
                </c:pt>
                <c:pt idx="5408">
                  <c:v>5409</c:v>
                </c:pt>
                <c:pt idx="5409">
                  <c:v>5410</c:v>
                </c:pt>
                <c:pt idx="5410">
                  <c:v>5411</c:v>
                </c:pt>
                <c:pt idx="5411">
                  <c:v>5412</c:v>
                </c:pt>
                <c:pt idx="5412">
                  <c:v>5413</c:v>
                </c:pt>
                <c:pt idx="5413">
                  <c:v>5414</c:v>
                </c:pt>
                <c:pt idx="5414">
                  <c:v>5415</c:v>
                </c:pt>
                <c:pt idx="5415">
                  <c:v>5416</c:v>
                </c:pt>
                <c:pt idx="5416">
                  <c:v>5417</c:v>
                </c:pt>
                <c:pt idx="5417">
                  <c:v>5418</c:v>
                </c:pt>
                <c:pt idx="5418">
                  <c:v>5419</c:v>
                </c:pt>
                <c:pt idx="5419">
                  <c:v>5420</c:v>
                </c:pt>
                <c:pt idx="5420">
                  <c:v>5421</c:v>
                </c:pt>
                <c:pt idx="5421">
                  <c:v>5422</c:v>
                </c:pt>
                <c:pt idx="5422">
                  <c:v>5423</c:v>
                </c:pt>
                <c:pt idx="5423">
                  <c:v>5424</c:v>
                </c:pt>
                <c:pt idx="5424">
                  <c:v>5425</c:v>
                </c:pt>
                <c:pt idx="5425">
                  <c:v>5426</c:v>
                </c:pt>
                <c:pt idx="5426">
                  <c:v>5427</c:v>
                </c:pt>
                <c:pt idx="5427">
                  <c:v>5428</c:v>
                </c:pt>
                <c:pt idx="5428">
                  <c:v>5429</c:v>
                </c:pt>
                <c:pt idx="5429">
                  <c:v>5430</c:v>
                </c:pt>
                <c:pt idx="5430">
                  <c:v>5431</c:v>
                </c:pt>
                <c:pt idx="5431">
                  <c:v>5432</c:v>
                </c:pt>
                <c:pt idx="5432">
                  <c:v>5433</c:v>
                </c:pt>
                <c:pt idx="5433">
                  <c:v>5434</c:v>
                </c:pt>
                <c:pt idx="5434">
                  <c:v>5435</c:v>
                </c:pt>
                <c:pt idx="5435">
                  <c:v>5436</c:v>
                </c:pt>
                <c:pt idx="5436">
                  <c:v>5437</c:v>
                </c:pt>
                <c:pt idx="5437">
                  <c:v>5438</c:v>
                </c:pt>
                <c:pt idx="5438">
                  <c:v>5439</c:v>
                </c:pt>
                <c:pt idx="5439">
                  <c:v>5440</c:v>
                </c:pt>
                <c:pt idx="5440">
                  <c:v>5441</c:v>
                </c:pt>
                <c:pt idx="5441">
                  <c:v>5442</c:v>
                </c:pt>
                <c:pt idx="5442">
                  <c:v>5443</c:v>
                </c:pt>
                <c:pt idx="5443">
                  <c:v>5444</c:v>
                </c:pt>
                <c:pt idx="5444">
                  <c:v>5445</c:v>
                </c:pt>
                <c:pt idx="5445">
                  <c:v>5446</c:v>
                </c:pt>
                <c:pt idx="5446">
                  <c:v>5447</c:v>
                </c:pt>
                <c:pt idx="5447">
                  <c:v>5448</c:v>
                </c:pt>
                <c:pt idx="5448">
                  <c:v>5449</c:v>
                </c:pt>
                <c:pt idx="5449">
                  <c:v>5450</c:v>
                </c:pt>
                <c:pt idx="5450">
                  <c:v>5451</c:v>
                </c:pt>
                <c:pt idx="5451">
                  <c:v>5452</c:v>
                </c:pt>
                <c:pt idx="5452">
                  <c:v>5453</c:v>
                </c:pt>
                <c:pt idx="5453">
                  <c:v>5454</c:v>
                </c:pt>
                <c:pt idx="5454">
                  <c:v>5455</c:v>
                </c:pt>
                <c:pt idx="5455">
                  <c:v>5456</c:v>
                </c:pt>
                <c:pt idx="5456">
                  <c:v>5457</c:v>
                </c:pt>
                <c:pt idx="5457">
                  <c:v>5458</c:v>
                </c:pt>
                <c:pt idx="5458">
                  <c:v>5459</c:v>
                </c:pt>
                <c:pt idx="5459">
                  <c:v>5460</c:v>
                </c:pt>
                <c:pt idx="5460">
                  <c:v>5461</c:v>
                </c:pt>
                <c:pt idx="5461">
                  <c:v>5462</c:v>
                </c:pt>
                <c:pt idx="5462">
                  <c:v>5463</c:v>
                </c:pt>
                <c:pt idx="5463">
                  <c:v>5464</c:v>
                </c:pt>
                <c:pt idx="5464">
                  <c:v>5465</c:v>
                </c:pt>
                <c:pt idx="5465">
                  <c:v>5466</c:v>
                </c:pt>
                <c:pt idx="5466">
                  <c:v>5467</c:v>
                </c:pt>
                <c:pt idx="5467">
                  <c:v>5468</c:v>
                </c:pt>
                <c:pt idx="5468">
                  <c:v>5469</c:v>
                </c:pt>
                <c:pt idx="5469">
                  <c:v>5470</c:v>
                </c:pt>
                <c:pt idx="5470">
                  <c:v>5471</c:v>
                </c:pt>
                <c:pt idx="5471">
                  <c:v>5472</c:v>
                </c:pt>
                <c:pt idx="5472">
                  <c:v>5473</c:v>
                </c:pt>
                <c:pt idx="5473">
                  <c:v>5474</c:v>
                </c:pt>
                <c:pt idx="5474">
                  <c:v>5475</c:v>
                </c:pt>
                <c:pt idx="5475">
                  <c:v>5476</c:v>
                </c:pt>
                <c:pt idx="5476">
                  <c:v>5477</c:v>
                </c:pt>
                <c:pt idx="5477">
                  <c:v>5478</c:v>
                </c:pt>
                <c:pt idx="5478">
                  <c:v>5479</c:v>
                </c:pt>
                <c:pt idx="5479">
                  <c:v>5480</c:v>
                </c:pt>
                <c:pt idx="5480">
                  <c:v>5481</c:v>
                </c:pt>
                <c:pt idx="5481">
                  <c:v>5482</c:v>
                </c:pt>
                <c:pt idx="5482">
                  <c:v>5483</c:v>
                </c:pt>
                <c:pt idx="5483">
                  <c:v>5484</c:v>
                </c:pt>
                <c:pt idx="5484">
                  <c:v>5485</c:v>
                </c:pt>
                <c:pt idx="5485">
                  <c:v>5486</c:v>
                </c:pt>
                <c:pt idx="5486">
                  <c:v>5487</c:v>
                </c:pt>
                <c:pt idx="5487">
                  <c:v>5488</c:v>
                </c:pt>
                <c:pt idx="5488">
                  <c:v>5489</c:v>
                </c:pt>
                <c:pt idx="5489">
                  <c:v>5490</c:v>
                </c:pt>
                <c:pt idx="5490">
                  <c:v>5491</c:v>
                </c:pt>
                <c:pt idx="5491">
                  <c:v>5492</c:v>
                </c:pt>
                <c:pt idx="5492">
                  <c:v>5493</c:v>
                </c:pt>
                <c:pt idx="5493">
                  <c:v>5494</c:v>
                </c:pt>
                <c:pt idx="5494">
                  <c:v>5495</c:v>
                </c:pt>
                <c:pt idx="5495">
                  <c:v>5496</c:v>
                </c:pt>
                <c:pt idx="5496">
                  <c:v>5497</c:v>
                </c:pt>
                <c:pt idx="5497">
                  <c:v>5498</c:v>
                </c:pt>
                <c:pt idx="5498">
                  <c:v>5499</c:v>
                </c:pt>
                <c:pt idx="5499">
                  <c:v>5500</c:v>
                </c:pt>
                <c:pt idx="5500">
                  <c:v>5501</c:v>
                </c:pt>
                <c:pt idx="5501">
                  <c:v>5502</c:v>
                </c:pt>
                <c:pt idx="5502">
                  <c:v>5503</c:v>
                </c:pt>
                <c:pt idx="5503">
                  <c:v>5504</c:v>
                </c:pt>
                <c:pt idx="5504">
                  <c:v>5505</c:v>
                </c:pt>
                <c:pt idx="5505">
                  <c:v>5506</c:v>
                </c:pt>
                <c:pt idx="5506">
                  <c:v>5507</c:v>
                </c:pt>
                <c:pt idx="5507">
                  <c:v>5508</c:v>
                </c:pt>
                <c:pt idx="5508">
                  <c:v>5509</c:v>
                </c:pt>
                <c:pt idx="5509">
                  <c:v>5510</c:v>
                </c:pt>
                <c:pt idx="5510">
                  <c:v>5511</c:v>
                </c:pt>
                <c:pt idx="5511">
                  <c:v>5512</c:v>
                </c:pt>
                <c:pt idx="5512">
                  <c:v>5513</c:v>
                </c:pt>
                <c:pt idx="5513">
                  <c:v>5514</c:v>
                </c:pt>
                <c:pt idx="5514">
                  <c:v>5515</c:v>
                </c:pt>
                <c:pt idx="5515">
                  <c:v>5516</c:v>
                </c:pt>
                <c:pt idx="5516">
                  <c:v>5517</c:v>
                </c:pt>
                <c:pt idx="5517">
                  <c:v>5518</c:v>
                </c:pt>
                <c:pt idx="5518">
                  <c:v>5519</c:v>
                </c:pt>
                <c:pt idx="5519">
                  <c:v>5520</c:v>
                </c:pt>
                <c:pt idx="5520">
                  <c:v>5521</c:v>
                </c:pt>
                <c:pt idx="5521">
                  <c:v>5522</c:v>
                </c:pt>
                <c:pt idx="5522">
                  <c:v>5523</c:v>
                </c:pt>
                <c:pt idx="5523">
                  <c:v>5524</c:v>
                </c:pt>
                <c:pt idx="5524">
                  <c:v>5525</c:v>
                </c:pt>
                <c:pt idx="5525">
                  <c:v>5526</c:v>
                </c:pt>
                <c:pt idx="5526">
                  <c:v>5527</c:v>
                </c:pt>
                <c:pt idx="5527">
                  <c:v>5528</c:v>
                </c:pt>
                <c:pt idx="5528">
                  <c:v>5529</c:v>
                </c:pt>
                <c:pt idx="5529">
                  <c:v>5530</c:v>
                </c:pt>
                <c:pt idx="5530">
                  <c:v>5531</c:v>
                </c:pt>
                <c:pt idx="5531">
                  <c:v>5532</c:v>
                </c:pt>
                <c:pt idx="5532">
                  <c:v>5533</c:v>
                </c:pt>
                <c:pt idx="5533">
                  <c:v>5534</c:v>
                </c:pt>
                <c:pt idx="5534">
                  <c:v>5535</c:v>
                </c:pt>
                <c:pt idx="5535">
                  <c:v>5536</c:v>
                </c:pt>
                <c:pt idx="5536">
                  <c:v>5537</c:v>
                </c:pt>
                <c:pt idx="5537">
                  <c:v>5538</c:v>
                </c:pt>
                <c:pt idx="5538">
                  <c:v>5539</c:v>
                </c:pt>
                <c:pt idx="5539">
                  <c:v>5540</c:v>
                </c:pt>
                <c:pt idx="5540">
                  <c:v>5541</c:v>
                </c:pt>
                <c:pt idx="5541">
                  <c:v>5542</c:v>
                </c:pt>
                <c:pt idx="5542">
                  <c:v>5543</c:v>
                </c:pt>
                <c:pt idx="5543">
                  <c:v>5544</c:v>
                </c:pt>
                <c:pt idx="5544">
                  <c:v>5545</c:v>
                </c:pt>
                <c:pt idx="5545">
                  <c:v>5546</c:v>
                </c:pt>
                <c:pt idx="5546">
                  <c:v>5547</c:v>
                </c:pt>
                <c:pt idx="5547">
                  <c:v>5548</c:v>
                </c:pt>
                <c:pt idx="5548">
                  <c:v>5549</c:v>
                </c:pt>
                <c:pt idx="5549">
                  <c:v>5550</c:v>
                </c:pt>
                <c:pt idx="5550">
                  <c:v>5551</c:v>
                </c:pt>
                <c:pt idx="5551">
                  <c:v>5552</c:v>
                </c:pt>
                <c:pt idx="5552">
                  <c:v>5553</c:v>
                </c:pt>
                <c:pt idx="5553">
                  <c:v>5554</c:v>
                </c:pt>
                <c:pt idx="5554">
                  <c:v>5555</c:v>
                </c:pt>
                <c:pt idx="5555">
                  <c:v>5556</c:v>
                </c:pt>
                <c:pt idx="5556">
                  <c:v>5557</c:v>
                </c:pt>
                <c:pt idx="5557">
                  <c:v>5558</c:v>
                </c:pt>
                <c:pt idx="5558">
                  <c:v>5559</c:v>
                </c:pt>
                <c:pt idx="5559">
                  <c:v>5560</c:v>
                </c:pt>
                <c:pt idx="5560">
                  <c:v>5561</c:v>
                </c:pt>
                <c:pt idx="5561">
                  <c:v>5562</c:v>
                </c:pt>
                <c:pt idx="5562">
                  <c:v>5563</c:v>
                </c:pt>
                <c:pt idx="5563">
                  <c:v>5564</c:v>
                </c:pt>
                <c:pt idx="5564">
                  <c:v>5565</c:v>
                </c:pt>
                <c:pt idx="5565">
                  <c:v>5566</c:v>
                </c:pt>
                <c:pt idx="5566">
                  <c:v>5567</c:v>
                </c:pt>
                <c:pt idx="5567">
                  <c:v>5568</c:v>
                </c:pt>
                <c:pt idx="5568">
                  <c:v>5569</c:v>
                </c:pt>
                <c:pt idx="5569">
                  <c:v>5570</c:v>
                </c:pt>
                <c:pt idx="5570">
                  <c:v>5571</c:v>
                </c:pt>
                <c:pt idx="5571">
                  <c:v>5572</c:v>
                </c:pt>
                <c:pt idx="5572">
                  <c:v>5573</c:v>
                </c:pt>
                <c:pt idx="5573">
                  <c:v>5574</c:v>
                </c:pt>
                <c:pt idx="5574">
                  <c:v>5575</c:v>
                </c:pt>
                <c:pt idx="5575">
                  <c:v>5576</c:v>
                </c:pt>
                <c:pt idx="5576">
                  <c:v>5577</c:v>
                </c:pt>
                <c:pt idx="5577">
                  <c:v>5578</c:v>
                </c:pt>
                <c:pt idx="5578">
                  <c:v>5579</c:v>
                </c:pt>
                <c:pt idx="5579">
                  <c:v>5580</c:v>
                </c:pt>
                <c:pt idx="5580">
                  <c:v>5581</c:v>
                </c:pt>
                <c:pt idx="5581">
                  <c:v>5582</c:v>
                </c:pt>
                <c:pt idx="5582">
                  <c:v>5583</c:v>
                </c:pt>
                <c:pt idx="5583">
                  <c:v>5584</c:v>
                </c:pt>
                <c:pt idx="5584">
                  <c:v>5585</c:v>
                </c:pt>
                <c:pt idx="5585">
                  <c:v>5586</c:v>
                </c:pt>
                <c:pt idx="5586">
                  <c:v>5587</c:v>
                </c:pt>
                <c:pt idx="5587">
                  <c:v>5588</c:v>
                </c:pt>
                <c:pt idx="5588">
                  <c:v>5589</c:v>
                </c:pt>
                <c:pt idx="5589">
                  <c:v>5590</c:v>
                </c:pt>
                <c:pt idx="5590">
                  <c:v>5591</c:v>
                </c:pt>
                <c:pt idx="5591">
                  <c:v>5592</c:v>
                </c:pt>
                <c:pt idx="5592">
                  <c:v>5593</c:v>
                </c:pt>
                <c:pt idx="5593">
                  <c:v>5594</c:v>
                </c:pt>
                <c:pt idx="5594">
                  <c:v>5595</c:v>
                </c:pt>
                <c:pt idx="5595">
                  <c:v>5596</c:v>
                </c:pt>
                <c:pt idx="5596">
                  <c:v>5597</c:v>
                </c:pt>
                <c:pt idx="5597">
                  <c:v>5598</c:v>
                </c:pt>
                <c:pt idx="5598">
                  <c:v>5599</c:v>
                </c:pt>
                <c:pt idx="5599">
                  <c:v>5600</c:v>
                </c:pt>
                <c:pt idx="5600">
                  <c:v>5601</c:v>
                </c:pt>
                <c:pt idx="5601">
                  <c:v>5602</c:v>
                </c:pt>
                <c:pt idx="5602">
                  <c:v>5603</c:v>
                </c:pt>
                <c:pt idx="5603">
                  <c:v>5604</c:v>
                </c:pt>
                <c:pt idx="5604">
                  <c:v>5605</c:v>
                </c:pt>
                <c:pt idx="5605">
                  <c:v>5606</c:v>
                </c:pt>
                <c:pt idx="5606">
                  <c:v>5607</c:v>
                </c:pt>
                <c:pt idx="5607">
                  <c:v>5608</c:v>
                </c:pt>
                <c:pt idx="5608">
                  <c:v>5609</c:v>
                </c:pt>
                <c:pt idx="5609">
                  <c:v>5610</c:v>
                </c:pt>
                <c:pt idx="5610">
                  <c:v>5611</c:v>
                </c:pt>
                <c:pt idx="5611">
                  <c:v>5612</c:v>
                </c:pt>
                <c:pt idx="5612">
                  <c:v>5613</c:v>
                </c:pt>
                <c:pt idx="5613">
                  <c:v>5614</c:v>
                </c:pt>
                <c:pt idx="5614">
                  <c:v>5615</c:v>
                </c:pt>
                <c:pt idx="5615">
                  <c:v>5616</c:v>
                </c:pt>
                <c:pt idx="5616">
                  <c:v>5617</c:v>
                </c:pt>
                <c:pt idx="5617">
                  <c:v>5618</c:v>
                </c:pt>
                <c:pt idx="5618">
                  <c:v>5619</c:v>
                </c:pt>
                <c:pt idx="5619">
                  <c:v>5620</c:v>
                </c:pt>
                <c:pt idx="5620">
                  <c:v>5621</c:v>
                </c:pt>
                <c:pt idx="5621">
                  <c:v>5622</c:v>
                </c:pt>
                <c:pt idx="5622">
                  <c:v>5623</c:v>
                </c:pt>
                <c:pt idx="5623">
                  <c:v>5624</c:v>
                </c:pt>
                <c:pt idx="5624">
                  <c:v>5625</c:v>
                </c:pt>
                <c:pt idx="5625">
                  <c:v>5626</c:v>
                </c:pt>
                <c:pt idx="5626">
                  <c:v>5627</c:v>
                </c:pt>
                <c:pt idx="5627">
                  <c:v>5628</c:v>
                </c:pt>
                <c:pt idx="5628">
                  <c:v>5629</c:v>
                </c:pt>
                <c:pt idx="5629">
                  <c:v>5630</c:v>
                </c:pt>
                <c:pt idx="5630">
                  <c:v>5631</c:v>
                </c:pt>
                <c:pt idx="5631">
                  <c:v>5632</c:v>
                </c:pt>
                <c:pt idx="5632">
                  <c:v>5633</c:v>
                </c:pt>
                <c:pt idx="5633">
                  <c:v>5634</c:v>
                </c:pt>
                <c:pt idx="5634">
                  <c:v>5635</c:v>
                </c:pt>
                <c:pt idx="5635">
                  <c:v>5636</c:v>
                </c:pt>
                <c:pt idx="5636">
                  <c:v>5637</c:v>
                </c:pt>
                <c:pt idx="5637">
                  <c:v>5638</c:v>
                </c:pt>
                <c:pt idx="5638">
                  <c:v>5639</c:v>
                </c:pt>
                <c:pt idx="5639">
                  <c:v>5640</c:v>
                </c:pt>
                <c:pt idx="5640">
                  <c:v>5641</c:v>
                </c:pt>
                <c:pt idx="5641">
                  <c:v>5642</c:v>
                </c:pt>
                <c:pt idx="5642">
                  <c:v>5643</c:v>
                </c:pt>
                <c:pt idx="5643">
                  <c:v>5644</c:v>
                </c:pt>
                <c:pt idx="5644">
                  <c:v>5645</c:v>
                </c:pt>
                <c:pt idx="5645">
                  <c:v>5646</c:v>
                </c:pt>
                <c:pt idx="5646">
                  <c:v>5647</c:v>
                </c:pt>
                <c:pt idx="5647">
                  <c:v>5648</c:v>
                </c:pt>
                <c:pt idx="5648">
                  <c:v>5649</c:v>
                </c:pt>
                <c:pt idx="5649">
                  <c:v>5650</c:v>
                </c:pt>
                <c:pt idx="5650">
                  <c:v>5651</c:v>
                </c:pt>
                <c:pt idx="5651">
                  <c:v>5652</c:v>
                </c:pt>
                <c:pt idx="5652">
                  <c:v>5653</c:v>
                </c:pt>
                <c:pt idx="5653">
                  <c:v>5654</c:v>
                </c:pt>
                <c:pt idx="5654">
                  <c:v>5655</c:v>
                </c:pt>
                <c:pt idx="5655">
                  <c:v>5656</c:v>
                </c:pt>
                <c:pt idx="5656">
                  <c:v>5657</c:v>
                </c:pt>
                <c:pt idx="5657">
                  <c:v>5658</c:v>
                </c:pt>
                <c:pt idx="5658">
                  <c:v>5659</c:v>
                </c:pt>
                <c:pt idx="5659">
                  <c:v>5660</c:v>
                </c:pt>
                <c:pt idx="5660">
                  <c:v>5661</c:v>
                </c:pt>
                <c:pt idx="5661">
                  <c:v>5662</c:v>
                </c:pt>
                <c:pt idx="5662">
                  <c:v>5663</c:v>
                </c:pt>
                <c:pt idx="5663">
                  <c:v>5664</c:v>
                </c:pt>
                <c:pt idx="5664">
                  <c:v>5665</c:v>
                </c:pt>
                <c:pt idx="5665">
                  <c:v>5666</c:v>
                </c:pt>
                <c:pt idx="5666">
                  <c:v>5667</c:v>
                </c:pt>
                <c:pt idx="5667">
                  <c:v>5668</c:v>
                </c:pt>
                <c:pt idx="5668">
                  <c:v>5669</c:v>
                </c:pt>
                <c:pt idx="5669">
                  <c:v>5670</c:v>
                </c:pt>
                <c:pt idx="5670">
                  <c:v>5671</c:v>
                </c:pt>
                <c:pt idx="5671">
                  <c:v>5672</c:v>
                </c:pt>
                <c:pt idx="5672">
                  <c:v>5673</c:v>
                </c:pt>
                <c:pt idx="5673">
                  <c:v>5674</c:v>
                </c:pt>
                <c:pt idx="5674">
                  <c:v>5675</c:v>
                </c:pt>
                <c:pt idx="5675">
                  <c:v>5676</c:v>
                </c:pt>
                <c:pt idx="5676">
                  <c:v>5677</c:v>
                </c:pt>
                <c:pt idx="5677">
                  <c:v>5678</c:v>
                </c:pt>
                <c:pt idx="5678">
                  <c:v>5679</c:v>
                </c:pt>
                <c:pt idx="5679">
                  <c:v>5680</c:v>
                </c:pt>
                <c:pt idx="5680">
                  <c:v>5681</c:v>
                </c:pt>
                <c:pt idx="5681">
                  <c:v>5682</c:v>
                </c:pt>
                <c:pt idx="5682">
                  <c:v>5683</c:v>
                </c:pt>
                <c:pt idx="5683">
                  <c:v>5684</c:v>
                </c:pt>
                <c:pt idx="5684">
                  <c:v>5685</c:v>
                </c:pt>
                <c:pt idx="5685">
                  <c:v>5686</c:v>
                </c:pt>
                <c:pt idx="5686">
                  <c:v>5687</c:v>
                </c:pt>
                <c:pt idx="5687">
                  <c:v>5688</c:v>
                </c:pt>
                <c:pt idx="5688">
                  <c:v>5689</c:v>
                </c:pt>
                <c:pt idx="5689">
                  <c:v>5690</c:v>
                </c:pt>
                <c:pt idx="5690">
                  <c:v>5691</c:v>
                </c:pt>
                <c:pt idx="5691">
                  <c:v>5692</c:v>
                </c:pt>
                <c:pt idx="5692">
                  <c:v>5693</c:v>
                </c:pt>
                <c:pt idx="5693">
                  <c:v>5694</c:v>
                </c:pt>
                <c:pt idx="5694">
                  <c:v>5695</c:v>
                </c:pt>
                <c:pt idx="5695">
                  <c:v>5696</c:v>
                </c:pt>
                <c:pt idx="5696">
                  <c:v>5697</c:v>
                </c:pt>
                <c:pt idx="5697">
                  <c:v>5698</c:v>
                </c:pt>
                <c:pt idx="5698">
                  <c:v>5699</c:v>
                </c:pt>
                <c:pt idx="5699">
                  <c:v>5700</c:v>
                </c:pt>
                <c:pt idx="5700">
                  <c:v>5701</c:v>
                </c:pt>
                <c:pt idx="5701">
                  <c:v>5702</c:v>
                </c:pt>
                <c:pt idx="5702">
                  <c:v>5703</c:v>
                </c:pt>
                <c:pt idx="5703">
                  <c:v>5704</c:v>
                </c:pt>
                <c:pt idx="5704">
                  <c:v>5705</c:v>
                </c:pt>
                <c:pt idx="5705">
                  <c:v>5706</c:v>
                </c:pt>
                <c:pt idx="5706">
                  <c:v>5707</c:v>
                </c:pt>
                <c:pt idx="5707">
                  <c:v>5708</c:v>
                </c:pt>
                <c:pt idx="5708">
                  <c:v>5709</c:v>
                </c:pt>
                <c:pt idx="5709">
                  <c:v>5710</c:v>
                </c:pt>
                <c:pt idx="5710">
                  <c:v>5711</c:v>
                </c:pt>
                <c:pt idx="5711">
                  <c:v>5712</c:v>
                </c:pt>
                <c:pt idx="5712">
                  <c:v>5713</c:v>
                </c:pt>
                <c:pt idx="5713">
                  <c:v>5714</c:v>
                </c:pt>
                <c:pt idx="5714">
                  <c:v>5715</c:v>
                </c:pt>
                <c:pt idx="5715">
                  <c:v>5716</c:v>
                </c:pt>
                <c:pt idx="5716">
                  <c:v>5717</c:v>
                </c:pt>
                <c:pt idx="5717">
                  <c:v>5718</c:v>
                </c:pt>
                <c:pt idx="5718">
                  <c:v>5719</c:v>
                </c:pt>
                <c:pt idx="5719">
                  <c:v>5720</c:v>
                </c:pt>
                <c:pt idx="5720">
                  <c:v>5721</c:v>
                </c:pt>
                <c:pt idx="5721">
                  <c:v>5722</c:v>
                </c:pt>
                <c:pt idx="5722">
                  <c:v>5723</c:v>
                </c:pt>
                <c:pt idx="5723">
                  <c:v>5724</c:v>
                </c:pt>
                <c:pt idx="5724">
                  <c:v>5725</c:v>
                </c:pt>
                <c:pt idx="5725">
                  <c:v>5726</c:v>
                </c:pt>
                <c:pt idx="5726">
                  <c:v>5727</c:v>
                </c:pt>
                <c:pt idx="5727">
                  <c:v>5728</c:v>
                </c:pt>
                <c:pt idx="5728">
                  <c:v>5729</c:v>
                </c:pt>
                <c:pt idx="5729">
                  <c:v>5730</c:v>
                </c:pt>
                <c:pt idx="5730">
                  <c:v>5731</c:v>
                </c:pt>
                <c:pt idx="5731">
                  <c:v>5732</c:v>
                </c:pt>
                <c:pt idx="5732">
                  <c:v>5733</c:v>
                </c:pt>
                <c:pt idx="5733">
                  <c:v>5734</c:v>
                </c:pt>
                <c:pt idx="5734">
                  <c:v>5735</c:v>
                </c:pt>
                <c:pt idx="5735">
                  <c:v>5736</c:v>
                </c:pt>
                <c:pt idx="5736">
                  <c:v>5737</c:v>
                </c:pt>
                <c:pt idx="5737">
                  <c:v>5738</c:v>
                </c:pt>
                <c:pt idx="5738">
                  <c:v>5739</c:v>
                </c:pt>
                <c:pt idx="5739">
                  <c:v>5740</c:v>
                </c:pt>
                <c:pt idx="5740">
                  <c:v>5741</c:v>
                </c:pt>
                <c:pt idx="5741">
                  <c:v>5742</c:v>
                </c:pt>
                <c:pt idx="5742">
                  <c:v>5743</c:v>
                </c:pt>
                <c:pt idx="5743">
                  <c:v>5744</c:v>
                </c:pt>
                <c:pt idx="5744">
                  <c:v>5745</c:v>
                </c:pt>
                <c:pt idx="5745">
                  <c:v>5746</c:v>
                </c:pt>
                <c:pt idx="5746">
                  <c:v>5747</c:v>
                </c:pt>
                <c:pt idx="5747">
                  <c:v>5748</c:v>
                </c:pt>
                <c:pt idx="5748">
                  <c:v>5749</c:v>
                </c:pt>
                <c:pt idx="5749">
                  <c:v>5750</c:v>
                </c:pt>
                <c:pt idx="5750">
                  <c:v>5751</c:v>
                </c:pt>
                <c:pt idx="5751">
                  <c:v>5752</c:v>
                </c:pt>
                <c:pt idx="5752">
                  <c:v>5753</c:v>
                </c:pt>
                <c:pt idx="5753">
                  <c:v>5754</c:v>
                </c:pt>
                <c:pt idx="5754">
                  <c:v>5755</c:v>
                </c:pt>
                <c:pt idx="5755">
                  <c:v>5756</c:v>
                </c:pt>
                <c:pt idx="5756">
                  <c:v>5757</c:v>
                </c:pt>
                <c:pt idx="5757">
                  <c:v>5758</c:v>
                </c:pt>
                <c:pt idx="5758">
                  <c:v>5759</c:v>
                </c:pt>
                <c:pt idx="5759">
                  <c:v>5760</c:v>
                </c:pt>
                <c:pt idx="5760">
                  <c:v>5761</c:v>
                </c:pt>
                <c:pt idx="5761">
                  <c:v>5762</c:v>
                </c:pt>
                <c:pt idx="5762">
                  <c:v>5763</c:v>
                </c:pt>
                <c:pt idx="5763">
                  <c:v>5764</c:v>
                </c:pt>
                <c:pt idx="5764">
                  <c:v>5765</c:v>
                </c:pt>
                <c:pt idx="5765">
                  <c:v>5766</c:v>
                </c:pt>
                <c:pt idx="5766">
                  <c:v>5767</c:v>
                </c:pt>
                <c:pt idx="5767">
                  <c:v>5768</c:v>
                </c:pt>
                <c:pt idx="5768">
                  <c:v>5769</c:v>
                </c:pt>
                <c:pt idx="5769">
                  <c:v>5770</c:v>
                </c:pt>
                <c:pt idx="5770">
                  <c:v>5771</c:v>
                </c:pt>
                <c:pt idx="5771">
                  <c:v>5772</c:v>
                </c:pt>
                <c:pt idx="5772">
                  <c:v>5773</c:v>
                </c:pt>
                <c:pt idx="5773">
                  <c:v>5774</c:v>
                </c:pt>
                <c:pt idx="5774">
                  <c:v>5775</c:v>
                </c:pt>
                <c:pt idx="5775">
                  <c:v>5776</c:v>
                </c:pt>
                <c:pt idx="5776">
                  <c:v>5777</c:v>
                </c:pt>
                <c:pt idx="5777">
                  <c:v>5778</c:v>
                </c:pt>
                <c:pt idx="5778">
                  <c:v>5779</c:v>
                </c:pt>
                <c:pt idx="5779">
                  <c:v>5780</c:v>
                </c:pt>
                <c:pt idx="5780">
                  <c:v>5781</c:v>
                </c:pt>
                <c:pt idx="5781">
                  <c:v>5782</c:v>
                </c:pt>
                <c:pt idx="5782">
                  <c:v>5783</c:v>
                </c:pt>
                <c:pt idx="5783">
                  <c:v>5784</c:v>
                </c:pt>
                <c:pt idx="5784">
                  <c:v>5785</c:v>
                </c:pt>
                <c:pt idx="5785">
                  <c:v>5786</c:v>
                </c:pt>
                <c:pt idx="5786">
                  <c:v>5787</c:v>
                </c:pt>
                <c:pt idx="5787">
                  <c:v>5788</c:v>
                </c:pt>
                <c:pt idx="5788">
                  <c:v>5789</c:v>
                </c:pt>
                <c:pt idx="5789">
                  <c:v>5790</c:v>
                </c:pt>
                <c:pt idx="5790">
                  <c:v>5791</c:v>
                </c:pt>
                <c:pt idx="5791">
                  <c:v>5792</c:v>
                </c:pt>
                <c:pt idx="5792">
                  <c:v>5793</c:v>
                </c:pt>
                <c:pt idx="5793">
                  <c:v>5794</c:v>
                </c:pt>
                <c:pt idx="5794">
                  <c:v>5795</c:v>
                </c:pt>
                <c:pt idx="5795">
                  <c:v>5796</c:v>
                </c:pt>
                <c:pt idx="5796">
                  <c:v>5797</c:v>
                </c:pt>
                <c:pt idx="5797">
                  <c:v>5798</c:v>
                </c:pt>
                <c:pt idx="5798">
                  <c:v>5799</c:v>
                </c:pt>
                <c:pt idx="5799">
                  <c:v>5800</c:v>
                </c:pt>
                <c:pt idx="5800">
                  <c:v>5801</c:v>
                </c:pt>
                <c:pt idx="5801">
                  <c:v>5802</c:v>
                </c:pt>
                <c:pt idx="5802">
                  <c:v>5803</c:v>
                </c:pt>
                <c:pt idx="5803">
                  <c:v>5804</c:v>
                </c:pt>
                <c:pt idx="5804">
                  <c:v>5805</c:v>
                </c:pt>
                <c:pt idx="5805">
                  <c:v>5806</c:v>
                </c:pt>
                <c:pt idx="5806">
                  <c:v>5807</c:v>
                </c:pt>
                <c:pt idx="5807">
                  <c:v>5808</c:v>
                </c:pt>
                <c:pt idx="5808">
                  <c:v>5809</c:v>
                </c:pt>
                <c:pt idx="5809">
                  <c:v>5810</c:v>
                </c:pt>
                <c:pt idx="5810">
                  <c:v>5811</c:v>
                </c:pt>
                <c:pt idx="5811">
                  <c:v>5812</c:v>
                </c:pt>
                <c:pt idx="5812">
                  <c:v>5813</c:v>
                </c:pt>
                <c:pt idx="5813">
                  <c:v>5814</c:v>
                </c:pt>
                <c:pt idx="5814">
                  <c:v>5815</c:v>
                </c:pt>
                <c:pt idx="5815">
                  <c:v>5816</c:v>
                </c:pt>
                <c:pt idx="5816">
                  <c:v>5817</c:v>
                </c:pt>
                <c:pt idx="5817">
                  <c:v>5818</c:v>
                </c:pt>
                <c:pt idx="5818">
                  <c:v>5819</c:v>
                </c:pt>
                <c:pt idx="5819">
                  <c:v>5820</c:v>
                </c:pt>
                <c:pt idx="5820">
                  <c:v>5821</c:v>
                </c:pt>
                <c:pt idx="5821">
                  <c:v>5822</c:v>
                </c:pt>
                <c:pt idx="5822">
                  <c:v>5823</c:v>
                </c:pt>
                <c:pt idx="5823">
                  <c:v>5824</c:v>
                </c:pt>
                <c:pt idx="5824">
                  <c:v>5825</c:v>
                </c:pt>
                <c:pt idx="5825">
                  <c:v>5826</c:v>
                </c:pt>
                <c:pt idx="5826">
                  <c:v>5827</c:v>
                </c:pt>
                <c:pt idx="5827">
                  <c:v>5828</c:v>
                </c:pt>
                <c:pt idx="5828">
                  <c:v>5829</c:v>
                </c:pt>
                <c:pt idx="5829">
                  <c:v>5830</c:v>
                </c:pt>
                <c:pt idx="5830">
                  <c:v>5831</c:v>
                </c:pt>
                <c:pt idx="5831">
                  <c:v>5832</c:v>
                </c:pt>
                <c:pt idx="5832">
                  <c:v>5833</c:v>
                </c:pt>
                <c:pt idx="5833">
                  <c:v>5834</c:v>
                </c:pt>
                <c:pt idx="5834">
                  <c:v>5835</c:v>
                </c:pt>
                <c:pt idx="5835">
                  <c:v>5836</c:v>
                </c:pt>
                <c:pt idx="5836">
                  <c:v>5837</c:v>
                </c:pt>
                <c:pt idx="5837">
                  <c:v>5838</c:v>
                </c:pt>
                <c:pt idx="5838">
                  <c:v>5839</c:v>
                </c:pt>
                <c:pt idx="5839">
                  <c:v>5840</c:v>
                </c:pt>
                <c:pt idx="5840">
                  <c:v>5841</c:v>
                </c:pt>
                <c:pt idx="5841">
                  <c:v>5842</c:v>
                </c:pt>
                <c:pt idx="5842">
                  <c:v>5843</c:v>
                </c:pt>
                <c:pt idx="5843">
                  <c:v>5844</c:v>
                </c:pt>
                <c:pt idx="5844">
                  <c:v>5845</c:v>
                </c:pt>
                <c:pt idx="5845">
                  <c:v>5846</c:v>
                </c:pt>
                <c:pt idx="5846">
                  <c:v>5847</c:v>
                </c:pt>
                <c:pt idx="5847">
                  <c:v>5848</c:v>
                </c:pt>
                <c:pt idx="5848">
                  <c:v>5849</c:v>
                </c:pt>
                <c:pt idx="5849">
                  <c:v>5850</c:v>
                </c:pt>
                <c:pt idx="5850">
                  <c:v>5851</c:v>
                </c:pt>
                <c:pt idx="5851">
                  <c:v>5852</c:v>
                </c:pt>
                <c:pt idx="5852">
                  <c:v>5853</c:v>
                </c:pt>
                <c:pt idx="5853">
                  <c:v>5854</c:v>
                </c:pt>
                <c:pt idx="5854">
                  <c:v>5855</c:v>
                </c:pt>
                <c:pt idx="5855">
                  <c:v>5856</c:v>
                </c:pt>
                <c:pt idx="5856">
                  <c:v>5857</c:v>
                </c:pt>
                <c:pt idx="5857">
                  <c:v>5858</c:v>
                </c:pt>
                <c:pt idx="5858">
                  <c:v>5859</c:v>
                </c:pt>
                <c:pt idx="5859">
                  <c:v>5860</c:v>
                </c:pt>
                <c:pt idx="5860">
                  <c:v>5861</c:v>
                </c:pt>
                <c:pt idx="5861">
                  <c:v>5862</c:v>
                </c:pt>
                <c:pt idx="5862">
                  <c:v>5863</c:v>
                </c:pt>
                <c:pt idx="5863">
                  <c:v>5864</c:v>
                </c:pt>
                <c:pt idx="5864">
                  <c:v>5865</c:v>
                </c:pt>
                <c:pt idx="5865">
                  <c:v>5866</c:v>
                </c:pt>
                <c:pt idx="5866">
                  <c:v>5867</c:v>
                </c:pt>
                <c:pt idx="5867">
                  <c:v>5868</c:v>
                </c:pt>
                <c:pt idx="5868">
                  <c:v>5869</c:v>
                </c:pt>
                <c:pt idx="5869">
                  <c:v>5870</c:v>
                </c:pt>
                <c:pt idx="5870">
                  <c:v>5871</c:v>
                </c:pt>
                <c:pt idx="5871">
                  <c:v>5872</c:v>
                </c:pt>
                <c:pt idx="5872">
                  <c:v>5873</c:v>
                </c:pt>
                <c:pt idx="5873">
                  <c:v>5874</c:v>
                </c:pt>
                <c:pt idx="5874">
                  <c:v>5875</c:v>
                </c:pt>
                <c:pt idx="5875">
                  <c:v>5876</c:v>
                </c:pt>
                <c:pt idx="5876">
                  <c:v>5877</c:v>
                </c:pt>
                <c:pt idx="5877">
                  <c:v>5878</c:v>
                </c:pt>
                <c:pt idx="5878">
                  <c:v>5879</c:v>
                </c:pt>
                <c:pt idx="5879">
                  <c:v>5880</c:v>
                </c:pt>
                <c:pt idx="5880">
                  <c:v>5881</c:v>
                </c:pt>
                <c:pt idx="5881">
                  <c:v>5882</c:v>
                </c:pt>
                <c:pt idx="5882">
                  <c:v>5883</c:v>
                </c:pt>
                <c:pt idx="5883">
                  <c:v>5884</c:v>
                </c:pt>
                <c:pt idx="5884">
                  <c:v>5885</c:v>
                </c:pt>
                <c:pt idx="5885">
                  <c:v>5886</c:v>
                </c:pt>
                <c:pt idx="5886">
                  <c:v>5887</c:v>
                </c:pt>
                <c:pt idx="5887">
                  <c:v>5888</c:v>
                </c:pt>
                <c:pt idx="5888">
                  <c:v>5889</c:v>
                </c:pt>
                <c:pt idx="5889">
                  <c:v>5890</c:v>
                </c:pt>
                <c:pt idx="5890">
                  <c:v>5891</c:v>
                </c:pt>
                <c:pt idx="5891">
                  <c:v>5892</c:v>
                </c:pt>
                <c:pt idx="5892">
                  <c:v>5893</c:v>
                </c:pt>
                <c:pt idx="5893">
                  <c:v>5894</c:v>
                </c:pt>
                <c:pt idx="5894">
                  <c:v>5895</c:v>
                </c:pt>
                <c:pt idx="5895">
                  <c:v>5896</c:v>
                </c:pt>
                <c:pt idx="5896">
                  <c:v>5897</c:v>
                </c:pt>
                <c:pt idx="5897">
                  <c:v>5898</c:v>
                </c:pt>
                <c:pt idx="5898">
                  <c:v>5899</c:v>
                </c:pt>
                <c:pt idx="5899">
                  <c:v>5900</c:v>
                </c:pt>
                <c:pt idx="5900">
                  <c:v>5901</c:v>
                </c:pt>
                <c:pt idx="5901">
                  <c:v>5902</c:v>
                </c:pt>
                <c:pt idx="5902">
                  <c:v>5903</c:v>
                </c:pt>
                <c:pt idx="5903">
                  <c:v>5904</c:v>
                </c:pt>
                <c:pt idx="5904">
                  <c:v>5905</c:v>
                </c:pt>
                <c:pt idx="5905">
                  <c:v>5906</c:v>
                </c:pt>
                <c:pt idx="5906">
                  <c:v>5907</c:v>
                </c:pt>
                <c:pt idx="5907">
                  <c:v>5908</c:v>
                </c:pt>
                <c:pt idx="5908">
                  <c:v>5909</c:v>
                </c:pt>
                <c:pt idx="5909">
                  <c:v>5910</c:v>
                </c:pt>
                <c:pt idx="5910">
                  <c:v>5911</c:v>
                </c:pt>
                <c:pt idx="5911">
                  <c:v>5912</c:v>
                </c:pt>
                <c:pt idx="5912">
                  <c:v>5913</c:v>
                </c:pt>
                <c:pt idx="5913">
                  <c:v>5914</c:v>
                </c:pt>
                <c:pt idx="5914">
                  <c:v>5915</c:v>
                </c:pt>
                <c:pt idx="5915">
                  <c:v>5916</c:v>
                </c:pt>
                <c:pt idx="5916">
                  <c:v>5917</c:v>
                </c:pt>
                <c:pt idx="5917">
                  <c:v>5918</c:v>
                </c:pt>
                <c:pt idx="5918">
                  <c:v>5919</c:v>
                </c:pt>
                <c:pt idx="5919">
                  <c:v>5920</c:v>
                </c:pt>
                <c:pt idx="5920">
                  <c:v>5921</c:v>
                </c:pt>
                <c:pt idx="5921">
                  <c:v>5922</c:v>
                </c:pt>
                <c:pt idx="5922">
                  <c:v>5923</c:v>
                </c:pt>
                <c:pt idx="5923">
                  <c:v>5924</c:v>
                </c:pt>
                <c:pt idx="5924">
                  <c:v>5925</c:v>
                </c:pt>
                <c:pt idx="5925">
                  <c:v>5926</c:v>
                </c:pt>
                <c:pt idx="5926">
                  <c:v>5927</c:v>
                </c:pt>
                <c:pt idx="5927">
                  <c:v>5928</c:v>
                </c:pt>
                <c:pt idx="5928">
                  <c:v>5929</c:v>
                </c:pt>
                <c:pt idx="5929">
                  <c:v>5930</c:v>
                </c:pt>
                <c:pt idx="5930">
                  <c:v>5931</c:v>
                </c:pt>
                <c:pt idx="5931">
                  <c:v>5932</c:v>
                </c:pt>
                <c:pt idx="5932">
                  <c:v>5933</c:v>
                </c:pt>
                <c:pt idx="5933">
                  <c:v>5934</c:v>
                </c:pt>
                <c:pt idx="5934">
                  <c:v>5935</c:v>
                </c:pt>
                <c:pt idx="5935">
                  <c:v>5936</c:v>
                </c:pt>
                <c:pt idx="5936">
                  <c:v>5937</c:v>
                </c:pt>
                <c:pt idx="5937">
                  <c:v>5938</c:v>
                </c:pt>
                <c:pt idx="5938">
                  <c:v>5939</c:v>
                </c:pt>
                <c:pt idx="5939">
                  <c:v>5940</c:v>
                </c:pt>
                <c:pt idx="5940">
                  <c:v>5941</c:v>
                </c:pt>
                <c:pt idx="5941">
                  <c:v>5942</c:v>
                </c:pt>
                <c:pt idx="5942">
                  <c:v>5943</c:v>
                </c:pt>
                <c:pt idx="5943">
                  <c:v>5944</c:v>
                </c:pt>
                <c:pt idx="5944">
                  <c:v>5945</c:v>
                </c:pt>
                <c:pt idx="5945">
                  <c:v>5946</c:v>
                </c:pt>
                <c:pt idx="5946">
                  <c:v>5947</c:v>
                </c:pt>
                <c:pt idx="5947">
                  <c:v>5948</c:v>
                </c:pt>
                <c:pt idx="5948">
                  <c:v>5949</c:v>
                </c:pt>
                <c:pt idx="5949">
                  <c:v>5950</c:v>
                </c:pt>
                <c:pt idx="5950">
                  <c:v>5951</c:v>
                </c:pt>
                <c:pt idx="5951">
                  <c:v>5952</c:v>
                </c:pt>
                <c:pt idx="5952">
                  <c:v>5953</c:v>
                </c:pt>
                <c:pt idx="5953">
                  <c:v>5954</c:v>
                </c:pt>
                <c:pt idx="5954">
                  <c:v>5955</c:v>
                </c:pt>
                <c:pt idx="5955">
                  <c:v>5956</c:v>
                </c:pt>
                <c:pt idx="5956">
                  <c:v>5957</c:v>
                </c:pt>
                <c:pt idx="5957">
                  <c:v>5958</c:v>
                </c:pt>
                <c:pt idx="5958">
                  <c:v>5959</c:v>
                </c:pt>
                <c:pt idx="5959">
                  <c:v>5960</c:v>
                </c:pt>
                <c:pt idx="5960">
                  <c:v>5961</c:v>
                </c:pt>
                <c:pt idx="5961">
                  <c:v>5962</c:v>
                </c:pt>
                <c:pt idx="5962">
                  <c:v>5963</c:v>
                </c:pt>
                <c:pt idx="5963">
                  <c:v>5964</c:v>
                </c:pt>
                <c:pt idx="5964">
                  <c:v>5965</c:v>
                </c:pt>
                <c:pt idx="5965">
                  <c:v>5966</c:v>
                </c:pt>
                <c:pt idx="5966">
                  <c:v>5967</c:v>
                </c:pt>
                <c:pt idx="5967">
                  <c:v>5968</c:v>
                </c:pt>
                <c:pt idx="5968">
                  <c:v>5969</c:v>
                </c:pt>
                <c:pt idx="5969">
                  <c:v>5970</c:v>
                </c:pt>
                <c:pt idx="5970">
                  <c:v>5971</c:v>
                </c:pt>
                <c:pt idx="5971">
                  <c:v>5972</c:v>
                </c:pt>
                <c:pt idx="5972">
                  <c:v>5973</c:v>
                </c:pt>
                <c:pt idx="5973">
                  <c:v>5974</c:v>
                </c:pt>
                <c:pt idx="5974">
                  <c:v>5975</c:v>
                </c:pt>
                <c:pt idx="5975">
                  <c:v>5976</c:v>
                </c:pt>
                <c:pt idx="5976">
                  <c:v>5977</c:v>
                </c:pt>
                <c:pt idx="5977">
                  <c:v>5978</c:v>
                </c:pt>
                <c:pt idx="5978">
                  <c:v>5979</c:v>
                </c:pt>
                <c:pt idx="5979">
                  <c:v>5980</c:v>
                </c:pt>
                <c:pt idx="5980">
                  <c:v>5981</c:v>
                </c:pt>
                <c:pt idx="5981">
                  <c:v>5982</c:v>
                </c:pt>
                <c:pt idx="5982">
                  <c:v>5983</c:v>
                </c:pt>
                <c:pt idx="5983">
                  <c:v>5984</c:v>
                </c:pt>
                <c:pt idx="5984">
                  <c:v>5985</c:v>
                </c:pt>
                <c:pt idx="5985">
                  <c:v>5986</c:v>
                </c:pt>
                <c:pt idx="5986">
                  <c:v>5987</c:v>
                </c:pt>
                <c:pt idx="5987">
                  <c:v>5988</c:v>
                </c:pt>
                <c:pt idx="5988">
                  <c:v>5989</c:v>
                </c:pt>
                <c:pt idx="5989">
                  <c:v>5990</c:v>
                </c:pt>
                <c:pt idx="5990">
                  <c:v>5991</c:v>
                </c:pt>
                <c:pt idx="5991">
                  <c:v>5992</c:v>
                </c:pt>
                <c:pt idx="5992">
                  <c:v>5993</c:v>
                </c:pt>
                <c:pt idx="5993">
                  <c:v>5994</c:v>
                </c:pt>
                <c:pt idx="5994">
                  <c:v>5995</c:v>
                </c:pt>
                <c:pt idx="5995">
                  <c:v>5996</c:v>
                </c:pt>
                <c:pt idx="5996">
                  <c:v>5997</c:v>
                </c:pt>
                <c:pt idx="5997">
                  <c:v>5998</c:v>
                </c:pt>
                <c:pt idx="5998">
                  <c:v>5999</c:v>
                </c:pt>
                <c:pt idx="5999">
                  <c:v>6000</c:v>
                </c:pt>
                <c:pt idx="6000">
                  <c:v>6001</c:v>
                </c:pt>
                <c:pt idx="6001">
                  <c:v>6002</c:v>
                </c:pt>
                <c:pt idx="6002">
                  <c:v>6003</c:v>
                </c:pt>
                <c:pt idx="6003">
                  <c:v>6004</c:v>
                </c:pt>
                <c:pt idx="6004">
                  <c:v>6005</c:v>
                </c:pt>
                <c:pt idx="6005">
                  <c:v>6006</c:v>
                </c:pt>
                <c:pt idx="6006">
                  <c:v>6007</c:v>
                </c:pt>
                <c:pt idx="6007">
                  <c:v>6008</c:v>
                </c:pt>
                <c:pt idx="6008">
                  <c:v>6009</c:v>
                </c:pt>
                <c:pt idx="6009">
                  <c:v>6010</c:v>
                </c:pt>
                <c:pt idx="6010">
                  <c:v>6011</c:v>
                </c:pt>
                <c:pt idx="6011">
                  <c:v>6012</c:v>
                </c:pt>
                <c:pt idx="6012">
                  <c:v>6013</c:v>
                </c:pt>
                <c:pt idx="6013">
                  <c:v>6014</c:v>
                </c:pt>
                <c:pt idx="6014">
                  <c:v>6015</c:v>
                </c:pt>
                <c:pt idx="6015">
                  <c:v>6016</c:v>
                </c:pt>
                <c:pt idx="6016">
                  <c:v>6017</c:v>
                </c:pt>
                <c:pt idx="6017">
                  <c:v>6018</c:v>
                </c:pt>
                <c:pt idx="6018">
                  <c:v>6019</c:v>
                </c:pt>
                <c:pt idx="6019">
                  <c:v>6020</c:v>
                </c:pt>
                <c:pt idx="6020">
                  <c:v>6021</c:v>
                </c:pt>
                <c:pt idx="6021">
                  <c:v>6022</c:v>
                </c:pt>
                <c:pt idx="6022">
                  <c:v>6023</c:v>
                </c:pt>
                <c:pt idx="6023">
                  <c:v>6024</c:v>
                </c:pt>
                <c:pt idx="6024">
                  <c:v>6025</c:v>
                </c:pt>
                <c:pt idx="6025">
                  <c:v>6026</c:v>
                </c:pt>
                <c:pt idx="6026">
                  <c:v>6027</c:v>
                </c:pt>
                <c:pt idx="6027">
                  <c:v>6028</c:v>
                </c:pt>
                <c:pt idx="6028">
                  <c:v>6029</c:v>
                </c:pt>
                <c:pt idx="6029">
                  <c:v>6030</c:v>
                </c:pt>
                <c:pt idx="6030">
                  <c:v>6031</c:v>
                </c:pt>
                <c:pt idx="6031">
                  <c:v>6032</c:v>
                </c:pt>
                <c:pt idx="6032">
                  <c:v>6033</c:v>
                </c:pt>
                <c:pt idx="6033">
                  <c:v>6034</c:v>
                </c:pt>
                <c:pt idx="6034">
                  <c:v>6035</c:v>
                </c:pt>
                <c:pt idx="6035">
                  <c:v>6036</c:v>
                </c:pt>
                <c:pt idx="6036">
                  <c:v>6037</c:v>
                </c:pt>
                <c:pt idx="6037">
                  <c:v>6038</c:v>
                </c:pt>
                <c:pt idx="6038">
                  <c:v>6039</c:v>
                </c:pt>
                <c:pt idx="6039">
                  <c:v>6040</c:v>
                </c:pt>
                <c:pt idx="6040">
                  <c:v>6041</c:v>
                </c:pt>
                <c:pt idx="6041">
                  <c:v>6042</c:v>
                </c:pt>
                <c:pt idx="6042">
                  <c:v>6043</c:v>
                </c:pt>
                <c:pt idx="6043">
                  <c:v>6044</c:v>
                </c:pt>
                <c:pt idx="6044">
                  <c:v>6045</c:v>
                </c:pt>
                <c:pt idx="6045">
                  <c:v>6046</c:v>
                </c:pt>
                <c:pt idx="6046">
                  <c:v>6047</c:v>
                </c:pt>
                <c:pt idx="6047">
                  <c:v>6048</c:v>
                </c:pt>
                <c:pt idx="6048">
                  <c:v>6049</c:v>
                </c:pt>
                <c:pt idx="6049">
                  <c:v>6050</c:v>
                </c:pt>
                <c:pt idx="6050">
                  <c:v>6051</c:v>
                </c:pt>
                <c:pt idx="6051">
                  <c:v>6052</c:v>
                </c:pt>
                <c:pt idx="6052">
                  <c:v>6053</c:v>
                </c:pt>
                <c:pt idx="6053">
                  <c:v>6054</c:v>
                </c:pt>
                <c:pt idx="6054">
                  <c:v>6055</c:v>
                </c:pt>
                <c:pt idx="6055">
                  <c:v>6056</c:v>
                </c:pt>
                <c:pt idx="6056">
                  <c:v>6057</c:v>
                </c:pt>
                <c:pt idx="6057">
                  <c:v>6058</c:v>
                </c:pt>
                <c:pt idx="6058">
                  <c:v>6059</c:v>
                </c:pt>
                <c:pt idx="6059">
                  <c:v>6060</c:v>
                </c:pt>
                <c:pt idx="6060">
                  <c:v>6061</c:v>
                </c:pt>
                <c:pt idx="6061">
                  <c:v>6062</c:v>
                </c:pt>
                <c:pt idx="6062">
                  <c:v>6063</c:v>
                </c:pt>
                <c:pt idx="6063">
                  <c:v>6064</c:v>
                </c:pt>
                <c:pt idx="6064">
                  <c:v>6065</c:v>
                </c:pt>
                <c:pt idx="6065">
                  <c:v>6066</c:v>
                </c:pt>
                <c:pt idx="6066">
                  <c:v>6067</c:v>
                </c:pt>
                <c:pt idx="6067">
                  <c:v>6068</c:v>
                </c:pt>
                <c:pt idx="6068">
                  <c:v>6069</c:v>
                </c:pt>
                <c:pt idx="6069">
                  <c:v>6070</c:v>
                </c:pt>
                <c:pt idx="6070">
                  <c:v>6071</c:v>
                </c:pt>
                <c:pt idx="6071">
                  <c:v>6072</c:v>
                </c:pt>
                <c:pt idx="6072">
                  <c:v>6073</c:v>
                </c:pt>
                <c:pt idx="6073">
                  <c:v>6074</c:v>
                </c:pt>
                <c:pt idx="6074">
                  <c:v>6075</c:v>
                </c:pt>
                <c:pt idx="6075">
                  <c:v>6076</c:v>
                </c:pt>
                <c:pt idx="6076">
                  <c:v>6077</c:v>
                </c:pt>
                <c:pt idx="6077">
                  <c:v>6078</c:v>
                </c:pt>
                <c:pt idx="6078">
                  <c:v>6079</c:v>
                </c:pt>
                <c:pt idx="6079">
                  <c:v>6080</c:v>
                </c:pt>
                <c:pt idx="6080">
                  <c:v>6081</c:v>
                </c:pt>
                <c:pt idx="6081">
                  <c:v>6082</c:v>
                </c:pt>
                <c:pt idx="6082">
                  <c:v>6083</c:v>
                </c:pt>
                <c:pt idx="6083">
                  <c:v>6084</c:v>
                </c:pt>
                <c:pt idx="6084">
                  <c:v>6085</c:v>
                </c:pt>
                <c:pt idx="6085">
                  <c:v>6086</c:v>
                </c:pt>
                <c:pt idx="6086">
                  <c:v>6087</c:v>
                </c:pt>
                <c:pt idx="6087">
                  <c:v>6088</c:v>
                </c:pt>
                <c:pt idx="6088">
                  <c:v>6089</c:v>
                </c:pt>
                <c:pt idx="6089">
                  <c:v>6090</c:v>
                </c:pt>
                <c:pt idx="6090">
                  <c:v>6091</c:v>
                </c:pt>
                <c:pt idx="6091">
                  <c:v>6092</c:v>
                </c:pt>
                <c:pt idx="6092">
                  <c:v>6093</c:v>
                </c:pt>
                <c:pt idx="6093">
                  <c:v>6094</c:v>
                </c:pt>
                <c:pt idx="6094">
                  <c:v>6095</c:v>
                </c:pt>
                <c:pt idx="6095">
                  <c:v>6096</c:v>
                </c:pt>
                <c:pt idx="6096">
                  <c:v>6097</c:v>
                </c:pt>
                <c:pt idx="6097">
                  <c:v>6098</c:v>
                </c:pt>
                <c:pt idx="6098">
                  <c:v>6099</c:v>
                </c:pt>
                <c:pt idx="6099">
                  <c:v>6100</c:v>
                </c:pt>
                <c:pt idx="6100">
                  <c:v>6101</c:v>
                </c:pt>
                <c:pt idx="6101">
                  <c:v>6102</c:v>
                </c:pt>
                <c:pt idx="6102">
                  <c:v>6103</c:v>
                </c:pt>
                <c:pt idx="6103">
                  <c:v>6104</c:v>
                </c:pt>
                <c:pt idx="6104">
                  <c:v>6105</c:v>
                </c:pt>
                <c:pt idx="6105">
                  <c:v>6106</c:v>
                </c:pt>
                <c:pt idx="6106">
                  <c:v>6107</c:v>
                </c:pt>
                <c:pt idx="6107">
                  <c:v>6108</c:v>
                </c:pt>
                <c:pt idx="6108">
                  <c:v>6109</c:v>
                </c:pt>
                <c:pt idx="6109">
                  <c:v>6110</c:v>
                </c:pt>
                <c:pt idx="6110">
                  <c:v>6111</c:v>
                </c:pt>
                <c:pt idx="6111">
                  <c:v>6112</c:v>
                </c:pt>
                <c:pt idx="6112">
                  <c:v>6113</c:v>
                </c:pt>
                <c:pt idx="6113">
                  <c:v>6114</c:v>
                </c:pt>
                <c:pt idx="6114">
                  <c:v>6115</c:v>
                </c:pt>
                <c:pt idx="6115">
                  <c:v>6116</c:v>
                </c:pt>
                <c:pt idx="6116">
                  <c:v>6117</c:v>
                </c:pt>
                <c:pt idx="6117">
                  <c:v>6118</c:v>
                </c:pt>
                <c:pt idx="6118">
                  <c:v>6119</c:v>
                </c:pt>
                <c:pt idx="6119">
                  <c:v>6120</c:v>
                </c:pt>
                <c:pt idx="6120">
                  <c:v>6121</c:v>
                </c:pt>
                <c:pt idx="6121">
                  <c:v>6122</c:v>
                </c:pt>
                <c:pt idx="6122">
                  <c:v>6123</c:v>
                </c:pt>
                <c:pt idx="6123">
                  <c:v>6124</c:v>
                </c:pt>
                <c:pt idx="6124">
                  <c:v>6125</c:v>
                </c:pt>
                <c:pt idx="6125">
                  <c:v>6126</c:v>
                </c:pt>
                <c:pt idx="6126">
                  <c:v>6127</c:v>
                </c:pt>
                <c:pt idx="6127">
                  <c:v>6128</c:v>
                </c:pt>
                <c:pt idx="6128">
                  <c:v>6129</c:v>
                </c:pt>
                <c:pt idx="6129">
                  <c:v>6130</c:v>
                </c:pt>
                <c:pt idx="6130">
                  <c:v>6131</c:v>
                </c:pt>
                <c:pt idx="6131">
                  <c:v>6132</c:v>
                </c:pt>
                <c:pt idx="6132">
                  <c:v>6133</c:v>
                </c:pt>
                <c:pt idx="6133">
                  <c:v>6134</c:v>
                </c:pt>
                <c:pt idx="6134">
                  <c:v>6135</c:v>
                </c:pt>
                <c:pt idx="6135">
                  <c:v>6136</c:v>
                </c:pt>
                <c:pt idx="6136">
                  <c:v>6137</c:v>
                </c:pt>
                <c:pt idx="6137">
                  <c:v>6138</c:v>
                </c:pt>
                <c:pt idx="6138">
                  <c:v>6139</c:v>
                </c:pt>
                <c:pt idx="6139">
                  <c:v>6140</c:v>
                </c:pt>
                <c:pt idx="6140">
                  <c:v>6141</c:v>
                </c:pt>
                <c:pt idx="6141">
                  <c:v>6142</c:v>
                </c:pt>
                <c:pt idx="6142">
                  <c:v>6143</c:v>
                </c:pt>
                <c:pt idx="6143">
                  <c:v>6144</c:v>
                </c:pt>
                <c:pt idx="6144">
                  <c:v>6145</c:v>
                </c:pt>
                <c:pt idx="6145">
                  <c:v>6146</c:v>
                </c:pt>
                <c:pt idx="6146">
                  <c:v>6147</c:v>
                </c:pt>
                <c:pt idx="6147">
                  <c:v>6148</c:v>
                </c:pt>
                <c:pt idx="6148">
                  <c:v>6149</c:v>
                </c:pt>
                <c:pt idx="6149">
                  <c:v>6150</c:v>
                </c:pt>
                <c:pt idx="6150">
                  <c:v>6151</c:v>
                </c:pt>
                <c:pt idx="6151">
                  <c:v>6152</c:v>
                </c:pt>
                <c:pt idx="6152">
                  <c:v>6153</c:v>
                </c:pt>
                <c:pt idx="6153">
                  <c:v>6154</c:v>
                </c:pt>
                <c:pt idx="6154">
                  <c:v>6155</c:v>
                </c:pt>
                <c:pt idx="6155">
                  <c:v>6156</c:v>
                </c:pt>
                <c:pt idx="6156">
                  <c:v>6157</c:v>
                </c:pt>
                <c:pt idx="6157">
                  <c:v>6158</c:v>
                </c:pt>
                <c:pt idx="6158">
                  <c:v>6159</c:v>
                </c:pt>
                <c:pt idx="6159">
                  <c:v>6160</c:v>
                </c:pt>
                <c:pt idx="6160">
                  <c:v>6161</c:v>
                </c:pt>
                <c:pt idx="6161">
                  <c:v>6162</c:v>
                </c:pt>
                <c:pt idx="6162">
                  <c:v>6163</c:v>
                </c:pt>
                <c:pt idx="6163">
                  <c:v>6164</c:v>
                </c:pt>
                <c:pt idx="6164">
                  <c:v>6165</c:v>
                </c:pt>
                <c:pt idx="6165">
                  <c:v>6166</c:v>
                </c:pt>
                <c:pt idx="6166">
                  <c:v>6167</c:v>
                </c:pt>
                <c:pt idx="6167">
                  <c:v>6168</c:v>
                </c:pt>
                <c:pt idx="6168">
                  <c:v>6169</c:v>
                </c:pt>
                <c:pt idx="6169">
                  <c:v>6170</c:v>
                </c:pt>
                <c:pt idx="6170">
                  <c:v>6171</c:v>
                </c:pt>
                <c:pt idx="6171">
                  <c:v>6172</c:v>
                </c:pt>
                <c:pt idx="6172">
                  <c:v>6173</c:v>
                </c:pt>
                <c:pt idx="6173">
                  <c:v>6174</c:v>
                </c:pt>
                <c:pt idx="6174">
                  <c:v>6175</c:v>
                </c:pt>
                <c:pt idx="6175">
                  <c:v>6176</c:v>
                </c:pt>
                <c:pt idx="6176">
                  <c:v>6177</c:v>
                </c:pt>
                <c:pt idx="6177">
                  <c:v>6178</c:v>
                </c:pt>
                <c:pt idx="6178">
                  <c:v>6179</c:v>
                </c:pt>
                <c:pt idx="6179">
                  <c:v>6180</c:v>
                </c:pt>
                <c:pt idx="6180">
                  <c:v>6181</c:v>
                </c:pt>
                <c:pt idx="6181">
                  <c:v>6182</c:v>
                </c:pt>
                <c:pt idx="6182">
                  <c:v>6183</c:v>
                </c:pt>
                <c:pt idx="6183">
                  <c:v>6184</c:v>
                </c:pt>
                <c:pt idx="6184">
                  <c:v>6185</c:v>
                </c:pt>
                <c:pt idx="6185">
                  <c:v>6186</c:v>
                </c:pt>
                <c:pt idx="6186">
                  <c:v>6187</c:v>
                </c:pt>
                <c:pt idx="6187">
                  <c:v>6188</c:v>
                </c:pt>
                <c:pt idx="6188">
                  <c:v>6189</c:v>
                </c:pt>
                <c:pt idx="6189">
                  <c:v>6190</c:v>
                </c:pt>
                <c:pt idx="6190">
                  <c:v>6191</c:v>
                </c:pt>
                <c:pt idx="6191">
                  <c:v>6192</c:v>
                </c:pt>
                <c:pt idx="6192">
                  <c:v>6193</c:v>
                </c:pt>
                <c:pt idx="6193">
                  <c:v>6194</c:v>
                </c:pt>
                <c:pt idx="6194">
                  <c:v>6195</c:v>
                </c:pt>
                <c:pt idx="6195">
                  <c:v>6196</c:v>
                </c:pt>
                <c:pt idx="6196">
                  <c:v>6197</c:v>
                </c:pt>
                <c:pt idx="6197">
                  <c:v>6198</c:v>
                </c:pt>
                <c:pt idx="6198">
                  <c:v>6199</c:v>
                </c:pt>
                <c:pt idx="6199">
                  <c:v>6200</c:v>
                </c:pt>
                <c:pt idx="6200">
                  <c:v>6201</c:v>
                </c:pt>
                <c:pt idx="6201">
                  <c:v>6202</c:v>
                </c:pt>
                <c:pt idx="6202">
                  <c:v>6203</c:v>
                </c:pt>
                <c:pt idx="6203">
                  <c:v>6204</c:v>
                </c:pt>
                <c:pt idx="6204">
                  <c:v>6205</c:v>
                </c:pt>
                <c:pt idx="6205">
                  <c:v>6206</c:v>
                </c:pt>
                <c:pt idx="6206">
                  <c:v>6207</c:v>
                </c:pt>
                <c:pt idx="6207">
                  <c:v>6208</c:v>
                </c:pt>
                <c:pt idx="6208">
                  <c:v>6209</c:v>
                </c:pt>
                <c:pt idx="6209">
                  <c:v>6210</c:v>
                </c:pt>
                <c:pt idx="6210">
                  <c:v>6211</c:v>
                </c:pt>
                <c:pt idx="6211">
                  <c:v>6212</c:v>
                </c:pt>
                <c:pt idx="6212">
                  <c:v>6213</c:v>
                </c:pt>
                <c:pt idx="6213">
                  <c:v>6214</c:v>
                </c:pt>
                <c:pt idx="6214">
                  <c:v>6215</c:v>
                </c:pt>
                <c:pt idx="6215">
                  <c:v>6216</c:v>
                </c:pt>
                <c:pt idx="6216">
                  <c:v>6217</c:v>
                </c:pt>
                <c:pt idx="6217">
                  <c:v>6218</c:v>
                </c:pt>
                <c:pt idx="6218">
                  <c:v>6219</c:v>
                </c:pt>
                <c:pt idx="6219">
                  <c:v>6220</c:v>
                </c:pt>
                <c:pt idx="6220">
                  <c:v>6221</c:v>
                </c:pt>
                <c:pt idx="6221">
                  <c:v>6222</c:v>
                </c:pt>
                <c:pt idx="6222">
                  <c:v>6223</c:v>
                </c:pt>
                <c:pt idx="6223">
                  <c:v>6224</c:v>
                </c:pt>
                <c:pt idx="6224">
                  <c:v>6225</c:v>
                </c:pt>
                <c:pt idx="6225">
                  <c:v>6226</c:v>
                </c:pt>
                <c:pt idx="6226">
                  <c:v>6227</c:v>
                </c:pt>
                <c:pt idx="6227">
                  <c:v>6228</c:v>
                </c:pt>
                <c:pt idx="6228">
                  <c:v>6229</c:v>
                </c:pt>
                <c:pt idx="6229">
                  <c:v>6230</c:v>
                </c:pt>
                <c:pt idx="6230">
                  <c:v>6231</c:v>
                </c:pt>
                <c:pt idx="6231">
                  <c:v>6232</c:v>
                </c:pt>
                <c:pt idx="6232">
                  <c:v>6233</c:v>
                </c:pt>
                <c:pt idx="6233">
                  <c:v>6234</c:v>
                </c:pt>
                <c:pt idx="6234">
                  <c:v>6235</c:v>
                </c:pt>
                <c:pt idx="6235">
                  <c:v>6236</c:v>
                </c:pt>
                <c:pt idx="6236">
                  <c:v>6237</c:v>
                </c:pt>
                <c:pt idx="6237">
                  <c:v>6238</c:v>
                </c:pt>
                <c:pt idx="6238">
                  <c:v>6239</c:v>
                </c:pt>
                <c:pt idx="6239">
                  <c:v>6240</c:v>
                </c:pt>
                <c:pt idx="6240">
                  <c:v>6241</c:v>
                </c:pt>
                <c:pt idx="6241">
                  <c:v>6242</c:v>
                </c:pt>
                <c:pt idx="6242">
                  <c:v>6243</c:v>
                </c:pt>
                <c:pt idx="6243">
                  <c:v>6244</c:v>
                </c:pt>
                <c:pt idx="6244">
                  <c:v>6245</c:v>
                </c:pt>
                <c:pt idx="6245">
                  <c:v>6246</c:v>
                </c:pt>
                <c:pt idx="6246">
                  <c:v>6247</c:v>
                </c:pt>
                <c:pt idx="6247">
                  <c:v>6248</c:v>
                </c:pt>
                <c:pt idx="6248">
                  <c:v>6249</c:v>
                </c:pt>
                <c:pt idx="6249">
                  <c:v>6250</c:v>
                </c:pt>
                <c:pt idx="6250">
                  <c:v>6251</c:v>
                </c:pt>
                <c:pt idx="6251">
                  <c:v>6252</c:v>
                </c:pt>
                <c:pt idx="6252">
                  <c:v>6253</c:v>
                </c:pt>
                <c:pt idx="6253">
                  <c:v>6254</c:v>
                </c:pt>
                <c:pt idx="6254">
                  <c:v>6255</c:v>
                </c:pt>
                <c:pt idx="6255">
                  <c:v>6256</c:v>
                </c:pt>
                <c:pt idx="6256">
                  <c:v>6257</c:v>
                </c:pt>
                <c:pt idx="6257">
                  <c:v>6258</c:v>
                </c:pt>
                <c:pt idx="6258">
                  <c:v>6259</c:v>
                </c:pt>
                <c:pt idx="6259">
                  <c:v>6260</c:v>
                </c:pt>
                <c:pt idx="6260">
                  <c:v>6261</c:v>
                </c:pt>
                <c:pt idx="6261">
                  <c:v>6262</c:v>
                </c:pt>
                <c:pt idx="6262">
                  <c:v>6263</c:v>
                </c:pt>
                <c:pt idx="6263">
                  <c:v>6264</c:v>
                </c:pt>
                <c:pt idx="6264">
                  <c:v>6265</c:v>
                </c:pt>
                <c:pt idx="6265">
                  <c:v>6266</c:v>
                </c:pt>
                <c:pt idx="6266">
                  <c:v>6267</c:v>
                </c:pt>
                <c:pt idx="6267">
                  <c:v>6268</c:v>
                </c:pt>
                <c:pt idx="6268">
                  <c:v>6269</c:v>
                </c:pt>
                <c:pt idx="6269">
                  <c:v>6270</c:v>
                </c:pt>
                <c:pt idx="6270">
                  <c:v>6271</c:v>
                </c:pt>
                <c:pt idx="6271">
                  <c:v>6272</c:v>
                </c:pt>
                <c:pt idx="6272">
                  <c:v>6273</c:v>
                </c:pt>
                <c:pt idx="6273">
                  <c:v>6274</c:v>
                </c:pt>
                <c:pt idx="6274">
                  <c:v>6275</c:v>
                </c:pt>
                <c:pt idx="6275">
                  <c:v>6276</c:v>
                </c:pt>
                <c:pt idx="6276">
                  <c:v>6277</c:v>
                </c:pt>
                <c:pt idx="6277">
                  <c:v>6278</c:v>
                </c:pt>
                <c:pt idx="6278">
                  <c:v>6279</c:v>
                </c:pt>
                <c:pt idx="6279">
                  <c:v>6280</c:v>
                </c:pt>
                <c:pt idx="6280">
                  <c:v>6281</c:v>
                </c:pt>
                <c:pt idx="6281">
                  <c:v>6282</c:v>
                </c:pt>
                <c:pt idx="6282">
                  <c:v>6283</c:v>
                </c:pt>
                <c:pt idx="6283">
                  <c:v>6284</c:v>
                </c:pt>
                <c:pt idx="6284">
                  <c:v>6285</c:v>
                </c:pt>
                <c:pt idx="6285">
                  <c:v>6286</c:v>
                </c:pt>
                <c:pt idx="6286">
                  <c:v>6287</c:v>
                </c:pt>
                <c:pt idx="6287">
                  <c:v>6288</c:v>
                </c:pt>
                <c:pt idx="6288">
                  <c:v>6289</c:v>
                </c:pt>
                <c:pt idx="6289">
                  <c:v>6290</c:v>
                </c:pt>
                <c:pt idx="6290">
                  <c:v>6291</c:v>
                </c:pt>
                <c:pt idx="6291">
                  <c:v>6292</c:v>
                </c:pt>
                <c:pt idx="6292">
                  <c:v>6293</c:v>
                </c:pt>
                <c:pt idx="6293">
                  <c:v>6294</c:v>
                </c:pt>
                <c:pt idx="6294">
                  <c:v>6295</c:v>
                </c:pt>
                <c:pt idx="6295">
                  <c:v>6296</c:v>
                </c:pt>
                <c:pt idx="6296">
                  <c:v>6297</c:v>
                </c:pt>
                <c:pt idx="6297">
                  <c:v>6298</c:v>
                </c:pt>
                <c:pt idx="6298">
                  <c:v>6299</c:v>
                </c:pt>
                <c:pt idx="6299">
                  <c:v>6300</c:v>
                </c:pt>
                <c:pt idx="6300">
                  <c:v>6301</c:v>
                </c:pt>
                <c:pt idx="6301">
                  <c:v>6302</c:v>
                </c:pt>
                <c:pt idx="6302">
                  <c:v>6303</c:v>
                </c:pt>
                <c:pt idx="6303">
                  <c:v>6304</c:v>
                </c:pt>
                <c:pt idx="6304">
                  <c:v>6305</c:v>
                </c:pt>
                <c:pt idx="6305">
                  <c:v>6306</c:v>
                </c:pt>
                <c:pt idx="6306">
                  <c:v>6307</c:v>
                </c:pt>
                <c:pt idx="6307">
                  <c:v>6308</c:v>
                </c:pt>
                <c:pt idx="6308">
                  <c:v>6309</c:v>
                </c:pt>
                <c:pt idx="6309">
                  <c:v>6310</c:v>
                </c:pt>
                <c:pt idx="6310">
                  <c:v>6311</c:v>
                </c:pt>
                <c:pt idx="6311">
                  <c:v>6312</c:v>
                </c:pt>
                <c:pt idx="6312">
                  <c:v>6313</c:v>
                </c:pt>
                <c:pt idx="6313">
                  <c:v>6314</c:v>
                </c:pt>
                <c:pt idx="6314">
                  <c:v>6315</c:v>
                </c:pt>
                <c:pt idx="6315">
                  <c:v>6316</c:v>
                </c:pt>
                <c:pt idx="6316">
                  <c:v>6317</c:v>
                </c:pt>
                <c:pt idx="6317">
                  <c:v>6318</c:v>
                </c:pt>
                <c:pt idx="6318">
                  <c:v>6319</c:v>
                </c:pt>
                <c:pt idx="6319">
                  <c:v>6320</c:v>
                </c:pt>
                <c:pt idx="6320">
                  <c:v>6321</c:v>
                </c:pt>
                <c:pt idx="6321">
                  <c:v>6322</c:v>
                </c:pt>
                <c:pt idx="6322">
                  <c:v>6323</c:v>
                </c:pt>
                <c:pt idx="6323">
                  <c:v>6324</c:v>
                </c:pt>
                <c:pt idx="6324">
                  <c:v>6325</c:v>
                </c:pt>
                <c:pt idx="6325">
                  <c:v>6326</c:v>
                </c:pt>
                <c:pt idx="6326">
                  <c:v>6327</c:v>
                </c:pt>
                <c:pt idx="6327">
                  <c:v>6328</c:v>
                </c:pt>
                <c:pt idx="6328">
                  <c:v>6329</c:v>
                </c:pt>
                <c:pt idx="6329">
                  <c:v>6330</c:v>
                </c:pt>
                <c:pt idx="6330">
                  <c:v>6331</c:v>
                </c:pt>
                <c:pt idx="6331">
                  <c:v>6332</c:v>
                </c:pt>
                <c:pt idx="6332">
                  <c:v>6333</c:v>
                </c:pt>
                <c:pt idx="6333">
                  <c:v>6334</c:v>
                </c:pt>
                <c:pt idx="6334">
                  <c:v>6335</c:v>
                </c:pt>
                <c:pt idx="6335">
                  <c:v>6336</c:v>
                </c:pt>
                <c:pt idx="6336">
                  <c:v>6337</c:v>
                </c:pt>
                <c:pt idx="6337">
                  <c:v>6338</c:v>
                </c:pt>
                <c:pt idx="6338">
                  <c:v>6339</c:v>
                </c:pt>
                <c:pt idx="6339">
                  <c:v>6340</c:v>
                </c:pt>
                <c:pt idx="6340">
                  <c:v>6341</c:v>
                </c:pt>
                <c:pt idx="6341">
                  <c:v>6342</c:v>
                </c:pt>
                <c:pt idx="6342">
                  <c:v>6343</c:v>
                </c:pt>
                <c:pt idx="6343">
                  <c:v>6344</c:v>
                </c:pt>
                <c:pt idx="6344">
                  <c:v>6345</c:v>
                </c:pt>
                <c:pt idx="6345">
                  <c:v>6346</c:v>
                </c:pt>
                <c:pt idx="6346">
                  <c:v>6347</c:v>
                </c:pt>
                <c:pt idx="6347">
                  <c:v>6348</c:v>
                </c:pt>
                <c:pt idx="6348">
                  <c:v>6349</c:v>
                </c:pt>
                <c:pt idx="6349">
                  <c:v>6350</c:v>
                </c:pt>
                <c:pt idx="6350">
                  <c:v>6351</c:v>
                </c:pt>
                <c:pt idx="6351">
                  <c:v>6352</c:v>
                </c:pt>
                <c:pt idx="6352">
                  <c:v>6353</c:v>
                </c:pt>
                <c:pt idx="6353">
                  <c:v>6354</c:v>
                </c:pt>
                <c:pt idx="6354">
                  <c:v>6355</c:v>
                </c:pt>
                <c:pt idx="6355">
                  <c:v>6356</c:v>
                </c:pt>
                <c:pt idx="6356">
                  <c:v>6357</c:v>
                </c:pt>
                <c:pt idx="6357">
                  <c:v>6358</c:v>
                </c:pt>
                <c:pt idx="6358">
                  <c:v>6359</c:v>
                </c:pt>
                <c:pt idx="6359">
                  <c:v>6360</c:v>
                </c:pt>
                <c:pt idx="6360">
                  <c:v>6361</c:v>
                </c:pt>
                <c:pt idx="6361">
                  <c:v>6362</c:v>
                </c:pt>
                <c:pt idx="6362">
                  <c:v>6363</c:v>
                </c:pt>
                <c:pt idx="6363">
                  <c:v>6364</c:v>
                </c:pt>
                <c:pt idx="6364">
                  <c:v>6365</c:v>
                </c:pt>
                <c:pt idx="6365">
                  <c:v>6366</c:v>
                </c:pt>
                <c:pt idx="6366">
                  <c:v>6367</c:v>
                </c:pt>
                <c:pt idx="6367">
                  <c:v>6368</c:v>
                </c:pt>
                <c:pt idx="6368">
                  <c:v>6369</c:v>
                </c:pt>
                <c:pt idx="6369">
                  <c:v>6370</c:v>
                </c:pt>
                <c:pt idx="6370">
                  <c:v>6371</c:v>
                </c:pt>
                <c:pt idx="6371">
                  <c:v>6372</c:v>
                </c:pt>
                <c:pt idx="6372">
                  <c:v>6373</c:v>
                </c:pt>
                <c:pt idx="6373">
                  <c:v>6374</c:v>
                </c:pt>
                <c:pt idx="6374">
                  <c:v>6375</c:v>
                </c:pt>
                <c:pt idx="6375">
                  <c:v>6376</c:v>
                </c:pt>
                <c:pt idx="6376">
                  <c:v>6377</c:v>
                </c:pt>
                <c:pt idx="6377">
                  <c:v>6378</c:v>
                </c:pt>
                <c:pt idx="6378">
                  <c:v>6379</c:v>
                </c:pt>
                <c:pt idx="6379">
                  <c:v>6380</c:v>
                </c:pt>
                <c:pt idx="6380">
                  <c:v>6381</c:v>
                </c:pt>
                <c:pt idx="6381">
                  <c:v>6382</c:v>
                </c:pt>
                <c:pt idx="6382">
                  <c:v>6383</c:v>
                </c:pt>
                <c:pt idx="6383">
                  <c:v>6384</c:v>
                </c:pt>
                <c:pt idx="6384">
                  <c:v>6385</c:v>
                </c:pt>
                <c:pt idx="6385">
                  <c:v>6386</c:v>
                </c:pt>
                <c:pt idx="6386">
                  <c:v>6387</c:v>
                </c:pt>
                <c:pt idx="6387">
                  <c:v>6388</c:v>
                </c:pt>
                <c:pt idx="6388">
                  <c:v>6389</c:v>
                </c:pt>
                <c:pt idx="6389">
                  <c:v>6390</c:v>
                </c:pt>
                <c:pt idx="6390">
                  <c:v>6391</c:v>
                </c:pt>
                <c:pt idx="6391">
                  <c:v>6392</c:v>
                </c:pt>
                <c:pt idx="6392">
                  <c:v>6393</c:v>
                </c:pt>
                <c:pt idx="6393">
                  <c:v>6394</c:v>
                </c:pt>
                <c:pt idx="6394">
                  <c:v>6395</c:v>
                </c:pt>
                <c:pt idx="6395">
                  <c:v>6396</c:v>
                </c:pt>
                <c:pt idx="6396">
                  <c:v>6397</c:v>
                </c:pt>
                <c:pt idx="6397">
                  <c:v>6398</c:v>
                </c:pt>
                <c:pt idx="6398">
                  <c:v>6399</c:v>
                </c:pt>
                <c:pt idx="6399">
                  <c:v>6400</c:v>
                </c:pt>
                <c:pt idx="6400">
                  <c:v>6401</c:v>
                </c:pt>
                <c:pt idx="6401">
                  <c:v>6402</c:v>
                </c:pt>
                <c:pt idx="6402">
                  <c:v>6403</c:v>
                </c:pt>
                <c:pt idx="6403">
                  <c:v>6404</c:v>
                </c:pt>
                <c:pt idx="6404">
                  <c:v>6405</c:v>
                </c:pt>
                <c:pt idx="6405">
                  <c:v>6406</c:v>
                </c:pt>
                <c:pt idx="6406">
                  <c:v>6407</c:v>
                </c:pt>
                <c:pt idx="6407">
                  <c:v>6408</c:v>
                </c:pt>
                <c:pt idx="6408">
                  <c:v>6409</c:v>
                </c:pt>
                <c:pt idx="6409">
                  <c:v>6410</c:v>
                </c:pt>
                <c:pt idx="6410">
                  <c:v>6411</c:v>
                </c:pt>
                <c:pt idx="6411">
                  <c:v>6412</c:v>
                </c:pt>
                <c:pt idx="6412">
                  <c:v>6413</c:v>
                </c:pt>
                <c:pt idx="6413">
                  <c:v>6414</c:v>
                </c:pt>
                <c:pt idx="6414">
                  <c:v>6415</c:v>
                </c:pt>
                <c:pt idx="6415">
                  <c:v>6416</c:v>
                </c:pt>
                <c:pt idx="6416">
                  <c:v>6417</c:v>
                </c:pt>
                <c:pt idx="6417">
                  <c:v>6418</c:v>
                </c:pt>
                <c:pt idx="6418">
                  <c:v>6419</c:v>
                </c:pt>
                <c:pt idx="6419">
                  <c:v>6420</c:v>
                </c:pt>
                <c:pt idx="6420">
                  <c:v>6421</c:v>
                </c:pt>
                <c:pt idx="6421">
                  <c:v>6422</c:v>
                </c:pt>
                <c:pt idx="6422">
                  <c:v>6423</c:v>
                </c:pt>
                <c:pt idx="6423">
                  <c:v>6424</c:v>
                </c:pt>
                <c:pt idx="6424">
                  <c:v>6425</c:v>
                </c:pt>
                <c:pt idx="6425">
                  <c:v>6426</c:v>
                </c:pt>
                <c:pt idx="6426">
                  <c:v>6427</c:v>
                </c:pt>
                <c:pt idx="6427">
                  <c:v>6428</c:v>
                </c:pt>
                <c:pt idx="6428">
                  <c:v>6429</c:v>
                </c:pt>
                <c:pt idx="6429">
                  <c:v>6430</c:v>
                </c:pt>
                <c:pt idx="6430">
                  <c:v>6431</c:v>
                </c:pt>
                <c:pt idx="6431">
                  <c:v>6432</c:v>
                </c:pt>
                <c:pt idx="6432">
                  <c:v>6433</c:v>
                </c:pt>
                <c:pt idx="6433">
                  <c:v>6434</c:v>
                </c:pt>
                <c:pt idx="6434">
                  <c:v>6435</c:v>
                </c:pt>
                <c:pt idx="6435">
                  <c:v>6436</c:v>
                </c:pt>
                <c:pt idx="6436">
                  <c:v>6437</c:v>
                </c:pt>
                <c:pt idx="6437">
                  <c:v>6438</c:v>
                </c:pt>
                <c:pt idx="6438">
                  <c:v>6439</c:v>
                </c:pt>
                <c:pt idx="6439">
                  <c:v>6440</c:v>
                </c:pt>
                <c:pt idx="6440">
                  <c:v>6441</c:v>
                </c:pt>
                <c:pt idx="6441">
                  <c:v>6442</c:v>
                </c:pt>
                <c:pt idx="6442">
                  <c:v>6443</c:v>
                </c:pt>
                <c:pt idx="6443">
                  <c:v>6444</c:v>
                </c:pt>
                <c:pt idx="6444">
                  <c:v>6445</c:v>
                </c:pt>
                <c:pt idx="6445">
                  <c:v>6446</c:v>
                </c:pt>
                <c:pt idx="6446">
                  <c:v>6447</c:v>
                </c:pt>
                <c:pt idx="6447">
                  <c:v>6448</c:v>
                </c:pt>
                <c:pt idx="6448">
                  <c:v>6449</c:v>
                </c:pt>
                <c:pt idx="6449">
                  <c:v>6450</c:v>
                </c:pt>
                <c:pt idx="6450">
                  <c:v>6451</c:v>
                </c:pt>
                <c:pt idx="6451">
                  <c:v>6452</c:v>
                </c:pt>
                <c:pt idx="6452">
                  <c:v>6453</c:v>
                </c:pt>
                <c:pt idx="6453">
                  <c:v>6454</c:v>
                </c:pt>
                <c:pt idx="6454">
                  <c:v>6455</c:v>
                </c:pt>
                <c:pt idx="6455">
                  <c:v>6456</c:v>
                </c:pt>
                <c:pt idx="6456">
                  <c:v>6457</c:v>
                </c:pt>
                <c:pt idx="6457">
                  <c:v>6458</c:v>
                </c:pt>
                <c:pt idx="6458">
                  <c:v>6459</c:v>
                </c:pt>
                <c:pt idx="6459">
                  <c:v>6460</c:v>
                </c:pt>
                <c:pt idx="6460">
                  <c:v>6461</c:v>
                </c:pt>
                <c:pt idx="6461">
                  <c:v>6462</c:v>
                </c:pt>
                <c:pt idx="6462">
                  <c:v>6463</c:v>
                </c:pt>
                <c:pt idx="6463">
                  <c:v>6464</c:v>
                </c:pt>
                <c:pt idx="6464">
                  <c:v>6465</c:v>
                </c:pt>
                <c:pt idx="6465">
                  <c:v>6466</c:v>
                </c:pt>
                <c:pt idx="6466">
                  <c:v>6467</c:v>
                </c:pt>
                <c:pt idx="6467">
                  <c:v>6468</c:v>
                </c:pt>
                <c:pt idx="6468">
                  <c:v>6469</c:v>
                </c:pt>
                <c:pt idx="6469">
                  <c:v>6470</c:v>
                </c:pt>
                <c:pt idx="6470">
                  <c:v>6471</c:v>
                </c:pt>
                <c:pt idx="6471">
                  <c:v>6472</c:v>
                </c:pt>
                <c:pt idx="6472">
                  <c:v>6473</c:v>
                </c:pt>
                <c:pt idx="6473">
                  <c:v>6474</c:v>
                </c:pt>
                <c:pt idx="6474">
                  <c:v>6475</c:v>
                </c:pt>
                <c:pt idx="6475">
                  <c:v>6476</c:v>
                </c:pt>
                <c:pt idx="6476">
                  <c:v>6477</c:v>
                </c:pt>
                <c:pt idx="6477">
                  <c:v>6478</c:v>
                </c:pt>
                <c:pt idx="6478">
                  <c:v>6479</c:v>
                </c:pt>
                <c:pt idx="6479">
                  <c:v>6480</c:v>
                </c:pt>
                <c:pt idx="6480">
                  <c:v>6481</c:v>
                </c:pt>
                <c:pt idx="6481">
                  <c:v>6482</c:v>
                </c:pt>
                <c:pt idx="6482">
                  <c:v>6483</c:v>
                </c:pt>
                <c:pt idx="6483">
                  <c:v>6484</c:v>
                </c:pt>
                <c:pt idx="6484">
                  <c:v>6485</c:v>
                </c:pt>
                <c:pt idx="6485">
                  <c:v>6486</c:v>
                </c:pt>
                <c:pt idx="6486">
                  <c:v>6487</c:v>
                </c:pt>
                <c:pt idx="6487">
                  <c:v>6488</c:v>
                </c:pt>
                <c:pt idx="6488">
                  <c:v>6489</c:v>
                </c:pt>
                <c:pt idx="6489">
                  <c:v>6490</c:v>
                </c:pt>
                <c:pt idx="6490">
                  <c:v>6491</c:v>
                </c:pt>
                <c:pt idx="6491">
                  <c:v>6492</c:v>
                </c:pt>
                <c:pt idx="6492">
                  <c:v>6493</c:v>
                </c:pt>
                <c:pt idx="6493">
                  <c:v>6494</c:v>
                </c:pt>
                <c:pt idx="6494">
                  <c:v>6495</c:v>
                </c:pt>
                <c:pt idx="6495">
                  <c:v>6496</c:v>
                </c:pt>
                <c:pt idx="6496">
                  <c:v>6497</c:v>
                </c:pt>
                <c:pt idx="6497">
                  <c:v>6498</c:v>
                </c:pt>
                <c:pt idx="6498">
                  <c:v>6499</c:v>
                </c:pt>
                <c:pt idx="6499">
                  <c:v>6500</c:v>
                </c:pt>
                <c:pt idx="6500">
                  <c:v>6501</c:v>
                </c:pt>
                <c:pt idx="6501">
                  <c:v>6502</c:v>
                </c:pt>
                <c:pt idx="6502">
                  <c:v>6503</c:v>
                </c:pt>
                <c:pt idx="6503">
                  <c:v>6504</c:v>
                </c:pt>
                <c:pt idx="6504">
                  <c:v>6505</c:v>
                </c:pt>
                <c:pt idx="6505">
                  <c:v>6506</c:v>
                </c:pt>
                <c:pt idx="6506">
                  <c:v>6507</c:v>
                </c:pt>
                <c:pt idx="6507">
                  <c:v>6508</c:v>
                </c:pt>
                <c:pt idx="6508">
                  <c:v>6509</c:v>
                </c:pt>
                <c:pt idx="6509">
                  <c:v>6510</c:v>
                </c:pt>
                <c:pt idx="6510">
                  <c:v>6511</c:v>
                </c:pt>
                <c:pt idx="6511">
                  <c:v>6512</c:v>
                </c:pt>
                <c:pt idx="6512">
                  <c:v>6513</c:v>
                </c:pt>
                <c:pt idx="6513">
                  <c:v>6514</c:v>
                </c:pt>
                <c:pt idx="6514">
                  <c:v>6515</c:v>
                </c:pt>
                <c:pt idx="6515">
                  <c:v>6516</c:v>
                </c:pt>
                <c:pt idx="6516">
                  <c:v>6517</c:v>
                </c:pt>
                <c:pt idx="6517">
                  <c:v>6518</c:v>
                </c:pt>
                <c:pt idx="6518">
                  <c:v>6519</c:v>
                </c:pt>
                <c:pt idx="6519">
                  <c:v>6520</c:v>
                </c:pt>
                <c:pt idx="6520">
                  <c:v>6521</c:v>
                </c:pt>
                <c:pt idx="6521">
                  <c:v>6522</c:v>
                </c:pt>
                <c:pt idx="6522">
                  <c:v>6523</c:v>
                </c:pt>
                <c:pt idx="6523">
                  <c:v>6524</c:v>
                </c:pt>
                <c:pt idx="6524">
                  <c:v>6525</c:v>
                </c:pt>
                <c:pt idx="6525">
                  <c:v>6526</c:v>
                </c:pt>
                <c:pt idx="6526">
                  <c:v>6527</c:v>
                </c:pt>
                <c:pt idx="6527">
                  <c:v>6528</c:v>
                </c:pt>
                <c:pt idx="6528">
                  <c:v>6529</c:v>
                </c:pt>
                <c:pt idx="6529">
                  <c:v>6530</c:v>
                </c:pt>
                <c:pt idx="6530">
                  <c:v>6531</c:v>
                </c:pt>
                <c:pt idx="6531">
                  <c:v>6532</c:v>
                </c:pt>
                <c:pt idx="6532">
                  <c:v>6533</c:v>
                </c:pt>
                <c:pt idx="6533">
                  <c:v>6534</c:v>
                </c:pt>
                <c:pt idx="6534">
                  <c:v>6535</c:v>
                </c:pt>
                <c:pt idx="6535">
                  <c:v>6536</c:v>
                </c:pt>
                <c:pt idx="6536">
                  <c:v>6537</c:v>
                </c:pt>
                <c:pt idx="6537">
                  <c:v>6538</c:v>
                </c:pt>
                <c:pt idx="6538">
                  <c:v>6539</c:v>
                </c:pt>
                <c:pt idx="6539">
                  <c:v>6540</c:v>
                </c:pt>
                <c:pt idx="6540">
                  <c:v>6541</c:v>
                </c:pt>
                <c:pt idx="6541">
                  <c:v>6542</c:v>
                </c:pt>
                <c:pt idx="6542">
                  <c:v>6543</c:v>
                </c:pt>
                <c:pt idx="6543">
                  <c:v>6544</c:v>
                </c:pt>
                <c:pt idx="6544">
                  <c:v>6545</c:v>
                </c:pt>
                <c:pt idx="6545">
                  <c:v>6546</c:v>
                </c:pt>
                <c:pt idx="6546">
                  <c:v>6547</c:v>
                </c:pt>
                <c:pt idx="6547">
                  <c:v>6548</c:v>
                </c:pt>
                <c:pt idx="6548">
                  <c:v>6549</c:v>
                </c:pt>
                <c:pt idx="6549">
                  <c:v>6550</c:v>
                </c:pt>
                <c:pt idx="6550">
                  <c:v>6551</c:v>
                </c:pt>
                <c:pt idx="6551">
                  <c:v>6552</c:v>
                </c:pt>
                <c:pt idx="6552">
                  <c:v>6553</c:v>
                </c:pt>
                <c:pt idx="6553">
                  <c:v>6554</c:v>
                </c:pt>
                <c:pt idx="6554">
                  <c:v>6555</c:v>
                </c:pt>
                <c:pt idx="6555">
                  <c:v>6556</c:v>
                </c:pt>
                <c:pt idx="6556">
                  <c:v>6557</c:v>
                </c:pt>
                <c:pt idx="6557">
                  <c:v>6558</c:v>
                </c:pt>
                <c:pt idx="6558">
                  <c:v>6559</c:v>
                </c:pt>
                <c:pt idx="6559">
                  <c:v>6560</c:v>
                </c:pt>
                <c:pt idx="6560">
                  <c:v>6561</c:v>
                </c:pt>
                <c:pt idx="6561">
                  <c:v>6562</c:v>
                </c:pt>
                <c:pt idx="6562">
                  <c:v>6563</c:v>
                </c:pt>
                <c:pt idx="6563">
                  <c:v>6564</c:v>
                </c:pt>
                <c:pt idx="6564">
                  <c:v>6565</c:v>
                </c:pt>
                <c:pt idx="6565">
                  <c:v>6566</c:v>
                </c:pt>
                <c:pt idx="6566">
                  <c:v>6567</c:v>
                </c:pt>
                <c:pt idx="6567">
                  <c:v>6568</c:v>
                </c:pt>
                <c:pt idx="6568">
                  <c:v>6569</c:v>
                </c:pt>
                <c:pt idx="6569">
                  <c:v>6570</c:v>
                </c:pt>
                <c:pt idx="6570">
                  <c:v>6571</c:v>
                </c:pt>
                <c:pt idx="6571">
                  <c:v>6572</c:v>
                </c:pt>
                <c:pt idx="6572">
                  <c:v>6573</c:v>
                </c:pt>
                <c:pt idx="6573">
                  <c:v>6574</c:v>
                </c:pt>
                <c:pt idx="6574">
                  <c:v>6575</c:v>
                </c:pt>
                <c:pt idx="6575">
                  <c:v>6576</c:v>
                </c:pt>
                <c:pt idx="6576">
                  <c:v>6577</c:v>
                </c:pt>
                <c:pt idx="6577">
                  <c:v>6578</c:v>
                </c:pt>
                <c:pt idx="6578">
                  <c:v>6579</c:v>
                </c:pt>
                <c:pt idx="6579">
                  <c:v>6580</c:v>
                </c:pt>
                <c:pt idx="6580">
                  <c:v>6581</c:v>
                </c:pt>
                <c:pt idx="6581">
                  <c:v>6582</c:v>
                </c:pt>
                <c:pt idx="6582">
                  <c:v>6583</c:v>
                </c:pt>
                <c:pt idx="6583">
                  <c:v>6584</c:v>
                </c:pt>
                <c:pt idx="6584">
                  <c:v>6585</c:v>
                </c:pt>
                <c:pt idx="6585">
                  <c:v>6586</c:v>
                </c:pt>
                <c:pt idx="6586">
                  <c:v>6587</c:v>
                </c:pt>
                <c:pt idx="6587">
                  <c:v>6588</c:v>
                </c:pt>
                <c:pt idx="6588">
                  <c:v>6589</c:v>
                </c:pt>
                <c:pt idx="6589">
                  <c:v>6590</c:v>
                </c:pt>
                <c:pt idx="6590">
                  <c:v>6591</c:v>
                </c:pt>
                <c:pt idx="6591">
                  <c:v>6592</c:v>
                </c:pt>
                <c:pt idx="6592">
                  <c:v>6593</c:v>
                </c:pt>
                <c:pt idx="6593">
                  <c:v>6594</c:v>
                </c:pt>
                <c:pt idx="6594">
                  <c:v>6595</c:v>
                </c:pt>
                <c:pt idx="6595">
                  <c:v>6596</c:v>
                </c:pt>
                <c:pt idx="6596">
                  <c:v>6597</c:v>
                </c:pt>
                <c:pt idx="6597">
                  <c:v>6598</c:v>
                </c:pt>
                <c:pt idx="6598">
                  <c:v>6599</c:v>
                </c:pt>
                <c:pt idx="6599">
                  <c:v>6600</c:v>
                </c:pt>
                <c:pt idx="6600">
                  <c:v>6601</c:v>
                </c:pt>
                <c:pt idx="6601">
                  <c:v>6602</c:v>
                </c:pt>
                <c:pt idx="6602">
                  <c:v>6603</c:v>
                </c:pt>
                <c:pt idx="6603">
                  <c:v>6604</c:v>
                </c:pt>
                <c:pt idx="6604">
                  <c:v>6605</c:v>
                </c:pt>
                <c:pt idx="6605">
                  <c:v>6606</c:v>
                </c:pt>
                <c:pt idx="6606">
                  <c:v>6607</c:v>
                </c:pt>
                <c:pt idx="6607">
                  <c:v>6608</c:v>
                </c:pt>
                <c:pt idx="6608">
                  <c:v>6609</c:v>
                </c:pt>
                <c:pt idx="6609">
                  <c:v>6610</c:v>
                </c:pt>
                <c:pt idx="6610">
                  <c:v>6611</c:v>
                </c:pt>
                <c:pt idx="6611">
                  <c:v>6612</c:v>
                </c:pt>
                <c:pt idx="6612">
                  <c:v>6613</c:v>
                </c:pt>
                <c:pt idx="6613">
                  <c:v>6614</c:v>
                </c:pt>
                <c:pt idx="6614">
                  <c:v>6615</c:v>
                </c:pt>
                <c:pt idx="6615">
                  <c:v>6616</c:v>
                </c:pt>
                <c:pt idx="6616">
                  <c:v>6617</c:v>
                </c:pt>
                <c:pt idx="6617">
                  <c:v>6618</c:v>
                </c:pt>
                <c:pt idx="6618">
                  <c:v>6619</c:v>
                </c:pt>
                <c:pt idx="6619">
                  <c:v>6620</c:v>
                </c:pt>
                <c:pt idx="6620">
                  <c:v>6621</c:v>
                </c:pt>
                <c:pt idx="6621">
                  <c:v>6622</c:v>
                </c:pt>
                <c:pt idx="6622">
                  <c:v>6623</c:v>
                </c:pt>
                <c:pt idx="6623">
                  <c:v>6624</c:v>
                </c:pt>
                <c:pt idx="6624">
                  <c:v>6625</c:v>
                </c:pt>
                <c:pt idx="6625">
                  <c:v>6626</c:v>
                </c:pt>
                <c:pt idx="6626">
                  <c:v>6627</c:v>
                </c:pt>
                <c:pt idx="6627">
                  <c:v>6628</c:v>
                </c:pt>
                <c:pt idx="6628">
                  <c:v>6629</c:v>
                </c:pt>
                <c:pt idx="6629">
                  <c:v>6630</c:v>
                </c:pt>
                <c:pt idx="6630">
                  <c:v>6631</c:v>
                </c:pt>
                <c:pt idx="6631">
                  <c:v>6632</c:v>
                </c:pt>
                <c:pt idx="6632">
                  <c:v>6633</c:v>
                </c:pt>
                <c:pt idx="6633">
                  <c:v>6634</c:v>
                </c:pt>
                <c:pt idx="6634">
                  <c:v>6635</c:v>
                </c:pt>
                <c:pt idx="6635">
                  <c:v>6636</c:v>
                </c:pt>
                <c:pt idx="6636">
                  <c:v>6637</c:v>
                </c:pt>
                <c:pt idx="6637">
                  <c:v>6638</c:v>
                </c:pt>
                <c:pt idx="6638">
                  <c:v>6639</c:v>
                </c:pt>
                <c:pt idx="6639">
                  <c:v>6640</c:v>
                </c:pt>
                <c:pt idx="6640">
                  <c:v>6641</c:v>
                </c:pt>
                <c:pt idx="6641">
                  <c:v>6642</c:v>
                </c:pt>
                <c:pt idx="6642">
                  <c:v>6643</c:v>
                </c:pt>
                <c:pt idx="6643">
                  <c:v>6644</c:v>
                </c:pt>
                <c:pt idx="6644">
                  <c:v>6645</c:v>
                </c:pt>
                <c:pt idx="6645">
                  <c:v>6646</c:v>
                </c:pt>
                <c:pt idx="6646">
                  <c:v>6647</c:v>
                </c:pt>
                <c:pt idx="6647">
                  <c:v>6648</c:v>
                </c:pt>
                <c:pt idx="6648">
                  <c:v>6649</c:v>
                </c:pt>
                <c:pt idx="6649">
                  <c:v>6650</c:v>
                </c:pt>
                <c:pt idx="6650">
                  <c:v>6651</c:v>
                </c:pt>
                <c:pt idx="6651">
                  <c:v>6652</c:v>
                </c:pt>
                <c:pt idx="6652">
                  <c:v>6653</c:v>
                </c:pt>
                <c:pt idx="6653">
                  <c:v>6654</c:v>
                </c:pt>
                <c:pt idx="6654">
                  <c:v>6655</c:v>
                </c:pt>
                <c:pt idx="6655">
                  <c:v>6656</c:v>
                </c:pt>
                <c:pt idx="6656">
                  <c:v>6657</c:v>
                </c:pt>
                <c:pt idx="6657">
                  <c:v>6658</c:v>
                </c:pt>
                <c:pt idx="6658">
                  <c:v>6659</c:v>
                </c:pt>
                <c:pt idx="6659">
                  <c:v>6660</c:v>
                </c:pt>
                <c:pt idx="6660">
                  <c:v>6661</c:v>
                </c:pt>
                <c:pt idx="6661">
                  <c:v>6662</c:v>
                </c:pt>
                <c:pt idx="6662">
                  <c:v>6663</c:v>
                </c:pt>
                <c:pt idx="6663">
                  <c:v>6664</c:v>
                </c:pt>
                <c:pt idx="6664">
                  <c:v>6665</c:v>
                </c:pt>
                <c:pt idx="6665">
                  <c:v>6666</c:v>
                </c:pt>
                <c:pt idx="6666">
                  <c:v>6667</c:v>
                </c:pt>
                <c:pt idx="6667">
                  <c:v>6668</c:v>
                </c:pt>
                <c:pt idx="6668">
                  <c:v>6669</c:v>
                </c:pt>
                <c:pt idx="6669">
                  <c:v>6670</c:v>
                </c:pt>
                <c:pt idx="6670">
                  <c:v>6671</c:v>
                </c:pt>
                <c:pt idx="6671">
                  <c:v>6672</c:v>
                </c:pt>
                <c:pt idx="6672">
                  <c:v>6673</c:v>
                </c:pt>
                <c:pt idx="6673">
                  <c:v>6674</c:v>
                </c:pt>
                <c:pt idx="6674">
                  <c:v>6675</c:v>
                </c:pt>
                <c:pt idx="6675">
                  <c:v>6676</c:v>
                </c:pt>
                <c:pt idx="6676">
                  <c:v>6677</c:v>
                </c:pt>
                <c:pt idx="6677">
                  <c:v>6678</c:v>
                </c:pt>
                <c:pt idx="6678">
                  <c:v>6679</c:v>
                </c:pt>
                <c:pt idx="6679">
                  <c:v>6680</c:v>
                </c:pt>
                <c:pt idx="6680">
                  <c:v>6681</c:v>
                </c:pt>
                <c:pt idx="6681">
                  <c:v>6682</c:v>
                </c:pt>
                <c:pt idx="6682">
                  <c:v>6683</c:v>
                </c:pt>
                <c:pt idx="6683">
                  <c:v>6684</c:v>
                </c:pt>
                <c:pt idx="6684">
                  <c:v>6685</c:v>
                </c:pt>
                <c:pt idx="6685">
                  <c:v>6686</c:v>
                </c:pt>
                <c:pt idx="6686">
                  <c:v>6687</c:v>
                </c:pt>
                <c:pt idx="6687">
                  <c:v>6688</c:v>
                </c:pt>
                <c:pt idx="6688">
                  <c:v>6689</c:v>
                </c:pt>
                <c:pt idx="6689">
                  <c:v>6690</c:v>
                </c:pt>
                <c:pt idx="6690">
                  <c:v>6691</c:v>
                </c:pt>
                <c:pt idx="6691">
                  <c:v>6692</c:v>
                </c:pt>
                <c:pt idx="6692">
                  <c:v>6693</c:v>
                </c:pt>
                <c:pt idx="6693">
                  <c:v>6694</c:v>
                </c:pt>
                <c:pt idx="6694">
                  <c:v>6695</c:v>
                </c:pt>
                <c:pt idx="6695">
                  <c:v>6696</c:v>
                </c:pt>
                <c:pt idx="6696">
                  <c:v>6697</c:v>
                </c:pt>
                <c:pt idx="6697">
                  <c:v>6698</c:v>
                </c:pt>
                <c:pt idx="6698">
                  <c:v>6699</c:v>
                </c:pt>
                <c:pt idx="6699">
                  <c:v>6700</c:v>
                </c:pt>
                <c:pt idx="6700">
                  <c:v>6701</c:v>
                </c:pt>
                <c:pt idx="6701">
                  <c:v>6702</c:v>
                </c:pt>
                <c:pt idx="6702">
                  <c:v>6703</c:v>
                </c:pt>
                <c:pt idx="6703">
                  <c:v>6704</c:v>
                </c:pt>
                <c:pt idx="6704">
                  <c:v>6705</c:v>
                </c:pt>
                <c:pt idx="6705">
                  <c:v>6706</c:v>
                </c:pt>
                <c:pt idx="6706">
                  <c:v>6707</c:v>
                </c:pt>
                <c:pt idx="6707">
                  <c:v>6708</c:v>
                </c:pt>
                <c:pt idx="6708">
                  <c:v>6709</c:v>
                </c:pt>
                <c:pt idx="6709">
                  <c:v>6710</c:v>
                </c:pt>
                <c:pt idx="6710">
                  <c:v>6711</c:v>
                </c:pt>
                <c:pt idx="6711">
                  <c:v>6712</c:v>
                </c:pt>
                <c:pt idx="6712">
                  <c:v>6713</c:v>
                </c:pt>
                <c:pt idx="6713">
                  <c:v>6714</c:v>
                </c:pt>
                <c:pt idx="6714">
                  <c:v>6715</c:v>
                </c:pt>
                <c:pt idx="6715">
                  <c:v>6716</c:v>
                </c:pt>
                <c:pt idx="6716">
                  <c:v>6717</c:v>
                </c:pt>
                <c:pt idx="6717">
                  <c:v>6718</c:v>
                </c:pt>
                <c:pt idx="6718">
                  <c:v>6719</c:v>
                </c:pt>
                <c:pt idx="6719">
                  <c:v>6720</c:v>
                </c:pt>
                <c:pt idx="6720">
                  <c:v>6721</c:v>
                </c:pt>
                <c:pt idx="6721">
                  <c:v>6722</c:v>
                </c:pt>
                <c:pt idx="6722">
                  <c:v>6723</c:v>
                </c:pt>
                <c:pt idx="6723">
                  <c:v>6724</c:v>
                </c:pt>
                <c:pt idx="6724">
                  <c:v>6725</c:v>
                </c:pt>
                <c:pt idx="6725">
                  <c:v>6726</c:v>
                </c:pt>
                <c:pt idx="6726">
                  <c:v>6727</c:v>
                </c:pt>
                <c:pt idx="6727">
                  <c:v>6728</c:v>
                </c:pt>
                <c:pt idx="6728">
                  <c:v>6729</c:v>
                </c:pt>
                <c:pt idx="6729">
                  <c:v>6730</c:v>
                </c:pt>
                <c:pt idx="6730">
                  <c:v>6731</c:v>
                </c:pt>
                <c:pt idx="6731">
                  <c:v>6732</c:v>
                </c:pt>
                <c:pt idx="6732">
                  <c:v>6733</c:v>
                </c:pt>
                <c:pt idx="6733">
                  <c:v>6734</c:v>
                </c:pt>
                <c:pt idx="6734">
                  <c:v>6735</c:v>
                </c:pt>
                <c:pt idx="6735">
                  <c:v>6736</c:v>
                </c:pt>
                <c:pt idx="6736">
                  <c:v>6737</c:v>
                </c:pt>
                <c:pt idx="6737">
                  <c:v>6738</c:v>
                </c:pt>
                <c:pt idx="6738">
                  <c:v>6739</c:v>
                </c:pt>
                <c:pt idx="6739">
                  <c:v>6740</c:v>
                </c:pt>
                <c:pt idx="6740">
                  <c:v>6741</c:v>
                </c:pt>
                <c:pt idx="6741">
                  <c:v>6742</c:v>
                </c:pt>
                <c:pt idx="6742">
                  <c:v>6743</c:v>
                </c:pt>
                <c:pt idx="6743">
                  <c:v>6744</c:v>
                </c:pt>
                <c:pt idx="6744">
                  <c:v>6745</c:v>
                </c:pt>
                <c:pt idx="6745">
                  <c:v>6746</c:v>
                </c:pt>
                <c:pt idx="6746">
                  <c:v>6747</c:v>
                </c:pt>
                <c:pt idx="6747">
                  <c:v>6748</c:v>
                </c:pt>
                <c:pt idx="6748">
                  <c:v>6749</c:v>
                </c:pt>
                <c:pt idx="6749">
                  <c:v>6750</c:v>
                </c:pt>
                <c:pt idx="6750">
                  <c:v>6751</c:v>
                </c:pt>
                <c:pt idx="6751">
                  <c:v>6752</c:v>
                </c:pt>
                <c:pt idx="6752">
                  <c:v>6753</c:v>
                </c:pt>
                <c:pt idx="6753">
                  <c:v>6754</c:v>
                </c:pt>
                <c:pt idx="6754">
                  <c:v>6755</c:v>
                </c:pt>
                <c:pt idx="6755">
                  <c:v>6756</c:v>
                </c:pt>
                <c:pt idx="6756">
                  <c:v>6757</c:v>
                </c:pt>
                <c:pt idx="6757">
                  <c:v>6758</c:v>
                </c:pt>
                <c:pt idx="6758">
                  <c:v>6759</c:v>
                </c:pt>
                <c:pt idx="6759">
                  <c:v>6760</c:v>
                </c:pt>
                <c:pt idx="6760">
                  <c:v>6761</c:v>
                </c:pt>
                <c:pt idx="6761">
                  <c:v>6762</c:v>
                </c:pt>
                <c:pt idx="6762">
                  <c:v>6763</c:v>
                </c:pt>
                <c:pt idx="6763">
                  <c:v>6764</c:v>
                </c:pt>
                <c:pt idx="6764">
                  <c:v>6765</c:v>
                </c:pt>
                <c:pt idx="6765">
                  <c:v>6766</c:v>
                </c:pt>
                <c:pt idx="6766">
                  <c:v>6767</c:v>
                </c:pt>
                <c:pt idx="6767">
                  <c:v>6768</c:v>
                </c:pt>
                <c:pt idx="6768">
                  <c:v>6769</c:v>
                </c:pt>
                <c:pt idx="6769">
                  <c:v>6770</c:v>
                </c:pt>
                <c:pt idx="6770">
                  <c:v>6771</c:v>
                </c:pt>
                <c:pt idx="6771">
                  <c:v>6772</c:v>
                </c:pt>
                <c:pt idx="6772">
                  <c:v>6773</c:v>
                </c:pt>
                <c:pt idx="6773">
                  <c:v>6774</c:v>
                </c:pt>
                <c:pt idx="6774">
                  <c:v>6775</c:v>
                </c:pt>
                <c:pt idx="6775">
                  <c:v>6776</c:v>
                </c:pt>
                <c:pt idx="6776">
                  <c:v>6777</c:v>
                </c:pt>
                <c:pt idx="6777">
                  <c:v>6778</c:v>
                </c:pt>
                <c:pt idx="6778">
                  <c:v>6779</c:v>
                </c:pt>
                <c:pt idx="6779">
                  <c:v>6780</c:v>
                </c:pt>
                <c:pt idx="6780">
                  <c:v>6781</c:v>
                </c:pt>
                <c:pt idx="6781">
                  <c:v>6782</c:v>
                </c:pt>
                <c:pt idx="6782">
                  <c:v>6783</c:v>
                </c:pt>
                <c:pt idx="6783">
                  <c:v>6784</c:v>
                </c:pt>
                <c:pt idx="6784">
                  <c:v>6785</c:v>
                </c:pt>
                <c:pt idx="6785">
                  <c:v>6786</c:v>
                </c:pt>
                <c:pt idx="6786">
                  <c:v>6787</c:v>
                </c:pt>
                <c:pt idx="6787">
                  <c:v>6788</c:v>
                </c:pt>
                <c:pt idx="6788">
                  <c:v>6789</c:v>
                </c:pt>
                <c:pt idx="6789">
                  <c:v>6790</c:v>
                </c:pt>
                <c:pt idx="6790">
                  <c:v>6791</c:v>
                </c:pt>
                <c:pt idx="6791">
                  <c:v>6792</c:v>
                </c:pt>
                <c:pt idx="6792">
                  <c:v>6793</c:v>
                </c:pt>
                <c:pt idx="6793">
                  <c:v>6794</c:v>
                </c:pt>
                <c:pt idx="6794">
                  <c:v>6795</c:v>
                </c:pt>
                <c:pt idx="6795">
                  <c:v>6796</c:v>
                </c:pt>
                <c:pt idx="6796">
                  <c:v>6797</c:v>
                </c:pt>
                <c:pt idx="6797">
                  <c:v>6798</c:v>
                </c:pt>
                <c:pt idx="6798">
                  <c:v>6799</c:v>
                </c:pt>
                <c:pt idx="6799">
                  <c:v>6800</c:v>
                </c:pt>
                <c:pt idx="6800">
                  <c:v>6801</c:v>
                </c:pt>
                <c:pt idx="6801">
                  <c:v>6802</c:v>
                </c:pt>
                <c:pt idx="6802">
                  <c:v>6803</c:v>
                </c:pt>
                <c:pt idx="6803">
                  <c:v>6804</c:v>
                </c:pt>
                <c:pt idx="6804">
                  <c:v>6805</c:v>
                </c:pt>
                <c:pt idx="6805">
                  <c:v>6806</c:v>
                </c:pt>
                <c:pt idx="6806">
                  <c:v>6807</c:v>
                </c:pt>
                <c:pt idx="6807">
                  <c:v>6808</c:v>
                </c:pt>
                <c:pt idx="6808">
                  <c:v>6809</c:v>
                </c:pt>
                <c:pt idx="6809">
                  <c:v>6810</c:v>
                </c:pt>
                <c:pt idx="6810">
                  <c:v>6811</c:v>
                </c:pt>
                <c:pt idx="6811">
                  <c:v>6812</c:v>
                </c:pt>
                <c:pt idx="6812">
                  <c:v>6813</c:v>
                </c:pt>
                <c:pt idx="6813">
                  <c:v>6814</c:v>
                </c:pt>
                <c:pt idx="6814">
                  <c:v>6815</c:v>
                </c:pt>
                <c:pt idx="6815">
                  <c:v>6816</c:v>
                </c:pt>
                <c:pt idx="6816">
                  <c:v>6817</c:v>
                </c:pt>
                <c:pt idx="6817">
                  <c:v>6818</c:v>
                </c:pt>
                <c:pt idx="6818">
                  <c:v>6819</c:v>
                </c:pt>
                <c:pt idx="6819">
                  <c:v>6820</c:v>
                </c:pt>
                <c:pt idx="6820">
                  <c:v>6821</c:v>
                </c:pt>
                <c:pt idx="6821">
                  <c:v>6822</c:v>
                </c:pt>
                <c:pt idx="6822">
                  <c:v>6823</c:v>
                </c:pt>
                <c:pt idx="6823">
                  <c:v>6824</c:v>
                </c:pt>
                <c:pt idx="6824">
                  <c:v>6825</c:v>
                </c:pt>
                <c:pt idx="6825">
                  <c:v>6826</c:v>
                </c:pt>
                <c:pt idx="6826">
                  <c:v>6827</c:v>
                </c:pt>
                <c:pt idx="6827">
                  <c:v>6828</c:v>
                </c:pt>
                <c:pt idx="6828">
                  <c:v>6829</c:v>
                </c:pt>
                <c:pt idx="6829">
                  <c:v>6830</c:v>
                </c:pt>
                <c:pt idx="6830">
                  <c:v>6831</c:v>
                </c:pt>
                <c:pt idx="6831">
                  <c:v>6832</c:v>
                </c:pt>
                <c:pt idx="6832">
                  <c:v>6833</c:v>
                </c:pt>
                <c:pt idx="6833">
                  <c:v>6834</c:v>
                </c:pt>
                <c:pt idx="6834">
                  <c:v>6835</c:v>
                </c:pt>
                <c:pt idx="6835">
                  <c:v>6836</c:v>
                </c:pt>
                <c:pt idx="6836">
                  <c:v>6837</c:v>
                </c:pt>
                <c:pt idx="6837">
                  <c:v>6838</c:v>
                </c:pt>
                <c:pt idx="6838">
                  <c:v>6839</c:v>
                </c:pt>
                <c:pt idx="6839">
                  <c:v>6840</c:v>
                </c:pt>
                <c:pt idx="6840">
                  <c:v>6841</c:v>
                </c:pt>
                <c:pt idx="6841">
                  <c:v>6842</c:v>
                </c:pt>
                <c:pt idx="6842">
                  <c:v>6843</c:v>
                </c:pt>
                <c:pt idx="6843">
                  <c:v>6844</c:v>
                </c:pt>
                <c:pt idx="6844">
                  <c:v>6845</c:v>
                </c:pt>
                <c:pt idx="6845">
                  <c:v>6846</c:v>
                </c:pt>
                <c:pt idx="6846">
                  <c:v>6847</c:v>
                </c:pt>
                <c:pt idx="6847">
                  <c:v>6848</c:v>
                </c:pt>
                <c:pt idx="6848">
                  <c:v>6849</c:v>
                </c:pt>
                <c:pt idx="6849">
                  <c:v>6850</c:v>
                </c:pt>
                <c:pt idx="6850">
                  <c:v>6851</c:v>
                </c:pt>
                <c:pt idx="6851">
                  <c:v>6852</c:v>
                </c:pt>
                <c:pt idx="6852">
                  <c:v>6853</c:v>
                </c:pt>
                <c:pt idx="6853">
                  <c:v>6854</c:v>
                </c:pt>
                <c:pt idx="6854">
                  <c:v>6855</c:v>
                </c:pt>
                <c:pt idx="6855">
                  <c:v>6856</c:v>
                </c:pt>
                <c:pt idx="6856">
                  <c:v>6857</c:v>
                </c:pt>
                <c:pt idx="6857">
                  <c:v>6858</c:v>
                </c:pt>
                <c:pt idx="6858">
                  <c:v>6859</c:v>
                </c:pt>
                <c:pt idx="6859">
                  <c:v>6860</c:v>
                </c:pt>
                <c:pt idx="6860">
                  <c:v>6861</c:v>
                </c:pt>
                <c:pt idx="6861">
                  <c:v>6862</c:v>
                </c:pt>
                <c:pt idx="6862">
                  <c:v>6863</c:v>
                </c:pt>
                <c:pt idx="6863">
                  <c:v>6864</c:v>
                </c:pt>
                <c:pt idx="6864">
                  <c:v>6865</c:v>
                </c:pt>
                <c:pt idx="6865">
                  <c:v>6866</c:v>
                </c:pt>
                <c:pt idx="6866">
                  <c:v>6867</c:v>
                </c:pt>
                <c:pt idx="6867">
                  <c:v>6868</c:v>
                </c:pt>
                <c:pt idx="6868">
                  <c:v>6869</c:v>
                </c:pt>
                <c:pt idx="6869">
                  <c:v>6870</c:v>
                </c:pt>
                <c:pt idx="6870">
                  <c:v>6871</c:v>
                </c:pt>
                <c:pt idx="6871">
                  <c:v>6872</c:v>
                </c:pt>
                <c:pt idx="6872">
                  <c:v>6873</c:v>
                </c:pt>
                <c:pt idx="6873">
                  <c:v>6874</c:v>
                </c:pt>
                <c:pt idx="6874">
                  <c:v>6875</c:v>
                </c:pt>
                <c:pt idx="6875">
                  <c:v>6876</c:v>
                </c:pt>
                <c:pt idx="6876">
                  <c:v>6877</c:v>
                </c:pt>
                <c:pt idx="6877">
                  <c:v>6878</c:v>
                </c:pt>
                <c:pt idx="6878">
                  <c:v>6879</c:v>
                </c:pt>
                <c:pt idx="6879">
                  <c:v>6880</c:v>
                </c:pt>
                <c:pt idx="6880">
                  <c:v>6881</c:v>
                </c:pt>
                <c:pt idx="6881">
                  <c:v>6882</c:v>
                </c:pt>
                <c:pt idx="6882">
                  <c:v>6883</c:v>
                </c:pt>
                <c:pt idx="6883">
                  <c:v>6884</c:v>
                </c:pt>
                <c:pt idx="6884">
                  <c:v>6885</c:v>
                </c:pt>
                <c:pt idx="6885">
                  <c:v>6886</c:v>
                </c:pt>
                <c:pt idx="6886">
                  <c:v>6887</c:v>
                </c:pt>
                <c:pt idx="6887">
                  <c:v>6888</c:v>
                </c:pt>
                <c:pt idx="6888">
                  <c:v>6889</c:v>
                </c:pt>
                <c:pt idx="6889">
                  <c:v>6890</c:v>
                </c:pt>
                <c:pt idx="6890">
                  <c:v>6891</c:v>
                </c:pt>
                <c:pt idx="6891">
                  <c:v>6892</c:v>
                </c:pt>
                <c:pt idx="6892">
                  <c:v>6893</c:v>
                </c:pt>
                <c:pt idx="6893">
                  <c:v>6894</c:v>
                </c:pt>
                <c:pt idx="6894">
                  <c:v>6895</c:v>
                </c:pt>
                <c:pt idx="6895">
                  <c:v>6896</c:v>
                </c:pt>
                <c:pt idx="6896">
                  <c:v>6897</c:v>
                </c:pt>
                <c:pt idx="6897">
                  <c:v>6898</c:v>
                </c:pt>
                <c:pt idx="6898">
                  <c:v>6899</c:v>
                </c:pt>
                <c:pt idx="6899">
                  <c:v>6900</c:v>
                </c:pt>
                <c:pt idx="6900">
                  <c:v>6901</c:v>
                </c:pt>
                <c:pt idx="6901">
                  <c:v>6902</c:v>
                </c:pt>
                <c:pt idx="6902">
                  <c:v>6903</c:v>
                </c:pt>
                <c:pt idx="6903">
                  <c:v>6904</c:v>
                </c:pt>
                <c:pt idx="6904">
                  <c:v>6905</c:v>
                </c:pt>
                <c:pt idx="6905">
                  <c:v>6906</c:v>
                </c:pt>
                <c:pt idx="6906">
                  <c:v>6907</c:v>
                </c:pt>
                <c:pt idx="6907">
                  <c:v>6908</c:v>
                </c:pt>
                <c:pt idx="6908">
                  <c:v>6909</c:v>
                </c:pt>
                <c:pt idx="6909">
                  <c:v>6910</c:v>
                </c:pt>
                <c:pt idx="6910">
                  <c:v>6911</c:v>
                </c:pt>
                <c:pt idx="6911">
                  <c:v>6912</c:v>
                </c:pt>
                <c:pt idx="6912">
                  <c:v>6913</c:v>
                </c:pt>
                <c:pt idx="6913">
                  <c:v>6914</c:v>
                </c:pt>
                <c:pt idx="6914">
                  <c:v>6915</c:v>
                </c:pt>
                <c:pt idx="6915">
                  <c:v>6916</c:v>
                </c:pt>
                <c:pt idx="6916">
                  <c:v>6917</c:v>
                </c:pt>
                <c:pt idx="6917">
                  <c:v>6918</c:v>
                </c:pt>
                <c:pt idx="6918">
                  <c:v>6919</c:v>
                </c:pt>
                <c:pt idx="6919">
                  <c:v>6920</c:v>
                </c:pt>
                <c:pt idx="6920">
                  <c:v>6921</c:v>
                </c:pt>
                <c:pt idx="6921">
                  <c:v>6922</c:v>
                </c:pt>
                <c:pt idx="6922">
                  <c:v>6923</c:v>
                </c:pt>
                <c:pt idx="6923">
                  <c:v>6924</c:v>
                </c:pt>
                <c:pt idx="6924">
                  <c:v>6925</c:v>
                </c:pt>
                <c:pt idx="6925">
                  <c:v>6926</c:v>
                </c:pt>
                <c:pt idx="6926">
                  <c:v>6927</c:v>
                </c:pt>
                <c:pt idx="6927">
                  <c:v>6928</c:v>
                </c:pt>
                <c:pt idx="6928">
                  <c:v>6929</c:v>
                </c:pt>
                <c:pt idx="6929">
                  <c:v>6930</c:v>
                </c:pt>
                <c:pt idx="6930">
                  <c:v>6931</c:v>
                </c:pt>
                <c:pt idx="6931">
                  <c:v>6932</c:v>
                </c:pt>
                <c:pt idx="6932">
                  <c:v>6933</c:v>
                </c:pt>
                <c:pt idx="6933">
                  <c:v>6934</c:v>
                </c:pt>
                <c:pt idx="6934">
                  <c:v>6935</c:v>
                </c:pt>
                <c:pt idx="6935">
                  <c:v>6936</c:v>
                </c:pt>
                <c:pt idx="6936">
                  <c:v>6937</c:v>
                </c:pt>
                <c:pt idx="6937">
                  <c:v>6938</c:v>
                </c:pt>
                <c:pt idx="6938">
                  <c:v>6939</c:v>
                </c:pt>
                <c:pt idx="6939">
                  <c:v>6940</c:v>
                </c:pt>
                <c:pt idx="6940">
                  <c:v>6941</c:v>
                </c:pt>
                <c:pt idx="6941">
                  <c:v>6942</c:v>
                </c:pt>
                <c:pt idx="6942">
                  <c:v>6943</c:v>
                </c:pt>
                <c:pt idx="6943">
                  <c:v>6944</c:v>
                </c:pt>
                <c:pt idx="6944">
                  <c:v>6945</c:v>
                </c:pt>
                <c:pt idx="6945">
                  <c:v>6946</c:v>
                </c:pt>
                <c:pt idx="6946">
                  <c:v>6947</c:v>
                </c:pt>
                <c:pt idx="6947">
                  <c:v>6948</c:v>
                </c:pt>
                <c:pt idx="6948">
                  <c:v>6949</c:v>
                </c:pt>
                <c:pt idx="6949">
                  <c:v>6950</c:v>
                </c:pt>
                <c:pt idx="6950">
                  <c:v>6951</c:v>
                </c:pt>
                <c:pt idx="6951">
                  <c:v>6952</c:v>
                </c:pt>
                <c:pt idx="6952">
                  <c:v>6953</c:v>
                </c:pt>
                <c:pt idx="6953">
                  <c:v>6954</c:v>
                </c:pt>
                <c:pt idx="6954">
                  <c:v>6955</c:v>
                </c:pt>
                <c:pt idx="6955">
                  <c:v>6956</c:v>
                </c:pt>
                <c:pt idx="6956">
                  <c:v>6957</c:v>
                </c:pt>
                <c:pt idx="6957">
                  <c:v>6958</c:v>
                </c:pt>
                <c:pt idx="6958">
                  <c:v>6959</c:v>
                </c:pt>
                <c:pt idx="6959">
                  <c:v>6960</c:v>
                </c:pt>
                <c:pt idx="6960">
                  <c:v>6961</c:v>
                </c:pt>
                <c:pt idx="6961">
                  <c:v>6962</c:v>
                </c:pt>
                <c:pt idx="6962">
                  <c:v>6963</c:v>
                </c:pt>
                <c:pt idx="6963">
                  <c:v>6964</c:v>
                </c:pt>
                <c:pt idx="6964">
                  <c:v>6965</c:v>
                </c:pt>
                <c:pt idx="6965">
                  <c:v>6966</c:v>
                </c:pt>
                <c:pt idx="6966">
                  <c:v>6967</c:v>
                </c:pt>
                <c:pt idx="6967">
                  <c:v>6968</c:v>
                </c:pt>
                <c:pt idx="6968">
                  <c:v>6969</c:v>
                </c:pt>
                <c:pt idx="6969">
                  <c:v>6970</c:v>
                </c:pt>
                <c:pt idx="6970">
                  <c:v>6971</c:v>
                </c:pt>
                <c:pt idx="6971">
                  <c:v>6972</c:v>
                </c:pt>
                <c:pt idx="6972">
                  <c:v>6973</c:v>
                </c:pt>
                <c:pt idx="6973">
                  <c:v>6974</c:v>
                </c:pt>
                <c:pt idx="6974">
                  <c:v>6975</c:v>
                </c:pt>
                <c:pt idx="6975">
                  <c:v>6976</c:v>
                </c:pt>
                <c:pt idx="6976">
                  <c:v>6977</c:v>
                </c:pt>
                <c:pt idx="6977">
                  <c:v>6978</c:v>
                </c:pt>
                <c:pt idx="6978">
                  <c:v>6979</c:v>
                </c:pt>
                <c:pt idx="6979">
                  <c:v>6980</c:v>
                </c:pt>
                <c:pt idx="6980">
                  <c:v>6981</c:v>
                </c:pt>
                <c:pt idx="6981">
                  <c:v>6982</c:v>
                </c:pt>
                <c:pt idx="6982">
                  <c:v>6983</c:v>
                </c:pt>
                <c:pt idx="6983">
                  <c:v>6984</c:v>
                </c:pt>
                <c:pt idx="6984">
                  <c:v>6985</c:v>
                </c:pt>
                <c:pt idx="6985">
                  <c:v>6986</c:v>
                </c:pt>
                <c:pt idx="6986">
                  <c:v>6987</c:v>
                </c:pt>
                <c:pt idx="6987">
                  <c:v>6988</c:v>
                </c:pt>
                <c:pt idx="6988">
                  <c:v>6989</c:v>
                </c:pt>
                <c:pt idx="6989">
                  <c:v>6990</c:v>
                </c:pt>
                <c:pt idx="6990">
                  <c:v>6991</c:v>
                </c:pt>
                <c:pt idx="6991">
                  <c:v>6992</c:v>
                </c:pt>
                <c:pt idx="6992">
                  <c:v>6993</c:v>
                </c:pt>
                <c:pt idx="6993">
                  <c:v>6994</c:v>
                </c:pt>
                <c:pt idx="6994">
                  <c:v>6995</c:v>
                </c:pt>
                <c:pt idx="6995">
                  <c:v>6996</c:v>
                </c:pt>
                <c:pt idx="6996">
                  <c:v>6997</c:v>
                </c:pt>
                <c:pt idx="6997">
                  <c:v>6998</c:v>
                </c:pt>
                <c:pt idx="6998">
                  <c:v>6999</c:v>
                </c:pt>
                <c:pt idx="6999">
                  <c:v>7000</c:v>
                </c:pt>
                <c:pt idx="7000">
                  <c:v>7001</c:v>
                </c:pt>
                <c:pt idx="7001">
                  <c:v>7002</c:v>
                </c:pt>
                <c:pt idx="7002">
                  <c:v>7003</c:v>
                </c:pt>
                <c:pt idx="7003">
                  <c:v>7004</c:v>
                </c:pt>
                <c:pt idx="7004">
                  <c:v>7005</c:v>
                </c:pt>
                <c:pt idx="7005">
                  <c:v>7006</c:v>
                </c:pt>
                <c:pt idx="7006">
                  <c:v>7007</c:v>
                </c:pt>
                <c:pt idx="7007">
                  <c:v>7008</c:v>
                </c:pt>
                <c:pt idx="7008">
                  <c:v>7009</c:v>
                </c:pt>
                <c:pt idx="7009">
                  <c:v>7010</c:v>
                </c:pt>
                <c:pt idx="7010">
                  <c:v>7011</c:v>
                </c:pt>
                <c:pt idx="7011">
                  <c:v>7012</c:v>
                </c:pt>
                <c:pt idx="7012">
                  <c:v>7013</c:v>
                </c:pt>
                <c:pt idx="7013">
                  <c:v>7014</c:v>
                </c:pt>
                <c:pt idx="7014">
                  <c:v>7015</c:v>
                </c:pt>
                <c:pt idx="7015">
                  <c:v>7016</c:v>
                </c:pt>
                <c:pt idx="7016">
                  <c:v>7017</c:v>
                </c:pt>
                <c:pt idx="7017">
                  <c:v>7018</c:v>
                </c:pt>
                <c:pt idx="7018">
                  <c:v>7019</c:v>
                </c:pt>
                <c:pt idx="7019">
                  <c:v>7020</c:v>
                </c:pt>
                <c:pt idx="7020">
                  <c:v>7021</c:v>
                </c:pt>
                <c:pt idx="7021">
                  <c:v>7022</c:v>
                </c:pt>
                <c:pt idx="7022">
                  <c:v>7023</c:v>
                </c:pt>
                <c:pt idx="7023">
                  <c:v>7024</c:v>
                </c:pt>
                <c:pt idx="7024">
                  <c:v>7025</c:v>
                </c:pt>
                <c:pt idx="7025">
                  <c:v>7026</c:v>
                </c:pt>
                <c:pt idx="7026">
                  <c:v>7027</c:v>
                </c:pt>
                <c:pt idx="7027">
                  <c:v>7028</c:v>
                </c:pt>
                <c:pt idx="7028">
                  <c:v>7029</c:v>
                </c:pt>
                <c:pt idx="7029">
                  <c:v>7030</c:v>
                </c:pt>
                <c:pt idx="7030">
                  <c:v>7031</c:v>
                </c:pt>
                <c:pt idx="7031">
                  <c:v>7032</c:v>
                </c:pt>
                <c:pt idx="7032">
                  <c:v>7033</c:v>
                </c:pt>
                <c:pt idx="7033">
                  <c:v>7034</c:v>
                </c:pt>
                <c:pt idx="7034">
                  <c:v>7035</c:v>
                </c:pt>
                <c:pt idx="7035">
                  <c:v>7036</c:v>
                </c:pt>
                <c:pt idx="7036">
                  <c:v>7037</c:v>
                </c:pt>
                <c:pt idx="7037">
                  <c:v>7038</c:v>
                </c:pt>
                <c:pt idx="7038">
                  <c:v>7039</c:v>
                </c:pt>
                <c:pt idx="7039">
                  <c:v>7040</c:v>
                </c:pt>
                <c:pt idx="7040">
                  <c:v>7041</c:v>
                </c:pt>
                <c:pt idx="7041">
                  <c:v>7042</c:v>
                </c:pt>
                <c:pt idx="7042">
                  <c:v>7043</c:v>
                </c:pt>
                <c:pt idx="7043">
                  <c:v>7044</c:v>
                </c:pt>
                <c:pt idx="7044">
                  <c:v>7045</c:v>
                </c:pt>
                <c:pt idx="7045">
                  <c:v>7046</c:v>
                </c:pt>
                <c:pt idx="7046">
                  <c:v>7047</c:v>
                </c:pt>
                <c:pt idx="7047">
                  <c:v>7048</c:v>
                </c:pt>
                <c:pt idx="7048">
                  <c:v>7049</c:v>
                </c:pt>
                <c:pt idx="7049">
                  <c:v>7050</c:v>
                </c:pt>
                <c:pt idx="7050">
                  <c:v>7051</c:v>
                </c:pt>
                <c:pt idx="7051">
                  <c:v>7052</c:v>
                </c:pt>
                <c:pt idx="7052">
                  <c:v>7053</c:v>
                </c:pt>
                <c:pt idx="7053">
                  <c:v>7054</c:v>
                </c:pt>
                <c:pt idx="7054">
                  <c:v>7055</c:v>
                </c:pt>
                <c:pt idx="7055">
                  <c:v>7056</c:v>
                </c:pt>
                <c:pt idx="7056">
                  <c:v>7057</c:v>
                </c:pt>
                <c:pt idx="7057">
                  <c:v>7058</c:v>
                </c:pt>
                <c:pt idx="7058">
                  <c:v>7059</c:v>
                </c:pt>
                <c:pt idx="7059">
                  <c:v>7060</c:v>
                </c:pt>
                <c:pt idx="7060">
                  <c:v>7061</c:v>
                </c:pt>
                <c:pt idx="7061">
                  <c:v>7062</c:v>
                </c:pt>
                <c:pt idx="7062">
                  <c:v>7063</c:v>
                </c:pt>
                <c:pt idx="7063">
                  <c:v>7064</c:v>
                </c:pt>
                <c:pt idx="7064">
                  <c:v>7065</c:v>
                </c:pt>
                <c:pt idx="7065">
                  <c:v>7066</c:v>
                </c:pt>
                <c:pt idx="7066">
                  <c:v>7067</c:v>
                </c:pt>
                <c:pt idx="7067">
                  <c:v>7068</c:v>
                </c:pt>
                <c:pt idx="7068">
                  <c:v>7069</c:v>
                </c:pt>
                <c:pt idx="7069">
                  <c:v>7070</c:v>
                </c:pt>
                <c:pt idx="7070">
                  <c:v>7071</c:v>
                </c:pt>
                <c:pt idx="7071">
                  <c:v>7072</c:v>
                </c:pt>
                <c:pt idx="7072">
                  <c:v>7073</c:v>
                </c:pt>
                <c:pt idx="7073">
                  <c:v>7074</c:v>
                </c:pt>
                <c:pt idx="7074">
                  <c:v>7075</c:v>
                </c:pt>
                <c:pt idx="7075">
                  <c:v>7076</c:v>
                </c:pt>
                <c:pt idx="7076">
                  <c:v>7077</c:v>
                </c:pt>
                <c:pt idx="7077">
                  <c:v>7078</c:v>
                </c:pt>
                <c:pt idx="7078">
                  <c:v>7079</c:v>
                </c:pt>
                <c:pt idx="7079">
                  <c:v>7080</c:v>
                </c:pt>
                <c:pt idx="7080">
                  <c:v>7081</c:v>
                </c:pt>
                <c:pt idx="7081">
                  <c:v>7082</c:v>
                </c:pt>
                <c:pt idx="7082">
                  <c:v>7083</c:v>
                </c:pt>
                <c:pt idx="7083">
                  <c:v>7084</c:v>
                </c:pt>
                <c:pt idx="7084">
                  <c:v>7085</c:v>
                </c:pt>
                <c:pt idx="7085">
                  <c:v>7086</c:v>
                </c:pt>
                <c:pt idx="7086">
                  <c:v>7087</c:v>
                </c:pt>
                <c:pt idx="7087">
                  <c:v>7088</c:v>
                </c:pt>
                <c:pt idx="7088">
                  <c:v>7089</c:v>
                </c:pt>
                <c:pt idx="7089">
                  <c:v>7090</c:v>
                </c:pt>
                <c:pt idx="7090">
                  <c:v>7091</c:v>
                </c:pt>
                <c:pt idx="7091">
                  <c:v>7092</c:v>
                </c:pt>
                <c:pt idx="7092">
                  <c:v>7093</c:v>
                </c:pt>
                <c:pt idx="7093">
                  <c:v>7094</c:v>
                </c:pt>
                <c:pt idx="7094">
                  <c:v>7095</c:v>
                </c:pt>
                <c:pt idx="7095">
                  <c:v>7096</c:v>
                </c:pt>
                <c:pt idx="7096">
                  <c:v>7097</c:v>
                </c:pt>
                <c:pt idx="7097">
                  <c:v>7098</c:v>
                </c:pt>
                <c:pt idx="7098">
                  <c:v>7099</c:v>
                </c:pt>
                <c:pt idx="7099">
                  <c:v>7100</c:v>
                </c:pt>
                <c:pt idx="7100">
                  <c:v>7101</c:v>
                </c:pt>
                <c:pt idx="7101">
                  <c:v>7102</c:v>
                </c:pt>
                <c:pt idx="7102">
                  <c:v>7103</c:v>
                </c:pt>
                <c:pt idx="7103">
                  <c:v>7104</c:v>
                </c:pt>
                <c:pt idx="7104">
                  <c:v>7105</c:v>
                </c:pt>
                <c:pt idx="7105">
                  <c:v>7106</c:v>
                </c:pt>
                <c:pt idx="7106">
                  <c:v>7107</c:v>
                </c:pt>
                <c:pt idx="7107">
                  <c:v>7108</c:v>
                </c:pt>
                <c:pt idx="7108">
                  <c:v>7109</c:v>
                </c:pt>
                <c:pt idx="7109">
                  <c:v>7110</c:v>
                </c:pt>
                <c:pt idx="7110">
                  <c:v>7111</c:v>
                </c:pt>
                <c:pt idx="7111">
                  <c:v>7112</c:v>
                </c:pt>
                <c:pt idx="7112">
                  <c:v>7113</c:v>
                </c:pt>
                <c:pt idx="7113">
                  <c:v>7114</c:v>
                </c:pt>
                <c:pt idx="7114">
                  <c:v>7115</c:v>
                </c:pt>
                <c:pt idx="7115">
                  <c:v>7116</c:v>
                </c:pt>
                <c:pt idx="7116">
                  <c:v>7117</c:v>
                </c:pt>
                <c:pt idx="7117">
                  <c:v>7118</c:v>
                </c:pt>
                <c:pt idx="7118">
                  <c:v>7119</c:v>
                </c:pt>
                <c:pt idx="7119">
                  <c:v>7120</c:v>
                </c:pt>
                <c:pt idx="7120">
                  <c:v>7121</c:v>
                </c:pt>
                <c:pt idx="7121">
                  <c:v>7122</c:v>
                </c:pt>
                <c:pt idx="7122">
                  <c:v>7123</c:v>
                </c:pt>
                <c:pt idx="7123">
                  <c:v>7124</c:v>
                </c:pt>
                <c:pt idx="7124">
                  <c:v>7125</c:v>
                </c:pt>
                <c:pt idx="7125">
                  <c:v>7126</c:v>
                </c:pt>
                <c:pt idx="7126">
                  <c:v>7127</c:v>
                </c:pt>
                <c:pt idx="7127">
                  <c:v>7128</c:v>
                </c:pt>
                <c:pt idx="7128">
                  <c:v>7129</c:v>
                </c:pt>
                <c:pt idx="7129">
                  <c:v>7130</c:v>
                </c:pt>
                <c:pt idx="7130">
                  <c:v>7131</c:v>
                </c:pt>
                <c:pt idx="7131">
                  <c:v>7132</c:v>
                </c:pt>
                <c:pt idx="7132">
                  <c:v>7133</c:v>
                </c:pt>
                <c:pt idx="7133">
                  <c:v>7134</c:v>
                </c:pt>
                <c:pt idx="7134">
                  <c:v>7135</c:v>
                </c:pt>
                <c:pt idx="7135">
                  <c:v>7136</c:v>
                </c:pt>
                <c:pt idx="7136">
                  <c:v>7137</c:v>
                </c:pt>
                <c:pt idx="7137">
                  <c:v>7138</c:v>
                </c:pt>
                <c:pt idx="7138">
                  <c:v>7139</c:v>
                </c:pt>
                <c:pt idx="7139">
                  <c:v>7140</c:v>
                </c:pt>
                <c:pt idx="7140">
                  <c:v>7141</c:v>
                </c:pt>
                <c:pt idx="7141">
                  <c:v>7142</c:v>
                </c:pt>
                <c:pt idx="7142">
                  <c:v>7143</c:v>
                </c:pt>
                <c:pt idx="7143">
                  <c:v>7144</c:v>
                </c:pt>
                <c:pt idx="7144">
                  <c:v>7145</c:v>
                </c:pt>
                <c:pt idx="7145">
                  <c:v>7146</c:v>
                </c:pt>
                <c:pt idx="7146">
                  <c:v>7147</c:v>
                </c:pt>
                <c:pt idx="7147">
                  <c:v>7148</c:v>
                </c:pt>
                <c:pt idx="7148">
                  <c:v>7149</c:v>
                </c:pt>
                <c:pt idx="7149">
                  <c:v>7150</c:v>
                </c:pt>
                <c:pt idx="7150">
                  <c:v>7151</c:v>
                </c:pt>
                <c:pt idx="7151">
                  <c:v>7152</c:v>
                </c:pt>
                <c:pt idx="7152">
                  <c:v>7153</c:v>
                </c:pt>
                <c:pt idx="7153">
                  <c:v>7154</c:v>
                </c:pt>
                <c:pt idx="7154">
                  <c:v>7155</c:v>
                </c:pt>
                <c:pt idx="7155">
                  <c:v>7156</c:v>
                </c:pt>
                <c:pt idx="7156">
                  <c:v>7157</c:v>
                </c:pt>
                <c:pt idx="7157">
                  <c:v>7158</c:v>
                </c:pt>
                <c:pt idx="7158">
                  <c:v>7159</c:v>
                </c:pt>
                <c:pt idx="7159">
                  <c:v>7160</c:v>
                </c:pt>
                <c:pt idx="7160">
                  <c:v>7161</c:v>
                </c:pt>
                <c:pt idx="7161">
                  <c:v>7162</c:v>
                </c:pt>
                <c:pt idx="7162">
                  <c:v>7163</c:v>
                </c:pt>
                <c:pt idx="7163">
                  <c:v>7164</c:v>
                </c:pt>
                <c:pt idx="7164">
                  <c:v>7165</c:v>
                </c:pt>
                <c:pt idx="7165">
                  <c:v>7166</c:v>
                </c:pt>
                <c:pt idx="7166">
                  <c:v>7167</c:v>
                </c:pt>
                <c:pt idx="7167">
                  <c:v>7168</c:v>
                </c:pt>
                <c:pt idx="7168">
                  <c:v>7169</c:v>
                </c:pt>
                <c:pt idx="7169">
                  <c:v>7170</c:v>
                </c:pt>
                <c:pt idx="7170">
                  <c:v>7171</c:v>
                </c:pt>
                <c:pt idx="7171">
                  <c:v>7172</c:v>
                </c:pt>
                <c:pt idx="7172">
                  <c:v>7173</c:v>
                </c:pt>
                <c:pt idx="7173">
                  <c:v>7174</c:v>
                </c:pt>
                <c:pt idx="7174">
                  <c:v>7175</c:v>
                </c:pt>
                <c:pt idx="7175">
                  <c:v>7176</c:v>
                </c:pt>
                <c:pt idx="7176">
                  <c:v>7177</c:v>
                </c:pt>
                <c:pt idx="7177">
                  <c:v>7178</c:v>
                </c:pt>
                <c:pt idx="7178">
                  <c:v>7179</c:v>
                </c:pt>
                <c:pt idx="7179">
                  <c:v>7180</c:v>
                </c:pt>
                <c:pt idx="7180">
                  <c:v>7181</c:v>
                </c:pt>
                <c:pt idx="7181">
                  <c:v>7182</c:v>
                </c:pt>
                <c:pt idx="7182">
                  <c:v>7183</c:v>
                </c:pt>
                <c:pt idx="7183">
                  <c:v>7184</c:v>
                </c:pt>
                <c:pt idx="7184">
                  <c:v>7185</c:v>
                </c:pt>
                <c:pt idx="7185">
                  <c:v>7186</c:v>
                </c:pt>
                <c:pt idx="7186">
                  <c:v>7187</c:v>
                </c:pt>
                <c:pt idx="7187">
                  <c:v>7188</c:v>
                </c:pt>
                <c:pt idx="7188">
                  <c:v>7189</c:v>
                </c:pt>
                <c:pt idx="7189">
                  <c:v>7190</c:v>
                </c:pt>
                <c:pt idx="7190">
                  <c:v>7191</c:v>
                </c:pt>
                <c:pt idx="7191">
                  <c:v>7192</c:v>
                </c:pt>
                <c:pt idx="7192">
                  <c:v>7193</c:v>
                </c:pt>
                <c:pt idx="7193">
                  <c:v>7194</c:v>
                </c:pt>
                <c:pt idx="7194">
                  <c:v>7195</c:v>
                </c:pt>
                <c:pt idx="7195">
                  <c:v>7196</c:v>
                </c:pt>
                <c:pt idx="7196">
                  <c:v>7197</c:v>
                </c:pt>
                <c:pt idx="7197">
                  <c:v>7198</c:v>
                </c:pt>
                <c:pt idx="7198">
                  <c:v>7199</c:v>
                </c:pt>
                <c:pt idx="7199">
                  <c:v>7200</c:v>
                </c:pt>
                <c:pt idx="7200">
                  <c:v>7201</c:v>
                </c:pt>
                <c:pt idx="7201">
                  <c:v>7202</c:v>
                </c:pt>
                <c:pt idx="7202">
                  <c:v>7203</c:v>
                </c:pt>
                <c:pt idx="7203">
                  <c:v>7204</c:v>
                </c:pt>
                <c:pt idx="7204">
                  <c:v>7205</c:v>
                </c:pt>
                <c:pt idx="7205">
                  <c:v>7206</c:v>
                </c:pt>
                <c:pt idx="7206">
                  <c:v>7207</c:v>
                </c:pt>
                <c:pt idx="7207">
                  <c:v>7208</c:v>
                </c:pt>
                <c:pt idx="7208">
                  <c:v>7209</c:v>
                </c:pt>
                <c:pt idx="7209">
                  <c:v>7210</c:v>
                </c:pt>
                <c:pt idx="7210">
                  <c:v>7211</c:v>
                </c:pt>
                <c:pt idx="7211">
                  <c:v>7212</c:v>
                </c:pt>
                <c:pt idx="7212">
                  <c:v>7213</c:v>
                </c:pt>
                <c:pt idx="7213">
                  <c:v>7214</c:v>
                </c:pt>
                <c:pt idx="7214">
                  <c:v>7215</c:v>
                </c:pt>
                <c:pt idx="7215">
                  <c:v>7216</c:v>
                </c:pt>
                <c:pt idx="7216">
                  <c:v>7217</c:v>
                </c:pt>
                <c:pt idx="7217">
                  <c:v>7218</c:v>
                </c:pt>
                <c:pt idx="7218">
                  <c:v>7219</c:v>
                </c:pt>
                <c:pt idx="7219">
                  <c:v>7220</c:v>
                </c:pt>
                <c:pt idx="7220">
                  <c:v>7221</c:v>
                </c:pt>
                <c:pt idx="7221">
                  <c:v>7222</c:v>
                </c:pt>
                <c:pt idx="7222">
                  <c:v>7223</c:v>
                </c:pt>
                <c:pt idx="7223">
                  <c:v>7224</c:v>
                </c:pt>
                <c:pt idx="7224">
                  <c:v>7225</c:v>
                </c:pt>
                <c:pt idx="7225">
                  <c:v>7226</c:v>
                </c:pt>
                <c:pt idx="7226">
                  <c:v>7227</c:v>
                </c:pt>
                <c:pt idx="7227">
                  <c:v>7228</c:v>
                </c:pt>
                <c:pt idx="7228">
                  <c:v>7229</c:v>
                </c:pt>
                <c:pt idx="7229">
                  <c:v>7230</c:v>
                </c:pt>
                <c:pt idx="7230">
                  <c:v>7231</c:v>
                </c:pt>
                <c:pt idx="7231">
                  <c:v>7232</c:v>
                </c:pt>
                <c:pt idx="7232">
                  <c:v>7233</c:v>
                </c:pt>
                <c:pt idx="7233">
                  <c:v>7234</c:v>
                </c:pt>
                <c:pt idx="7234">
                  <c:v>7235</c:v>
                </c:pt>
                <c:pt idx="7235">
                  <c:v>7236</c:v>
                </c:pt>
                <c:pt idx="7236">
                  <c:v>7237</c:v>
                </c:pt>
                <c:pt idx="7237">
                  <c:v>7238</c:v>
                </c:pt>
                <c:pt idx="7238">
                  <c:v>7239</c:v>
                </c:pt>
                <c:pt idx="7239">
                  <c:v>7240</c:v>
                </c:pt>
                <c:pt idx="7240">
                  <c:v>7241</c:v>
                </c:pt>
                <c:pt idx="7241">
                  <c:v>7242</c:v>
                </c:pt>
                <c:pt idx="7242">
                  <c:v>7243</c:v>
                </c:pt>
                <c:pt idx="7243">
                  <c:v>7244</c:v>
                </c:pt>
                <c:pt idx="7244">
                  <c:v>7245</c:v>
                </c:pt>
                <c:pt idx="7245">
                  <c:v>7246</c:v>
                </c:pt>
                <c:pt idx="7246">
                  <c:v>7247</c:v>
                </c:pt>
                <c:pt idx="7247">
                  <c:v>7248</c:v>
                </c:pt>
                <c:pt idx="7248">
                  <c:v>7249</c:v>
                </c:pt>
                <c:pt idx="7249">
                  <c:v>7250</c:v>
                </c:pt>
                <c:pt idx="7250">
                  <c:v>7251</c:v>
                </c:pt>
                <c:pt idx="7251">
                  <c:v>7252</c:v>
                </c:pt>
                <c:pt idx="7252">
                  <c:v>7253</c:v>
                </c:pt>
                <c:pt idx="7253">
                  <c:v>7254</c:v>
                </c:pt>
                <c:pt idx="7254">
                  <c:v>7255</c:v>
                </c:pt>
                <c:pt idx="7255">
                  <c:v>7256</c:v>
                </c:pt>
                <c:pt idx="7256">
                  <c:v>7257</c:v>
                </c:pt>
                <c:pt idx="7257">
                  <c:v>7258</c:v>
                </c:pt>
                <c:pt idx="7258">
                  <c:v>7259</c:v>
                </c:pt>
                <c:pt idx="7259">
                  <c:v>7260</c:v>
                </c:pt>
                <c:pt idx="7260">
                  <c:v>7261</c:v>
                </c:pt>
                <c:pt idx="7261">
                  <c:v>7262</c:v>
                </c:pt>
                <c:pt idx="7262">
                  <c:v>7263</c:v>
                </c:pt>
                <c:pt idx="7263">
                  <c:v>7264</c:v>
                </c:pt>
                <c:pt idx="7264">
                  <c:v>7265</c:v>
                </c:pt>
                <c:pt idx="7265">
                  <c:v>7266</c:v>
                </c:pt>
                <c:pt idx="7266">
                  <c:v>7267</c:v>
                </c:pt>
                <c:pt idx="7267">
                  <c:v>7268</c:v>
                </c:pt>
                <c:pt idx="7268">
                  <c:v>7269</c:v>
                </c:pt>
                <c:pt idx="7269">
                  <c:v>7270</c:v>
                </c:pt>
                <c:pt idx="7270">
                  <c:v>7271</c:v>
                </c:pt>
                <c:pt idx="7271">
                  <c:v>7272</c:v>
                </c:pt>
                <c:pt idx="7272">
                  <c:v>7273</c:v>
                </c:pt>
                <c:pt idx="7273">
                  <c:v>7274</c:v>
                </c:pt>
                <c:pt idx="7274">
                  <c:v>7275</c:v>
                </c:pt>
                <c:pt idx="7275">
                  <c:v>7276</c:v>
                </c:pt>
                <c:pt idx="7276">
                  <c:v>7277</c:v>
                </c:pt>
                <c:pt idx="7277">
                  <c:v>7278</c:v>
                </c:pt>
                <c:pt idx="7278">
                  <c:v>7279</c:v>
                </c:pt>
                <c:pt idx="7279">
                  <c:v>7280</c:v>
                </c:pt>
                <c:pt idx="7280">
                  <c:v>7281</c:v>
                </c:pt>
                <c:pt idx="7281">
                  <c:v>7282</c:v>
                </c:pt>
                <c:pt idx="7282">
                  <c:v>7283</c:v>
                </c:pt>
                <c:pt idx="7283">
                  <c:v>7284</c:v>
                </c:pt>
                <c:pt idx="7284">
                  <c:v>7285</c:v>
                </c:pt>
                <c:pt idx="7285">
                  <c:v>7286</c:v>
                </c:pt>
                <c:pt idx="7286">
                  <c:v>7287</c:v>
                </c:pt>
                <c:pt idx="7287">
                  <c:v>7288</c:v>
                </c:pt>
                <c:pt idx="7288">
                  <c:v>7289</c:v>
                </c:pt>
                <c:pt idx="7289">
                  <c:v>7290</c:v>
                </c:pt>
                <c:pt idx="7290">
                  <c:v>7291</c:v>
                </c:pt>
                <c:pt idx="7291">
                  <c:v>7292</c:v>
                </c:pt>
                <c:pt idx="7292">
                  <c:v>7293</c:v>
                </c:pt>
                <c:pt idx="7293">
                  <c:v>7294</c:v>
                </c:pt>
                <c:pt idx="7294">
                  <c:v>7295</c:v>
                </c:pt>
                <c:pt idx="7295">
                  <c:v>7296</c:v>
                </c:pt>
                <c:pt idx="7296">
                  <c:v>7297</c:v>
                </c:pt>
                <c:pt idx="7297">
                  <c:v>7298</c:v>
                </c:pt>
                <c:pt idx="7298">
                  <c:v>7299</c:v>
                </c:pt>
                <c:pt idx="7299">
                  <c:v>7300</c:v>
                </c:pt>
                <c:pt idx="7300">
                  <c:v>7301</c:v>
                </c:pt>
                <c:pt idx="7301">
                  <c:v>7302</c:v>
                </c:pt>
                <c:pt idx="7302">
                  <c:v>7303</c:v>
                </c:pt>
                <c:pt idx="7303">
                  <c:v>7304</c:v>
                </c:pt>
                <c:pt idx="7304">
                  <c:v>7305</c:v>
                </c:pt>
                <c:pt idx="7305">
                  <c:v>7306</c:v>
                </c:pt>
                <c:pt idx="7306">
                  <c:v>7307</c:v>
                </c:pt>
                <c:pt idx="7307">
                  <c:v>7308</c:v>
                </c:pt>
                <c:pt idx="7308">
                  <c:v>7309</c:v>
                </c:pt>
                <c:pt idx="7309">
                  <c:v>7310</c:v>
                </c:pt>
                <c:pt idx="7310">
                  <c:v>7311</c:v>
                </c:pt>
                <c:pt idx="7311">
                  <c:v>7312</c:v>
                </c:pt>
                <c:pt idx="7312">
                  <c:v>7313</c:v>
                </c:pt>
                <c:pt idx="7313">
                  <c:v>7314</c:v>
                </c:pt>
                <c:pt idx="7314">
                  <c:v>7315</c:v>
                </c:pt>
                <c:pt idx="7315">
                  <c:v>7316</c:v>
                </c:pt>
                <c:pt idx="7316">
                  <c:v>7317</c:v>
                </c:pt>
                <c:pt idx="7317">
                  <c:v>7318</c:v>
                </c:pt>
                <c:pt idx="7318">
                  <c:v>7319</c:v>
                </c:pt>
                <c:pt idx="7319">
                  <c:v>7320</c:v>
                </c:pt>
                <c:pt idx="7320">
                  <c:v>7321</c:v>
                </c:pt>
                <c:pt idx="7321">
                  <c:v>7322</c:v>
                </c:pt>
                <c:pt idx="7322">
                  <c:v>7323</c:v>
                </c:pt>
                <c:pt idx="7323">
                  <c:v>7324</c:v>
                </c:pt>
                <c:pt idx="7324">
                  <c:v>7325</c:v>
                </c:pt>
                <c:pt idx="7325">
                  <c:v>7326</c:v>
                </c:pt>
                <c:pt idx="7326">
                  <c:v>7327</c:v>
                </c:pt>
                <c:pt idx="7327">
                  <c:v>7328</c:v>
                </c:pt>
                <c:pt idx="7328">
                  <c:v>7329</c:v>
                </c:pt>
                <c:pt idx="7329">
                  <c:v>7330</c:v>
                </c:pt>
                <c:pt idx="7330">
                  <c:v>7331</c:v>
                </c:pt>
                <c:pt idx="7331">
                  <c:v>7332</c:v>
                </c:pt>
                <c:pt idx="7332">
                  <c:v>7333</c:v>
                </c:pt>
                <c:pt idx="7333">
                  <c:v>7334</c:v>
                </c:pt>
                <c:pt idx="7334">
                  <c:v>7335</c:v>
                </c:pt>
                <c:pt idx="7335">
                  <c:v>7336</c:v>
                </c:pt>
                <c:pt idx="7336">
                  <c:v>7337</c:v>
                </c:pt>
                <c:pt idx="7337">
                  <c:v>7338</c:v>
                </c:pt>
                <c:pt idx="7338">
                  <c:v>7339</c:v>
                </c:pt>
                <c:pt idx="7339">
                  <c:v>7340</c:v>
                </c:pt>
                <c:pt idx="7340">
                  <c:v>7341</c:v>
                </c:pt>
                <c:pt idx="7341">
                  <c:v>7342</c:v>
                </c:pt>
                <c:pt idx="7342">
                  <c:v>7343</c:v>
                </c:pt>
                <c:pt idx="7343">
                  <c:v>7344</c:v>
                </c:pt>
                <c:pt idx="7344">
                  <c:v>7345</c:v>
                </c:pt>
                <c:pt idx="7345">
                  <c:v>7346</c:v>
                </c:pt>
                <c:pt idx="7346">
                  <c:v>7347</c:v>
                </c:pt>
                <c:pt idx="7347">
                  <c:v>7348</c:v>
                </c:pt>
                <c:pt idx="7348">
                  <c:v>7349</c:v>
                </c:pt>
                <c:pt idx="7349">
                  <c:v>7350</c:v>
                </c:pt>
                <c:pt idx="7350">
                  <c:v>7351</c:v>
                </c:pt>
                <c:pt idx="7351">
                  <c:v>7352</c:v>
                </c:pt>
                <c:pt idx="7352">
                  <c:v>7353</c:v>
                </c:pt>
                <c:pt idx="7353">
                  <c:v>7354</c:v>
                </c:pt>
                <c:pt idx="7354">
                  <c:v>7355</c:v>
                </c:pt>
                <c:pt idx="7355">
                  <c:v>7356</c:v>
                </c:pt>
                <c:pt idx="7356">
                  <c:v>7357</c:v>
                </c:pt>
                <c:pt idx="7357">
                  <c:v>7358</c:v>
                </c:pt>
                <c:pt idx="7358">
                  <c:v>7359</c:v>
                </c:pt>
                <c:pt idx="7359">
                  <c:v>7360</c:v>
                </c:pt>
                <c:pt idx="7360">
                  <c:v>7361</c:v>
                </c:pt>
                <c:pt idx="7361">
                  <c:v>7362</c:v>
                </c:pt>
                <c:pt idx="7362">
                  <c:v>7363</c:v>
                </c:pt>
                <c:pt idx="7363">
                  <c:v>7364</c:v>
                </c:pt>
                <c:pt idx="7364">
                  <c:v>7365</c:v>
                </c:pt>
                <c:pt idx="7365">
                  <c:v>7366</c:v>
                </c:pt>
                <c:pt idx="7366">
                  <c:v>7367</c:v>
                </c:pt>
                <c:pt idx="7367">
                  <c:v>7368</c:v>
                </c:pt>
                <c:pt idx="7368">
                  <c:v>7369</c:v>
                </c:pt>
                <c:pt idx="7369">
                  <c:v>7370</c:v>
                </c:pt>
                <c:pt idx="7370">
                  <c:v>7371</c:v>
                </c:pt>
                <c:pt idx="7371">
                  <c:v>7372</c:v>
                </c:pt>
                <c:pt idx="7372">
                  <c:v>7373</c:v>
                </c:pt>
                <c:pt idx="7373">
                  <c:v>7374</c:v>
                </c:pt>
                <c:pt idx="7374">
                  <c:v>7375</c:v>
                </c:pt>
                <c:pt idx="7375">
                  <c:v>7376</c:v>
                </c:pt>
                <c:pt idx="7376">
                  <c:v>7377</c:v>
                </c:pt>
                <c:pt idx="7377">
                  <c:v>7378</c:v>
                </c:pt>
                <c:pt idx="7378">
                  <c:v>7379</c:v>
                </c:pt>
                <c:pt idx="7379">
                  <c:v>7380</c:v>
                </c:pt>
                <c:pt idx="7380">
                  <c:v>7381</c:v>
                </c:pt>
                <c:pt idx="7381">
                  <c:v>7382</c:v>
                </c:pt>
                <c:pt idx="7382">
                  <c:v>7383</c:v>
                </c:pt>
                <c:pt idx="7383">
                  <c:v>7384</c:v>
                </c:pt>
                <c:pt idx="7384">
                  <c:v>7385</c:v>
                </c:pt>
                <c:pt idx="7385">
                  <c:v>7386</c:v>
                </c:pt>
                <c:pt idx="7386">
                  <c:v>7387</c:v>
                </c:pt>
                <c:pt idx="7387">
                  <c:v>7388</c:v>
                </c:pt>
                <c:pt idx="7388">
                  <c:v>7389</c:v>
                </c:pt>
                <c:pt idx="7389">
                  <c:v>7390</c:v>
                </c:pt>
                <c:pt idx="7390">
                  <c:v>7391</c:v>
                </c:pt>
                <c:pt idx="7391">
                  <c:v>7392</c:v>
                </c:pt>
                <c:pt idx="7392">
                  <c:v>7393</c:v>
                </c:pt>
                <c:pt idx="7393">
                  <c:v>7394</c:v>
                </c:pt>
                <c:pt idx="7394">
                  <c:v>7395</c:v>
                </c:pt>
                <c:pt idx="7395">
                  <c:v>7396</c:v>
                </c:pt>
                <c:pt idx="7396">
                  <c:v>7397</c:v>
                </c:pt>
                <c:pt idx="7397">
                  <c:v>7398</c:v>
                </c:pt>
                <c:pt idx="7398">
                  <c:v>7399</c:v>
                </c:pt>
                <c:pt idx="7399">
                  <c:v>7400</c:v>
                </c:pt>
                <c:pt idx="7400">
                  <c:v>7401</c:v>
                </c:pt>
                <c:pt idx="7401">
                  <c:v>7402</c:v>
                </c:pt>
                <c:pt idx="7402">
                  <c:v>7403</c:v>
                </c:pt>
                <c:pt idx="7403">
                  <c:v>7404</c:v>
                </c:pt>
                <c:pt idx="7404">
                  <c:v>7405</c:v>
                </c:pt>
                <c:pt idx="7405">
                  <c:v>7406</c:v>
                </c:pt>
                <c:pt idx="7406">
                  <c:v>7407</c:v>
                </c:pt>
                <c:pt idx="7407">
                  <c:v>7408</c:v>
                </c:pt>
                <c:pt idx="7408">
                  <c:v>7409</c:v>
                </c:pt>
                <c:pt idx="7409">
                  <c:v>7410</c:v>
                </c:pt>
                <c:pt idx="7410">
                  <c:v>7411</c:v>
                </c:pt>
                <c:pt idx="7411">
                  <c:v>7412</c:v>
                </c:pt>
                <c:pt idx="7412">
                  <c:v>7413</c:v>
                </c:pt>
                <c:pt idx="7413">
                  <c:v>7414</c:v>
                </c:pt>
                <c:pt idx="7414">
                  <c:v>7415</c:v>
                </c:pt>
                <c:pt idx="7415">
                  <c:v>7416</c:v>
                </c:pt>
                <c:pt idx="7416">
                  <c:v>7417</c:v>
                </c:pt>
                <c:pt idx="7417">
                  <c:v>7418</c:v>
                </c:pt>
                <c:pt idx="7418">
                  <c:v>7419</c:v>
                </c:pt>
                <c:pt idx="7419">
                  <c:v>7420</c:v>
                </c:pt>
                <c:pt idx="7420">
                  <c:v>7421</c:v>
                </c:pt>
                <c:pt idx="7421">
                  <c:v>7422</c:v>
                </c:pt>
                <c:pt idx="7422">
                  <c:v>7423</c:v>
                </c:pt>
                <c:pt idx="7423">
                  <c:v>7424</c:v>
                </c:pt>
                <c:pt idx="7424">
                  <c:v>7425</c:v>
                </c:pt>
                <c:pt idx="7425">
                  <c:v>7426</c:v>
                </c:pt>
                <c:pt idx="7426">
                  <c:v>7427</c:v>
                </c:pt>
                <c:pt idx="7427">
                  <c:v>7428</c:v>
                </c:pt>
                <c:pt idx="7428">
                  <c:v>7429</c:v>
                </c:pt>
                <c:pt idx="7429">
                  <c:v>7430</c:v>
                </c:pt>
                <c:pt idx="7430">
                  <c:v>7431</c:v>
                </c:pt>
                <c:pt idx="7431">
                  <c:v>7432</c:v>
                </c:pt>
                <c:pt idx="7432">
                  <c:v>7433</c:v>
                </c:pt>
                <c:pt idx="7433">
                  <c:v>7434</c:v>
                </c:pt>
                <c:pt idx="7434">
                  <c:v>7435</c:v>
                </c:pt>
                <c:pt idx="7435">
                  <c:v>7436</c:v>
                </c:pt>
                <c:pt idx="7436">
                  <c:v>7437</c:v>
                </c:pt>
                <c:pt idx="7437">
                  <c:v>7438</c:v>
                </c:pt>
                <c:pt idx="7438">
                  <c:v>7439</c:v>
                </c:pt>
                <c:pt idx="7439">
                  <c:v>7440</c:v>
                </c:pt>
                <c:pt idx="7440">
                  <c:v>7441</c:v>
                </c:pt>
                <c:pt idx="7441">
                  <c:v>7442</c:v>
                </c:pt>
                <c:pt idx="7442">
                  <c:v>7443</c:v>
                </c:pt>
                <c:pt idx="7443">
                  <c:v>7444</c:v>
                </c:pt>
                <c:pt idx="7444">
                  <c:v>7445</c:v>
                </c:pt>
                <c:pt idx="7445">
                  <c:v>7446</c:v>
                </c:pt>
                <c:pt idx="7446">
                  <c:v>7447</c:v>
                </c:pt>
                <c:pt idx="7447">
                  <c:v>7448</c:v>
                </c:pt>
                <c:pt idx="7448">
                  <c:v>7449</c:v>
                </c:pt>
                <c:pt idx="7449">
                  <c:v>7450</c:v>
                </c:pt>
                <c:pt idx="7450">
                  <c:v>7451</c:v>
                </c:pt>
                <c:pt idx="7451">
                  <c:v>7452</c:v>
                </c:pt>
                <c:pt idx="7452">
                  <c:v>7453</c:v>
                </c:pt>
                <c:pt idx="7453">
                  <c:v>7454</c:v>
                </c:pt>
                <c:pt idx="7454">
                  <c:v>7455</c:v>
                </c:pt>
                <c:pt idx="7455">
                  <c:v>7456</c:v>
                </c:pt>
                <c:pt idx="7456">
                  <c:v>7457</c:v>
                </c:pt>
                <c:pt idx="7457">
                  <c:v>7458</c:v>
                </c:pt>
                <c:pt idx="7458">
                  <c:v>7459</c:v>
                </c:pt>
                <c:pt idx="7459">
                  <c:v>7460</c:v>
                </c:pt>
                <c:pt idx="7460">
                  <c:v>7461</c:v>
                </c:pt>
                <c:pt idx="7461">
                  <c:v>7462</c:v>
                </c:pt>
                <c:pt idx="7462">
                  <c:v>7463</c:v>
                </c:pt>
                <c:pt idx="7463">
                  <c:v>7464</c:v>
                </c:pt>
                <c:pt idx="7464">
                  <c:v>7465</c:v>
                </c:pt>
                <c:pt idx="7465">
                  <c:v>7466</c:v>
                </c:pt>
                <c:pt idx="7466">
                  <c:v>7467</c:v>
                </c:pt>
                <c:pt idx="7467">
                  <c:v>7468</c:v>
                </c:pt>
                <c:pt idx="7468">
                  <c:v>7469</c:v>
                </c:pt>
                <c:pt idx="7469">
                  <c:v>7470</c:v>
                </c:pt>
                <c:pt idx="7470">
                  <c:v>7471</c:v>
                </c:pt>
                <c:pt idx="7471">
                  <c:v>7472</c:v>
                </c:pt>
                <c:pt idx="7472">
                  <c:v>7473</c:v>
                </c:pt>
                <c:pt idx="7473">
                  <c:v>7474</c:v>
                </c:pt>
                <c:pt idx="7474">
                  <c:v>7475</c:v>
                </c:pt>
                <c:pt idx="7475">
                  <c:v>7476</c:v>
                </c:pt>
                <c:pt idx="7476">
                  <c:v>7477</c:v>
                </c:pt>
                <c:pt idx="7477">
                  <c:v>7478</c:v>
                </c:pt>
                <c:pt idx="7478">
                  <c:v>7479</c:v>
                </c:pt>
                <c:pt idx="7479">
                  <c:v>7480</c:v>
                </c:pt>
                <c:pt idx="7480">
                  <c:v>7481</c:v>
                </c:pt>
                <c:pt idx="7481">
                  <c:v>7482</c:v>
                </c:pt>
                <c:pt idx="7482">
                  <c:v>7483</c:v>
                </c:pt>
                <c:pt idx="7483">
                  <c:v>7484</c:v>
                </c:pt>
                <c:pt idx="7484">
                  <c:v>7485</c:v>
                </c:pt>
                <c:pt idx="7485">
                  <c:v>7486</c:v>
                </c:pt>
                <c:pt idx="7486">
                  <c:v>7487</c:v>
                </c:pt>
                <c:pt idx="7487">
                  <c:v>7488</c:v>
                </c:pt>
                <c:pt idx="7488">
                  <c:v>7489</c:v>
                </c:pt>
                <c:pt idx="7489">
                  <c:v>7490</c:v>
                </c:pt>
                <c:pt idx="7490">
                  <c:v>7491</c:v>
                </c:pt>
                <c:pt idx="7491">
                  <c:v>7492</c:v>
                </c:pt>
                <c:pt idx="7492">
                  <c:v>7493</c:v>
                </c:pt>
                <c:pt idx="7493">
                  <c:v>7494</c:v>
                </c:pt>
                <c:pt idx="7494">
                  <c:v>7495</c:v>
                </c:pt>
                <c:pt idx="7495">
                  <c:v>7496</c:v>
                </c:pt>
                <c:pt idx="7496">
                  <c:v>7497</c:v>
                </c:pt>
                <c:pt idx="7497">
                  <c:v>7498</c:v>
                </c:pt>
                <c:pt idx="7498">
                  <c:v>7499</c:v>
                </c:pt>
                <c:pt idx="7499">
                  <c:v>7500</c:v>
                </c:pt>
                <c:pt idx="7500">
                  <c:v>7501</c:v>
                </c:pt>
                <c:pt idx="7501">
                  <c:v>7502</c:v>
                </c:pt>
                <c:pt idx="7502">
                  <c:v>7503</c:v>
                </c:pt>
                <c:pt idx="7503">
                  <c:v>7504</c:v>
                </c:pt>
                <c:pt idx="7504">
                  <c:v>7505</c:v>
                </c:pt>
                <c:pt idx="7505">
                  <c:v>7506</c:v>
                </c:pt>
                <c:pt idx="7506">
                  <c:v>7507</c:v>
                </c:pt>
                <c:pt idx="7507">
                  <c:v>7508</c:v>
                </c:pt>
                <c:pt idx="7508">
                  <c:v>7509</c:v>
                </c:pt>
                <c:pt idx="7509">
                  <c:v>7510</c:v>
                </c:pt>
                <c:pt idx="7510">
                  <c:v>7511</c:v>
                </c:pt>
                <c:pt idx="7511">
                  <c:v>7512</c:v>
                </c:pt>
                <c:pt idx="7512">
                  <c:v>7513</c:v>
                </c:pt>
                <c:pt idx="7513">
                  <c:v>7514</c:v>
                </c:pt>
                <c:pt idx="7514">
                  <c:v>7515</c:v>
                </c:pt>
                <c:pt idx="7515">
                  <c:v>7516</c:v>
                </c:pt>
                <c:pt idx="7516">
                  <c:v>7517</c:v>
                </c:pt>
                <c:pt idx="7517">
                  <c:v>7518</c:v>
                </c:pt>
                <c:pt idx="7518">
                  <c:v>7519</c:v>
                </c:pt>
                <c:pt idx="7519">
                  <c:v>7520</c:v>
                </c:pt>
                <c:pt idx="7520">
                  <c:v>7521</c:v>
                </c:pt>
                <c:pt idx="7521">
                  <c:v>7522</c:v>
                </c:pt>
                <c:pt idx="7522">
                  <c:v>7523</c:v>
                </c:pt>
                <c:pt idx="7523">
                  <c:v>7524</c:v>
                </c:pt>
                <c:pt idx="7524">
                  <c:v>7525</c:v>
                </c:pt>
                <c:pt idx="7525">
                  <c:v>7526</c:v>
                </c:pt>
                <c:pt idx="7526">
                  <c:v>7527</c:v>
                </c:pt>
                <c:pt idx="7527">
                  <c:v>7528</c:v>
                </c:pt>
                <c:pt idx="7528">
                  <c:v>7529</c:v>
                </c:pt>
                <c:pt idx="7529">
                  <c:v>7530</c:v>
                </c:pt>
                <c:pt idx="7530">
                  <c:v>7531</c:v>
                </c:pt>
                <c:pt idx="7531">
                  <c:v>7532</c:v>
                </c:pt>
                <c:pt idx="7532">
                  <c:v>7533</c:v>
                </c:pt>
                <c:pt idx="7533">
                  <c:v>7534</c:v>
                </c:pt>
                <c:pt idx="7534">
                  <c:v>7535</c:v>
                </c:pt>
                <c:pt idx="7535">
                  <c:v>7536</c:v>
                </c:pt>
                <c:pt idx="7536">
                  <c:v>7537</c:v>
                </c:pt>
                <c:pt idx="7537">
                  <c:v>7538</c:v>
                </c:pt>
                <c:pt idx="7538">
                  <c:v>7539</c:v>
                </c:pt>
                <c:pt idx="7539">
                  <c:v>7540</c:v>
                </c:pt>
                <c:pt idx="7540">
                  <c:v>7541</c:v>
                </c:pt>
                <c:pt idx="7541">
                  <c:v>7542</c:v>
                </c:pt>
                <c:pt idx="7542">
                  <c:v>7543</c:v>
                </c:pt>
                <c:pt idx="7543">
                  <c:v>7544</c:v>
                </c:pt>
                <c:pt idx="7544">
                  <c:v>7545</c:v>
                </c:pt>
                <c:pt idx="7545">
                  <c:v>7546</c:v>
                </c:pt>
                <c:pt idx="7546">
                  <c:v>7547</c:v>
                </c:pt>
                <c:pt idx="7547">
                  <c:v>7548</c:v>
                </c:pt>
                <c:pt idx="7548">
                  <c:v>7549</c:v>
                </c:pt>
                <c:pt idx="7549">
                  <c:v>7550</c:v>
                </c:pt>
                <c:pt idx="7550">
                  <c:v>7551</c:v>
                </c:pt>
                <c:pt idx="7551">
                  <c:v>7552</c:v>
                </c:pt>
                <c:pt idx="7552">
                  <c:v>7553</c:v>
                </c:pt>
                <c:pt idx="7553">
                  <c:v>7554</c:v>
                </c:pt>
                <c:pt idx="7554">
                  <c:v>7555</c:v>
                </c:pt>
                <c:pt idx="7555">
                  <c:v>7556</c:v>
                </c:pt>
                <c:pt idx="7556">
                  <c:v>7557</c:v>
                </c:pt>
                <c:pt idx="7557">
                  <c:v>7558</c:v>
                </c:pt>
                <c:pt idx="7558">
                  <c:v>7559</c:v>
                </c:pt>
                <c:pt idx="7559">
                  <c:v>7560</c:v>
                </c:pt>
                <c:pt idx="7560">
                  <c:v>7561</c:v>
                </c:pt>
                <c:pt idx="7561">
                  <c:v>7562</c:v>
                </c:pt>
                <c:pt idx="7562">
                  <c:v>7563</c:v>
                </c:pt>
                <c:pt idx="7563">
                  <c:v>7564</c:v>
                </c:pt>
                <c:pt idx="7564">
                  <c:v>7565</c:v>
                </c:pt>
                <c:pt idx="7565">
                  <c:v>7566</c:v>
                </c:pt>
                <c:pt idx="7566">
                  <c:v>7567</c:v>
                </c:pt>
                <c:pt idx="7567">
                  <c:v>7568</c:v>
                </c:pt>
                <c:pt idx="7568">
                  <c:v>7569</c:v>
                </c:pt>
                <c:pt idx="7569">
                  <c:v>7570</c:v>
                </c:pt>
                <c:pt idx="7570">
                  <c:v>7571</c:v>
                </c:pt>
                <c:pt idx="7571">
                  <c:v>7572</c:v>
                </c:pt>
                <c:pt idx="7572">
                  <c:v>7573</c:v>
                </c:pt>
                <c:pt idx="7573">
                  <c:v>7574</c:v>
                </c:pt>
                <c:pt idx="7574">
                  <c:v>7575</c:v>
                </c:pt>
                <c:pt idx="7575">
                  <c:v>7576</c:v>
                </c:pt>
                <c:pt idx="7576">
                  <c:v>7577</c:v>
                </c:pt>
                <c:pt idx="7577">
                  <c:v>7578</c:v>
                </c:pt>
                <c:pt idx="7578">
                  <c:v>7579</c:v>
                </c:pt>
                <c:pt idx="7579">
                  <c:v>7580</c:v>
                </c:pt>
                <c:pt idx="7580">
                  <c:v>7581</c:v>
                </c:pt>
                <c:pt idx="7581">
                  <c:v>7582</c:v>
                </c:pt>
                <c:pt idx="7582">
                  <c:v>7583</c:v>
                </c:pt>
                <c:pt idx="7583">
                  <c:v>7584</c:v>
                </c:pt>
                <c:pt idx="7584">
                  <c:v>7585</c:v>
                </c:pt>
                <c:pt idx="7585">
                  <c:v>7586</c:v>
                </c:pt>
                <c:pt idx="7586">
                  <c:v>7587</c:v>
                </c:pt>
                <c:pt idx="7587">
                  <c:v>7588</c:v>
                </c:pt>
                <c:pt idx="7588">
                  <c:v>7589</c:v>
                </c:pt>
                <c:pt idx="7589">
                  <c:v>7590</c:v>
                </c:pt>
                <c:pt idx="7590">
                  <c:v>7591</c:v>
                </c:pt>
                <c:pt idx="7591">
                  <c:v>7592</c:v>
                </c:pt>
                <c:pt idx="7592">
                  <c:v>7593</c:v>
                </c:pt>
                <c:pt idx="7593">
                  <c:v>7594</c:v>
                </c:pt>
                <c:pt idx="7594">
                  <c:v>7595</c:v>
                </c:pt>
                <c:pt idx="7595">
                  <c:v>7596</c:v>
                </c:pt>
                <c:pt idx="7596">
                  <c:v>7597</c:v>
                </c:pt>
                <c:pt idx="7597">
                  <c:v>7598</c:v>
                </c:pt>
                <c:pt idx="7598">
                  <c:v>7599</c:v>
                </c:pt>
                <c:pt idx="7599">
                  <c:v>7600</c:v>
                </c:pt>
                <c:pt idx="7600">
                  <c:v>7601</c:v>
                </c:pt>
                <c:pt idx="7601">
                  <c:v>7602</c:v>
                </c:pt>
                <c:pt idx="7602">
                  <c:v>7603</c:v>
                </c:pt>
                <c:pt idx="7603">
                  <c:v>7604</c:v>
                </c:pt>
                <c:pt idx="7604">
                  <c:v>7605</c:v>
                </c:pt>
                <c:pt idx="7605">
                  <c:v>7606</c:v>
                </c:pt>
                <c:pt idx="7606">
                  <c:v>7607</c:v>
                </c:pt>
                <c:pt idx="7607">
                  <c:v>7608</c:v>
                </c:pt>
                <c:pt idx="7608">
                  <c:v>7609</c:v>
                </c:pt>
                <c:pt idx="7609">
                  <c:v>7610</c:v>
                </c:pt>
                <c:pt idx="7610">
                  <c:v>7611</c:v>
                </c:pt>
                <c:pt idx="7611">
                  <c:v>7612</c:v>
                </c:pt>
                <c:pt idx="7612">
                  <c:v>7613</c:v>
                </c:pt>
                <c:pt idx="7613">
                  <c:v>7614</c:v>
                </c:pt>
                <c:pt idx="7614">
                  <c:v>7615</c:v>
                </c:pt>
                <c:pt idx="7615">
                  <c:v>7616</c:v>
                </c:pt>
                <c:pt idx="7616">
                  <c:v>7617</c:v>
                </c:pt>
                <c:pt idx="7617">
                  <c:v>7618</c:v>
                </c:pt>
                <c:pt idx="7618">
                  <c:v>7619</c:v>
                </c:pt>
                <c:pt idx="7619">
                  <c:v>7620</c:v>
                </c:pt>
                <c:pt idx="7620">
                  <c:v>7621</c:v>
                </c:pt>
                <c:pt idx="7621">
                  <c:v>7622</c:v>
                </c:pt>
                <c:pt idx="7622">
                  <c:v>7623</c:v>
                </c:pt>
                <c:pt idx="7623">
                  <c:v>7624</c:v>
                </c:pt>
                <c:pt idx="7624">
                  <c:v>7625</c:v>
                </c:pt>
                <c:pt idx="7625">
                  <c:v>7626</c:v>
                </c:pt>
                <c:pt idx="7626">
                  <c:v>7627</c:v>
                </c:pt>
                <c:pt idx="7627">
                  <c:v>7628</c:v>
                </c:pt>
                <c:pt idx="7628">
                  <c:v>7629</c:v>
                </c:pt>
                <c:pt idx="7629">
                  <c:v>7630</c:v>
                </c:pt>
                <c:pt idx="7630">
                  <c:v>7631</c:v>
                </c:pt>
                <c:pt idx="7631">
                  <c:v>7632</c:v>
                </c:pt>
                <c:pt idx="7632">
                  <c:v>7633</c:v>
                </c:pt>
                <c:pt idx="7633">
                  <c:v>7634</c:v>
                </c:pt>
                <c:pt idx="7634">
                  <c:v>7635</c:v>
                </c:pt>
                <c:pt idx="7635">
                  <c:v>7636</c:v>
                </c:pt>
                <c:pt idx="7636">
                  <c:v>7637</c:v>
                </c:pt>
                <c:pt idx="7637">
                  <c:v>7638</c:v>
                </c:pt>
                <c:pt idx="7638">
                  <c:v>7639</c:v>
                </c:pt>
                <c:pt idx="7639">
                  <c:v>7640</c:v>
                </c:pt>
                <c:pt idx="7640">
                  <c:v>7641</c:v>
                </c:pt>
                <c:pt idx="7641">
                  <c:v>7642</c:v>
                </c:pt>
                <c:pt idx="7642">
                  <c:v>7643</c:v>
                </c:pt>
                <c:pt idx="7643">
                  <c:v>7644</c:v>
                </c:pt>
                <c:pt idx="7644">
                  <c:v>7645</c:v>
                </c:pt>
                <c:pt idx="7645">
                  <c:v>7646</c:v>
                </c:pt>
                <c:pt idx="7646">
                  <c:v>7647</c:v>
                </c:pt>
                <c:pt idx="7647">
                  <c:v>7648</c:v>
                </c:pt>
                <c:pt idx="7648">
                  <c:v>7649</c:v>
                </c:pt>
                <c:pt idx="7649">
                  <c:v>7650</c:v>
                </c:pt>
                <c:pt idx="7650">
                  <c:v>7651</c:v>
                </c:pt>
                <c:pt idx="7651">
                  <c:v>7652</c:v>
                </c:pt>
                <c:pt idx="7652">
                  <c:v>7653</c:v>
                </c:pt>
                <c:pt idx="7653">
                  <c:v>7654</c:v>
                </c:pt>
                <c:pt idx="7654">
                  <c:v>7655</c:v>
                </c:pt>
                <c:pt idx="7655">
                  <c:v>7656</c:v>
                </c:pt>
                <c:pt idx="7656">
                  <c:v>7657</c:v>
                </c:pt>
                <c:pt idx="7657">
                  <c:v>7658</c:v>
                </c:pt>
                <c:pt idx="7658">
                  <c:v>7659</c:v>
                </c:pt>
                <c:pt idx="7659">
                  <c:v>7660</c:v>
                </c:pt>
                <c:pt idx="7660">
                  <c:v>7661</c:v>
                </c:pt>
                <c:pt idx="7661">
                  <c:v>7662</c:v>
                </c:pt>
                <c:pt idx="7662">
                  <c:v>7663</c:v>
                </c:pt>
                <c:pt idx="7663">
                  <c:v>7664</c:v>
                </c:pt>
                <c:pt idx="7664">
                  <c:v>7665</c:v>
                </c:pt>
                <c:pt idx="7665">
                  <c:v>7666</c:v>
                </c:pt>
                <c:pt idx="7666">
                  <c:v>7667</c:v>
                </c:pt>
                <c:pt idx="7667">
                  <c:v>7668</c:v>
                </c:pt>
                <c:pt idx="7668">
                  <c:v>7669</c:v>
                </c:pt>
                <c:pt idx="7669">
                  <c:v>7670</c:v>
                </c:pt>
                <c:pt idx="7670">
                  <c:v>7671</c:v>
                </c:pt>
                <c:pt idx="7671">
                  <c:v>7672</c:v>
                </c:pt>
                <c:pt idx="7672">
                  <c:v>7673</c:v>
                </c:pt>
                <c:pt idx="7673">
                  <c:v>7674</c:v>
                </c:pt>
                <c:pt idx="7674">
                  <c:v>7675</c:v>
                </c:pt>
                <c:pt idx="7675">
                  <c:v>7676</c:v>
                </c:pt>
                <c:pt idx="7676">
                  <c:v>7677</c:v>
                </c:pt>
                <c:pt idx="7677">
                  <c:v>7678</c:v>
                </c:pt>
                <c:pt idx="7678">
                  <c:v>7679</c:v>
                </c:pt>
                <c:pt idx="7679">
                  <c:v>7680</c:v>
                </c:pt>
                <c:pt idx="7680">
                  <c:v>7681</c:v>
                </c:pt>
                <c:pt idx="7681">
                  <c:v>7682</c:v>
                </c:pt>
                <c:pt idx="7682">
                  <c:v>7683</c:v>
                </c:pt>
                <c:pt idx="7683">
                  <c:v>7684</c:v>
                </c:pt>
                <c:pt idx="7684">
                  <c:v>7685</c:v>
                </c:pt>
                <c:pt idx="7685">
                  <c:v>7686</c:v>
                </c:pt>
                <c:pt idx="7686">
                  <c:v>7687</c:v>
                </c:pt>
                <c:pt idx="7687">
                  <c:v>7688</c:v>
                </c:pt>
                <c:pt idx="7688">
                  <c:v>7689</c:v>
                </c:pt>
                <c:pt idx="7689">
                  <c:v>7690</c:v>
                </c:pt>
                <c:pt idx="7690">
                  <c:v>7691</c:v>
                </c:pt>
                <c:pt idx="7691">
                  <c:v>7692</c:v>
                </c:pt>
                <c:pt idx="7692">
                  <c:v>7693</c:v>
                </c:pt>
                <c:pt idx="7693">
                  <c:v>7694</c:v>
                </c:pt>
                <c:pt idx="7694">
                  <c:v>7695</c:v>
                </c:pt>
                <c:pt idx="7695">
                  <c:v>7696</c:v>
                </c:pt>
                <c:pt idx="7696">
                  <c:v>7697</c:v>
                </c:pt>
                <c:pt idx="7697">
                  <c:v>7698</c:v>
                </c:pt>
                <c:pt idx="7698">
                  <c:v>7699</c:v>
                </c:pt>
                <c:pt idx="7699">
                  <c:v>7700</c:v>
                </c:pt>
                <c:pt idx="7700">
                  <c:v>7701</c:v>
                </c:pt>
                <c:pt idx="7701">
                  <c:v>7702</c:v>
                </c:pt>
                <c:pt idx="7702">
                  <c:v>7703</c:v>
                </c:pt>
                <c:pt idx="7703">
                  <c:v>7704</c:v>
                </c:pt>
                <c:pt idx="7704">
                  <c:v>7705</c:v>
                </c:pt>
                <c:pt idx="7705">
                  <c:v>7706</c:v>
                </c:pt>
                <c:pt idx="7706">
                  <c:v>7707</c:v>
                </c:pt>
                <c:pt idx="7707">
                  <c:v>7708</c:v>
                </c:pt>
                <c:pt idx="7708">
                  <c:v>7709</c:v>
                </c:pt>
                <c:pt idx="7709">
                  <c:v>7710</c:v>
                </c:pt>
                <c:pt idx="7710">
                  <c:v>7711</c:v>
                </c:pt>
                <c:pt idx="7711">
                  <c:v>7712</c:v>
                </c:pt>
                <c:pt idx="7712">
                  <c:v>7713</c:v>
                </c:pt>
                <c:pt idx="7713">
                  <c:v>7714</c:v>
                </c:pt>
                <c:pt idx="7714">
                  <c:v>7715</c:v>
                </c:pt>
                <c:pt idx="7715">
                  <c:v>7716</c:v>
                </c:pt>
                <c:pt idx="7716">
                  <c:v>7717</c:v>
                </c:pt>
                <c:pt idx="7717">
                  <c:v>7718</c:v>
                </c:pt>
                <c:pt idx="7718">
                  <c:v>7719</c:v>
                </c:pt>
                <c:pt idx="7719">
                  <c:v>7720</c:v>
                </c:pt>
                <c:pt idx="7720">
                  <c:v>7721</c:v>
                </c:pt>
                <c:pt idx="7721">
                  <c:v>7722</c:v>
                </c:pt>
                <c:pt idx="7722">
                  <c:v>7723</c:v>
                </c:pt>
                <c:pt idx="7723">
                  <c:v>7724</c:v>
                </c:pt>
                <c:pt idx="7724">
                  <c:v>7725</c:v>
                </c:pt>
                <c:pt idx="7725">
                  <c:v>7726</c:v>
                </c:pt>
                <c:pt idx="7726">
                  <c:v>7727</c:v>
                </c:pt>
                <c:pt idx="7727">
                  <c:v>7728</c:v>
                </c:pt>
                <c:pt idx="7728">
                  <c:v>7729</c:v>
                </c:pt>
                <c:pt idx="7729">
                  <c:v>7730</c:v>
                </c:pt>
                <c:pt idx="7730">
                  <c:v>7731</c:v>
                </c:pt>
                <c:pt idx="7731">
                  <c:v>7732</c:v>
                </c:pt>
                <c:pt idx="7732">
                  <c:v>7733</c:v>
                </c:pt>
                <c:pt idx="7733">
                  <c:v>7734</c:v>
                </c:pt>
                <c:pt idx="7734">
                  <c:v>7735</c:v>
                </c:pt>
                <c:pt idx="7735">
                  <c:v>7736</c:v>
                </c:pt>
                <c:pt idx="7736">
                  <c:v>7737</c:v>
                </c:pt>
                <c:pt idx="7737">
                  <c:v>7738</c:v>
                </c:pt>
                <c:pt idx="7738">
                  <c:v>7739</c:v>
                </c:pt>
                <c:pt idx="7739">
                  <c:v>7740</c:v>
                </c:pt>
                <c:pt idx="7740">
                  <c:v>7741</c:v>
                </c:pt>
                <c:pt idx="7741">
                  <c:v>7742</c:v>
                </c:pt>
                <c:pt idx="7742">
                  <c:v>7743</c:v>
                </c:pt>
                <c:pt idx="7743">
                  <c:v>7744</c:v>
                </c:pt>
                <c:pt idx="7744">
                  <c:v>7745</c:v>
                </c:pt>
                <c:pt idx="7745">
                  <c:v>7746</c:v>
                </c:pt>
                <c:pt idx="7746">
                  <c:v>7747</c:v>
                </c:pt>
                <c:pt idx="7747">
                  <c:v>7748</c:v>
                </c:pt>
                <c:pt idx="7748">
                  <c:v>7749</c:v>
                </c:pt>
                <c:pt idx="7749">
                  <c:v>7750</c:v>
                </c:pt>
                <c:pt idx="7750">
                  <c:v>7751</c:v>
                </c:pt>
                <c:pt idx="7751">
                  <c:v>7752</c:v>
                </c:pt>
                <c:pt idx="7752">
                  <c:v>7753</c:v>
                </c:pt>
                <c:pt idx="7753">
                  <c:v>7754</c:v>
                </c:pt>
                <c:pt idx="7754">
                  <c:v>7755</c:v>
                </c:pt>
                <c:pt idx="7755">
                  <c:v>7756</c:v>
                </c:pt>
                <c:pt idx="7756">
                  <c:v>7757</c:v>
                </c:pt>
                <c:pt idx="7757">
                  <c:v>7758</c:v>
                </c:pt>
                <c:pt idx="7758">
                  <c:v>7759</c:v>
                </c:pt>
                <c:pt idx="7759">
                  <c:v>7760</c:v>
                </c:pt>
                <c:pt idx="7760">
                  <c:v>7761</c:v>
                </c:pt>
                <c:pt idx="7761">
                  <c:v>7762</c:v>
                </c:pt>
                <c:pt idx="7762">
                  <c:v>7763</c:v>
                </c:pt>
                <c:pt idx="7763">
                  <c:v>7764</c:v>
                </c:pt>
                <c:pt idx="7764">
                  <c:v>7765</c:v>
                </c:pt>
                <c:pt idx="7765">
                  <c:v>7766</c:v>
                </c:pt>
                <c:pt idx="7766">
                  <c:v>7767</c:v>
                </c:pt>
                <c:pt idx="7767">
                  <c:v>7768</c:v>
                </c:pt>
                <c:pt idx="7768">
                  <c:v>7769</c:v>
                </c:pt>
                <c:pt idx="7769">
                  <c:v>7770</c:v>
                </c:pt>
                <c:pt idx="7770">
                  <c:v>7771</c:v>
                </c:pt>
                <c:pt idx="7771">
                  <c:v>7772</c:v>
                </c:pt>
                <c:pt idx="7772">
                  <c:v>7773</c:v>
                </c:pt>
                <c:pt idx="7773">
                  <c:v>7774</c:v>
                </c:pt>
                <c:pt idx="7774">
                  <c:v>7775</c:v>
                </c:pt>
                <c:pt idx="7775">
                  <c:v>7776</c:v>
                </c:pt>
                <c:pt idx="7776">
                  <c:v>7777</c:v>
                </c:pt>
                <c:pt idx="7777">
                  <c:v>7778</c:v>
                </c:pt>
                <c:pt idx="7778">
                  <c:v>7779</c:v>
                </c:pt>
                <c:pt idx="7779">
                  <c:v>7780</c:v>
                </c:pt>
                <c:pt idx="7780">
                  <c:v>7781</c:v>
                </c:pt>
                <c:pt idx="7781">
                  <c:v>7782</c:v>
                </c:pt>
                <c:pt idx="7782">
                  <c:v>7783</c:v>
                </c:pt>
                <c:pt idx="7783">
                  <c:v>7784</c:v>
                </c:pt>
                <c:pt idx="7784">
                  <c:v>7785</c:v>
                </c:pt>
                <c:pt idx="7785">
                  <c:v>7786</c:v>
                </c:pt>
                <c:pt idx="7786">
                  <c:v>7787</c:v>
                </c:pt>
                <c:pt idx="7787">
                  <c:v>7788</c:v>
                </c:pt>
                <c:pt idx="7788">
                  <c:v>7789</c:v>
                </c:pt>
                <c:pt idx="7789">
                  <c:v>7790</c:v>
                </c:pt>
                <c:pt idx="7790">
                  <c:v>7791</c:v>
                </c:pt>
                <c:pt idx="7791">
                  <c:v>7792</c:v>
                </c:pt>
                <c:pt idx="7792">
                  <c:v>7793</c:v>
                </c:pt>
                <c:pt idx="7793">
                  <c:v>7794</c:v>
                </c:pt>
                <c:pt idx="7794">
                  <c:v>7795</c:v>
                </c:pt>
                <c:pt idx="7795">
                  <c:v>7796</c:v>
                </c:pt>
                <c:pt idx="7796">
                  <c:v>7797</c:v>
                </c:pt>
                <c:pt idx="7797">
                  <c:v>7798</c:v>
                </c:pt>
                <c:pt idx="7798">
                  <c:v>7799</c:v>
                </c:pt>
                <c:pt idx="7799">
                  <c:v>7800</c:v>
                </c:pt>
                <c:pt idx="7800">
                  <c:v>7801</c:v>
                </c:pt>
                <c:pt idx="7801">
                  <c:v>7802</c:v>
                </c:pt>
                <c:pt idx="7802">
                  <c:v>7803</c:v>
                </c:pt>
                <c:pt idx="7803">
                  <c:v>7804</c:v>
                </c:pt>
                <c:pt idx="7804">
                  <c:v>7805</c:v>
                </c:pt>
                <c:pt idx="7805">
                  <c:v>7806</c:v>
                </c:pt>
                <c:pt idx="7806">
                  <c:v>7807</c:v>
                </c:pt>
                <c:pt idx="7807">
                  <c:v>7808</c:v>
                </c:pt>
                <c:pt idx="7808">
                  <c:v>7809</c:v>
                </c:pt>
                <c:pt idx="7809">
                  <c:v>7810</c:v>
                </c:pt>
                <c:pt idx="7810">
                  <c:v>7811</c:v>
                </c:pt>
                <c:pt idx="7811">
                  <c:v>7812</c:v>
                </c:pt>
                <c:pt idx="7812">
                  <c:v>7813</c:v>
                </c:pt>
                <c:pt idx="7813">
                  <c:v>7814</c:v>
                </c:pt>
                <c:pt idx="7814">
                  <c:v>7815</c:v>
                </c:pt>
                <c:pt idx="7815">
                  <c:v>7816</c:v>
                </c:pt>
                <c:pt idx="7816">
                  <c:v>7817</c:v>
                </c:pt>
                <c:pt idx="7817">
                  <c:v>7818</c:v>
                </c:pt>
                <c:pt idx="7818">
                  <c:v>7819</c:v>
                </c:pt>
                <c:pt idx="7819">
                  <c:v>7820</c:v>
                </c:pt>
                <c:pt idx="7820">
                  <c:v>7821</c:v>
                </c:pt>
                <c:pt idx="7821">
                  <c:v>7822</c:v>
                </c:pt>
                <c:pt idx="7822">
                  <c:v>7823</c:v>
                </c:pt>
                <c:pt idx="7823">
                  <c:v>7824</c:v>
                </c:pt>
                <c:pt idx="7824">
                  <c:v>7825</c:v>
                </c:pt>
                <c:pt idx="7825">
                  <c:v>7826</c:v>
                </c:pt>
                <c:pt idx="7826">
                  <c:v>7827</c:v>
                </c:pt>
                <c:pt idx="7827">
                  <c:v>7828</c:v>
                </c:pt>
                <c:pt idx="7828">
                  <c:v>7829</c:v>
                </c:pt>
                <c:pt idx="7829">
                  <c:v>7830</c:v>
                </c:pt>
                <c:pt idx="7830">
                  <c:v>7831</c:v>
                </c:pt>
                <c:pt idx="7831">
                  <c:v>7832</c:v>
                </c:pt>
                <c:pt idx="7832">
                  <c:v>7833</c:v>
                </c:pt>
                <c:pt idx="7833">
                  <c:v>7834</c:v>
                </c:pt>
                <c:pt idx="7834">
                  <c:v>7835</c:v>
                </c:pt>
                <c:pt idx="7835">
                  <c:v>7836</c:v>
                </c:pt>
                <c:pt idx="7836">
                  <c:v>7837</c:v>
                </c:pt>
                <c:pt idx="7837">
                  <c:v>7838</c:v>
                </c:pt>
                <c:pt idx="7838">
                  <c:v>7839</c:v>
                </c:pt>
                <c:pt idx="7839">
                  <c:v>7840</c:v>
                </c:pt>
                <c:pt idx="7840">
                  <c:v>7841</c:v>
                </c:pt>
                <c:pt idx="7841">
                  <c:v>7842</c:v>
                </c:pt>
                <c:pt idx="7842">
                  <c:v>7843</c:v>
                </c:pt>
                <c:pt idx="7843">
                  <c:v>7844</c:v>
                </c:pt>
                <c:pt idx="7844">
                  <c:v>7845</c:v>
                </c:pt>
                <c:pt idx="7845">
                  <c:v>7846</c:v>
                </c:pt>
                <c:pt idx="7846">
                  <c:v>7847</c:v>
                </c:pt>
                <c:pt idx="7847">
                  <c:v>7848</c:v>
                </c:pt>
                <c:pt idx="7848">
                  <c:v>7849</c:v>
                </c:pt>
                <c:pt idx="7849">
                  <c:v>7850</c:v>
                </c:pt>
                <c:pt idx="7850">
                  <c:v>7851</c:v>
                </c:pt>
                <c:pt idx="7851">
                  <c:v>7852</c:v>
                </c:pt>
                <c:pt idx="7852">
                  <c:v>7853</c:v>
                </c:pt>
                <c:pt idx="7853">
                  <c:v>7854</c:v>
                </c:pt>
                <c:pt idx="7854">
                  <c:v>7855</c:v>
                </c:pt>
                <c:pt idx="7855">
                  <c:v>7856</c:v>
                </c:pt>
                <c:pt idx="7856">
                  <c:v>7857</c:v>
                </c:pt>
                <c:pt idx="7857">
                  <c:v>7858</c:v>
                </c:pt>
                <c:pt idx="7858">
                  <c:v>7859</c:v>
                </c:pt>
                <c:pt idx="7859">
                  <c:v>7860</c:v>
                </c:pt>
                <c:pt idx="7860">
                  <c:v>7861</c:v>
                </c:pt>
                <c:pt idx="7861">
                  <c:v>7862</c:v>
                </c:pt>
                <c:pt idx="7862">
                  <c:v>7863</c:v>
                </c:pt>
                <c:pt idx="7863">
                  <c:v>7864</c:v>
                </c:pt>
                <c:pt idx="7864">
                  <c:v>7865</c:v>
                </c:pt>
                <c:pt idx="7865">
                  <c:v>7866</c:v>
                </c:pt>
                <c:pt idx="7866">
                  <c:v>7867</c:v>
                </c:pt>
                <c:pt idx="7867">
                  <c:v>7868</c:v>
                </c:pt>
                <c:pt idx="7868">
                  <c:v>7869</c:v>
                </c:pt>
                <c:pt idx="7869">
                  <c:v>7870</c:v>
                </c:pt>
                <c:pt idx="7870">
                  <c:v>7871</c:v>
                </c:pt>
                <c:pt idx="7871">
                  <c:v>7872</c:v>
                </c:pt>
                <c:pt idx="7872">
                  <c:v>7873</c:v>
                </c:pt>
                <c:pt idx="7873">
                  <c:v>7874</c:v>
                </c:pt>
                <c:pt idx="7874">
                  <c:v>7875</c:v>
                </c:pt>
                <c:pt idx="7875">
                  <c:v>7876</c:v>
                </c:pt>
                <c:pt idx="7876">
                  <c:v>7877</c:v>
                </c:pt>
                <c:pt idx="7877">
                  <c:v>7878</c:v>
                </c:pt>
                <c:pt idx="7878">
                  <c:v>7879</c:v>
                </c:pt>
                <c:pt idx="7879">
                  <c:v>7880</c:v>
                </c:pt>
                <c:pt idx="7880">
                  <c:v>7881</c:v>
                </c:pt>
                <c:pt idx="7881">
                  <c:v>7882</c:v>
                </c:pt>
                <c:pt idx="7882">
                  <c:v>7883</c:v>
                </c:pt>
                <c:pt idx="7883">
                  <c:v>7884</c:v>
                </c:pt>
                <c:pt idx="7884">
                  <c:v>7885</c:v>
                </c:pt>
                <c:pt idx="7885">
                  <c:v>7886</c:v>
                </c:pt>
                <c:pt idx="7886">
                  <c:v>7887</c:v>
                </c:pt>
                <c:pt idx="7887">
                  <c:v>7888</c:v>
                </c:pt>
                <c:pt idx="7888">
                  <c:v>7889</c:v>
                </c:pt>
                <c:pt idx="7889">
                  <c:v>7890</c:v>
                </c:pt>
                <c:pt idx="7890">
                  <c:v>7891</c:v>
                </c:pt>
                <c:pt idx="7891">
                  <c:v>7892</c:v>
                </c:pt>
                <c:pt idx="7892">
                  <c:v>7893</c:v>
                </c:pt>
                <c:pt idx="7893">
                  <c:v>7894</c:v>
                </c:pt>
                <c:pt idx="7894">
                  <c:v>7895</c:v>
                </c:pt>
                <c:pt idx="7895">
                  <c:v>7896</c:v>
                </c:pt>
                <c:pt idx="7896">
                  <c:v>7897</c:v>
                </c:pt>
                <c:pt idx="7897">
                  <c:v>7898</c:v>
                </c:pt>
                <c:pt idx="7898">
                  <c:v>7899</c:v>
                </c:pt>
                <c:pt idx="7899">
                  <c:v>7900</c:v>
                </c:pt>
                <c:pt idx="7900">
                  <c:v>7901</c:v>
                </c:pt>
                <c:pt idx="7901">
                  <c:v>7902</c:v>
                </c:pt>
                <c:pt idx="7902">
                  <c:v>7903</c:v>
                </c:pt>
                <c:pt idx="7903">
                  <c:v>7904</c:v>
                </c:pt>
                <c:pt idx="7904">
                  <c:v>7905</c:v>
                </c:pt>
                <c:pt idx="7905">
                  <c:v>7906</c:v>
                </c:pt>
                <c:pt idx="7906">
                  <c:v>7907</c:v>
                </c:pt>
                <c:pt idx="7907">
                  <c:v>7908</c:v>
                </c:pt>
                <c:pt idx="7908">
                  <c:v>7909</c:v>
                </c:pt>
                <c:pt idx="7909">
                  <c:v>7910</c:v>
                </c:pt>
                <c:pt idx="7910">
                  <c:v>7911</c:v>
                </c:pt>
                <c:pt idx="7911">
                  <c:v>7912</c:v>
                </c:pt>
                <c:pt idx="7912">
                  <c:v>7913</c:v>
                </c:pt>
                <c:pt idx="7913">
                  <c:v>7914</c:v>
                </c:pt>
                <c:pt idx="7914">
                  <c:v>7915</c:v>
                </c:pt>
                <c:pt idx="7915">
                  <c:v>7916</c:v>
                </c:pt>
                <c:pt idx="7916">
                  <c:v>7917</c:v>
                </c:pt>
                <c:pt idx="7917">
                  <c:v>7918</c:v>
                </c:pt>
                <c:pt idx="7918">
                  <c:v>7919</c:v>
                </c:pt>
                <c:pt idx="7919">
                  <c:v>7920</c:v>
                </c:pt>
                <c:pt idx="7920">
                  <c:v>7921</c:v>
                </c:pt>
                <c:pt idx="7921">
                  <c:v>7922</c:v>
                </c:pt>
                <c:pt idx="7922">
                  <c:v>7923</c:v>
                </c:pt>
                <c:pt idx="7923">
                  <c:v>7924</c:v>
                </c:pt>
                <c:pt idx="7924">
                  <c:v>7925</c:v>
                </c:pt>
                <c:pt idx="7925">
                  <c:v>7926</c:v>
                </c:pt>
                <c:pt idx="7926">
                  <c:v>7927</c:v>
                </c:pt>
                <c:pt idx="7927">
                  <c:v>7928</c:v>
                </c:pt>
                <c:pt idx="7928">
                  <c:v>7929</c:v>
                </c:pt>
                <c:pt idx="7929">
                  <c:v>7930</c:v>
                </c:pt>
                <c:pt idx="7930">
                  <c:v>7931</c:v>
                </c:pt>
                <c:pt idx="7931">
                  <c:v>7932</c:v>
                </c:pt>
                <c:pt idx="7932">
                  <c:v>7933</c:v>
                </c:pt>
                <c:pt idx="7933">
                  <c:v>7934</c:v>
                </c:pt>
                <c:pt idx="7934">
                  <c:v>7935</c:v>
                </c:pt>
                <c:pt idx="7935">
                  <c:v>7936</c:v>
                </c:pt>
                <c:pt idx="7936">
                  <c:v>7937</c:v>
                </c:pt>
                <c:pt idx="7937">
                  <c:v>7938</c:v>
                </c:pt>
                <c:pt idx="7938">
                  <c:v>7939</c:v>
                </c:pt>
                <c:pt idx="7939">
                  <c:v>7940</c:v>
                </c:pt>
                <c:pt idx="7940">
                  <c:v>7941</c:v>
                </c:pt>
                <c:pt idx="7941">
                  <c:v>7942</c:v>
                </c:pt>
                <c:pt idx="7942">
                  <c:v>7943</c:v>
                </c:pt>
                <c:pt idx="7943">
                  <c:v>7944</c:v>
                </c:pt>
                <c:pt idx="7944">
                  <c:v>7945</c:v>
                </c:pt>
                <c:pt idx="7945">
                  <c:v>7946</c:v>
                </c:pt>
                <c:pt idx="7946">
                  <c:v>7947</c:v>
                </c:pt>
                <c:pt idx="7947">
                  <c:v>7948</c:v>
                </c:pt>
                <c:pt idx="7948">
                  <c:v>7949</c:v>
                </c:pt>
                <c:pt idx="7949">
                  <c:v>7950</c:v>
                </c:pt>
                <c:pt idx="7950">
                  <c:v>7951</c:v>
                </c:pt>
                <c:pt idx="7951">
                  <c:v>7952</c:v>
                </c:pt>
                <c:pt idx="7952">
                  <c:v>7953</c:v>
                </c:pt>
                <c:pt idx="7953">
                  <c:v>7954</c:v>
                </c:pt>
                <c:pt idx="7954">
                  <c:v>7955</c:v>
                </c:pt>
                <c:pt idx="7955">
                  <c:v>7956</c:v>
                </c:pt>
                <c:pt idx="7956">
                  <c:v>7957</c:v>
                </c:pt>
                <c:pt idx="7957">
                  <c:v>7958</c:v>
                </c:pt>
                <c:pt idx="7958">
                  <c:v>7959</c:v>
                </c:pt>
                <c:pt idx="7959">
                  <c:v>7960</c:v>
                </c:pt>
                <c:pt idx="7960">
                  <c:v>7961</c:v>
                </c:pt>
                <c:pt idx="7961">
                  <c:v>7962</c:v>
                </c:pt>
                <c:pt idx="7962">
                  <c:v>7963</c:v>
                </c:pt>
                <c:pt idx="7963">
                  <c:v>7964</c:v>
                </c:pt>
                <c:pt idx="7964">
                  <c:v>7965</c:v>
                </c:pt>
                <c:pt idx="7965">
                  <c:v>7966</c:v>
                </c:pt>
                <c:pt idx="7966">
                  <c:v>7967</c:v>
                </c:pt>
                <c:pt idx="7967">
                  <c:v>7968</c:v>
                </c:pt>
                <c:pt idx="7968">
                  <c:v>7969</c:v>
                </c:pt>
                <c:pt idx="7969">
                  <c:v>7970</c:v>
                </c:pt>
                <c:pt idx="7970">
                  <c:v>7971</c:v>
                </c:pt>
                <c:pt idx="7971">
                  <c:v>7972</c:v>
                </c:pt>
                <c:pt idx="7972">
                  <c:v>7973</c:v>
                </c:pt>
                <c:pt idx="7973">
                  <c:v>7974</c:v>
                </c:pt>
                <c:pt idx="7974">
                  <c:v>7975</c:v>
                </c:pt>
                <c:pt idx="7975">
                  <c:v>7976</c:v>
                </c:pt>
                <c:pt idx="7976">
                  <c:v>7977</c:v>
                </c:pt>
                <c:pt idx="7977">
                  <c:v>7978</c:v>
                </c:pt>
                <c:pt idx="7978">
                  <c:v>7979</c:v>
                </c:pt>
                <c:pt idx="7979">
                  <c:v>7980</c:v>
                </c:pt>
                <c:pt idx="7980">
                  <c:v>7981</c:v>
                </c:pt>
                <c:pt idx="7981">
                  <c:v>7982</c:v>
                </c:pt>
                <c:pt idx="7982">
                  <c:v>7983</c:v>
                </c:pt>
                <c:pt idx="7983">
                  <c:v>7984</c:v>
                </c:pt>
                <c:pt idx="7984">
                  <c:v>7985</c:v>
                </c:pt>
                <c:pt idx="7985">
                  <c:v>7986</c:v>
                </c:pt>
                <c:pt idx="7986">
                  <c:v>7987</c:v>
                </c:pt>
                <c:pt idx="7987">
                  <c:v>7988</c:v>
                </c:pt>
                <c:pt idx="7988">
                  <c:v>7989</c:v>
                </c:pt>
                <c:pt idx="7989">
                  <c:v>7990</c:v>
                </c:pt>
                <c:pt idx="7990">
                  <c:v>7991</c:v>
                </c:pt>
                <c:pt idx="7991">
                  <c:v>7992</c:v>
                </c:pt>
                <c:pt idx="7992">
                  <c:v>7993</c:v>
                </c:pt>
                <c:pt idx="7993">
                  <c:v>7994</c:v>
                </c:pt>
                <c:pt idx="7994">
                  <c:v>7995</c:v>
                </c:pt>
                <c:pt idx="7995">
                  <c:v>7996</c:v>
                </c:pt>
                <c:pt idx="7996">
                  <c:v>7997</c:v>
                </c:pt>
                <c:pt idx="7997">
                  <c:v>7998</c:v>
                </c:pt>
                <c:pt idx="7998">
                  <c:v>7999</c:v>
                </c:pt>
                <c:pt idx="7999">
                  <c:v>8000</c:v>
                </c:pt>
                <c:pt idx="8000">
                  <c:v>8001</c:v>
                </c:pt>
                <c:pt idx="8001">
                  <c:v>8002</c:v>
                </c:pt>
                <c:pt idx="8002">
                  <c:v>8003</c:v>
                </c:pt>
                <c:pt idx="8003">
                  <c:v>8004</c:v>
                </c:pt>
                <c:pt idx="8004">
                  <c:v>8005</c:v>
                </c:pt>
                <c:pt idx="8005">
                  <c:v>8006</c:v>
                </c:pt>
                <c:pt idx="8006">
                  <c:v>8007</c:v>
                </c:pt>
                <c:pt idx="8007">
                  <c:v>8008</c:v>
                </c:pt>
                <c:pt idx="8008">
                  <c:v>8009</c:v>
                </c:pt>
                <c:pt idx="8009">
                  <c:v>8010</c:v>
                </c:pt>
                <c:pt idx="8010">
                  <c:v>8011</c:v>
                </c:pt>
                <c:pt idx="8011">
                  <c:v>8012</c:v>
                </c:pt>
                <c:pt idx="8012">
                  <c:v>8013</c:v>
                </c:pt>
                <c:pt idx="8013">
                  <c:v>8014</c:v>
                </c:pt>
                <c:pt idx="8014">
                  <c:v>8015</c:v>
                </c:pt>
                <c:pt idx="8015">
                  <c:v>8016</c:v>
                </c:pt>
                <c:pt idx="8016">
                  <c:v>8017</c:v>
                </c:pt>
                <c:pt idx="8017">
                  <c:v>8018</c:v>
                </c:pt>
                <c:pt idx="8018">
                  <c:v>8019</c:v>
                </c:pt>
                <c:pt idx="8019">
                  <c:v>8020</c:v>
                </c:pt>
                <c:pt idx="8020">
                  <c:v>8021</c:v>
                </c:pt>
                <c:pt idx="8021">
                  <c:v>8022</c:v>
                </c:pt>
                <c:pt idx="8022">
                  <c:v>8023</c:v>
                </c:pt>
                <c:pt idx="8023">
                  <c:v>8024</c:v>
                </c:pt>
                <c:pt idx="8024">
                  <c:v>8025</c:v>
                </c:pt>
                <c:pt idx="8025">
                  <c:v>8026</c:v>
                </c:pt>
                <c:pt idx="8026">
                  <c:v>8027</c:v>
                </c:pt>
                <c:pt idx="8027">
                  <c:v>8028</c:v>
                </c:pt>
                <c:pt idx="8028">
                  <c:v>8029</c:v>
                </c:pt>
                <c:pt idx="8029">
                  <c:v>8030</c:v>
                </c:pt>
                <c:pt idx="8030">
                  <c:v>8031</c:v>
                </c:pt>
                <c:pt idx="8031">
                  <c:v>8032</c:v>
                </c:pt>
                <c:pt idx="8032">
                  <c:v>8033</c:v>
                </c:pt>
                <c:pt idx="8033">
                  <c:v>8034</c:v>
                </c:pt>
                <c:pt idx="8034">
                  <c:v>8035</c:v>
                </c:pt>
                <c:pt idx="8035">
                  <c:v>8036</c:v>
                </c:pt>
                <c:pt idx="8036">
                  <c:v>8037</c:v>
                </c:pt>
                <c:pt idx="8037">
                  <c:v>8038</c:v>
                </c:pt>
                <c:pt idx="8038">
                  <c:v>8039</c:v>
                </c:pt>
                <c:pt idx="8039">
                  <c:v>8040</c:v>
                </c:pt>
                <c:pt idx="8040">
                  <c:v>8041</c:v>
                </c:pt>
                <c:pt idx="8041">
                  <c:v>8042</c:v>
                </c:pt>
                <c:pt idx="8042">
                  <c:v>8043</c:v>
                </c:pt>
                <c:pt idx="8043">
                  <c:v>8044</c:v>
                </c:pt>
                <c:pt idx="8044">
                  <c:v>8045</c:v>
                </c:pt>
                <c:pt idx="8045">
                  <c:v>8046</c:v>
                </c:pt>
                <c:pt idx="8046">
                  <c:v>8047</c:v>
                </c:pt>
                <c:pt idx="8047">
                  <c:v>8048</c:v>
                </c:pt>
                <c:pt idx="8048">
                  <c:v>8049</c:v>
                </c:pt>
                <c:pt idx="8049">
                  <c:v>8050</c:v>
                </c:pt>
                <c:pt idx="8050">
                  <c:v>8051</c:v>
                </c:pt>
                <c:pt idx="8051">
                  <c:v>8052</c:v>
                </c:pt>
                <c:pt idx="8052">
                  <c:v>8053</c:v>
                </c:pt>
                <c:pt idx="8053">
                  <c:v>8054</c:v>
                </c:pt>
                <c:pt idx="8054">
                  <c:v>8055</c:v>
                </c:pt>
                <c:pt idx="8055">
                  <c:v>8056</c:v>
                </c:pt>
                <c:pt idx="8056">
                  <c:v>8057</c:v>
                </c:pt>
                <c:pt idx="8057">
                  <c:v>8058</c:v>
                </c:pt>
                <c:pt idx="8058">
                  <c:v>8059</c:v>
                </c:pt>
                <c:pt idx="8059">
                  <c:v>8060</c:v>
                </c:pt>
                <c:pt idx="8060">
                  <c:v>8061</c:v>
                </c:pt>
                <c:pt idx="8061">
                  <c:v>8062</c:v>
                </c:pt>
                <c:pt idx="8062">
                  <c:v>8063</c:v>
                </c:pt>
                <c:pt idx="8063">
                  <c:v>8064</c:v>
                </c:pt>
                <c:pt idx="8064">
                  <c:v>8065</c:v>
                </c:pt>
                <c:pt idx="8065">
                  <c:v>8066</c:v>
                </c:pt>
                <c:pt idx="8066">
                  <c:v>8067</c:v>
                </c:pt>
                <c:pt idx="8067">
                  <c:v>8068</c:v>
                </c:pt>
                <c:pt idx="8068">
                  <c:v>8069</c:v>
                </c:pt>
                <c:pt idx="8069">
                  <c:v>8070</c:v>
                </c:pt>
                <c:pt idx="8070">
                  <c:v>8071</c:v>
                </c:pt>
                <c:pt idx="8071">
                  <c:v>8072</c:v>
                </c:pt>
                <c:pt idx="8072">
                  <c:v>8073</c:v>
                </c:pt>
                <c:pt idx="8073">
                  <c:v>8074</c:v>
                </c:pt>
                <c:pt idx="8074">
                  <c:v>8075</c:v>
                </c:pt>
                <c:pt idx="8075">
                  <c:v>8076</c:v>
                </c:pt>
                <c:pt idx="8076">
                  <c:v>8077</c:v>
                </c:pt>
                <c:pt idx="8077">
                  <c:v>8078</c:v>
                </c:pt>
                <c:pt idx="8078">
                  <c:v>8079</c:v>
                </c:pt>
                <c:pt idx="8079">
                  <c:v>8080</c:v>
                </c:pt>
                <c:pt idx="8080">
                  <c:v>8081</c:v>
                </c:pt>
                <c:pt idx="8081">
                  <c:v>8082</c:v>
                </c:pt>
                <c:pt idx="8082">
                  <c:v>8083</c:v>
                </c:pt>
                <c:pt idx="8083">
                  <c:v>8084</c:v>
                </c:pt>
                <c:pt idx="8084">
                  <c:v>8085</c:v>
                </c:pt>
                <c:pt idx="8085">
                  <c:v>8086</c:v>
                </c:pt>
                <c:pt idx="8086">
                  <c:v>8087</c:v>
                </c:pt>
                <c:pt idx="8087">
                  <c:v>8088</c:v>
                </c:pt>
                <c:pt idx="8088">
                  <c:v>8089</c:v>
                </c:pt>
                <c:pt idx="8089">
                  <c:v>8090</c:v>
                </c:pt>
                <c:pt idx="8090">
                  <c:v>8091</c:v>
                </c:pt>
                <c:pt idx="8091">
                  <c:v>8092</c:v>
                </c:pt>
                <c:pt idx="8092">
                  <c:v>8093</c:v>
                </c:pt>
                <c:pt idx="8093">
                  <c:v>8094</c:v>
                </c:pt>
                <c:pt idx="8094">
                  <c:v>8095</c:v>
                </c:pt>
                <c:pt idx="8095">
                  <c:v>8096</c:v>
                </c:pt>
                <c:pt idx="8096">
                  <c:v>8097</c:v>
                </c:pt>
                <c:pt idx="8097">
                  <c:v>8098</c:v>
                </c:pt>
                <c:pt idx="8098">
                  <c:v>8099</c:v>
                </c:pt>
                <c:pt idx="8099">
                  <c:v>8100</c:v>
                </c:pt>
                <c:pt idx="8100">
                  <c:v>8101</c:v>
                </c:pt>
                <c:pt idx="8101">
                  <c:v>8102</c:v>
                </c:pt>
                <c:pt idx="8102">
                  <c:v>8103</c:v>
                </c:pt>
                <c:pt idx="8103">
                  <c:v>8104</c:v>
                </c:pt>
                <c:pt idx="8104">
                  <c:v>8105</c:v>
                </c:pt>
                <c:pt idx="8105">
                  <c:v>8106</c:v>
                </c:pt>
                <c:pt idx="8106">
                  <c:v>8107</c:v>
                </c:pt>
                <c:pt idx="8107">
                  <c:v>8108</c:v>
                </c:pt>
                <c:pt idx="8108">
                  <c:v>8109</c:v>
                </c:pt>
                <c:pt idx="8109">
                  <c:v>8110</c:v>
                </c:pt>
                <c:pt idx="8110">
                  <c:v>8111</c:v>
                </c:pt>
                <c:pt idx="8111">
                  <c:v>8112</c:v>
                </c:pt>
                <c:pt idx="8112">
                  <c:v>8113</c:v>
                </c:pt>
                <c:pt idx="8113">
                  <c:v>8114</c:v>
                </c:pt>
                <c:pt idx="8114">
                  <c:v>8115</c:v>
                </c:pt>
                <c:pt idx="8115">
                  <c:v>8116</c:v>
                </c:pt>
                <c:pt idx="8116">
                  <c:v>8117</c:v>
                </c:pt>
                <c:pt idx="8117">
                  <c:v>8118</c:v>
                </c:pt>
                <c:pt idx="8118">
                  <c:v>8119</c:v>
                </c:pt>
                <c:pt idx="8119">
                  <c:v>8120</c:v>
                </c:pt>
                <c:pt idx="8120">
                  <c:v>8121</c:v>
                </c:pt>
                <c:pt idx="8121">
                  <c:v>8122</c:v>
                </c:pt>
                <c:pt idx="8122">
                  <c:v>8123</c:v>
                </c:pt>
                <c:pt idx="8123">
                  <c:v>8124</c:v>
                </c:pt>
                <c:pt idx="8124">
                  <c:v>8125</c:v>
                </c:pt>
                <c:pt idx="8125">
                  <c:v>8126</c:v>
                </c:pt>
                <c:pt idx="8126">
                  <c:v>8127</c:v>
                </c:pt>
                <c:pt idx="8127">
                  <c:v>8128</c:v>
                </c:pt>
                <c:pt idx="8128">
                  <c:v>8129</c:v>
                </c:pt>
                <c:pt idx="8129">
                  <c:v>8130</c:v>
                </c:pt>
                <c:pt idx="8130">
                  <c:v>8131</c:v>
                </c:pt>
                <c:pt idx="8131">
                  <c:v>8132</c:v>
                </c:pt>
                <c:pt idx="8132">
                  <c:v>8133</c:v>
                </c:pt>
                <c:pt idx="8133">
                  <c:v>8134</c:v>
                </c:pt>
                <c:pt idx="8134">
                  <c:v>8135</c:v>
                </c:pt>
                <c:pt idx="8135">
                  <c:v>8136</c:v>
                </c:pt>
                <c:pt idx="8136">
                  <c:v>8137</c:v>
                </c:pt>
                <c:pt idx="8137">
                  <c:v>8138</c:v>
                </c:pt>
                <c:pt idx="8138">
                  <c:v>8139</c:v>
                </c:pt>
                <c:pt idx="8139">
                  <c:v>8140</c:v>
                </c:pt>
                <c:pt idx="8140">
                  <c:v>8141</c:v>
                </c:pt>
                <c:pt idx="8141">
                  <c:v>8142</c:v>
                </c:pt>
                <c:pt idx="8142">
                  <c:v>8143</c:v>
                </c:pt>
                <c:pt idx="8143">
                  <c:v>8144</c:v>
                </c:pt>
                <c:pt idx="8144">
                  <c:v>8145</c:v>
                </c:pt>
                <c:pt idx="8145">
                  <c:v>8146</c:v>
                </c:pt>
                <c:pt idx="8146">
                  <c:v>8147</c:v>
                </c:pt>
                <c:pt idx="8147">
                  <c:v>8148</c:v>
                </c:pt>
                <c:pt idx="8148">
                  <c:v>8149</c:v>
                </c:pt>
                <c:pt idx="8149">
                  <c:v>8150</c:v>
                </c:pt>
                <c:pt idx="8150">
                  <c:v>8151</c:v>
                </c:pt>
                <c:pt idx="8151">
                  <c:v>8152</c:v>
                </c:pt>
                <c:pt idx="8152">
                  <c:v>8153</c:v>
                </c:pt>
                <c:pt idx="8153">
                  <c:v>8154</c:v>
                </c:pt>
                <c:pt idx="8154">
                  <c:v>8155</c:v>
                </c:pt>
                <c:pt idx="8155">
                  <c:v>8156</c:v>
                </c:pt>
                <c:pt idx="8156">
                  <c:v>8157</c:v>
                </c:pt>
                <c:pt idx="8157">
                  <c:v>8158</c:v>
                </c:pt>
                <c:pt idx="8158">
                  <c:v>8159</c:v>
                </c:pt>
                <c:pt idx="8159">
                  <c:v>8160</c:v>
                </c:pt>
                <c:pt idx="8160">
                  <c:v>8161</c:v>
                </c:pt>
                <c:pt idx="8161">
                  <c:v>8162</c:v>
                </c:pt>
                <c:pt idx="8162">
                  <c:v>8163</c:v>
                </c:pt>
                <c:pt idx="8163">
                  <c:v>8164</c:v>
                </c:pt>
                <c:pt idx="8164">
                  <c:v>8165</c:v>
                </c:pt>
                <c:pt idx="8165">
                  <c:v>8166</c:v>
                </c:pt>
                <c:pt idx="8166">
                  <c:v>8167</c:v>
                </c:pt>
                <c:pt idx="8167">
                  <c:v>8168</c:v>
                </c:pt>
                <c:pt idx="8168">
                  <c:v>8169</c:v>
                </c:pt>
                <c:pt idx="8169">
                  <c:v>8170</c:v>
                </c:pt>
                <c:pt idx="8170">
                  <c:v>8171</c:v>
                </c:pt>
                <c:pt idx="8171">
                  <c:v>8172</c:v>
                </c:pt>
                <c:pt idx="8172">
                  <c:v>8173</c:v>
                </c:pt>
                <c:pt idx="8173">
                  <c:v>8174</c:v>
                </c:pt>
                <c:pt idx="8174">
                  <c:v>8175</c:v>
                </c:pt>
                <c:pt idx="8175">
                  <c:v>8176</c:v>
                </c:pt>
                <c:pt idx="8176">
                  <c:v>8177</c:v>
                </c:pt>
                <c:pt idx="8177">
                  <c:v>8178</c:v>
                </c:pt>
                <c:pt idx="8178">
                  <c:v>8179</c:v>
                </c:pt>
                <c:pt idx="8179">
                  <c:v>8180</c:v>
                </c:pt>
                <c:pt idx="8180">
                  <c:v>8181</c:v>
                </c:pt>
                <c:pt idx="8181">
                  <c:v>8182</c:v>
                </c:pt>
                <c:pt idx="8182">
                  <c:v>8183</c:v>
                </c:pt>
                <c:pt idx="8183">
                  <c:v>8184</c:v>
                </c:pt>
                <c:pt idx="8184">
                  <c:v>8185</c:v>
                </c:pt>
                <c:pt idx="8185">
                  <c:v>8186</c:v>
                </c:pt>
                <c:pt idx="8186">
                  <c:v>8187</c:v>
                </c:pt>
                <c:pt idx="8187">
                  <c:v>8188</c:v>
                </c:pt>
                <c:pt idx="8188">
                  <c:v>8189</c:v>
                </c:pt>
                <c:pt idx="8189">
                  <c:v>8190</c:v>
                </c:pt>
                <c:pt idx="8190">
                  <c:v>8191</c:v>
                </c:pt>
                <c:pt idx="8191">
                  <c:v>8192</c:v>
                </c:pt>
                <c:pt idx="8192">
                  <c:v>8193</c:v>
                </c:pt>
                <c:pt idx="8193">
                  <c:v>8194</c:v>
                </c:pt>
                <c:pt idx="8194">
                  <c:v>8195</c:v>
                </c:pt>
                <c:pt idx="8195">
                  <c:v>8196</c:v>
                </c:pt>
                <c:pt idx="8196">
                  <c:v>8197</c:v>
                </c:pt>
                <c:pt idx="8197">
                  <c:v>8198</c:v>
                </c:pt>
                <c:pt idx="8198">
                  <c:v>8199</c:v>
                </c:pt>
                <c:pt idx="8199">
                  <c:v>8200</c:v>
                </c:pt>
                <c:pt idx="8200">
                  <c:v>8201</c:v>
                </c:pt>
                <c:pt idx="8201">
                  <c:v>8202</c:v>
                </c:pt>
                <c:pt idx="8202">
                  <c:v>8203</c:v>
                </c:pt>
                <c:pt idx="8203">
                  <c:v>8204</c:v>
                </c:pt>
                <c:pt idx="8204">
                  <c:v>8205</c:v>
                </c:pt>
                <c:pt idx="8205">
                  <c:v>8206</c:v>
                </c:pt>
                <c:pt idx="8206">
                  <c:v>8207</c:v>
                </c:pt>
                <c:pt idx="8207">
                  <c:v>8208</c:v>
                </c:pt>
                <c:pt idx="8208">
                  <c:v>8209</c:v>
                </c:pt>
                <c:pt idx="8209">
                  <c:v>8210</c:v>
                </c:pt>
                <c:pt idx="8210">
                  <c:v>8211</c:v>
                </c:pt>
                <c:pt idx="8211">
                  <c:v>8212</c:v>
                </c:pt>
                <c:pt idx="8212">
                  <c:v>8213</c:v>
                </c:pt>
                <c:pt idx="8213">
                  <c:v>8214</c:v>
                </c:pt>
                <c:pt idx="8214">
                  <c:v>8215</c:v>
                </c:pt>
                <c:pt idx="8215">
                  <c:v>8216</c:v>
                </c:pt>
                <c:pt idx="8216">
                  <c:v>8217</c:v>
                </c:pt>
                <c:pt idx="8217">
                  <c:v>8218</c:v>
                </c:pt>
                <c:pt idx="8218">
                  <c:v>8219</c:v>
                </c:pt>
                <c:pt idx="8219">
                  <c:v>8220</c:v>
                </c:pt>
                <c:pt idx="8220">
                  <c:v>8221</c:v>
                </c:pt>
                <c:pt idx="8221">
                  <c:v>8222</c:v>
                </c:pt>
                <c:pt idx="8222">
                  <c:v>8223</c:v>
                </c:pt>
                <c:pt idx="8223">
                  <c:v>8224</c:v>
                </c:pt>
                <c:pt idx="8224">
                  <c:v>8225</c:v>
                </c:pt>
                <c:pt idx="8225">
                  <c:v>8226</c:v>
                </c:pt>
                <c:pt idx="8226">
                  <c:v>8227</c:v>
                </c:pt>
                <c:pt idx="8227">
                  <c:v>8228</c:v>
                </c:pt>
                <c:pt idx="8228">
                  <c:v>8229</c:v>
                </c:pt>
                <c:pt idx="8229">
                  <c:v>8230</c:v>
                </c:pt>
                <c:pt idx="8230">
                  <c:v>8231</c:v>
                </c:pt>
                <c:pt idx="8231">
                  <c:v>8232</c:v>
                </c:pt>
                <c:pt idx="8232">
                  <c:v>8233</c:v>
                </c:pt>
                <c:pt idx="8233">
                  <c:v>8234</c:v>
                </c:pt>
                <c:pt idx="8234">
                  <c:v>8235</c:v>
                </c:pt>
                <c:pt idx="8235">
                  <c:v>8236</c:v>
                </c:pt>
                <c:pt idx="8236">
                  <c:v>8237</c:v>
                </c:pt>
                <c:pt idx="8237">
                  <c:v>8238</c:v>
                </c:pt>
                <c:pt idx="8238">
                  <c:v>8239</c:v>
                </c:pt>
                <c:pt idx="8239">
                  <c:v>8240</c:v>
                </c:pt>
                <c:pt idx="8240">
                  <c:v>8241</c:v>
                </c:pt>
                <c:pt idx="8241">
                  <c:v>8242</c:v>
                </c:pt>
                <c:pt idx="8242">
                  <c:v>8243</c:v>
                </c:pt>
                <c:pt idx="8243">
                  <c:v>8244</c:v>
                </c:pt>
                <c:pt idx="8244">
                  <c:v>8245</c:v>
                </c:pt>
                <c:pt idx="8245">
                  <c:v>8246</c:v>
                </c:pt>
                <c:pt idx="8246">
                  <c:v>8247</c:v>
                </c:pt>
                <c:pt idx="8247">
                  <c:v>8248</c:v>
                </c:pt>
                <c:pt idx="8248">
                  <c:v>8249</c:v>
                </c:pt>
                <c:pt idx="8249">
                  <c:v>8250</c:v>
                </c:pt>
                <c:pt idx="8250">
                  <c:v>8251</c:v>
                </c:pt>
                <c:pt idx="8251">
                  <c:v>8252</c:v>
                </c:pt>
                <c:pt idx="8252">
                  <c:v>8253</c:v>
                </c:pt>
                <c:pt idx="8253">
                  <c:v>8254</c:v>
                </c:pt>
                <c:pt idx="8254">
                  <c:v>8255</c:v>
                </c:pt>
                <c:pt idx="8255">
                  <c:v>8256</c:v>
                </c:pt>
                <c:pt idx="8256">
                  <c:v>8257</c:v>
                </c:pt>
                <c:pt idx="8257">
                  <c:v>8258</c:v>
                </c:pt>
                <c:pt idx="8258">
                  <c:v>8259</c:v>
                </c:pt>
                <c:pt idx="8259">
                  <c:v>8260</c:v>
                </c:pt>
                <c:pt idx="8260">
                  <c:v>8261</c:v>
                </c:pt>
                <c:pt idx="8261">
                  <c:v>8262</c:v>
                </c:pt>
                <c:pt idx="8262">
                  <c:v>8263</c:v>
                </c:pt>
                <c:pt idx="8263">
                  <c:v>8264</c:v>
                </c:pt>
                <c:pt idx="8264">
                  <c:v>8265</c:v>
                </c:pt>
                <c:pt idx="8265">
                  <c:v>8266</c:v>
                </c:pt>
                <c:pt idx="8266">
                  <c:v>8267</c:v>
                </c:pt>
                <c:pt idx="8267">
                  <c:v>8268</c:v>
                </c:pt>
                <c:pt idx="8268">
                  <c:v>8269</c:v>
                </c:pt>
                <c:pt idx="8269">
                  <c:v>8270</c:v>
                </c:pt>
                <c:pt idx="8270">
                  <c:v>8271</c:v>
                </c:pt>
                <c:pt idx="8271">
                  <c:v>8272</c:v>
                </c:pt>
                <c:pt idx="8272">
                  <c:v>8273</c:v>
                </c:pt>
                <c:pt idx="8273">
                  <c:v>8274</c:v>
                </c:pt>
                <c:pt idx="8274">
                  <c:v>8275</c:v>
                </c:pt>
                <c:pt idx="8275">
                  <c:v>8276</c:v>
                </c:pt>
                <c:pt idx="8276">
                  <c:v>8277</c:v>
                </c:pt>
                <c:pt idx="8277">
                  <c:v>8278</c:v>
                </c:pt>
                <c:pt idx="8278">
                  <c:v>8279</c:v>
                </c:pt>
                <c:pt idx="8279">
                  <c:v>8280</c:v>
                </c:pt>
                <c:pt idx="8280">
                  <c:v>8281</c:v>
                </c:pt>
                <c:pt idx="8281">
                  <c:v>8282</c:v>
                </c:pt>
                <c:pt idx="8282">
                  <c:v>8283</c:v>
                </c:pt>
                <c:pt idx="8283">
                  <c:v>8284</c:v>
                </c:pt>
                <c:pt idx="8284">
                  <c:v>8285</c:v>
                </c:pt>
                <c:pt idx="8285">
                  <c:v>8286</c:v>
                </c:pt>
                <c:pt idx="8286">
                  <c:v>8287</c:v>
                </c:pt>
                <c:pt idx="8287">
                  <c:v>8288</c:v>
                </c:pt>
                <c:pt idx="8288">
                  <c:v>8289</c:v>
                </c:pt>
                <c:pt idx="8289">
                  <c:v>8290</c:v>
                </c:pt>
                <c:pt idx="8290">
                  <c:v>8291</c:v>
                </c:pt>
                <c:pt idx="8291">
                  <c:v>8292</c:v>
                </c:pt>
                <c:pt idx="8292">
                  <c:v>8293</c:v>
                </c:pt>
                <c:pt idx="8293">
                  <c:v>8294</c:v>
                </c:pt>
                <c:pt idx="8294">
                  <c:v>8295</c:v>
                </c:pt>
                <c:pt idx="8295">
                  <c:v>8296</c:v>
                </c:pt>
                <c:pt idx="8296">
                  <c:v>8297</c:v>
                </c:pt>
                <c:pt idx="8297">
                  <c:v>8298</c:v>
                </c:pt>
                <c:pt idx="8298">
                  <c:v>8299</c:v>
                </c:pt>
                <c:pt idx="8299">
                  <c:v>8300</c:v>
                </c:pt>
                <c:pt idx="8300">
                  <c:v>8301</c:v>
                </c:pt>
                <c:pt idx="8301">
                  <c:v>8302</c:v>
                </c:pt>
                <c:pt idx="8302">
                  <c:v>8303</c:v>
                </c:pt>
                <c:pt idx="8303">
                  <c:v>8304</c:v>
                </c:pt>
                <c:pt idx="8304">
                  <c:v>8305</c:v>
                </c:pt>
                <c:pt idx="8305">
                  <c:v>8306</c:v>
                </c:pt>
                <c:pt idx="8306">
                  <c:v>8307</c:v>
                </c:pt>
                <c:pt idx="8307">
                  <c:v>8308</c:v>
                </c:pt>
                <c:pt idx="8308">
                  <c:v>8309</c:v>
                </c:pt>
                <c:pt idx="8309">
                  <c:v>8310</c:v>
                </c:pt>
                <c:pt idx="8310">
                  <c:v>8311</c:v>
                </c:pt>
                <c:pt idx="8311">
                  <c:v>8312</c:v>
                </c:pt>
                <c:pt idx="8312">
                  <c:v>8313</c:v>
                </c:pt>
                <c:pt idx="8313">
                  <c:v>8314</c:v>
                </c:pt>
                <c:pt idx="8314">
                  <c:v>8315</c:v>
                </c:pt>
                <c:pt idx="8315">
                  <c:v>8316</c:v>
                </c:pt>
                <c:pt idx="8316">
                  <c:v>8317</c:v>
                </c:pt>
                <c:pt idx="8317">
                  <c:v>8318</c:v>
                </c:pt>
                <c:pt idx="8318">
                  <c:v>8319</c:v>
                </c:pt>
                <c:pt idx="8319">
                  <c:v>8320</c:v>
                </c:pt>
                <c:pt idx="8320">
                  <c:v>8321</c:v>
                </c:pt>
                <c:pt idx="8321">
                  <c:v>8322</c:v>
                </c:pt>
                <c:pt idx="8322">
                  <c:v>8323</c:v>
                </c:pt>
                <c:pt idx="8323">
                  <c:v>8324</c:v>
                </c:pt>
                <c:pt idx="8324">
                  <c:v>8325</c:v>
                </c:pt>
                <c:pt idx="8325">
                  <c:v>8326</c:v>
                </c:pt>
                <c:pt idx="8326">
                  <c:v>8327</c:v>
                </c:pt>
                <c:pt idx="8327">
                  <c:v>8328</c:v>
                </c:pt>
                <c:pt idx="8328">
                  <c:v>8329</c:v>
                </c:pt>
                <c:pt idx="8329">
                  <c:v>8330</c:v>
                </c:pt>
                <c:pt idx="8330">
                  <c:v>8331</c:v>
                </c:pt>
                <c:pt idx="8331">
                  <c:v>8332</c:v>
                </c:pt>
                <c:pt idx="8332">
                  <c:v>8333</c:v>
                </c:pt>
                <c:pt idx="8333">
                  <c:v>8334</c:v>
                </c:pt>
                <c:pt idx="8334">
                  <c:v>8335</c:v>
                </c:pt>
                <c:pt idx="8335">
                  <c:v>8336</c:v>
                </c:pt>
                <c:pt idx="8336">
                  <c:v>8337</c:v>
                </c:pt>
                <c:pt idx="8337">
                  <c:v>8338</c:v>
                </c:pt>
                <c:pt idx="8338">
                  <c:v>8339</c:v>
                </c:pt>
                <c:pt idx="8339">
                  <c:v>8340</c:v>
                </c:pt>
                <c:pt idx="8340">
                  <c:v>8341</c:v>
                </c:pt>
                <c:pt idx="8341">
                  <c:v>8342</c:v>
                </c:pt>
                <c:pt idx="8342">
                  <c:v>8343</c:v>
                </c:pt>
                <c:pt idx="8343">
                  <c:v>8344</c:v>
                </c:pt>
                <c:pt idx="8344">
                  <c:v>8345</c:v>
                </c:pt>
                <c:pt idx="8345">
                  <c:v>8346</c:v>
                </c:pt>
                <c:pt idx="8346">
                  <c:v>8347</c:v>
                </c:pt>
                <c:pt idx="8347">
                  <c:v>8348</c:v>
                </c:pt>
                <c:pt idx="8348">
                  <c:v>8349</c:v>
                </c:pt>
                <c:pt idx="8349">
                  <c:v>8350</c:v>
                </c:pt>
                <c:pt idx="8350">
                  <c:v>8351</c:v>
                </c:pt>
                <c:pt idx="8351">
                  <c:v>8352</c:v>
                </c:pt>
                <c:pt idx="8352">
                  <c:v>8353</c:v>
                </c:pt>
                <c:pt idx="8353">
                  <c:v>8354</c:v>
                </c:pt>
                <c:pt idx="8354">
                  <c:v>8355</c:v>
                </c:pt>
                <c:pt idx="8355">
                  <c:v>8356</c:v>
                </c:pt>
                <c:pt idx="8356">
                  <c:v>8357</c:v>
                </c:pt>
                <c:pt idx="8357">
                  <c:v>8358</c:v>
                </c:pt>
                <c:pt idx="8358">
                  <c:v>8359</c:v>
                </c:pt>
                <c:pt idx="8359">
                  <c:v>8360</c:v>
                </c:pt>
                <c:pt idx="8360">
                  <c:v>8361</c:v>
                </c:pt>
                <c:pt idx="8361">
                  <c:v>8362</c:v>
                </c:pt>
                <c:pt idx="8362">
                  <c:v>8363</c:v>
                </c:pt>
                <c:pt idx="8363">
                  <c:v>8364</c:v>
                </c:pt>
                <c:pt idx="8364">
                  <c:v>8365</c:v>
                </c:pt>
                <c:pt idx="8365">
                  <c:v>8366</c:v>
                </c:pt>
                <c:pt idx="8366">
                  <c:v>8367</c:v>
                </c:pt>
                <c:pt idx="8367">
                  <c:v>8368</c:v>
                </c:pt>
                <c:pt idx="8368">
                  <c:v>8369</c:v>
                </c:pt>
                <c:pt idx="8369">
                  <c:v>8370</c:v>
                </c:pt>
                <c:pt idx="8370">
                  <c:v>8371</c:v>
                </c:pt>
                <c:pt idx="8371">
                  <c:v>8372</c:v>
                </c:pt>
                <c:pt idx="8372">
                  <c:v>8373</c:v>
                </c:pt>
                <c:pt idx="8373">
                  <c:v>8374</c:v>
                </c:pt>
                <c:pt idx="8374">
                  <c:v>8375</c:v>
                </c:pt>
                <c:pt idx="8375">
                  <c:v>8376</c:v>
                </c:pt>
                <c:pt idx="8376">
                  <c:v>8377</c:v>
                </c:pt>
                <c:pt idx="8377">
                  <c:v>8378</c:v>
                </c:pt>
                <c:pt idx="8378">
                  <c:v>8379</c:v>
                </c:pt>
                <c:pt idx="8379">
                  <c:v>8380</c:v>
                </c:pt>
                <c:pt idx="8380">
                  <c:v>8381</c:v>
                </c:pt>
                <c:pt idx="8381">
                  <c:v>8382</c:v>
                </c:pt>
                <c:pt idx="8382">
                  <c:v>8383</c:v>
                </c:pt>
                <c:pt idx="8383">
                  <c:v>8384</c:v>
                </c:pt>
                <c:pt idx="8384">
                  <c:v>8385</c:v>
                </c:pt>
                <c:pt idx="8385">
                  <c:v>8386</c:v>
                </c:pt>
                <c:pt idx="8386">
                  <c:v>8387</c:v>
                </c:pt>
                <c:pt idx="8387">
                  <c:v>8388</c:v>
                </c:pt>
                <c:pt idx="8388">
                  <c:v>8389</c:v>
                </c:pt>
                <c:pt idx="8389">
                  <c:v>8390</c:v>
                </c:pt>
                <c:pt idx="8390">
                  <c:v>8391</c:v>
                </c:pt>
                <c:pt idx="8391">
                  <c:v>8392</c:v>
                </c:pt>
                <c:pt idx="8392">
                  <c:v>8393</c:v>
                </c:pt>
                <c:pt idx="8393">
                  <c:v>8394</c:v>
                </c:pt>
                <c:pt idx="8394">
                  <c:v>8395</c:v>
                </c:pt>
                <c:pt idx="8395">
                  <c:v>8396</c:v>
                </c:pt>
                <c:pt idx="8396">
                  <c:v>8397</c:v>
                </c:pt>
                <c:pt idx="8397">
                  <c:v>8398</c:v>
                </c:pt>
                <c:pt idx="8398">
                  <c:v>8399</c:v>
                </c:pt>
                <c:pt idx="8399">
                  <c:v>8400</c:v>
                </c:pt>
                <c:pt idx="8400">
                  <c:v>8401</c:v>
                </c:pt>
                <c:pt idx="8401">
                  <c:v>8402</c:v>
                </c:pt>
                <c:pt idx="8402">
                  <c:v>8403</c:v>
                </c:pt>
                <c:pt idx="8403">
                  <c:v>8404</c:v>
                </c:pt>
                <c:pt idx="8404">
                  <c:v>8405</c:v>
                </c:pt>
                <c:pt idx="8405">
                  <c:v>8406</c:v>
                </c:pt>
                <c:pt idx="8406">
                  <c:v>8407</c:v>
                </c:pt>
                <c:pt idx="8407">
                  <c:v>8408</c:v>
                </c:pt>
                <c:pt idx="8408">
                  <c:v>8409</c:v>
                </c:pt>
                <c:pt idx="8409">
                  <c:v>8410</c:v>
                </c:pt>
                <c:pt idx="8410">
                  <c:v>8411</c:v>
                </c:pt>
                <c:pt idx="8411">
                  <c:v>8412</c:v>
                </c:pt>
                <c:pt idx="8412">
                  <c:v>8413</c:v>
                </c:pt>
                <c:pt idx="8413">
                  <c:v>8414</c:v>
                </c:pt>
                <c:pt idx="8414">
                  <c:v>8415</c:v>
                </c:pt>
                <c:pt idx="8415">
                  <c:v>8416</c:v>
                </c:pt>
                <c:pt idx="8416">
                  <c:v>8417</c:v>
                </c:pt>
                <c:pt idx="8417">
                  <c:v>8418</c:v>
                </c:pt>
                <c:pt idx="8418">
                  <c:v>8419</c:v>
                </c:pt>
                <c:pt idx="8419">
                  <c:v>8420</c:v>
                </c:pt>
                <c:pt idx="8420">
                  <c:v>8421</c:v>
                </c:pt>
                <c:pt idx="8421">
                  <c:v>8422</c:v>
                </c:pt>
                <c:pt idx="8422">
                  <c:v>8423</c:v>
                </c:pt>
                <c:pt idx="8423">
                  <c:v>8424</c:v>
                </c:pt>
                <c:pt idx="8424">
                  <c:v>8425</c:v>
                </c:pt>
                <c:pt idx="8425">
                  <c:v>8426</c:v>
                </c:pt>
                <c:pt idx="8426">
                  <c:v>8427</c:v>
                </c:pt>
                <c:pt idx="8427">
                  <c:v>8428</c:v>
                </c:pt>
                <c:pt idx="8428">
                  <c:v>8429</c:v>
                </c:pt>
                <c:pt idx="8429">
                  <c:v>8430</c:v>
                </c:pt>
                <c:pt idx="8430">
                  <c:v>8431</c:v>
                </c:pt>
                <c:pt idx="8431">
                  <c:v>8432</c:v>
                </c:pt>
                <c:pt idx="8432">
                  <c:v>8433</c:v>
                </c:pt>
                <c:pt idx="8433">
                  <c:v>8434</c:v>
                </c:pt>
                <c:pt idx="8434">
                  <c:v>8435</c:v>
                </c:pt>
                <c:pt idx="8435">
                  <c:v>8436</c:v>
                </c:pt>
                <c:pt idx="8436">
                  <c:v>8437</c:v>
                </c:pt>
                <c:pt idx="8437">
                  <c:v>8438</c:v>
                </c:pt>
                <c:pt idx="8438">
                  <c:v>8439</c:v>
                </c:pt>
                <c:pt idx="8439">
                  <c:v>8440</c:v>
                </c:pt>
                <c:pt idx="8440">
                  <c:v>8441</c:v>
                </c:pt>
                <c:pt idx="8441">
                  <c:v>8442</c:v>
                </c:pt>
                <c:pt idx="8442">
                  <c:v>8443</c:v>
                </c:pt>
                <c:pt idx="8443">
                  <c:v>8444</c:v>
                </c:pt>
                <c:pt idx="8444">
                  <c:v>8445</c:v>
                </c:pt>
                <c:pt idx="8445">
                  <c:v>8446</c:v>
                </c:pt>
                <c:pt idx="8446">
                  <c:v>8447</c:v>
                </c:pt>
                <c:pt idx="8447">
                  <c:v>8448</c:v>
                </c:pt>
                <c:pt idx="8448">
                  <c:v>8449</c:v>
                </c:pt>
                <c:pt idx="8449">
                  <c:v>8450</c:v>
                </c:pt>
                <c:pt idx="8450">
                  <c:v>8451</c:v>
                </c:pt>
                <c:pt idx="8451">
                  <c:v>8452</c:v>
                </c:pt>
                <c:pt idx="8452">
                  <c:v>8453</c:v>
                </c:pt>
                <c:pt idx="8453">
                  <c:v>8454</c:v>
                </c:pt>
                <c:pt idx="8454">
                  <c:v>8455</c:v>
                </c:pt>
                <c:pt idx="8455">
                  <c:v>8456</c:v>
                </c:pt>
                <c:pt idx="8456">
                  <c:v>8457</c:v>
                </c:pt>
                <c:pt idx="8457">
                  <c:v>8458</c:v>
                </c:pt>
                <c:pt idx="8458">
                  <c:v>8459</c:v>
                </c:pt>
                <c:pt idx="8459">
                  <c:v>8460</c:v>
                </c:pt>
                <c:pt idx="8460">
                  <c:v>8461</c:v>
                </c:pt>
                <c:pt idx="8461">
                  <c:v>8462</c:v>
                </c:pt>
                <c:pt idx="8462">
                  <c:v>8463</c:v>
                </c:pt>
                <c:pt idx="8463">
                  <c:v>8464</c:v>
                </c:pt>
                <c:pt idx="8464">
                  <c:v>8465</c:v>
                </c:pt>
                <c:pt idx="8465">
                  <c:v>8466</c:v>
                </c:pt>
                <c:pt idx="8466">
                  <c:v>8467</c:v>
                </c:pt>
                <c:pt idx="8467">
                  <c:v>8468</c:v>
                </c:pt>
                <c:pt idx="8468">
                  <c:v>8469</c:v>
                </c:pt>
                <c:pt idx="8469">
                  <c:v>8470</c:v>
                </c:pt>
                <c:pt idx="8470">
                  <c:v>8471</c:v>
                </c:pt>
                <c:pt idx="8471">
                  <c:v>8472</c:v>
                </c:pt>
                <c:pt idx="8472">
                  <c:v>8473</c:v>
                </c:pt>
                <c:pt idx="8473">
                  <c:v>8474</c:v>
                </c:pt>
                <c:pt idx="8474">
                  <c:v>8475</c:v>
                </c:pt>
                <c:pt idx="8475">
                  <c:v>8476</c:v>
                </c:pt>
                <c:pt idx="8476">
                  <c:v>8477</c:v>
                </c:pt>
                <c:pt idx="8477">
                  <c:v>8478</c:v>
                </c:pt>
                <c:pt idx="8478">
                  <c:v>8479</c:v>
                </c:pt>
                <c:pt idx="8479">
                  <c:v>8480</c:v>
                </c:pt>
                <c:pt idx="8480">
                  <c:v>8481</c:v>
                </c:pt>
                <c:pt idx="8481">
                  <c:v>8482</c:v>
                </c:pt>
                <c:pt idx="8482">
                  <c:v>8483</c:v>
                </c:pt>
                <c:pt idx="8483">
                  <c:v>8484</c:v>
                </c:pt>
                <c:pt idx="8484">
                  <c:v>8485</c:v>
                </c:pt>
                <c:pt idx="8485">
                  <c:v>8486</c:v>
                </c:pt>
                <c:pt idx="8486">
                  <c:v>8487</c:v>
                </c:pt>
                <c:pt idx="8487">
                  <c:v>8488</c:v>
                </c:pt>
                <c:pt idx="8488">
                  <c:v>8489</c:v>
                </c:pt>
                <c:pt idx="8489">
                  <c:v>8490</c:v>
                </c:pt>
                <c:pt idx="8490">
                  <c:v>8491</c:v>
                </c:pt>
                <c:pt idx="8491">
                  <c:v>8492</c:v>
                </c:pt>
                <c:pt idx="8492">
                  <c:v>8493</c:v>
                </c:pt>
                <c:pt idx="8493">
                  <c:v>8494</c:v>
                </c:pt>
                <c:pt idx="8494">
                  <c:v>8495</c:v>
                </c:pt>
                <c:pt idx="8495">
                  <c:v>8496</c:v>
                </c:pt>
                <c:pt idx="8496">
                  <c:v>8497</c:v>
                </c:pt>
                <c:pt idx="8497">
                  <c:v>8498</c:v>
                </c:pt>
                <c:pt idx="8498">
                  <c:v>8499</c:v>
                </c:pt>
                <c:pt idx="8499">
                  <c:v>8500</c:v>
                </c:pt>
                <c:pt idx="8500">
                  <c:v>8501</c:v>
                </c:pt>
                <c:pt idx="8501">
                  <c:v>8502</c:v>
                </c:pt>
                <c:pt idx="8502">
                  <c:v>8503</c:v>
                </c:pt>
                <c:pt idx="8503">
                  <c:v>8504</c:v>
                </c:pt>
                <c:pt idx="8504">
                  <c:v>8505</c:v>
                </c:pt>
                <c:pt idx="8505">
                  <c:v>8506</c:v>
                </c:pt>
                <c:pt idx="8506">
                  <c:v>8507</c:v>
                </c:pt>
                <c:pt idx="8507">
                  <c:v>8508</c:v>
                </c:pt>
                <c:pt idx="8508">
                  <c:v>8509</c:v>
                </c:pt>
                <c:pt idx="8509">
                  <c:v>8510</c:v>
                </c:pt>
                <c:pt idx="8510">
                  <c:v>8511</c:v>
                </c:pt>
                <c:pt idx="8511">
                  <c:v>8512</c:v>
                </c:pt>
                <c:pt idx="8512">
                  <c:v>8513</c:v>
                </c:pt>
                <c:pt idx="8513">
                  <c:v>8514</c:v>
                </c:pt>
                <c:pt idx="8514">
                  <c:v>8515</c:v>
                </c:pt>
                <c:pt idx="8515">
                  <c:v>8516</c:v>
                </c:pt>
                <c:pt idx="8516">
                  <c:v>8517</c:v>
                </c:pt>
                <c:pt idx="8517">
                  <c:v>8518</c:v>
                </c:pt>
                <c:pt idx="8518">
                  <c:v>8519</c:v>
                </c:pt>
                <c:pt idx="8519">
                  <c:v>8520</c:v>
                </c:pt>
                <c:pt idx="8520">
                  <c:v>8521</c:v>
                </c:pt>
                <c:pt idx="8521">
                  <c:v>8522</c:v>
                </c:pt>
                <c:pt idx="8522">
                  <c:v>8523</c:v>
                </c:pt>
                <c:pt idx="8523">
                  <c:v>8524</c:v>
                </c:pt>
                <c:pt idx="8524">
                  <c:v>8525</c:v>
                </c:pt>
                <c:pt idx="8525">
                  <c:v>8526</c:v>
                </c:pt>
                <c:pt idx="8526">
                  <c:v>8527</c:v>
                </c:pt>
                <c:pt idx="8527">
                  <c:v>8528</c:v>
                </c:pt>
                <c:pt idx="8528">
                  <c:v>8529</c:v>
                </c:pt>
                <c:pt idx="8529">
                  <c:v>8530</c:v>
                </c:pt>
                <c:pt idx="8530">
                  <c:v>8531</c:v>
                </c:pt>
                <c:pt idx="8531">
                  <c:v>8532</c:v>
                </c:pt>
                <c:pt idx="8532">
                  <c:v>8533</c:v>
                </c:pt>
                <c:pt idx="8533">
                  <c:v>8534</c:v>
                </c:pt>
                <c:pt idx="8534">
                  <c:v>8535</c:v>
                </c:pt>
                <c:pt idx="8535">
                  <c:v>8536</c:v>
                </c:pt>
                <c:pt idx="8536">
                  <c:v>8537</c:v>
                </c:pt>
                <c:pt idx="8537">
                  <c:v>8538</c:v>
                </c:pt>
                <c:pt idx="8538">
                  <c:v>8539</c:v>
                </c:pt>
                <c:pt idx="8539">
                  <c:v>8540</c:v>
                </c:pt>
                <c:pt idx="8540">
                  <c:v>8541</c:v>
                </c:pt>
                <c:pt idx="8541">
                  <c:v>8542</c:v>
                </c:pt>
                <c:pt idx="8542">
                  <c:v>8543</c:v>
                </c:pt>
                <c:pt idx="8543">
                  <c:v>8544</c:v>
                </c:pt>
                <c:pt idx="8544">
                  <c:v>8545</c:v>
                </c:pt>
                <c:pt idx="8545">
                  <c:v>8546</c:v>
                </c:pt>
                <c:pt idx="8546">
                  <c:v>8547</c:v>
                </c:pt>
                <c:pt idx="8547">
                  <c:v>8548</c:v>
                </c:pt>
                <c:pt idx="8548">
                  <c:v>8549</c:v>
                </c:pt>
                <c:pt idx="8549">
                  <c:v>8550</c:v>
                </c:pt>
                <c:pt idx="8550">
                  <c:v>8551</c:v>
                </c:pt>
                <c:pt idx="8551">
                  <c:v>8552</c:v>
                </c:pt>
                <c:pt idx="8552">
                  <c:v>8553</c:v>
                </c:pt>
                <c:pt idx="8553">
                  <c:v>8554</c:v>
                </c:pt>
                <c:pt idx="8554">
                  <c:v>8555</c:v>
                </c:pt>
                <c:pt idx="8555">
                  <c:v>8556</c:v>
                </c:pt>
                <c:pt idx="8556">
                  <c:v>8557</c:v>
                </c:pt>
                <c:pt idx="8557">
                  <c:v>8558</c:v>
                </c:pt>
                <c:pt idx="8558">
                  <c:v>8559</c:v>
                </c:pt>
                <c:pt idx="8559">
                  <c:v>8560</c:v>
                </c:pt>
                <c:pt idx="8560">
                  <c:v>8561</c:v>
                </c:pt>
                <c:pt idx="8561">
                  <c:v>8562</c:v>
                </c:pt>
                <c:pt idx="8562">
                  <c:v>8563</c:v>
                </c:pt>
                <c:pt idx="8563">
                  <c:v>8564</c:v>
                </c:pt>
                <c:pt idx="8564">
                  <c:v>8565</c:v>
                </c:pt>
                <c:pt idx="8565">
                  <c:v>8566</c:v>
                </c:pt>
                <c:pt idx="8566">
                  <c:v>8567</c:v>
                </c:pt>
                <c:pt idx="8567">
                  <c:v>8568</c:v>
                </c:pt>
                <c:pt idx="8568">
                  <c:v>8569</c:v>
                </c:pt>
                <c:pt idx="8569">
                  <c:v>8570</c:v>
                </c:pt>
                <c:pt idx="8570">
                  <c:v>8571</c:v>
                </c:pt>
                <c:pt idx="8571">
                  <c:v>8572</c:v>
                </c:pt>
                <c:pt idx="8572">
                  <c:v>8573</c:v>
                </c:pt>
                <c:pt idx="8573">
                  <c:v>8574</c:v>
                </c:pt>
                <c:pt idx="8574">
                  <c:v>8575</c:v>
                </c:pt>
                <c:pt idx="8575">
                  <c:v>8576</c:v>
                </c:pt>
                <c:pt idx="8576">
                  <c:v>8577</c:v>
                </c:pt>
                <c:pt idx="8577">
                  <c:v>8578</c:v>
                </c:pt>
                <c:pt idx="8578">
                  <c:v>8579</c:v>
                </c:pt>
                <c:pt idx="8579">
                  <c:v>8580</c:v>
                </c:pt>
                <c:pt idx="8580">
                  <c:v>8581</c:v>
                </c:pt>
                <c:pt idx="8581">
                  <c:v>8582</c:v>
                </c:pt>
                <c:pt idx="8582">
                  <c:v>8583</c:v>
                </c:pt>
                <c:pt idx="8583">
                  <c:v>8584</c:v>
                </c:pt>
                <c:pt idx="8584">
                  <c:v>8585</c:v>
                </c:pt>
                <c:pt idx="8585">
                  <c:v>8586</c:v>
                </c:pt>
                <c:pt idx="8586">
                  <c:v>8587</c:v>
                </c:pt>
                <c:pt idx="8587">
                  <c:v>8588</c:v>
                </c:pt>
                <c:pt idx="8588">
                  <c:v>8589</c:v>
                </c:pt>
                <c:pt idx="8589">
                  <c:v>8590</c:v>
                </c:pt>
                <c:pt idx="8590">
                  <c:v>8591</c:v>
                </c:pt>
                <c:pt idx="8591">
                  <c:v>8592</c:v>
                </c:pt>
                <c:pt idx="8592">
                  <c:v>8593</c:v>
                </c:pt>
                <c:pt idx="8593">
                  <c:v>8594</c:v>
                </c:pt>
                <c:pt idx="8594">
                  <c:v>8595</c:v>
                </c:pt>
                <c:pt idx="8595">
                  <c:v>8596</c:v>
                </c:pt>
                <c:pt idx="8596">
                  <c:v>8597</c:v>
                </c:pt>
                <c:pt idx="8597">
                  <c:v>8598</c:v>
                </c:pt>
                <c:pt idx="8598">
                  <c:v>8599</c:v>
                </c:pt>
                <c:pt idx="8599">
                  <c:v>8600</c:v>
                </c:pt>
                <c:pt idx="8600">
                  <c:v>8601</c:v>
                </c:pt>
                <c:pt idx="8601">
                  <c:v>8602</c:v>
                </c:pt>
                <c:pt idx="8602">
                  <c:v>8603</c:v>
                </c:pt>
                <c:pt idx="8603">
                  <c:v>8604</c:v>
                </c:pt>
                <c:pt idx="8604">
                  <c:v>8605</c:v>
                </c:pt>
                <c:pt idx="8605">
                  <c:v>8606</c:v>
                </c:pt>
                <c:pt idx="8606">
                  <c:v>8607</c:v>
                </c:pt>
                <c:pt idx="8607">
                  <c:v>8608</c:v>
                </c:pt>
                <c:pt idx="8608">
                  <c:v>8609</c:v>
                </c:pt>
                <c:pt idx="8609">
                  <c:v>8610</c:v>
                </c:pt>
                <c:pt idx="8610">
                  <c:v>8611</c:v>
                </c:pt>
                <c:pt idx="8611">
                  <c:v>8612</c:v>
                </c:pt>
                <c:pt idx="8612">
                  <c:v>8613</c:v>
                </c:pt>
                <c:pt idx="8613">
                  <c:v>8614</c:v>
                </c:pt>
                <c:pt idx="8614">
                  <c:v>8615</c:v>
                </c:pt>
                <c:pt idx="8615">
                  <c:v>8616</c:v>
                </c:pt>
                <c:pt idx="8616">
                  <c:v>8617</c:v>
                </c:pt>
                <c:pt idx="8617">
                  <c:v>8618</c:v>
                </c:pt>
                <c:pt idx="8618">
                  <c:v>8619</c:v>
                </c:pt>
                <c:pt idx="8619">
                  <c:v>8620</c:v>
                </c:pt>
                <c:pt idx="8620">
                  <c:v>8621</c:v>
                </c:pt>
                <c:pt idx="8621">
                  <c:v>8622</c:v>
                </c:pt>
                <c:pt idx="8622">
                  <c:v>8623</c:v>
                </c:pt>
                <c:pt idx="8623">
                  <c:v>8624</c:v>
                </c:pt>
                <c:pt idx="8624">
                  <c:v>8625</c:v>
                </c:pt>
                <c:pt idx="8625">
                  <c:v>8626</c:v>
                </c:pt>
                <c:pt idx="8626">
                  <c:v>8627</c:v>
                </c:pt>
                <c:pt idx="8627">
                  <c:v>8628</c:v>
                </c:pt>
                <c:pt idx="8628">
                  <c:v>8629</c:v>
                </c:pt>
                <c:pt idx="8629">
                  <c:v>8630</c:v>
                </c:pt>
                <c:pt idx="8630">
                  <c:v>8631</c:v>
                </c:pt>
                <c:pt idx="8631">
                  <c:v>8632</c:v>
                </c:pt>
                <c:pt idx="8632">
                  <c:v>8633</c:v>
                </c:pt>
                <c:pt idx="8633">
                  <c:v>8634</c:v>
                </c:pt>
                <c:pt idx="8634">
                  <c:v>8635</c:v>
                </c:pt>
                <c:pt idx="8635">
                  <c:v>8636</c:v>
                </c:pt>
                <c:pt idx="8636">
                  <c:v>8637</c:v>
                </c:pt>
                <c:pt idx="8637">
                  <c:v>8638</c:v>
                </c:pt>
                <c:pt idx="8638">
                  <c:v>8639</c:v>
                </c:pt>
                <c:pt idx="8639">
                  <c:v>8640</c:v>
                </c:pt>
                <c:pt idx="8640">
                  <c:v>8641</c:v>
                </c:pt>
                <c:pt idx="8641">
                  <c:v>8642</c:v>
                </c:pt>
                <c:pt idx="8642">
                  <c:v>8643</c:v>
                </c:pt>
                <c:pt idx="8643">
                  <c:v>8644</c:v>
                </c:pt>
                <c:pt idx="8644">
                  <c:v>8645</c:v>
                </c:pt>
                <c:pt idx="8645">
                  <c:v>8646</c:v>
                </c:pt>
                <c:pt idx="8646">
                  <c:v>8647</c:v>
                </c:pt>
                <c:pt idx="8647">
                  <c:v>8648</c:v>
                </c:pt>
                <c:pt idx="8648">
                  <c:v>8649</c:v>
                </c:pt>
                <c:pt idx="8649">
                  <c:v>8650</c:v>
                </c:pt>
                <c:pt idx="8650">
                  <c:v>8651</c:v>
                </c:pt>
                <c:pt idx="8651">
                  <c:v>8652</c:v>
                </c:pt>
                <c:pt idx="8652">
                  <c:v>8653</c:v>
                </c:pt>
                <c:pt idx="8653">
                  <c:v>8654</c:v>
                </c:pt>
                <c:pt idx="8654">
                  <c:v>8655</c:v>
                </c:pt>
                <c:pt idx="8655">
                  <c:v>8656</c:v>
                </c:pt>
                <c:pt idx="8656">
                  <c:v>8657</c:v>
                </c:pt>
                <c:pt idx="8657">
                  <c:v>8658</c:v>
                </c:pt>
                <c:pt idx="8658">
                  <c:v>8659</c:v>
                </c:pt>
                <c:pt idx="8659">
                  <c:v>8660</c:v>
                </c:pt>
                <c:pt idx="8660">
                  <c:v>8661</c:v>
                </c:pt>
                <c:pt idx="8661">
                  <c:v>8662</c:v>
                </c:pt>
                <c:pt idx="8662">
                  <c:v>8663</c:v>
                </c:pt>
                <c:pt idx="8663">
                  <c:v>8664</c:v>
                </c:pt>
                <c:pt idx="8664">
                  <c:v>8665</c:v>
                </c:pt>
                <c:pt idx="8665">
                  <c:v>8666</c:v>
                </c:pt>
                <c:pt idx="8666">
                  <c:v>8667</c:v>
                </c:pt>
                <c:pt idx="8667">
                  <c:v>8668</c:v>
                </c:pt>
                <c:pt idx="8668">
                  <c:v>8669</c:v>
                </c:pt>
                <c:pt idx="8669">
                  <c:v>8670</c:v>
                </c:pt>
                <c:pt idx="8670">
                  <c:v>8671</c:v>
                </c:pt>
                <c:pt idx="8671">
                  <c:v>8672</c:v>
                </c:pt>
                <c:pt idx="8672">
                  <c:v>8673</c:v>
                </c:pt>
                <c:pt idx="8673">
                  <c:v>8674</c:v>
                </c:pt>
                <c:pt idx="8674">
                  <c:v>8675</c:v>
                </c:pt>
                <c:pt idx="8675">
                  <c:v>8676</c:v>
                </c:pt>
                <c:pt idx="8676">
                  <c:v>8677</c:v>
                </c:pt>
                <c:pt idx="8677">
                  <c:v>8678</c:v>
                </c:pt>
                <c:pt idx="8678">
                  <c:v>8679</c:v>
                </c:pt>
                <c:pt idx="8679">
                  <c:v>8680</c:v>
                </c:pt>
                <c:pt idx="8680">
                  <c:v>8681</c:v>
                </c:pt>
                <c:pt idx="8681">
                  <c:v>8682</c:v>
                </c:pt>
                <c:pt idx="8682">
                  <c:v>8683</c:v>
                </c:pt>
                <c:pt idx="8683">
                  <c:v>8684</c:v>
                </c:pt>
                <c:pt idx="8684">
                  <c:v>8685</c:v>
                </c:pt>
                <c:pt idx="8685">
                  <c:v>8686</c:v>
                </c:pt>
                <c:pt idx="8686">
                  <c:v>8687</c:v>
                </c:pt>
                <c:pt idx="8687">
                  <c:v>8688</c:v>
                </c:pt>
                <c:pt idx="8688">
                  <c:v>8689</c:v>
                </c:pt>
                <c:pt idx="8689">
                  <c:v>8690</c:v>
                </c:pt>
                <c:pt idx="8690">
                  <c:v>8691</c:v>
                </c:pt>
                <c:pt idx="8691">
                  <c:v>8692</c:v>
                </c:pt>
                <c:pt idx="8692">
                  <c:v>8693</c:v>
                </c:pt>
                <c:pt idx="8693">
                  <c:v>8694</c:v>
                </c:pt>
                <c:pt idx="8694">
                  <c:v>8695</c:v>
                </c:pt>
                <c:pt idx="8695">
                  <c:v>8696</c:v>
                </c:pt>
                <c:pt idx="8696">
                  <c:v>8697</c:v>
                </c:pt>
                <c:pt idx="8697">
                  <c:v>8698</c:v>
                </c:pt>
                <c:pt idx="8698">
                  <c:v>8699</c:v>
                </c:pt>
                <c:pt idx="8699">
                  <c:v>8700</c:v>
                </c:pt>
                <c:pt idx="8700">
                  <c:v>8701</c:v>
                </c:pt>
                <c:pt idx="8701">
                  <c:v>8702</c:v>
                </c:pt>
                <c:pt idx="8702">
                  <c:v>8703</c:v>
                </c:pt>
                <c:pt idx="8703">
                  <c:v>8704</c:v>
                </c:pt>
                <c:pt idx="8704">
                  <c:v>8705</c:v>
                </c:pt>
                <c:pt idx="8705">
                  <c:v>8706</c:v>
                </c:pt>
                <c:pt idx="8706">
                  <c:v>8707</c:v>
                </c:pt>
                <c:pt idx="8707">
                  <c:v>8708</c:v>
                </c:pt>
                <c:pt idx="8708">
                  <c:v>8709</c:v>
                </c:pt>
                <c:pt idx="8709">
                  <c:v>8710</c:v>
                </c:pt>
                <c:pt idx="8710">
                  <c:v>8711</c:v>
                </c:pt>
                <c:pt idx="8711">
                  <c:v>8712</c:v>
                </c:pt>
                <c:pt idx="8712">
                  <c:v>8713</c:v>
                </c:pt>
                <c:pt idx="8713">
                  <c:v>8714</c:v>
                </c:pt>
                <c:pt idx="8714">
                  <c:v>8715</c:v>
                </c:pt>
                <c:pt idx="8715">
                  <c:v>8716</c:v>
                </c:pt>
                <c:pt idx="8716">
                  <c:v>8717</c:v>
                </c:pt>
                <c:pt idx="8717">
                  <c:v>8718</c:v>
                </c:pt>
                <c:pt idx="8718">
                  <c:v>8719</c:v>
                </c:pt>
                <c:pt idx="8719">
                  <c:v>8720</c:v>
                </c:pt>
                <c:pt idx="8720">
                  <c:v>8721</c:v>
                </c:pt>
                <c:pt idx="8721">
                  <c:v>8722</c:v>
                </c:pt>
                <c:pt idx="8722">
                  <c:v>8723</c:v>
                </c:pt>
                <c:pt idx="8723">
                  <c:v>8724</c:v>
                </c:pt>
                <c:pt idx="8724">
                  <c:v>8725</c:v>
                </c:pt>
                <c:pt idx="8725">
                  <c:v>8726</c:v>
                </c:pt>
                <c:pt idx="8726">
                  <c:v>8727</c:v>
                </c:pt>
                <c:pt idx="8727">
                  <c:v>8728</c:v>
                </c:pt>
                <c:pt idx="8728">
                  <c:v>8729</c:v>
                </c:pt>
                <c:pt idx="8729">
                  <c:v>8730</c:v>
                </c:pt>
                <c:pt idx="8730">
                  <c:v>8731</c:v>
                </c:pt>
                <c:pt idx="8731">
                  <c:v>8732</c:v>
                </c:pt>
                <c:pt idx="8732">
                  <c:v>8733</c:v>
                </c:pt>
                <c:pt idx="8733">
                  <c:v>8734</c:v>
                </c:pt>
                <c:pt idx="8734">
                  <c:v>8735</c:v>
                </c:pt>
                <c:pt idx="8735">
                  <c:v>8736</c:v>
                </c:pt>
                <c:pt idx="8736">
                  <c:v>8737</c:v>
                </c:pt>
                <c:pt idx="8737">
                  <c:v>8738</c:v>
                </c:pt>
                <c:pt idx="8738">
                  <c:v>8739</c:v>
                </c:pt>
                <c:pt idx="8739">
                  <c:v>8740</c:v>
                </c:pt>
                <c:pt idx="8740">
                  <c:v>8741</c:v>
                </c:pt>
                <c:pt idx="8741">
                  <c:v>8742</c:v>
                </c:pt>
                <c:pt idx="8742">
                  <c:v>8743</c:v>
                </c:pt>
                <c:pt idx="8743">
                  <c:v>8744</c:v>
                </c:pt>
                <c:pt idx="8744">
                  <c:v>8745</c:v>
                </c:pt>
                <c:pt idx="8745">
                  <c:v>8746</c:v>
                </c:pt>
                <c:pt idx="8746">
                  <c:v>8747</c:v>
                </c:pt>
                <c:pt idx="8747">
                  <c:v>8748</c:v>
                </c:pt>
                <c:pt idx="8748">
                  <c:v>8749</c:v>
                </c:pt>
                <c:pt idx="8749">
                  <c:v>8750</c:v>
                </c:pt>
                <c:pt idx="8750">
                  <c:v>8751</c:v>
                </c:pt>
                <c:pt idx="8751">
                  <c:v>8752</c:v>
                </c:pt>
                <c:pt idx="8752">
                  <c:v>8753</c:v>
                </c:pt>
                <c:pt idx="8753">
                  <c:v>8754</c:v>
                </c:pt>
                <c:pt idx="8754">
                  <c:v>8755</c:v>
                </c:pt>
                <c:pt idx="8755">
                  <c:v>8756</c:v>
                </c:pt>
                <c:pt idx="8756">
                  <c:v>8757</c:v>
                </c:pt>
                <c:pt idx="8757">
                  <c:v>8758</c:v>
                </c:pt>
                <c:pt idx="8758">
                  <c:v>8759</c:v>
                </c:pt>
                <c:pt idx="8759">
                  <c:v>8760</c:v>
                </c:pt>
                <c:pt idx="8760">
                  <c:v>8761</c:v>
                </c:pt>
                <c:pt idx="8761">
                  <c:v>8762</c:v>
                </c:pt>
                <c:pt idx="8762">
                  <c:v>8763</c:v>
                </c:pt>
                <c:pt idx="8763">
                  <c:v>8764</c:v>
                </c:pt>
                <c:pt idx="8764">
                  <c:v>8765</c:v>
                </c:pt>
                <c:pt idx="8765">
                  <c:v>8766</c:v>
                </c:pt>
                <c:pt idx="8766">
                  <c:v>8767</c:v>
                </c:pt>
                <c:pt idx="8767">
                  <c:v>8768</c:v>
                </c:pt>
                <c:pt idx="8768">
                  <c:v>8769</c:v>
                </c:pt>
                <c:pt idx="8769">
                  <c:v>8770</c:v>
                </c:pt>
                <c:pt idx="8770">
                  <c:v>8771</c:v>
                </c:pt>
                <c:pt idx="8771">
                  <c:v>8772</c:v>
                </c:pt>
                <c:pt idx="8772">
                  <c:v>8773</c:v>
                </c:pt>
                <c:pt idx="8773">
                  <c:v>8774</c:v>
                </c:pt>
                <c:pt idx="8774">
                  <c:v>8775</c:v>
                </c:pt>
                <c:pt idx="8775">
                  <c:v>8776</c:v>
                </c:pt>
                <c:pt idx="8776">
                  <c:v>8777</c:v>
                </c:pt>
                <c:pt idx="8777">
                  <c:v>8778</c:v>
                </c:pt>
                <c:pt idx="8778">
                  <c:v>8779</c:v>
                </c:pt>
                <c:pt idx="8779">
                  <c:v>8780</c:v>
                </c:pt>
                <c:pt idx="8780">
                  <c:v>8781</c:v>
                </c:pt>
                <c:pt idx="8781">
                  <c:v>8782</c:v>
                </c:pt>
                <c:pt idx="8782">
                  <c:v>8783</c:v>
                </c:pt>
                <c:pt idx="8783">
                  <c:v>8784</c:v>
                </c:pt>
                <c:pt idx="8784">
                  <c:v>8785</c:v>
                </c:pt>
                <c:pt idx="8785">
                  <c:v>8786</c:v>
                </c:pt>
                <c:pt idx="8786">
                  <c:v>8787</c:v>
                </c:pt>
                <c:pt idx="8787">
                  <c:v>8788</c:v>
                </c:pt>
                <c:pt idx="8788">
                  <c:v>8789</c:v>
                </c:pt>
                <c:pt idx="8789">
                  <c:v>8790</c:v>
                </c:pt>
                <c:pt idx="8790">
                  <c:v>8791</c:v>
                </c:pt>
                <c:pt idx="8791">
                  <c:v>8792</c:v>
                </c:pt>
                <c:pt idx="8792">
                  <c:v>8793</c:v>
                </c:pt>
                <c:pt idx="8793">
                  <c:v>8794</c:v>
                </c:pt>
                <c:pt idx="8794">
                  <c:v>8795</c:v>
                </c:pt>
                <c:pt idx="8795">
                  <c:v>8796</c:v>
                </c:pt>
                <c:pt idx="8796">
                  <c:v>8797</c:v>
                </c:pt>
                <c:pt idx="8797">
                  <c:v>8798</c:v>
                </c:pt>
                <c:pt idx="8798">
                  <c:v>8799</c:v>
                </c:pt>
                <c:pt idx="8799">
                  <c:v>8800</c:v>
                </c:pt>
                <c:pt idx="8800">
                  <c:v>8801</c:v>
                </c:pt>
                <c:pt idx="8801">
                  <c:v>8802</c:v>
                </c:pt>
                <c:pt idx="8802">
                  <c:v>8803</c:v>
                </c:pt>
                <c:pt idx="8803">
                  <c:v>8804</c:v>
                </c:pt>
                <c:pt idx="8804">
                  <c:v>8805</c:v>
                </c:pt>
                <c:pt idx="8805">
                  <c:v>8806</c:v>
                </c:pt>
                <c:pt idx="8806">
                  <c:v>8807</c:v>
                </c:pt>
                <c:pt idx="8807">
                  <c:v>8808</c:v>
                </c:pt>
                <c:pt idx="8808">
                  <c:v>8809</c:v>
                </c:pt>
                <c:pt idx="8809">
                  <c:v>8810</c:v>
                </c:pt>
                <c:pt idx="8810">
                  <c:v>8811</c:v>
                </c:pt>
                <c:pt idx="8811">
                  <c:v>8812</c:v>
                </c:pt>
                <c:pt idx="8812">
                  <c:v>8813</c:v>
                </c:pt>
                <c:pt idx="8813">
                  <c:v>8814</c:v>
                </c:pt>
                <c:pt idx="8814">
                  <c:v>8815</c:v>
                </c:pt>
                <c:pt idx="8815">
                  <c:v>8816</c:v>
                </c:pt>
                <c:pt idx="8816">
                  <c:v>8817</c:v>
                </c:pt>
                <c:pt idx="8817">
                  <c:v>8818</c:v>
                </c:pt>
                <c:pt idx="8818">
                  <c:v>8819</c:v>
                </c:pt>
                <c:pt idx="8819">
                  <c:v>8820</c:v>
                </c:pt>
                <c:pt idx="8820">
                  <c:v>8821</c:v>
                </c:pt>
                <c:pt idx="8821">
                  <c:v>8822</c:v>
                </c:pt>
                <c:pt idx="8822">
                  <c:v>8823</c:v>
                </c:pt>
                <c:pt idx="8823">
                  <c:v>8824</c:v>
                </c:pt>
                <c:pt idx="8824">
                  <c:v>8825</c:v>
                </c:pt>
                <c:pt idx="8825">
                  <c:v>8826</c:v>
                </c:pt>
                <c:pt idx="8826">
                  <c:v>8827</c:v>
                </c:pt>
                <c:pt idx="8827">
                  <c:v>8828</c:v>
                </c:pt>
                <c:pt idx="8828">
                  <c:v>8829</c:v>
                </c:pt>
                <c:pt idx="8829">
                  <c:v>8830</c:v>
                </c:pt>
                <c:pt idx="8830">
                  <c:v>8831</c:v>
                </c:pt>
                <c:pt idx="8831">
                  <c:v>8832</c:v>
                </c:pt>
                <c:pt idx="8832">
                  <c:v>8833</c:v>
                </c:pt>
                <c:pt idx="8833">
                  <c:v>8834</c:v>
                </c:pt>
                <c:pt idx="8834">
                  <c:v>8835</c:v>
                </c:pt>
                <c:pt idx="8835">
                  <c:v>8836</c:v>
                </c:pt>
                <c:pt idx="8836">
                  <c:v>8837</c:v>
                </c:pt>
                <c:pt idx="8837">
                  <c:v>8838</c:v>
                </c:pt>
                <c:pt idx="8838">
                  <c:v>8839</c:v>
                </c:pt>
                <c:pt idx="8839">
                  <c:v>8840</c:v>
                </c:pt>
                <c:pt idx="8840">
                  <c:v>8841</c:v>
                </c:pt>
                <c:pt idx="8841">
                  <c:v>8842</c:v>
                </c:pt>
                <c:pt idx="8842">
                  <c:v>8843</c:v>
                </c:pt>
                <c:pt idx="8843">
                  <c:v>8844</c:v>
                </c:pt>
                <c:pt idx="8844">
                  <c:v>8845</c:v>
                </c:pt>
                <c:pt idx="8845">
                  <c:v>8846</c:v>
                </c:pt>
                <c:pt idx="8846">
                  <c:v>8847</c:v>
                </c:pt>
                <c:pt idx="8847">
                  <c:v>8848</c:v>
                </c:pt>
                <c:pt idx="8848">
                  <c:v>8849</c:v>
                </c:pt>
                <c:pt idx="8849">
                  <c:v>8850</c:v>
                </c:pt>
                <c:pt idx="8850">
                  <c:v>8851</c:v>
                </c:pt>
                <c:pt idx="8851">
                  <c:v>8852</c:v>
                </c:pt>
                <c:pt idx="8852">
                  <c:v>8853</c:v>
                </c:pt>
                <c:pt idx="8853">
                  <c:v>8854</c:v>
                </c:pt>
                <c:pt idx="8854">
                  <c:v>8855</c:v>
                </c:pt>
                <c:pt idx="8855">
                  <c:v>8856</c:v>
                </c:pt>
                <c:pt idx="8856">
                  <c:v>8857</c:v>
                </c:pt>
                <c:pt idx="8857">
                  <c:v>8858</c:v>
                </c:pt>
                <c:pt idx="8858">
                  <c:v>8859</c:v>
                </c:pt>
                <c:pt idx="8859">
                  <c:v>8860</c:v>
                </c:pt>
                <c:pt idx="8860">
                  <c:v>8861</c:v>
                </c:pt>
                <c:pt idx="8861">
                  <c:v>8862</c:v>
                </c:pt>
                <c:pt idx="8862">
                  <c:v>8863</c:v>
                </c:pt>
                <c:pt idx="8863">
                  <c:v>8864</c:v>
                </c:pt>
                <c:pt idx="8864">
                  <c:v>8865</c:v>
                </c:pt>
                <c:pt idx="8865">
                  <c:v>8866</c:v>
                </c:pt>
                <c:pt idx="8866">
                  <c:v>8867</c:v>
                </c:pt>
                <c:pt idx="8867">
                  <c:v>8868</c:v>
                </c:pt>
                <c:pt idx="8868">
                  <c:v>8869</c:v>
                </c:pt>
                <c:pt idx="8869">
                  <c:v>8870</c:v>
                </c:pt>
                <c:pt idx="8870">
                  <c:v>8871</c:v>
                </c:pt>
                <c:pt idx="8871">
                  <c:v>8872</c:v>
                </c:pt>
                <c:pt idx="8872">
                  <c:v>8873</c:v>
                </c:pt>
                <c:pt idx="8873">
                  <c:v>8874</c:v>
                </c:pt>
                <c:pt idx="8874">
                  <c:v>8875</c:v>
                </c:pt>
                <c:pt idx="8875">
                  <c:v>8876</c:v>
                </c:pt>
                <c:pt idx="8876">
                  <c:v>8877</c:v>
                </c:pt>
                <c:pt idx="8877">
                  <c:v>8878</c:v>
                </c:pt>
                <c:pt idx="8878">
                  <c:v>8879</c:v>
                </c:pt>
                <c:pt idx="8879">
                  <c:v>8880</c:v>
                </c:pt>
                <c:pt idx="8880">
                  <c:v>8881</c:v>
                </c:pt>
                <c:pt idx="8881">
                  <c:v>8882</c:v>
                </c:pt>
                <c:pt idx="8882">
                  <c:v>8883</c:v>
                </c:pt>
                <c:pt idx="8883">
                  <c:v>8884</c:v>
                </c:pt>
                <c:pt idx="8884">
                  <c:v>8885</c:v>
                </c:pt>
                <c:pt idx="8885">
                  <c:v>8886</c:v>
                </c:pt>
                <c:pt idx="8886">
                  <c:v>8887</c:v>
                </c:pt>
                <c:pt idx="8887">
                  <c:v>8888</c:v>
                </c:pt>
                <c:pt idx="8888">
                  <c:v>8889</c:v>
                </c:pt>
                <c:pt idx="8889">
                  <c:v>8890</c:v>
                </c:pt>
                <c:pt idx="8890">
                  <c:v>8891</c:v>
                </c:pt>
                <c:pt idx="8891">
                  <c:v>8892</c:v>
                </c:pt>
                <c:pt idx="8892">
                  <c:v>8893</c:v>
                </c:pt>
                <c:pt idx="8893">
                  <c:v>8894</c:v>
                </c:pt>
                <c:pt idx="8894">
                  <c:v>8895</c:v>
                </c:pt>
                <c:pt idx="8895">
                  <c:v>8896</c:v>
                </c:pt>
                <c:pt idx="8896">
                  <c:v>8897</c:v>
                </c:pt>
                <c:pt idx="8897">
                  <c:v>8898</c:v>
                </c:pt>
                <c:pt idx="8898">
                  <c:v>8899</c:v>
                </c:pt>
                <c:pt idx="8899">
                  <c:v>8900</c:v>
                </c:pt>
                <c:pt idx="8900">
                  <c:v>8901</c:v>
                </c:pt>
                <c:pt idx="8901">
                  <c:v>8902</c:v>
                </c:pt>
                <c:pt idx="8902">
                  <c:v>8903</c:v>
                </c:pt>
                <c:pt idx="8903">
                  <c:v>8904</c:v>
                </c:pt>
                <c:pt idx="8904">
                  <c:v>8905</c:v>
                </c:pt>
                <c:pt idx="8905">
                  <c:v>8906</c:v>
                </c:pt>
                <c:pt idx="8906">
                  <c:v>8907</c:v>
                </c:pt>
                <c:pt idx="8907">
                  <c:v>8908</c:v>
                </c:pt>
                <c:pt idx="8908">
                  <c:v>8909</c:v>
                </c:pt>
                <c:pt idx="8909">
                  <c:v>8910</c:v>
                </c:pt>
                <c:pt idx="8910">
                  <c:v>8911</c:v>
                </c:pt>
                <c:pt idx="8911">
                  <c:v>8912</c:v>
                </c:pt>
                <c:pt idx="8912">
                  <c:v>8913</c:v>
                </c:pt>
                <c:pt idx="8913">
                  <c:v>8914</c:v>
                </c:pt>
                <c:pt idx="8914">
                  <c:v>8915</c:v>
                </c:pt>
                <c:pt idx="8915">
                  <c:v>8916</c:v>
                </c:pt>
                <c:pt idx="8916">
                  <c:v>8917</c:v>
                </c:pt>
                <c:pt idx="8917">
                  <c:v>8918</c:v>
                </c:pt>
                <c:pt idx="8918">
                  <c:v>8919</c:v>
                </c:pt>
                <c:pt idx="8919">
                  <c:v>8920</c:v>
                </c:pt>
                <c:pt idx="8920">
                  <c:v>8921</c:v>
                </c:pt>
                <c:pt idx="8921">
                  <c:v>8922</c:v>
                </c:pt>
                <c:pt idx="8922">
                  <c:v>8923</c:v>
                </c:pt>
                <c:pt idx="8923">
                  <c:v>8924</c:v>
                </c:pt>
                <c:pt idx="8924">
                  <c:v>8925</c:v>
                </c:pt>
                <c:pt idx="8925">
                  <c:v>8926</c:v>
                </c:pt>
                <c:pt idx="8926">
                  <c:v>8927</c:v>
                </c:pt>
                <c:pt idx="8927">
                  <c:v>8928</c:v>
                </c:pt>
                <c:pt idx="8928">
                  <c:v>8929</c:v>
                </c:pt>
                <c:pt idx="8929">
                  <c:v>8930</c:v>
                </c:pt>
                <c:pt idx="8930">
                  <c:v>8931</c:v>
                </c:pt>
                <c:pt idx="8931">
                  <c:v>8932</c:v>
                </c:pt>
                <c:pt idx="8932">
                  <c:v>8933</c:v>
                </c:pt>
                <c:pt idx="8933">
                  <c:v>8934</c:v>
                </c:pt>
                <c:pt idx="8934">
                  <c:v>8935</c:v>
                </c:pt>
                <c:pt idx="8935">
                  <c:v>8936</c:v>
                </c:pt>
                <c:pt idx="8936">
                  <c:v>8937</c:v>
                </c:pt>
                <c:pt idx="8937">
                  <c:v>8938</c:v>
                </c:pt>
                <c:pt idx="8938">
                  <c:v>8939</c:v>
                </c:pt>
                <c:pt idx="8939">
                  <c:v>8940</c:v>
                </c:pt>
                <c:pt idx="8940">
                  <c:v>8941</c:v>
                </c:pt>
                <c:pt idx="8941">
                  <c:v>8942</c:v>
                </c:pt>
                <c:pt idx="8942">
                  <c:v>8943</c:v>
                </c:pt>
                <c:pt idx="8943">
                  <c:v>8944</c:v>
                </c:pt>
                <c:pt idx="8944">
                  <c:v>8945</c:v>
                </c:pt>
                <c:pt idx="8945">
                  <c:v>8946</c:v>
                </c:pt>
                <c:pt idx="8946">
                  <c:v>8947</c:v>
                </c:pt>
                <c:pt idx="8947">
                  <c:v>8948</c:v>
                </c:pt>
                <c:pt idx="8948">
                  <c:v>8949</c:v>
                </c:pt>
                <c:pt idx="8949">
                  <c:v>8950</c:v>
                </c:pt>
                <c:pt idx="8950">
                  <c:v>8951</c:v>
                </c:pt>
                <c:pt idx="8951">
                  <c:v>8952</c:v>
                </c:pt>
                <c:pt idx="8952">
                  <c:v>8953</c:v>
                </c:pt>
                <c:pt idx="8953">
                  <c:v>8954</c:v>
                </c:pt>
                <c:pt idx="8954">
                  <c:v>8955</c:v>
                </c:pt>
                <c:pt idx="8955">
                  <c:v>8956</c:v>
                </c:pt>
                <c:pt idx="8956">
                  <c:v>8957</c:v>
                </c:pt>
                <c:pt idx="8957">
                  <c:v>8958</c:v>
                </c:pt>
                <c:pt idx="8958">
                  <c:v>8959</c:v>
                </c:pt>
                <c:pt idx="8959">
                  <c:v>8960</c:v>
                </c:pt>
                <c:pt idx="8960">
                  <c:v>8961</c:v>
                </c:pt>
                <c:pt idx="8961">
                  <c:v>8962</c:v>
                </c:pt>
                <c:pt idx="8962">
                  <c:v>8963</c:v>
                </c:pt>
                <c:pt idx="8963">
                  <c:v>8964</c:v>
                </c:pt>
                <c:pt idx="8964">
                  <c:v>8965</c:v>
                </c:pt>
                <c:pt idx="8965">
                  <c:v>8966</c:v>
                </c:pt>
                <c:pt idx="8966">
                  <c:v>8967</c:v>
                </c:pt>
                <c:pt idx="8967">
                  <c:v>8968</c:v>
                </c:pt>
                <c:pt idx="8968">
                  <c:v>8969</c:v>
                </c:pt>
                <c:pt idx="8969">
                  <c:v>8970</c:v>
                </c:pt>
                <c:pt idx="8970">
                  <c:v>8971</c:v>
                </c:pt>
                <c:pt idx="8971">
                  <c:v>8972</c:v>
                </c:pt>
                <c:pt idx="8972">
                  <c:v>8973</c:v>
                </c:pt>
                <c:pt idx="8973">
                  <c:v>8974</c:v>
                </c:pt>
                <c:pt idx="8974">
                  <c:v>8975</c:v>
                </c:pt>
                <c:pt idx="8975">
                  <c:v>8976</c:v>
                </c:pt>
                <c:pt idx="8976">
                  <c:v>8977</c:v>
                </c:pt>
                <c:pt idx="8977">
                  <c:v>8978</c:v>
                </c:pt>
                <c:pt idx="8978">
                  <c:v>8979</c:v>
                </c:pt>
                <c:pt idx="8979">
                  <c:v>8980</c:v>
                </c:pt>
                <c:pt idx="8980">
                  <c:v>8981</c:v>
                </c:pt>
                <c:pt idx="8981">
                  <c:v>8982</c:v>
                </c:pt>
                <c:pt idx="8982">
                  <c:v>8983</c:v>
                </c:pt>
                <c:pt idx="8983">
                  <c:v>8984</c:v>
                </c:pt>
                <c:pt idx="8984">
                  <c:v>8985</c:v>
                </c:pt>
                <c:pt idx="8985">
                  <c:v>8986</c:v>
                </c:pt>
                <c:pt idx="8986">
                  <c:v>8987</c:v>
                </c:pt>
                <c:pt idx="8987">
                  <c:v>8988</c:v>
                </c:pt>
                <c:pt idx="8988">
                  <c:v>8989</c:v>
                </c:pt>
                <c:pt idx="8989">
                  <c:v>8990</c:v>
                </c:pt>
                <c:pt idx="8990">
                  <c:v>8991</c:v>
                </c:pt>
                <c:pt idx="8991">
                  <c:v>8992</c:v>
                </c:pt>
                <c:pt idx="8992">
                  <c:v>8993</c:v>
                </c:pt>
                <c:pt idx="8993">
                  <c:v>8994</c:v>
                </c:pt>
                <c:pt idx="8994">
                  <c:v>8995</c:v>
                </c:pt>
                <c:pt idx="8995">
                  <c:v>8996</c:v>
                </c:pt>
                <c:pt idx="8996">
                  <c:v>8997</c:v>
                </c:pt>
                <c:pt idx="8997">
                  <c:v>8998</c:v>
                </c:pt>
                <c:pt idx="8998">
                  <c:v>8999</c:v>
                </c:pt>
                <c:pt idx="8999">
                  <c:v>9000</c:v>
                </c:pt>
                <c:pt idx="9000">
                  <c:v>9001</c:v>
                </c:pt>
                <c:pt idx="9001">
                  <c:v>9002</c:v>
                </c:pt>
                <c:pt idx="9002">
                  <c:v>9003</c:v>
                </c:pt>
                <c:pt idx="9003">
                  <c:v>9004</c:v>
                </c:pt>
                <c:pt idx="9004">
                  <c:v>9005</c:v>
                </c:pt>
                <c:pt idx="9005">
                  <c:v>9006</c:v>
                </c:pt>
                <c:pt idx="9006">
                  <c:v>9007</c:v>
                </c:pt>
                <c:pt idx="9007">
                  <c:v>9008</c:v>
                </c:pt>
                <c:pt idx="9008">
                  <c:v>9009</c:v>
                </c:pt>
                <c:pt idx="9009">
                  <c:v>9010</c:v>
                </c:pt>
                <c:pt idx="9010">
                  <c:v>9011</c:v>
                </c:pt>
                <c:pt idx="9011">
                  <c:v>9012</c:v>
                </c:pt>
                <c:pt idx="9012">
                  <c:v>9013</c:v>
                </c:pt>
                <c:pt idx="9013">
                  <c:v>9014</c:v>
                </c:pt>
                <c:pt idx="9014">
                  <c:v>9015</c:v>
                </c:pt>
                <c:pt idx="9015">
                  <c:v>9016</c:v>
                </c:pt>
                <c:pt idx="9016">
                  <c:v>9017</c:v>
                </c:pt>
                <c:pt idx="9017">
                  <c:v>9018</c:v>
                </c:pt>
                <c:pt idx="9018">
                  <c:v>9019</c:v>
                </c:pt>
                <c:pt idx="9019">
                  <c:v>9020</c:v>
                </c:pt>
                <c:pt idx="9020">
                  <c:v>9021</c:v>
                </c:pt>
                <c:pt idx="9021">
                  <c:v>9022</c:v>
                </c:pt>
                <c:pt idx="9022">
                  <c:v>9023</c:v>
                </c:pt>
                <c:pt idx="9023">
                  <c:v>9024</c:v>
                </c:pt>
                <c:pt idx="9024">
                  <c:v>9025</c:v>
                </c:pt>
                <c:pt idx="9025">
                  <c:v>9026</c:v>
                </c:pt>
                <c:pt idx="9026">
                  <c:v>9027</c:v>
                </c:pt>
                <c:pt idx="9027">
                  <c:v>9028</c:v>
                </c:pt>
                <c:pt idx="9028">
                  <c:v>9029</c:v>
                </c:pt>
                <c:pt idx="9029">
                  <c:v>9030</c:v>
                </c:pt>
                <c:pt idx="9030">
                  <c:v>9031</c:v>
                </c:pt>
                <c:pt idx="9031">
                  <c:v>9032</c:v>
                </c:pt>
                <c:pt idx="9032">
                  <c:v>9033</c:v>
                </c:pt>
                <c:pt idx="9033">
                  <c:v>9034</c:v>
                </c:pt>
                <c:pt idx="9034">
                  <c:v>9035</c:v>
                </c:pt>
                <c:pt idx="9035">
                  <c:v>9036</c:v>
                </c:pt>
                <c:pt idx="9036">
                  <c:v>9037</c:v>
                </c:pt>
                <c:pt idx="9037">
                  <c:v>9038</c:v>
                </c:pt>
                <c:pt idx="9038">
                  <c:v>9039</c:v>
                </c:pt>
                <c:pt idx="9039">
                  <c:v>9040</c:v>
                </c:pt>
                <c:pt idx="9040">
                  <c:v>9041</c:v>
                </c:pt>
                <c:pt idx="9041">
                  <c:v>9042</c:v>
                </c:pt>
                <c:pt idx="9042">
                  <c:v>9043</c:v>
                </c:pt>
                <c:pt idx="9043">
                  <c:v>9044</c:v>
                </c:pt>
                <c:pt idx="9044">
                  <c:v>9045</c:v>
                </c:pt>
                <c:pt idx="9045">
                  <c:v>9046</c:v>
                </c:pt>
                <c:pt idx="9046">
                  <c:v>9047</c:v>
                </c:pt>
                <c:pt idx="9047">
                  <c:v>9048</c:v>
                </c:pt>
                <c:pt idx="9048">
                  <c:v>9049</c:v>
                </c:pt>
                <c:pt idx="9049">
                  <c:v>9050</c:v>
                </c:pt>
                <c:pt idx="9050">
                  <c:v>9051</c:v>
                </c:pt>
                <c:pt idx="9051">
                  <c:v>9052</c:v>
                </c:pt>
                <c:pt idx="9052">
                  <c:v>9053</c:v>
                </c:pt>
                <c:pt idx="9053">
                  <c:v>9054</c:v>
                </c:pt>
                <c:pt idx="9054">
                  <c:v>9055</c:v>
                </c:pt>
                <c:pt idx="9055">
                  <c:v>9056</c:v>
                </c:pt>
                <c:pt idx="9056">
                  <c:v>9057</c:v>
                </c:pt>
                <c:pt idx="9057">
                  <c:v>9058</c:v>
                </c:pt>
                <c:pt idx="9058">
                  <c:v>9059</c:v>
                </c:pt>
                <c:pt idx="9059">
                  <c:v>9060</c:v>
                </c:pt>
                <c:pt idx="9060">
                  <c:v>9061</c:v>
                </c:pt>
                <c:pt idx="9061">
                  <c:v>9062</c:v>
                </c:pt>
                <c:pt idx="9062">
                  <c:v>9063</c:v>
                </c:pt>
                <c:pt idx="9063">
                  <c:v>9064</c:v>
                </c:pt>
                <c:pt idx="9064">
                  <c:v>9065</c:v>
                </c:pt>
                <c:pt idx="9065">
                  <c:v>9066</c:v>
                </c:pt>
                <c:pt idx="9066">
                  <c:v>9067</c:v>
                </c:pt>
                <c:pt idx="9067">
                  <c:v>9068</c:v>
                </c:pt>
                <c:pt idx="9068">
                  <c:v>9069</c:v>
                </c:pt>
                <c:pt idx="9069">
                  <c:v>9070</c:v>
                </c:pt>
                <c:pt idx="9070">
                  <c:v>9071</c:v>
                </c:pt>
                <c:pt idx="9071">
                  <c:v>9072</c:v>
                </c:pt>
                <c:pt idx="9072">
                  <c:v>9073</c:v>
                </c:pt>
                <c:pt idx="9073">
                  <c:v>9074</c:v>
                </c:pt>
                <c:pt idx="9074">
                  <c:v>9075</c:v>
                </c:pt>
                <c:pt idx="9075">
                  <c:v>9076</c:v>
                </c:pt>
                <c:pt idx="9076">
                  <c:v>9077</c:v>
                </c:pt>
                <c:pt idx="9077">
                  <c:v>9078</c:v>
                </c:pt>
                <c:pt idx="9078">
                  <c:v>9079</c:v>
                </c:pt>
                <c:pt idx="9079">
                  <c:v>9080</c:v>
                </c:pt>
                <c:pt idx="9080">
                  <c:v>9081</c:v>
                </c:pt>
                <c:pt idx="9081">
                  <c:v>9082</c:v>
                </c:pt>
                <c:pt idx="9082">
                  <c:v>9083</c:v>
                </c:pt>
                <c:pt idx="9083">
                  <c:v>9084</c:v>
                </c:pt>
                <c:pt idx="9084">
                  <c:v>9085</c:v>
                </c:pt>
                <c:pt idx="9085">
                  <c:v>9086</c:v>
                </c:pt>
                <c:pt idx="9086">
                  <c:v>9087</c:v>
                </c:pt>
                <c:pt idx="9087">
                  <c:v>9088</c:v>
                </c:pt>
                <c:pt idx="9088">
                  <c:v>9089</c:v>
                </c:pt>
                <c:pt idx="9089">
                  <c:v>9090</c:v>
                </c:pt>
                <c:pt idx="9090">
                  <c:v>9091</c:v>
                </c:pt>
                <c:pt idx="9091">
                  <c:v>9092</c:v>
                </c:pt>
                <c:pt idx="9092">
                  <c:v>9093</c:v>
                </c:pt>
                <c:pt idx="9093">
                  <c:v>9094</c:v>
                </c:pt>
                <c:pt idx="9094">
                  <c:v>9095</c:v>
                </c:pt>
                <c:pt idx="9095">
                  <c:v>9096</c:v>
                </c:pt>
                <c:pt idx="9096">
                  <c:v>9097</c:v>
                </c:pt>
                <c:pt idx="9097">
                  <c:v>9098</c:v>
                </c:pt>
                <c:pt idx="9098">
                  <c:v>9099</c:v>
                </c:pt>
                <c:pt idx="9099">
                  <c:v>9100</c:v>
                </c:pt>
                <c:pt idx="9100">
                  <c:v>9101</c:v>
                </c:pt>
                <c:pt idx="9101">
                  <c:v>9102</c:v>
                </c:pt>
                <c:pt idx="9102">
                  <c:v>9103</c:v>
                </c:pt>
                <c:pt idx="9103">
                  <c:v>9104</c:v>
                </c:pt>
                <c:pt idx="9104">
                  <c:v>9105</c:v>
                </c:pt>
                <c:pt idx="9105">
                  <c:v>9106</c:v>
                </c:pt>
                <c:pt idx="9106">
                  <c:v>9107</c:v>
                </c:pt>
                <c:pt idx="9107">
                  <c:v>9108</c:v>
                </c:pt>
                <c:pt idx="9108">
                  <c:v>9109</c:v>
                </c:pt>
                <c:pt idx="9109">
                  <c:v>9110</c:v>
                </c:pt>
                <c:pt idx="9110">
                  <c:v>9111</c:v>
                </c:pt>
                <c:pt idx="9111">
                  <c:v>9112</c:v>
                </c:pt>
                <c:pt idx="9112">
                  <c:v>9113</c:v>
                </c:pt>
                <c:pt idx="9113">
                  <c:v>9114</c:v>
                </c:pt>
                <c:pt idx="9114">
                  <c:v>9115</c:v>
                </c:pt>
                <c:pt idx="9115">
                  <c:v>9116</c:v>
                </c:pt>
                <c:pt idx="9116">
                  <c:v>9117</c:v>
                </c:pt>
                <c:pt idx="9117">
                  <c:v>9118</c:v>
                </c:pt>
                <c:pt idx="9118">
                  <c:v>9119</c:v>
                </c:pt>
                <c:pt idx="9119">
                  <c:v>9120</c:v>
                </c:pt>
                <c:pt idx="9120">
                  <c:v>9121</c:v>
                </c:pt>
                <c:pt idx="9121">
                  <c:v>9122</c:v>
                </c:pt>
                <c:pt idx="9122">
                  <c:v>9123</c:v>
                </c:pt>
                <c:pt idx="9123">
                  <c:v>9124</c:v>
                </c:pt>
                <c:pt idx="9124">
                  <c:v>9125</c:v>
                </c:pt>
                <c:pt idx="9125">
                  <c:v>9126</c:v>
                </c:pt>
                <c:pt idx="9126">
                  <c:v>9127</c:v>
                </c:pt>
                <c:pt idx="9127">
                  <c:v>9128</c:v>
                </c:pt>
                <c:pt idx="9128">
                  <c:v>9129</c:v>
                </c:pt>
                <c:pt idx="9129">
                  <c:v>9130</c:v>
                </c:pt>
                <c:pt idx="9130">
                  <c:v>9131</c:v>
                </c:pt>
                <c:pt idx="9131">
                  <c:v>9132</c:v>
                </c:pt>
                <c:pt idx="9132">
                  <c:v>9133</c:v>
                </c:pt>
                <c:pt idx="9133">
                  <c:v>9134</c:v>
                </c:pt>
                <c:pt idx="9134">
                  <c:v>9135</c:v>
                </c:pt>
                <c:pt idx="9135">
                  <c:v>9136</c:v>
                </c:pt>
                <c:pt idx="9136">
                  <c:v>9137</c:v>
                </c:pt>
                <c:pt idx="9137">
                  <c:v>9138</c:v>
                </c:pt>
                <c:pt idx="9138">
                  <c:v>9139</c:v>
                </c:pt>
                <c:pt idx="9139">
                  <c:v>9140</c:v>
                </c:pt>
                <c:pt idx="9140">
                  <c:v>9141</c:v>
                </c:pt>
                <c:pt idx="9141">
                  <c:v>9142</c:v>
                </c:pt>
                <c:pt idx="9142">
                  <c:v>9143</c:v>
                </c:pt>
                <c:pt idx="9143">
                  <c:v>9144</c:v>
                </c:pt>
                <c:pt idx="9144">
                  <c:v>9145</c:v>
                </c:pt>
                <c:pt idx="9145">
                  <c:v>9146</c:v>
                </c:pt>
                <c:pt idx="9146">
                  <c:v>9147</c:v>
                </c:pt>
                <c:pt idx="9147">
                  <c:v>9148</c:v>
                </c:pt>
                <c:pt idx="9148">
                  <c:v>9149</c:v>
                </c:pt>
                <c:pt idx="9149">
                  <c:v>9150</c:v>
                </c:pt>
                <c:pt idx="9150">
                  <c:v>9151</c:v>
                </c:pt>
                <c:pt idx="9151">
                  <c:v>9152</c:v>
                </c:pt>
                <c:pt idx="9152">
                  <c:v>9153</c:v>
                </c:pt>
                <c:pt idx="9153">
                  <c:v>9154</c:v>
                </c:pt>
                <c:pt idx="9154">
                  <c:v>9155</c:v>
                </c:pt>
                <c:pt idx="9155">
                  <c:v>9156</c:v>
                </c:pt>
                <c:pt idx="9156">
                  <c:v>9157</c:v>
                </c:pt>
                <c:pt idx="9157">
                  <c:v>9158</c:v>
                </c:pt>
                <c:pt idx="9158">
                  <c:v>9159</c:v>
                </c:pt>
                <c:pt idx="9159">
                  <c:v>9160</c:v>
                </c:pt>
                <c:pt idx="9160">
                  <c:v>9161</c:v>
                </c:pt>
                <c:pt idx="9161">
                  <c:v>9162</c:v>
                </c:pt>
                <c:pt idx="9162">
                  <c:v>9163</c:v>
                </c:pt>
                <c:pt idx="9163">
                  <c:v>9164</c:v>
                </c:pt>
                <c:pt idx="9164">
                  <c:v>9165</c:v>
                </c:pt>
                <c:pt idx="9165">
                  <c:v>9166</c:v>
                </c:pt>
                <c:pt idx="9166">
                  <c:v>9167</c:v>
                </c:pt>
                <c:pt idx="9167">
                  <c:v>9168</c:v>
                </c:pt>
                <c:pt idx="9168">
                  <c:v>9169</c:v>
                </c:pt>
                <c:pt idx="9169">
                  <c:v>9170</c:v>
                </c:pt>
                <c:pt idx="9170">
                  <c:v>9171</c:v>
                </c:pt>
                <c:pt idx="9171">
                  <c:v>9172</c:v>
                </c:pt>
                <c:pt idx="9172">
                  <c:v>9173</c:v>
                </c:pt>
                <c:pt idx="9173">
                  <c:v>9174</c:v>
                </c:pt>
                <c:pt idx="9174">
                  <c:v>9175</c:v>
                </c:pt>
                <c:pt idx="9175">
                  <c:v>9176</c:v>
                </c:pt>
                <c:pt idx="9176">
                  <c:v>9177</c:v>
                </c:pt>
                <c:pt idx="9177">
                  <c:v>9178</c:v>
                </c:pt>
                <c:pt idx="9178">
                  <c:v>9179</c:v>
                </c:pt>
                <c:pt idx="9179">
                  <c:v>9180</c:v>
                </c:pt>
                <c:pt idx="9180">
                  <c:v>9181</c:v>
                </c:pt>
                <c:pt idx="9181">
                  <c:v>9182</c:v>
                </c:pt>
                <c:pt idx="9182">
                  <c:v>9183</c:v>
                </c:pt>
                <c:pt idx="9183">
                  <c:v>9184</c:v>
                </c:pt>
                <c:pt idx="9184">
                  <c:v>9185</c:v>
                </c:pt>
                <c:pt idx="9185">
                  <c:v>9186</c:v>
                </c:pt>
                <c:pt idx="9186">
                  <c:v>9187</c:v>
                </c:pt>
                <c:pt idx="9187">
                  <c:v>9188</c:v>
                </c:pt>
                <c:pt idx="9188">
                  <c:v>9189</c:v>
                </c:pt>
                <c:pt idx="9189">
                  <c:v>9190</c:v>
                </c:pt>
                <c:pt idx="9190">
                  <c:v>9191</c:v>
                </c:pt>
                <c:pt idx="9191">
                  <c:v>9192</c:v>
                </c:pt>
                <c:pt idx="9192">
                  <c:v>9193</c:v>
                </c:pt>
                <c:pt idx="9193">
                  <c:v>9194</c:v>
                </c:pt>
                <c:pt idx="9194">
                  <c:v>9195</c:v>
                </c:pt>
                <c:pt idx="9195">
                  <c:v>9196</c:v>
                </c:pt>
                <c:pt idx="9196">
                  <c:v>9197</c:v>
                </c:pt>
                <c:pt idx="9197">
                  <c:v>9198</c:v>
                </c:pt>
                <c:pt idx="9198">
                  <c:v>9199</c:v>
                </c:pt>
                <c:pt idx="9199">
                  <c:v>9200</c:v>
                </c:pt>
                <c:pt idx="9200">
                  <c:v>9201</c:v>
                </c:pt>
                <c:pt idx="9201">
                  <c:v>9202</c:v>
                </c:pt>
                <c:pt idx="9202">
                  <c:v>9203</c:v>
                </c:pt>
                <c:pt idx="9203">
                  <c:v>9204</c:v>
                </c:pt>
                <c:pt idx="9204">
                  <c:v>9205</c:v>
                </c:pt>
                <c:pt idx="9205">
                  <c:v>9206</c:v>
                </c:pt>
                <c:pt idx="9206">
                  <c:v>9207</c:v>
                </c:pt>
                <c:pt idx="9207">
                  <c:v>9208</c:v>
                </c:pt>
                <c:pt idx="9208">
                  <c:v>9209</c:v>
                </c:pt>
                <c:pt idx="9209">
                  <c:v>9210</c:v>
                </c:pt>
                <c:pt idx="9210">
                  <c:v>9211</c:v>
                </c:pt>
                <c:pt idx="9211">
                  <c:v>9212</c:v>
                </c:pt>
                <c:pt idx="9212">
                  <c:v>9213</c:v>
                </c:pt>
                <c:pt idx="9213">
                  <c:v>9214</c:v>
                </c:pt>
                <c:pt idx="9214">
                  <c:v>9215</c:v>
                </c:pt>
                <c:pt idx="9215">
                  <c:v>9216</c:v>
                </c:pt>
                <c:pt idx="9216">
                  <c:v>9217</c:v>
                </c:pt>
                <c:pt idx="9217">
                  <c:v>9218</c:v>
                </c:pt>
                <c:pt idx="9218">
                  <c:v>9219</c:v>
                </c:pt>
                <c:pt idx="9219">
                  <c:v>9220</c:v>
                </c:pt>
                <c:pt idx="9220">
                  <c:v>9221</c:v>
                </c:pt>
                <c:pt idx="9221">
                  <c:v>9222</c:v>
                </c:pt>
                <c:pt idx="9222">
                  <c:v>9223</c:v>
                </c:pt>
                <c:pt idx="9223">
                  <c:v>9224</c:v>
                </c:pt>
                <c:pt idx="9224">
                  <c:v>9225</c:v>
                </c:pt>
                <c:pt idx="9225">
                  <c:v>9226</c:v>
                </c:pt>
                <c:pt idx="9226">
                  <c:v>9227</c:v>
                </c:pt>
                <c:pt idx="9227">
                  <c:v>9228</c:v>
                </c:pt>
                <c:pt idx="9228">
                  <c:v>9229</c:v>
                </c:pt>
                <c:pt idx="9229">
                  <c:v>9230</c:v>
                </c:pt>
                <c:pt idx="9230">
                  <c:v>9231</c:v>
                </c:pt>
                <c:pt idx="9231">
                  <c:v>9232</c:v>
                </c:pt>
                <c:pt idx="9232">
                  <c:v>9233</c:v>
                </c:pt>
                <c:pt idx="9233">
                  <c:v>9234</c:v>
                </c:pt>
                <c:pt idx="9234">
                  <c:v>9235</c:v>
                </c:pt>
                <c:pt idx="9235">
                  <c:v>9236</c:v>
                </c:pt>
                <c:pt idx="9236">
                  <c:v>9237</c:v>
                </c:pt>
                <c:pt idx="9237">
                  <c:v>9238</c:v>
                </c:pt>
                <c:pt idx="9238">
                  <c:v>9239</c:v>
                </c:pt>
                <c:pt idx="9239">
                  <c:v>9240</c:v>
                </c:pt>
                <c:pt idx="9240">
                  <c:v>9241</c:v>
                </c:pt>
                <c:pt idx="9241">
                  <c:v>9242</c:v>
                </c:pt>
                <c:pt idx="9242">
                  <c:v>9243</c:v>
                </c:pt>
                <c:pt idx="9243">
                  <c:v>9244</c:v>
                </c:pt>
                <c:pt idx="9244">
                  <c:v>9245</c:v>
                </c:pt>
                <c:pt idx="9245">
                  <c:v>9246</c:v>
                </c:pt>
                <c:pt idx="9246">
                  <c:v>9247</c:v>
                </c:pt>
                <c:pt idx="9247">
                  <c:v>9248</c:v>
                </c:pt>
                <c:pt idx="9248">
                  <c:v>9249</c:v>
                </c:pt>
                <c:pt idx="9249">
                  <c:v>9250</c:v>
                </c:pt>
                <c:pt idx="9250">
                  <c:v>9251</c:v>
                </c:pt>
                <c:pt idx="9251">
                  <c:v>9252</c:v>
                </c:pt>
                <c:pt idx="9252">
                  <c:v>9253</c:v>
                </c:pt>
                <c:pt idx="9253">
                  <c:v>9254</c:v>
                </c:pt>
                <c:pt idx="9254">
                  <c:v>9255</c:v>
                </c:pt>
                <c:pt idx="9255">
                  <c:v>9256</c:v>
                </c:pt>
                <c:pt idx="9256">
                  <c:v>9257</c:v>
                </c:pt>
                <c:pt idx="9257">
                  <c:v>9258</c:v>
                </c:pt>
                <c:pt idx="9258">
                  <c:v>9259</c:v>
                </c:pt>
                <c:pt idx="9259">
                  <c:v>9260</c:v>
                </c:pt>
                <c:pt idx="9260">
                  <c:v>9261</c:v>
                </c:pt>
                <c:pt idx="9261">
                  <c:v>9262</c:v>
                </c:pt>
                <c:pt idx="9262">
                  <c:v>9263</c:v>
                </c:pt>
                <c:pt idx="9263">
                  <c:v>9264</c:v>
                </c:pt>
                <c:pt idx="9264">
                  <c:v>9265</c:v>
                </c:pt>
                <c:pt idx="9265">
                  <c:v>9266</c:v>
                </c:pt>
                <c:pt idx="9266">
                  <c:v>9267</c:v>
                </c:pt>
                <c:pt idx="9267">
                  <c:v>9268</c:v>
                </c:pt>
                <c:pt idx="9268">
                  <c:v>9269</c:v>
                </c:pt>
                <c:pt idx="9269">
                  <c:v>9270</c:v>
                </c:pt>
                <c:pt idx="9270">
                  <c:v>9271</c:v>
                </c:pt>
                <c:pt idx="9271">
                  <c:v>9272</c:v>
                </c:pt>
                <c:pt idx="9272">
                  <c:v>9273</c:v>
                </c:pt>
                <c:pt idx="9273">
                  <c:v>9274</c:v>
                </c:pt>
                <c:pt idx="9274">
                  <c:v>9275</c:v>
                </c:pt>
                <c:pt idx="9275">
                  <c:v>9276</c:v>
                </c:pt>
                <c:pt idx="9276">
                  <c:v>9277</c:v>
                </c:pt>
                <c:pt idx="9277">
                  <c:v>9278</c:v>
                </c:pt>
                <c:pt idx="9278">
                  <c:v>9279</c:v>
                </c:pt>
                <c:pt idx="9279">
                  <c:v>9280</c:v>
                </c:pt>
                <c:pt idx="9280">
                  <c:v>9281</c:v>
                </c:pt>
                <c:pt idx="9281">
                  <c:v>9282</c:v>
                </c:pt>
                <c:pt idx="9282">
                  <c:v>9283</c:v>
                </c:pt>
                <c:pt idx="9283">
                  <c:v>9284</c:v>
                </c:pt>
                <c:pt idx="9284">
                  <c:v>9285</c:v>
                </c:pt>
                <c:pt idx="9285">
                  <c:v>9286</c:v>
                </c:pt>
                <c:pt idx="9286">
                  <c:v>9287</c:v>
                </c:pt>
                <c:pt idx="9287">
                  <c:v>9288</c:v>
                </c:pt>
                <c:pt idx="9288">
                  <c:v>9289</c:v>
                </c:pt>
                <c:pt idx="9289">
                  <c:v>9290</c:v>
                </c:pt>
                <c:pt idx="9290">
                  <c:v>9291</c:v>
                </c:pt>
                <c:pt idx="9291">
                  <c:v>9292</c:v>
                </c:pt>
                <c:pt idx="9292">
                  <c:v>9293</c:v>
                </c:pt>
                <c:pt idx="9293">
                  <c:v>9294</c:v>
                </c:pt>
                <c:pt idx="9294">
                  <c:v>9295</c:v>
                </c:pt>
                <c:pt idx="9295">
                  <c:v>9296</c:v>
                </c:pt>
                <c:pt idx="9296">
                  <c:v>9297</c:v>
                </c:pt>
                <c:pt idx="9297">
                  <c:v>9298</c:v>
                </c:pt>
                <c:pt idx="9298">
                  <c:v>9299</c:v>
                </c:pt>
                <c:pt idx="9299">
                  <c:v>9300</c:v>
                </c:pt>
                <c:pt idx="9300">
                  <c:v>9301</c:v>
                </c:pt>
                <c:pt idx="9301">
                  <c:v>9302</c:v>
                </c:pt>
                <c:pt idx="9302">
                  <c:v>9303</c:v>
                </c:pt>
                <c:pt idx="9303">
                  <c:v>9304</c:v>
                </c:pt>
                <c:pt idx="9304">
                  <c:v>9305</c:v>
                </c:pt>
                <c:pt idx="9305">
                  <c:v>9306</c:v>
                </c:pt>
                <c:pt idx="9306">
                  <c:v>9307</c:v>
                </c:pt>
                <c:pt idx="9307">
                  <c:v>9308</c:v>
                </c:pt>
                <c:pt idx="9308">
                  <c:v>9309</c:v>
                </c:pt>
                <c:pt idx="9309">
                  <c:v>9310</c:v>
                </c:pt>
                <c:pt idx="9310">
                  <c:v>9311</c:v>
                </c:pt>
                <c:pt idx="9311">
                  <c:v>9312</c:v>
                </c:pt>
                <c:pt idx="9312">
                  <c:v>9313</c:v>
                </c:pt>
                <c:pt idx="9313">
                  <c:v>9314</c:v>
                </c:pt>
                <c:pt idx="9314">
                  <c:v>9315</c:v>
                </c:pt>
                <c:pt idx="9315">
                  <c:v>9316</c:v>
                </c:pt>
                <c:pt idx="9316">
                  <c:v>9317</c:v>
                </c:pt>
                <c:pt idx="9317">
                  <c:v>9318</c:v>
                </c:pt>
                <c:pt idx="9318">
                  <c:v>9319</c:v>
                </c:pt>
                <c:pt idx="9319">
                  <c:v>9320</c:v>
                </c:pt>
                <c:pt idx="9320">
                  <c:v>9321</c:v>
                </c:pt>
                <c:pt idx="9321">
                  <c:v>9322</c:v>
                </c:pt>
                <c:pt idx="9322">
                  <c:v>9323</c:v>
                </c:pt>
                <c:pt idx="9323">
                  <c:v>9324</c:v>
                </c:pt>
                <c:pt idx="9324">
                  <c:v>9325</c:v>
                </c:pt>
                <c:pt idx="9325">
                  <c:v>9326</c:v>
                </c:pt>
                <c:pt idx="9326">
                  <c:v>9327</c:v>
                </c:pt>
                <c:pt idx="9327">
                  <c:v>9328</c:v>
                </c:pt>
                <c:pt idx="9328">
                  <c:v>9329</c:v>
                </c:pt>
                <c:pt idx="9329">
                  <c:v>9330</c:v>
                </c:pt>
                <c:pt idx="9330">
                  <c:v>9331</c:v>
                </c:pt>
                <c:pt idx="9331">
                  <c:v>9332</c:v>
                </c:pt>
                <c:pt idx="9332">
                  <c:v>9333</c:v>
                </c:pt>
                <c:pt idx="9333">
                  <c:v>9334</c:v>
                </c:pt>
                <c:pt idx="9334">
                  <c:v>9335</c:v>
                </c:pt>
                <c:pt idx="9335">
                  <c:v>9336</c:v>
                </c:pt>
                <c:pt idx="9336">
                  <c:v>9337</c:v>
                </c:pt>
                <c:pt idx="9337">
                  <c:v>9338</c:v>
                </c:pt>
                <c:pt idx="9338">
                  <c:v>9339</c:v>
                </c:pt>
                <c:pt idx="9339">
                  <c:v>9340</c:v>
                </c:pt>
                <c:pt idx="9340">
                  <c:v>9341</c:v>
                </c:pt>
                <c:pt idx="9341">
                  <c:v>9342</c:v>
                </c:pt>
                <c:pt idx="9342">
                  <c:v>9343</c:v>
                </c:pt>
                <c:pt idx="9343">
                  <c:v>9344</c:v>
                </c:pt>
                <c:pt idx="9344">
                  <c:v>9345</c:v>
                </c:pt>
                <c:pt idx="9345">
                  <c:v>9346</c:v>
                </c:pt>
                <c:pt idx="9346">
                  <c:v>9347</c:v>
                </c:pt>
                <c:pt idx="9347">
                  <c:v>9348</c:v>
                </c:pt>
                <c:pt idx="9348">
                  <c:v>9349</c:v>
                </c:pt>
                <c:pt idx="9349">
                  <c:v>9350</c:v>
                </c:pt>
                <c:pt idx="9350">
                  <c:v>9351</c:v>
                </c:pt>
                <c:pt idx="9351">
                  <c:v>9352</c:v>
                </c:pt>
                <c:pt idx="9352">
                  <c:v>9353</c:v>
                </c:pt>
                <c:pt idx="9353">
                  <c:v>9354</c:v>
                </c:pt>
                <c:pt idx="9354">
                  <c:v>9355</c:v>
                </c:pt>
                <c:pt idx="9355">
                  <c:v>9356</c:v>
                </c:pt>
                <c:pt idx="9356">
                  <c:v>9357</c:v>
                </c:pt>
                <c:pt idx="9357">
                  <c:v>9358</c:v>
                </c:pt>
                <c:pt idx="9358">
                  <c:v>9359</c:v>
                </c:pt>
                <c:pt idx="9359">
                  <c:v>9360</c:v>
                </c:pt>
                <c:pt idx="9360">
                  <c:v>9361</c:v>
                </c:pt>
                <c:pt idx="9361">
                  <c:v>9362</c:v>
                </c:pt>
                <c:pt idx="9362">
                  <c:v>9363</c:v>
                </c:pt>
                <c:pt idx="9363">
                  <c:v>9364</c:v>
                </c:pt>
                <c:pt idx="9364">
                  <c:v>9365</c:v>
                </c:pt>
                <c:pt idx="9365">
                  <c:v>9366</c:v>
                </c:pt>
                <c:pt idx="9366">
                  <c:v>9367</c:v>
                </c:pt>
                <c:pt idx="9367">
                  <c:v>9368</c:v>
                </c:pt>
                <c:pt idx="9368">
                  <c:v>9369</c:v>
                </c:pt>
                <c:pt idx="9369">
                  <c:v>9370</c:v>
                </c:pt>
                <c:pt idx="9370">
                  <c:v>9371</c:v>
                </c:pt>
                <c:pt idx="9371">
                  <c:v>9372</c:v>
                </c:pt>
                <c:pt idx="9372">
                  <c:v>9373</c:v>
                </c:pt>
                <c:pt idx="9373">
                  <c:v>9374</c:v>
                </c:pt>
                <c:pt idx="9374">
                  <c:v>9375</c:v>
                </c:pt>
                <c:pt idx="9375">
                  <c:v>9376</c:v>
                </c:pt>
                <c:pt idx="9376">
                  <c:v>9377</c:v>
                </c:pt>
                <c:pt idx="9377">
                  <c:v>9378</c:v>
                </c:pt>
                <c:pt idx="9378">
                  <c:v>9379</c:v>
                </c:pt>
                <c:pt idx="9379">
                  <c:v>9380</c:v>
                </c:pt>
                <c:pt idx="9380">
                  <c:v>9381</c:v>
                </c:pt>
                <c:pt idx="9381">
                  <c:v>9382</c:v>
                </c:pt>
                <c:pt idx="9382">
                  <c:v>9383</c:v>
                </c:pt>
                <c:pt idx="9383">
                  <c:v>9384</c:v>
                </c:pt>
                <c:pt idx="9384">
                  <c:v>9385</c:v>
                </c:pt>
                <c:pt idx="9385">
                  <c:v>9386</c:v>
                </c:pt>
                <c:pt idx="9386">
                  <c:v>9387</c:v>
                </c:pt>
                <c:pt idx="9387">
                  <c:v>9388</c:v>
                </c:pt>
                <c:pt idx="9388">
                  <c:v>9389</c:v>
                </c:pt>
                <c:pt idx="9389">
                  <c:v>9390</c:v>
                </c:pt>
                <c:pt idx="9390">
                  <c:v>9391</c:v>
                </c:pt>
                <c:pt idx="9391">
                  <c:v>9392</c:v>
                </c:pt>
                <c:pt idx="9392">
                  <c:v>9393</c:v>
                </c:pt>
                <c:pt idx="9393">
                  <c:v>9394</c:v>
                </c:pt>
                <c:pt idx="9394">
                  <c:v>9395</c:v>
                </c:pt>
                <c:pt idx="9395">
                  <c:v>9396</c:v>
                </c:pt>
                <c:pt idx="9396">
                  <c:v>9397</c:v>
                </c:pt>
                <c:pt idx="9397">
                  <c:v>9398</c:v>
                </c:pt>
                <c:pt idx="9398">
                  <c:v>9399</c:v>
                </c:pt>
                <c:pt idx="9399">
                  <c:v>9400</c:v>
                </c:pt>
                <c:pt idx="9400">
                  <c:v>9401</c:v>
                </c:pt>
                <c:pt idx="9401">
                  <c:v>9402</c:v>
                </c:pt>
                <c:pt idx="9402">
                  <c:v>9403</c:v>
                </c:pt>
                <c:pt idx="9403">
                  <c:v>9404</c:v>
                </c:pt>
                <c:pt idx="9404">
                  <c:v>9405</c:v>
                </c:pt>
                <c:pt idx="9405">
                  <c:v>9406</c:v>
                </c:pt>
                <c:pt idx="9406">
                  <c:v>9407</c:v>
                </c:pt>
                <c:pt idx="9407">
                  <c:v>9408</c:v>
                </c:pt>
                <c:pt idx="9408">
                  <c:v>9409</c:v>
                </c:pt>
                <c:pt idx="9409">
                  <c:v>9410</c:v>
                </c:pt>
                <c:pt idx="9410">
                  <c:v>9411</c:v>
                </c:pt>
                <c:pt idx="9411">
                  <c:v>9412</c:v>
                </c:pt>
                <c:pt idx="9412">
                  <c:v>9413</c:v>
                </c:pt>
                <c:pt idx="9413">
                  <c:v>9414</c:v>
                </c:pt>
                <c:pt idx="9414">
                  <c:v>9415</c:v>
                </c:pt>
                <c:pt idx="9415">
                  <c:v>9416</c:v>
                </c:pt>
                <c:pt idx="9416">
                  <c:v>9417</c:v>
                </c:pt>
                <c:pt idx="9417">
                  <c:v>9418</c:v>
                </c:pt>
                <c:pt idx="9418">
                  <c:v>9419</c:v>
                </c:pt>
                <c:pt idx="9419">
                  <c:v>9420</c:v>
                </c:pt>
                <c:pt idx="9420">
                  <c:v>9421</c:v>
                </c:pt>
                <c:pt idx="9421">
                  <c:v>9422</c:v>
                </c:pt>
                <c:pt idx="9422">
                  <c:v>9423</c:v>
                </c:pt>
                <c:pt idx="9423">
                  <c:v>9424</c:v>
                </c:pt>
                <c:pt idx="9424">
                  <c:v>9425</c:v>
                </c:pt>
                <c:pt idx="9425">
                  <c:v>9426</c:v>
                </c:pt>
                <c:pt idx="9426">
                  <c:v>9427</c:v>
                </c:pt>
                <c:pt idx="9427">
                  <c:v>9428</c:v>
                </c:pt>
                <c:pt idx="9428">
                  <c:v>9429</c:v>
                </c:pt>
                <c:pt idx="9429">
                  <c:v>9430</c:v>
                </c:pt>
                <c:pt idx="9430">
                  <c:v>9431</c:v>
                </c:pt>
                <c:pt idx="9431">
                  <c:v>9432</c:v>
                </c:pt>
                <c:pt idx="9432">
                  <c:v>9433</c:v>
                </c:pt>
                <c:pt idx="9433">
                  <c:v>9434</c:v>
                </c:pt>
                <c:pt idx="9434">
                  <c:v>9435</c:v>
                </c:pt>
                <c:pt idx="9435">
                  <c:v>9436</c:v>
                </c:pt>
                <c:pt idx="9436">
                  <c:v>9437</c:v>
                </c:pt>
                <c:pt idx="9437">
                  <c:v>9438</c:v>
                </c:pt>
                <c:pt idx="9438">
                  <c:v>9439</c:v>
                </c:pt>
                <c:pt idx="9439">
                  <c:v>9440</c:v>
                </c:pt>
                <c:pt idx="9440">
                  <c:v>9441</c:v>
                </c:pt>
                <c:pt idx="9441">
                  <c:v>9442</c:v>
                </c:pt>
                <c:pt idx="9442">
                  <c:v>9443</c:v>
                </c:pt>
                <c:pt idx="9443">
                  <c:v>9444</c:v>
                </c:pt>
                <c:pt idx="9444">
                  <c:v>9445</c:v>
                </c:pt>
                <c:pt idx="9445">
                  <c:v>9446</c:v>
                </c:pt>
                <c:pt idx="9446">
                  <c:v>9447</c:v>
                </c:pt>
                <c:pt idx="9447">
                  <c:v>9448</c:v>
                </c:pt>
                <c:pt idx="9448">
                  <c:v>9449</c:v>
                </c:pt>
                <c:pt idx="9449">
                  <c:v>9450</c:v>
                </c:pt>
                <c:pt idx="9450">
                  <c:v>9451</c:v>
                </c:pt>
                <c:pt idx="9451">
                  <c:v>9452</c:v>
                </c:pt>
                <c:pt idx="9452">
                  <c:v>9453</c:v>
                </c:pt>
                <c:pt idx="9453">
                  <c:v>9454</c:v>
                </c:pt>
                <c:pt idx="9454">
                  <c:v>9455</c:v>
                </c:pt>
                <c:pt idx="9455">
                  <c:v>9456</c:v>
                </c:pt>
                <c:pt idx="9456">
                  <c:v>9457</c:v>
                </c:pt>
                <c:pt idx="9457">
                  <c:v>9458</c:v>
                </c:pt>
                <c:pt idx="9458">
                  <c:v>9459</c:v>
                </c:pt>
                <c:pt idx="9459">
                  <c:v>9460</c:v>
                </c:pt>
                <c:pt idx="9460">
                  <c:v>9461</c:v>
                </c:pt>
                <c:pt idx="9461">
                  <c:v>9462</c:v>
                </c:pt>
                <c:pt idx="9462">
                  <c:v>9463</c:v>
                </c:pt>
                <c:pt idx="9463">
                  <c:v>9464</c:v>
                </c:pt>
                <c:pt idx="9464">
                  <c:v>9465</c:v>
                </c:pt>
                <c:pt idx="9465">
                  <c:v>9466</c:v>
                </c:pt>
                <c:pt idx="9466">
                  <c:v>9467</c:v>
                </c:pt>
                <c:pt idx="9467">
                  <c:v>9468</c:v>
                </c:pt>
                <c:pt idx="9468">
                  <c:v>9469</c:v>
                </c:pt>
                <c:pt idx="9469">
                  <c:v>9470</c:v>
                </c:pt>
                <c:pt idx="9470">
                  <c:v>9471</c:v>
                </c:pt>
                <c:pt idx="9471">
                  <c:v>9472</c:v>
                </c:pt>
                <c:pt idx="9472">
                  <c:v>9473</c:v>
                </c:pt>
                <c:pt idx="9473">
                  <c:v>9474</c:v>
                </c:pt>
                <c:pt idx="9474">
                  <c:v>9475</c:v>
                </c:pt>
                <c:pt idx="9475">
                  <c:v>9476</c:v>
                </c:pt>
                <c:pt idx="9476">
                  <c:v>9477</c:v>
                </c:pt>
                <c:pt idx="9477">
                  <c:v>9478</c:v>
                </c:pt>
                <c:pt idx="9478">
                  <c:v>9479</c:v>
                </c:pt>
                <c:pt idx="9479">
                  <c:v>9480</c:v>
                </c:pt>
                <c:pt idx="9480">
                  <c:v>9481</c:v>
                </c:pt>
                <c:pt idx="9481">
                  <c:v>9482</c:v>
                </c:pt>
                <c:pt idx="9482">
                  <c:v>9483</c:v>
                </c:pt>
                <c:pt idx="9483">
                  <c:v>9484</c:v>
                </c:pt>
                <c:pt idx="9484">
                  <c:v>9485</c:v>
                </c:pt>
                <c:pt idx="9485">
                  <c:v>9486</c:v>
                </c:pt>
                <c:pt idx="9486">
                  <c:v>9487</c:v>
                </c:pt>
                <c:pt idx="9487">
                  <c:v>9488</c:v>
                </c:pt>
                <c:pt idx="9488">
                  <c:v>9489</c:v>
                </c:pt>
                <c:pt idx="9489">
                  <c:v>9490</c:v>
                </c:pt>
                <c:pt idx="9490">
                  <c:v>9491</c:v>
                </c:pt>
                <c:pt idx="9491">
                  <c:v>9492</c:v>
                </c:pt>
                <c:pt idx="9492">
                  <c:v>9493</c:v>
                </c:pt>
                <c:pt idx="9493">
                  <c:v>9494</c:v>
                </c:pt>
                <c:pt idx="9494">
                  <c:v>9495</c:v>
                </c:pt>
                <c:pt idx="9495">
                  <c:v>9496</c:v>
                </c:pt>
                <c:pt idx="9496">
                  <c:v>9497</c:v>
                </c:pt>
                <c:pt idx="9497">
                  <c:v>9498</c:v>
                </c:pt>
                <c:pt idx="9498">
                  <c:v>9499</c:v>
                </c:pt>
                <c:pt idx="9499">
                  <c:v>9500</c:v>
                </c:pt>
                <c:pt idx="9500">
                  <c:v>9501</c:v>
                </c:pt>
                <c:pt idx="9501">
                  <c:v>9502</c:v>
                </c:pt>
                <c:pt idx="9502">
                  <c:v>9503</c:v>
                </c:pt>
                <c:pt idx="9503">
                  <c:v>9504</c:v>
                </c:pt>
                <c:pt idx="9504">
                  <c:v>9505</c:v>
                </c:pt>
                <c:pt idx="9505">
                  <c:v>9506</c:v>
                </c:pt>
                <c:pt idx="9506">
                  <c:v>9507</c:v>
                </c:pt>
                <c:pt idx="9507">
                  <c:v>9508</c:v>
                </c:pt>
                <c:pt idx="9508">
                  <c:v>9509</c:v>
                </c:pt>
                <c:pt idx="9509">
                  <c:v>9510</c:v>
                </c:pt>
                <c:pt idx="9510">
                  <c:v>9511</c:v>
                </c:pt>
                <c:pt idx="9511">
                  <c:v>9512</c:v>
                </c:pt>
                <c:pt idx="9512">
                  <c:v>9513</c:v>
                </c:pt>
                <c:pt idx="9513">
                  <c:v>9514</c:v>
                </c:pt>
                <c:pt idx="9514">
                  <c:v>9515</c:v>
                </c:pt>
                <c:pt idx="9515">
                  <c:v>9516</c:v>
                </c:pt>
                <c:pt idx="9516">
                  <c:v>9517</c:v>
                </c:pt>
                <c:pt idx="9517">
                  <c:v>9518</c:v>
                </c:pt>
                <c:pt idx="9518">
                  <c:v>9519</c:v>
                </c:pt>
                <c:pt idx="9519">
                  <c:v>9520</c:v>
                </c:pt>
                <c:pt idx="9520">
                  <c:v>9521</c:v>
                </c:pt>
                <c:pt idx="9521">
                  <c:v>9522</c:v>
                </c:pt>
                <c:pt idx="9522">
                  <c:v>9523</c:v>
                </c:pt>
                <c:pt idx="9523">
                  <c:v>9524</c:v>
                </c:pt>
                <c:pt idx="9524">
                  <c:v>9525</c:v>
                </c:pt>
                <c:pt idx="9525">
                  <c:v>9526</c:v>
                </c:pt>
                <c:pt idx="9526">
                  <c:v>9527</c:v>
                </c:pt>
                <c:pt idx="9527">
                  <c:v>9528</c:v>
                </c:pt>
                <c:pt idx="9528">
                  <c:v>9529</c:v>
                </c:pt>
                <c:pt idx="9529">
                  <c:v>9530</c:v>
                </c:pt>
                <c:pt idx="9530">
                  <c:v>9531</c:v>
                </c:pt>
                <c:pt idx="9531">
                  <c:v>9532</c:v>
                </c:pt>
                <c:pt idx="9532">
                  <c:v>9533</c:v>
                </c:pt>
                <c:pt idx="9533">
                  <c:v>9534</c:v>
                </c:pt>
                <c:pt idx="9534">
                  <c:v>9535</c:v>
                </c:pt>
                <c:pt idx="9535">
                  <c:v>9536</c:v>
                </c:pt>
                <c:pt idx="9536">
                  <c:v>9537</c:v>
                </c:pt>
                <c:pt idx="9537">
                  <c:v>9538</c:v>
                </c:pt>
                <c:pt idx="9538">
                  <c:v>9539</c:v>
                </c:pt>
                <c:pt idx="9539">
                  <c:v>9540</c:v>
                </c:pt>
                <c:pt idx="9540">
                  <c:v>9541</c:v>
                </c:pt>
                <c:pt idx="9541">
                  <c:v>9542</c:v>
                </c:pt>
                <c:pt idx="9542">
                  <c:v>9543</c:v>
                </c:pt>
                <c:pt idx="9543">
                  <c:v>9544</c:v>
                </c:pt>
                <c:pt idx="9544">
                  <c:v>9545</c:v>
                </c:pt>
                <c:pt idx="9545">
                  <c:v>9546</c:v>
                </c:pt>
                <c:pt idx="9546">
                  <c:v>9547</c:v>
                </c:pt>
                <c:pt idx="9547">
                  <c:v>9548</c:v>
                </c:pt>
                <c:pt idx="9548">
                  <c:v>9549</c:v>
                </c:pt>
                <c:pt idx="9549">
                  <c:v>9550</c:v>
                </c:pt>
                <c:pt idx="9550">
                  <c:v>9551</c:v>
                </c:pt>
                <c:pt idx="9551">
                  <c:v>9552</c:v>
                </c:pt>
                <c:pt idx="9552">
                  <c:v>9553</c:v>
                </c:pt>
                <c:pt idx="9553">
                  <c:v>9554</c:v>
                </c:pt>
                <c:pt idx="9554">
                  <c:v>9555</c:v>
                </c:pt>
                <c:pt idx="9555">
                  <c:v>9556</c:v>
                </c:pt>
                <c:pt idx="9556">
                  <c:v>9557</c:v>
                </c:pt>
                <c:pt idx="9557">
                  <c:v>9558</c:v>
                </c:pt>
                <c:pt idx="9558">
                  <c:v>9559</c:v>
                </c:pt>
                <c:pt idx="9559">
                  <c:v>9560</c:v>
                </c:pt>
                <c:pt idx="9560">
                  <c:v>9561</c:v>
                </c:pt>
                <c:pt idx="9561">
                  <c:v>9562</c:v>
                </c:pt>
                <c:pt idx="9562">
                  <c:v>9563</c:v>
                </c:pt>
                <c:pt idx="9563">
                  <c:v>9564</c:v>
                </c:pt>
                <c:pt idx="9564">
                  <c:v>9565</c:v>
                </c:pt>
                <c:pt idx="9565">
                  <c:v>9566</c:v>
                </c:pt>
                <c:pt idx="9566">
                  <c:v>9567</c:v>
                </c:pt>
                <c:pt idx="9567">
                  <c:v>9568</c:v>
                </c:pt>
                <c:pt idx="9568">
                  <c:v>9569</c:v>
                </c:pt>
                <c:pt idx="9569">
                  <c:v>9570</c:v>
                </c:pt>
                <c:pt idx="9570">
                  <c:v>9571</c:v>
                </c:pt>
                <c:pt idx="9571">
                  <c:v>9572</c:v>
                </c:pt>
                <c:pt idx="9572">
                  <c:v>9573</c:v>
                </c:pt>
                <c:pt idx="9573">
                  <c:v>9574</c:v>
                </c:pt>
                <c:pt idx="9574">
                  <c:v>9575</c:v>
                </c:pt>
                <c:pt idx="9575">
                  <c:v>9576</c:v>
                </c:pt>
                <c:pt idx="9576">
                  <c:v>9577</c:v>
                </c:pt>
                <c:pt idx="9577">
                  <c:v>9578</c:v>
                </c:pt>
                <c:pt idx="9578">
                  <c:v>9579</c:v>
                </c:pt>
                <c:pt idx="9579">
                  <c:v>9580</c:v>
                </c:pt>
                <c:pt idx="9580">
                  <c:v>9581</c:v>
                </c:pt>
                <c:pt idx="9581">
                  <c:v>9582</c:v>
                </c:pt>
                <c:pt idx="9582">
                  <c:v>9583</c:v>
                </c:pt>
                <c:pt idx="9583">
                  <c:v>9584</c:v>
                </c:pt>
                <c:pt idx="9584">
                  <c:v>9585</c:v>
                </c:pt>
                <c:pt idx="9585">
                  <c:v>9586</c:v>
                </c:pt>
                <c:pt idx="9586">
                  <c:v>9587</c:v>
                </c:pt>
                <c:pt idx="9587">
                  <c:v>9588</c:v>
                </c:pt>
                <c:pt idx="9588">
                  <c:v>9589</c:v>
                </c:pt>
                <c:pt idx="9589">
                  <c:v>9590</c:v>
                </c:pt>
                <c:pt idx="9590">
                  <c:v>9591</c:v>
                </c:pt>
                <c:pt idx="9591">
                  <c:v>9592</c:v>
                </c:pt>
                <c:pt idx="9592">
                  <c:v>9593</c:v>
                </c:pt>
                <c:pt idx="9593">
                  <c:v>9594</c:v>
                </c:pt>
                <c:pt idx="9594">
                  <c:v>9595</c:v>
                </c:pt>
                <c:pt idx="9595">
                  <c:v>9596</c:v>
                </c:pt>
                <c:pt idx="9596">
                  <c:v>9597</c:v>
                </c:pt>
                <c:pt idx="9597">
                  <c:v>9598</c:v>
                </c:pt>
                <c:pt idx="9598">
                  <c:v>9599</c:v>
                </c:pt>
                <c:pt idx="9599">
                  <c:v>9600</c:v>
                </c:pt>
                <c:pt idx="9600">
                  <c:v>9601</c:v>
                </c:pt>
                <c:pt idx="9601">
                  <c:v>9602</c:v>
                </c:pt>
                <c:pt idx="9602">
                  <c:v>9603</c:v>
                </c:pt>
                <c:pt idx="9603">
                  <c:v>9604</c:v>
                </c:pt>
                <c:pt idx="9604">
                  <c:v>9605</c:v>
                </c:pt>
                <c:pt idx="9605">
                  <c:v>9606</c:v>
                </c:pt>
                <c:pt idx="9606">
                  <c:v>9607</c:v>
                </c:pt>
                <c:pt idx="9607">
                  <c:v>9608</c:v>
                </c:pt>
                <c:pt idx="9608">
                  <c:v>9609</c:v>
                </c:pt>
                <c:pt idx="9609">
                  <c:v>9610</c:v>
                </c:pt>
                <c:pt idx="9610">
                  <c:v>9611</c:v>
                </c:pt>
                <c:pt idx="9611">
                  <c:v>9612</c:v>
                </c:pt>
                <c:pt idx="9612">
                  <c:v>9613</c:v>
                </c:pt>
                <c:pt idx="9613">
                  <c:v>9614</c:v>
                </c:pt>
                <c:pt idx="9614">
                  <c:v>9615</c:v>
                </c:pt>
                <c:pt idx="9615">
                  <c:v>9616</c:v>
                </c:pt>
                <c:pt idx="9616">
                  <c:v>9617</c:v>
                </c:pt>
                <c:pt idx="9617">
                  <c:v>9618</c:v>
                </c:pt>
                <c:pt idx="9618">
                  <c:v>9619</c:v>
                </c:pt>
                <c:pt idx="9619">
                  <c:v>9620</c:v>
                </c:pt>
                <c:pt idx="9620">
                  <c:v>9621</c:v>
                </c:pt>
                <c:pt idx="9621">
                  <c:v>9622</c:v>
                </c:pt>
                <c:pt idx="9622">
                  <c:v>9623</c:v>
                </c:pt>
                <c:pt idx="9623">
                  <c:v>9624</c:v>
                </c:pt>
                <c:pt idx="9624">
                  <c:v>9625</c:v>
                </c:pt>
                <c:pt idx="9625">
                  <c:v>9626</c:v>
                </c:pt>
                <c:pt idx="9626">
                  <c:v>9627</c:v>
                </c:pt>
                <c:pt idx="9627">
                  <c:v>9628</c:v>
                </c:pt>
                <c:pt idx="9628">
                  <c:v>9629</c:v>
                </c:pt>
                <c:pt idx="9629">
                  <c:v>9630</c:v>
                </c:pt>
                <c:pt idx="9630">
                  <c:v>9631</c:v>
                </c:pt>
                <c:pt idx="9631">
                  <c:v>9632</c:v>
                </c:pt>
                <c:pt idx="9632">
                  <c:v>9633</c:v>
                </c:pt>
                <c:pt idx="9633">
                  <c:v>9634</c:v>
                </c:pt>
                <c:pt idx="9634">
                  <c:v>9635</c:v>
                </c:pt>
                <c:pt idx="9635">
                  <c:v>9636</c:v>
                </c:pt>
                <c:pt idx="9636">
                  <c:v>9637</c:v>
                </c:pt>
                <c:pt idx="9637">
                  <c:v>9638</c:v>
                </c:pt>
                <c:pt idx="9638">
                  <c:v>9639</c:v>
                </c:pt>
                <c:pt idx="9639">
                  <c:v>9640</c:v>
                </c:pt>
                <c:pt idx="9640">
                  <c:v>9641</c:v>
                </c:pt>
                <c:pt idx="9641">
                  <c:v>9642</c:v>
                </c:pt>
                <c:pt idx="9642">
                  <c:v>9643</c:v>
                </c:pt>
                <c:pt idx="9643">
                  <c:v>9644</c:v>
                </c:pt>
                <c:pt idx="9644">
                  <c:v>9645</c:v>
                </c:pt>
                <c:pt idx="9645">
                  <c:v>9646</c:v>
                </c:pt>
                <c:pt idx="9646">
                  <c:v>9647</c:v>
                </c:pt>
                <c:pt idx="9647">
                  <c:v>9648</c:v>
                </c:pt>
                <c:pt idx="9648">
                  <c:v>9649</c:v>
                </c:pt>
                <c:pt idx="9649">
                  <c:v>9650</c:v>
                </c:pt>
                <c:pt idx="9650">
                  <c:v>9651</c:v>
                </c:pt>
                <c:pt idx="9651">
                  <c:v>9652</c:v>
                </c:pt>
                <c:pt idx="9652">
                  <c:v>9653</c:v>
                </c:pt>
                <c:pt idx="9653">
                  <c:v>9654</c:v>
                </c:pt>
                <c:pt idx="9654">
                  <c:v>9655</c:v>
                </c:pt>
                <c:pt idx="9655">
                  <c:v>9656</c:v>
                </c:pt>
                <c:pt idx="9656">
                  <c:v>9657</c:v>
                </c:pt>
                <c:pt idx="9657">
                  <c:v>9658</c:v>
                </c:pt>
                <c:pt idx="9658">
                  <c:v>9659</c:v>
                </c:pt>
                <c:pt idx="9659">
                  <c:v>9660</c:v>
                </c:pt>
                <c:pt idx="9660">
                  <c:v>9661</c:v>
                </c:pt>
                <c:pt idx="9661">
                  <c:v>9662</c:v>
                </c:pt>
                <c:pt idx="9662">
                  <c:v>9663</c:v>
                </c:pt>
                <c:pt idx="9663">
                  <c:v>9664</c:v>
                </c:pt>
                <c:pt idx="9664">
                  <c:v>9665</c:v>
                </c:pt>
                <c:pt idx="9665">
                  <c:v>9666</c:v>
                </c:pt>
                <c:pt idx="9666">
                  <c:v>9667</c:v>
                </c:pt>
                <c:pt idx="9667">
                  <c:v>9668</c:v>
                </c:pt>
                <c:pt idx="9668">
                  <c:v>9669</c:v>
                </c:pt>
                <c:pt idx="9669">
                  <c:v>9670</c:v>
                </c:pt>
                <c:pt idx="9670">
                  <c:v>9671</c:v>
                </c:pt>
                <c:pt idx="9671">
                  <c:v>9672</c:v>
                </c:pt>
                <c:pt idx="9672">
                  <c:v>9673</c:v>
                </c:pt>
                <c:pt idx="9673">
                  <c:v>9674</c:v>
                </c:pt>
                <c:pt idx="9674">
                  <c:v>9675</c:v>
                </c:pt>
                <c:pt idx="9675">
                  <c:v>9676</c:v>
                </c:pt>
                <c:pt idx="9676">
                  <c:v>9677</c:v>
                </c:pt>
                <c:pt idx="9677">
                  <c:v>9678</c:v>
                </c:pt>
                <c:pt idx="9678">
                  <c:v>9679</c:v>
                </c:pt>
                <c:pt idx="9679">
                  <c:v>9680</c:v>
                </c:pt>
                <c:pt idx="9680">
                  <c:v>9681</c:v>
                </c:pt>
                <c:pt idx="9681">
                  <c:v>9682</c:v>
                </c:pt>
                <c:pt idx="9682">
                  <c:v>9683</c:v>
                </c:pt>
                <c:pt idx="9683">
                  <c:v>9684</c:v>
                </c:pt>
                <c:pt idx="9684">
                  <c:v>9685</c:v>
                </c:pt>
                <c:pt idx="9685">
                  <c:v>9686</c:v>
                </c:pt>
                <c:pt idx="9686">
                  <c:v>9687</c:v>
                </c:pt>
                <c:pt idx="9687">
                  <c:v>9688</c:v>
                </c:pt>
                <c:pt idx="9688">
                  <c:v>9689</c:v>
                </c:pt>
                <c:pt idx="9689">
                  <c:v>9690</c:v>
                </c:pt>
                <c:pt idx="9690">
                  <c:v>9691</c:v>
                </c:pt>
                <c:pt idx="9691">
                  <c:v>9692</c:v>
                </c:pt>
                <c:pt idx="9692">
                  <c:v>9693</c:v>
                </c:pt>
                <c:pt idx="9693">
                  <c:v>9694</c:v>
                </c:pt>
                <c:pt idx="9694">
                  <c:v>9695</c:v>
                </c:pt>
                <c:pt idx="9695">
                  <c:v>9696</c:v>
                </c:pt>
                <c:pt idx="9696">
                  <c:v>9697</c:v>
                </c:pt>
                <c:pt idx="9697">
                  <c:v>9698</c:v>
                </c:pt>
                <c:pt idx="9698">
                  <c:v>9699</c:v>
                </c:pt>
                <c:pt idx="9699">
                  <c:v>9700</c:v>
                </c:pt>
                <c:pt idx="9700">
                  <c:v>9701</c:v>
                </c:pt>
                <c:pt idx="9701">
                  <c:v>9702</c:v>
                </c:pt>
                <c:pt idx="9702">
                  <c:v>9703</c:v>
                </c:pt>
                <c:pt idx="9703">
                  <c:v>9704</c:v>
                </c:pt>
                <c:pt idx="9704">
                  <c:v>9705</c:v>
                </c:pt>
                <c:pt idx="9705">
                  <c:v>9706</c:v>
                </c:pt>
                <c:pt idx="9706">
                  <c:v>9707</c:v>
                </c:pt>
                <c:pt idx="9707">
                  <c:v>9708</c:v>
                </c:pt>
                <c:pt idx="9708">
                  <c:v>9709</c:v>
                </c:pt>
                <c:pt idx="9709">
                  <c:v>9710</c:v>
                </c:pt>
                <c:pt idx="9710">
                  <c:v>9711</c:v>
                </c:pt>
                <c:pt idx="9711">
                  <c:v>9712</c:v>
                </c:pt>
                <c:pt idx="9712">
                  <c:v>9713</c:v>
                </c:pt>
                <c:pt idx="9713">
                  <c:v>9714</c:v>
                </c:pt>
                <c:pt idx="9714">
                  <c:v>9715</c:v>
                </c:pt>
                <c:pt idx="9715">
                  <c:v>9716</c:v>
                </c:pt>
                <c:pt idx="9716">
                  <c:v>9717</c:v>
                </c:pt>
                <c:pt idx="9717">
                  <c:v>9718</c:v>
                </c:pt>
                <c:pt idx="9718">
                  <c:v>9719</c:v>
                </c:pt>
                <c:pt idx="9719">
                  <c:v>9720</c:v>
                </c:pt>
                <c:pt idx="9720">
                  <c:v>9721</c:v>
                </c:pt>
                <c:pt idx="9721">
                  <c:v>9722</c:v>
                </c:pt>
                <c:pt idx="9722">
                  <c:v>9723</c:v>
                </c:pt>
                <c:pt idx="9723">
                  <c:v>9724</c:v>
                </c:pt>
                <c:pt idx="9724">
                  <c:v>9725</c:v>
                </c:pt>
                <c:pt idx="9725">
                  <c:v>9726</c:v>
                </c:pt>
                <c:pt idx="9726">
                  <c:v>9727</c:v>
                </c:pt>
                <c:pt idx="9727">
                  <c:v>9728</c:v>
                </c:pt>
                <c:pt idx="9728">
                  <c:v>9729</c:v>
                </c:pt>
                <c:pt idx="9729">
                  <c:v>9730</c:v>
                </c:pt>
                <c:pt idx="9730">
                  <c:v>9731</c:v>
                </c:pt>
                <c:pt idx="9731">
                  <c:v>9732</c:v>
                </c:pt>
                <c:pt idx="9732">
                  <c:v>9733</c:v>
                </c:pt>
                <c:pt idx="9733">
                  <c:v>9734</c:v>
                </c:pt>
                <c:pt idx="9734">
                  <c:v>9735</c:v>
                </c:pt>
                <c:pt idx="9735">
                  <c:v>9736</c:v>
                </c:pt>
                <c:pt idx="9736">
                  <c:v>9737</c:v>
                </c:pt>
                <c:pt idx="9737">
                  <c:v>9738</c:v>
                </c:pt>
                <c:pt idx="9738">
                  <c:v>9739</c:v>
                </c:pt>
                <c:pt idx="9739">
                  <c:v>9740</c:v>
                </c:pt>
                <c:pt idx="9740">
                  <c:v>9741</c:v>
                </c:pt>
                <c:pt idx="9741">
                  <c:v>9742</c:v>
                </c:pt>
                <c:pt idx="9742">
                  <c:v>9743</c:v>
                </c:pt>
                <c:pt idx="9743">
                  <c:v>9744</c:v>
                </c:pt>
                <c:pt idx="9744">
                  <c:v>9745</c:v>
                </c:pt>
                <c:pt idx="9745">
                  <c:v>9746</c:v>
                </c:pt>
                <c:pt idx="9746">
                  <c:v>9747</c:v>
                </c:pt>
                <c:pt idx="9747">
                  <c:v>9748</c:v>
                </c:pt>
                <c:pt idx="9748">
                  <c:v>9749</c:v>
                </c:pt>
                <c:pt idx="9749">
                  <c:v>9750</c:v>
                </c:pt>
                <c:pt idx="9750">
                  <c:v>9751</c:v>
                </c:pt>
                <c:pt idx="9751">
                  <c:v>9752</c:v>
                </c:pt>
                <c:pt idx="9752">
                  <c:v>9753</c:v>
                </c:pt>
                <c:pt idx="9753">
                  <c:v>9754</c:v>
                </c:pt>
                <c:pt idx="9754">
                  <c:v>9755</c:v>
                </c:pt>
                <c:pt idx="9755">
                  <c:v>9756</c:v>
                </c:pt>
                <c:pt idx="9756">
                  <c:v>9757</c:v>
                </c:pt>
                <c:pt idx="9757">
                  <c:v>9758</c:v>
                </c:pt>
                <c:pt idx="9758">
                  <c:v>9759</c:v>
                </c:pt>
                <c:pt idx="9759">
                  <c:v>9760</c:v>
                </c:pt>
                <c:pt idx="9760">
                  <c:v>9761</c:v>
                </c:pt>
                <c:pt idx="9761">
                  <c:v>9762</c:v>
                </c:pt>
                <c:pt idx="9762">
                  <c:v>9763</c:v>
                </c:pt>
                <c:pt idx="9763">
                  <c:v>9764</c:v>
                </c:pt>
                <c:pt idx="9764">
                  <c:v>9765</c:v>
                </c:pt>
                <c:pt idx="9765">
                  <c:v>9766</c:v>
                </c:pt>
                <c:pt idx="9766">
                  <c:v>9767</c:v>
                </c:pt>
                <c:pt idx="9767">
                  <c:v>9768</c:v>
                </c:pt>
                <c:pt idx="9768">
                  <c:v>9769</c:v>
                </c:pt>
                <c:pt idx="9769">
                  <c:v>9770</c:v>
                </c:pt>
                <c:pt idx="9770">
                  <c:v>9771</c:v>
                </c:pt>
                <c:pt idx="9771">
                  <c:v>9772</c:v>
                </c:pt>
                <c:pt idx="9772">
                  <c:v>9773</c:v>
                </c:pt>
                <c:pt idx="9773">
                  <c:v>9774</c:v>
                </c:pt>
                <c:pt idx="9774">
                  <c:v>9775</c:v>
                </c:pt>
                <c:pt idx="9775">
                  <c:v>9776</c:v>
                </c:pt>
                <c:pt idx="9776">
                  <c:v>9777</c:v>
                </c:pt>
                <c:pt idx="9777">
                  <c:v>9778</c:v>
                </c:pt>
                <c:pt idx="9778">
                  <c:v>9779</c:v>
                </c:pt>
                <c:pt idx="9779">
                  <c:v>9780</c:v>
                </c:pt>
                <c:pt idx="9780">
                  <c:v>9781</c:v>
                </c:pt>
                <c:pt idx="9781">
                  <c:v>9782</c:v>
                </c:pt>
                <c:pt idx="9782">
                  <c:v>9783</c:v>
                </c:pt>
                <c:pt idx="9783">
                  <c:v>9784</c:v>
                </c:pt>
                <c:pt idx="9784">
                  <c:v>9785</c:v>
                </c:pt>
                <c:pt idx="9785">
                  <c:v>9786</c:v>
                </c:pt>
                <c:pt idx="9786">
                  <c:v>9787</c:v>
                </c:pt>
                <c:pt idx="9787">
                  <c:v>9788</c:v>
                </c:pt>
                <c:pt idx="9788">
                  <c:v>9789</c:v>
                </c:pt>
                <c:pt idx="9789">
                  <c:v>9790</c:v>
                </c:pt>
                <c:pt idx="9790">
                  <c:v>9791</c:v>
                </c:pt>
                <c:pt idx="9791">
                  <c:v>9792</c:v>
                </c:pt>
                <c:pt idx="9792">
                  <c:v>9793</c:v>
                </c:pt>
                <c:pt idx="9793">
                  <c:v>9794</c:v>
                </c:pt>
                <c:pt idx="9794">
                  <c:v>9795</c:v>
                </c:pt>
                <c:pt idx="9795">
                  <c:v>9796</c:v>
                </c:pt>
                <c:pt idx="9796">
                  <c:v>9797</c:v>
                </c:pt>
                <c:pt idx="9797">
                  <c:v>9798</c:v>
                </c:pt>
                <c:pt idx="9798">
                  <c:v>9799</c:v>
                </c:pt>
                <c:pt idx="9799">
                  <c:v>9800</c:v>
                </c:pt>
                <c:pt idx="9800">
                  <c:v>9801</c:v>
                </c:pt>
                <c:pt idx="9801">
                  <c:v>9802</c:v>
                </c:pt>
                <c:pt idx="9802">
                  <c:v>9803</c:v>
                </c:pt>
                <c:pt idx="9803">
                  <c:v>9804</c:v>
                </c:pt>
                <c:pt idx="9804">
                  <c:v>9805</c:v>
                </c:pt>
                <c:pt idx="9805">
                  <c:v>9806</c:v>
                </c:pt>
                <c:pt idx="9806">
                  <c:v>9807</c:v>
                </c:pt>
                <c:pt idx="9807">
                  <c:v>9808</c:v>
                </c:pt>
                <c:pt idx="9808">
                  <c:v>9809</c:v>
                </c:pt>
                <c:pt idx="9809">
                  <c:v>9810</c:v>
                </c:pt>
                <c:pt idx="9810">
                  <c:v>9811</c:v>
                </c:pt>
                <c:pt idx="9811">
                  <c:v>9812</c:v>
                </c:pt>
                <c:pt idx="9812">
                  <c:v>9813</c:v>
                </c:pt>
                <c:pt idx="9813">
                  <c:v>9814</c:v>
                </c:pt>
                <c:pt idx="9814">
                  <c:v>9815</c:v>
                </c:pt>
                <c:pt idx="9815">
                  <c:v>9816</c:v>
                </c:pt>
                <c:pt idx="9816">
                  <c:v>9817</c:v>
                </c:pt>
                <c:pt idx="9817">
                  <c:v>9818</c:v>
                </c:pt>
                <c:pt idx="9818">
                  <c:v>9819</c:v>
                </c:pt>
                <c:pt idx="9819">
                  <c:v>9820</c:v>
                </c:pt>
                <c:pt idx="9820">
                  <c:v>9821</c:v>
                </c:pt>
                <c:pt idx="9821">
                  <c:v>9822</c:v>
                </c:pt>
                <c:pt idx="9822">
                  <c:v>9823</c:v>
                </c:pt>
                <c:pt idx="9823">
                  <c:v>9824</c:v>
                </c:pt>
                <c:pt idx="9824">
                  <c:v>9825</c:v>
                </c:pt>
                <c:pt idx="9825">
                  <c:v>9826</c:v>
                </c:pt>
                <c:pt idx="9826">
                  <c:v>9827</c:v>
                </c:pt>
                <c:pt idx="9827">
                  <c:v>9828</c:v>
                </c:pt>
                <c:pt idx="9828">
                  <c:v>9829</c:v>
                </c:pt>
                <c:pt idx="9829">
                  <c:v>9830</c:v>
                </c:pt>
                <c:pt idx="9830">
                  <c:v>9831</c:v>
                </c:pt>
                <c:pt idx="9831">
                  <c:v>9832</c:v>
                </c:pt>
                <c:pt idx="9832">
                  <c:v>9833</c:v>
                </c:pt>
                <c:pt idx="9833">
                  <c:v>9834</c:v>
                </c:pt>
                <c:pt idx="9834">
                  <c:v>9835</c:v>
                </c:pt>
                <c:pt idx="9835">
                  <c:v>9836</c:v>
                </c:pt>
                <c:pt idx="9836">
                  <c:v>9837</c:v>
                </c:pt>
                <c:pt idx="9837">
                  <c:v>9838</c:v>
                </c:pt>
                <c:pt idx="9838">
                  <c:v>9839</c:v>
                </c:pt>
                <c:pt idx="9839">
                  <c:v>9840</c:v>
                </c:pt>
                <c:pt idx="9840">
                  <c:v>9841</c:v>
                </c:pt>
                <c:pt idx="9841">
                  <c:v>9842</c:v>
                </c:pt>
                <c:pt idx="9842">
                  <c:v>9843</c:v>
                </c:pt>
                <c:pt idx="9843">
                  <c:v>9844</c:v>
                </c:pt>
                <c:pt idx="9844">
                  <c:v>9845</c:v>
                </c:pt>
                <c:pt idx="9845">
                  <c:v>9846</c:v>
                </c:pt>
                <c:pt idx="9846">
                  <c:v>9847</c:v>
                </c:pt>
                <c:pt idx="9847">
                  <c:v>9848</c:v>
                </c:pt>
                <c:pt idx="9848">
                  <c:v>9849</c:v>
                </c:pt>
                <c:pt idx="9849">
                  <c:v>9850</c:v>
                </c:pt>
                <c:pt idx="9850">
                  <c:v>9851</c:v>
                </c:pt>
                <c:pt idx="9851">
                  <c:v>9852</c:v>
                </c:pt>
                <c:pt idx="9852">
                  <c:v>9853</c:v>
                </c:pt>
                <c:pt idx="9853">
                  <c:v>9854</c:v>
                </c:pt>
                <c:pt idx="9854">
                  <c:v>9855</c:v>
                </c:pt>
                <c:pt idx="9855">
                  <c:v>9856</c:v>
                </c:pt>
                <c:pt idx="9856">
                  <c:v>9857</c:v>
                </c:pt>
                <c:pt idx="9857">
                  <c:v>9858</c:v>
                </c:pt>
                <c:pt idx="9858">
                  <c:v>9859</c:v>
                </c:pt>
                <c:pt idx="9859">
                  <c:v>9860</c:v>
                </c:pt>
                <c:pt idx="9860">
                  <c:v>9861</c:v>
                </c:pt>
                <c:pt idx="9861">
                  <c:v>9862</c:v>
                </c:pt>
                <c:pt idx="9862">
                  <c:v>9863</c:v>
                </c:pt>
                <c:pt idx="9863">
                  <c:v>9864</c:v>
                </c:pt>
                <c:pt idx="9864">
                  <c:v>9865</c:v>
                </c:pt>
                <c:pt idx="9865">
                  <c:v>9866</c:v>
                </c:pt>
                <c:pt idx="9866">
                  <c:v>9867</c:v>
                </c:pt>
                <c:pt idx="9867">
                  <c:v>9868</c:v>
                </c:pt>
                <c:pt idx="9868">
                  <c:v>9869</c:v>
                </c:pt>
                <c:pt idx="9869">
                  <c:v>9870</c:v>
                </c:pt>
                <c:pt idx="9870">
                  <c:v>9871</c:v>
                </c:pt>
                <c:pt idx="9871">
                  <c:v>9872</c:v>
                </c:pt>
                <c:pt idx="9872">
                  <c:v>9873</c:v>
                </c:pt>
                <c:pt idx="9873">
                  <c:v>9874</c:v>
                </c:pt>
                <c:pt idx="9874">
                  <c:v>9875</c:v>
                </c:pt>
                <c:pt idx="9875">
                  <c:v>9876</c:v>
                </c:pt>
                <c:pt idx="9876">
                  <c:v>9877</c:v>
                </c:pt>
                <c:pt idx="9877">
                  <c:v>9878</c:v>
                </c:pt>
                <c:pt idx="9878">
                  <c:v>9879</c:v>
                </c:pt>
                <c:pt idx="9879">
                  <c:v>9880</c:v>
                </c:pt>
                <c:pt idx="9880">
                  <c:v>9881</c:v>
                </c:pt>
                <c:pt idx="9881">
                  <c:v>9882</c:v>
                </c:pt>
                <c:pt idx="9882">
                  <c:v>9883</c:v>
                </c:pt>
                <c:pt idx="9883">
                  <c:v>9884</c:v>
                </c:pt>
                <c:pt idx="9884">
                  <c:v>9885</c:v>
                </c:pt>
                <c:pt idx="9885">
                  <c:v>9886</c:v>
                </c:pt>
                <c:pt idx="9886">
                  <c:v>9887</c:v>
                </c:pt>
                <c:pt idx="9887">
                  <c:v>9888</c:v>
                </c:pt>
                <c:pt idx="9888">
                  <c:v>9889</c:v>
                </c:pt>
                <c:pt idx="9889">
                  <c:v>9890</c:v>
                </c:pt>
                <c:pt idx="9890">
                  <c:v>9891</c:v>
                </c:pt>
                <c:pt idx="9891">
                  <c:v>9892</c:v>
                </c:pt>
                <c:pt idx="9892">
                  <c:v>9893</c:v>
                </c:pt>
                <c:pt idx="9893">
                  <c:v>9894</c:v>
                </c:pt>
                <c:pt idx="9894">
                  <c:v>9895</c:v>
                </c:pt>
                <c:pt idx="9895">
                  <c:v>9896</c:v>
                </c:pt>
                <c:pt idx="9896">
                  <c:v>9897</c:v>
                </c:pt>
                <c:pt idx="9897">
                  <c:v>9898</c:v>
                </c:pt>
                <c:pt idx="9898">
                  <c:v>9899</c:v>
                </c:pt>
                <c:pt idx="9899">
                  <c:v>9900</c:v>
                </c:pt>
                <c:pt idx="9900">
                  <c:v>9901</c:v>
                </c:pt>
                <c:pt idx="9901">
                  <c:v>9902</c:v>
                </c:pt>
                <c:pt idx="9902">
                  <c:v>9903</c:v>
                </c:pt>
                <c:pt idx="9903">
                  <c:v>9904</c:v>
                </c:pt>
                <c:pt idx="9904">
                  <c:v>9905</c:v>
                </c:pt>
                <c:pt idx="9905">
                  <c:v>9906</c:v>
                </c:pt>
                <c:pt idx="9906">
                  <c:v>9907</c:v>
                </c:pt>
                <c:pt idx="9907">
                  <c:v>9908</c:v>
                </c:pt>
                <c:pt idx="9908">
                  <c:v>9909</c:v>
                </c:pt>
                <c:pt idx="9909">
                  <c:v>9910</c:v>
                </c:pt>
                <c:pt idx="9910">
                  <c:v>9911</c:v>
                </c:pt>
                <c:pt idx="9911">
                  <c:v>9912</c:v>
                </c:pt>
                <c:pt idx="9912">
                  <c:v>9913</c:v>
                </c:pt>
                <c:pt idx="9913">
                  <c:v>9914</c:v>
                </c:pt>
                <c:pt idx="9914">
                  <c:v>9915</c:v>
                </c:pt>
                <c:pt idx="9915">
                  <c:v>9916</c:v>
                </c:pt>
                <c:pt idx="9916">
                  <c:v>9917</c:v>
                </c:pt>
                <c:pt idx="9917">
                  <c:v>9918</c:v>
                </c:pt>
                <c:pt idx="9918">
                  <c:v>9919</c:v>
                </c:pt>
                <c:pt idx="9919">
                  <c:v>9920</c:v>
                </c:pt>
                <c:pt idx="9920">
                  <c:v>9921</c:v>
                </c:pt>
                <c:pt idx="9921">
                  <c:v>9922</c:v>
                </c:pt>
                <c:pt idx="9922">
                  <c:v>9923</c:v>
                </c:pt>
                <c:pt idx="9923">
                  <c:v>9924</c:v>
                </c:pt>
                <c:pt idx="9924">
                  <c:v>9925</c:v>
                </c:pt>
                <c:pt idx="9925">
                  <c:v>9926</c:v>
                </c:pt>
                <c:pt idx="9926">
                  <c:v>9927</c:v>
                </c:pt>
                <c:pt idx="9927">
                  <c:v>9928</c:v>
                </c:pt>
                <c:pt idx="9928">
                  <c:v>9929</c:v>
                </c:pt>
                <c:pt idx="9929">
                  <c:v>9930</c:v>
                </c:pt>
                <c:pt idx="9930">
                  <c:v>9931</c:v>
                </c:pt>
                <c:pt idx="9931">
                  <c:v>9932</c:v>
                </c:pt>
                <c:pt idx="9932">
                  <c:v>9933</c:v>
                </c:pt>
                <c:pt idx="9933">
                  <c:v>9934</c:v>
                </c:pt>
                <c:pt idx="9934">
                  <c:v>9935</c:v>
                </c:pt>
                <c:pt idx="9935">
                  <c:v>9936</c:v>
                </c:pt>
                <c:pt idx="9936">
                  <c:v>9937</c:v>
                </c:pt>
                <c:pt idx="9937">
                  <c:v>9938</c:v>
                </c:pt>
                <c:pt idx="9938">
                  <c:v>9939</c:v>
                </c:pt>
                <c:pt idx="9939">
                  <c:v>9940</c:v>
                </c:pt>
                <c:pt idx="9940">
                  <c:v>9941</c:v>
                </c:pt>
                <c:pt idx="9941">
                  <c:v>9942</c:v>
                </c:pt>
                <c:pt idx="9942">
                  <c:v>9943</c:v>
                </c:pt>
                <c:pt idx="9943">
                  <c:v>9944</c:v>
                </c:pt>
                <c:pt idx="9944">
                  <c:v>9945</c:v>
                </c:pt>
                <c:pt idx="9945">
                  <c:v>9946</c:v>
                </c:pt>
                <c:pt idx="9946">
                  <c:v>9947</c:v>
                </c:pt>
                <c:pt idx="9947">
                  <c:v>9948</c:v>
                </c:pt>
                <c:pt idx="9948">
                  <c:v>9949</c:v>
                </c:pt>
                <c:pt idx="9949">
                  <c:v>9950</c:v>
                </c:pt>
                <c:pt idx="9950">
                  <c:v>9951</c:v>
                </c:pt>
                <c:pt idx="9951">
                  <c:v>9952</c:v>
                </c:pt>
                <c:pt idx="9952">
                  <c:v>9953</c:v>
                </c:pt>
                <c:pt idx="9953">
                  <c:v>9954</c:v>
                </c:pt>
                <c:pt idx="9954">
                  <c:v>9955</c:v>
                </c:pt>
                <c:pt idx="9955">
                  <c:v>9956</c:v>
                </c:pt>
                <c:pt idx="9956">
                  <c:v>9957</c:v>
                </c:pt>
                <c:pt idx="9957">
                  <c:v>9958</c:v>
                </c:pt>
                <c:pt idx="9958">
                  <c:v>9959</c:v>
                </c:pt>
                <c:pt idx="9959">
                  <c:v>9960</c:v>
                </c:pt>
                <c:pt idx="9960">
                  <c:v>9961</c:v>
                </c:pt>
                <c:pt idx="9961">
                  <c:v>9962</c:v>
                </c:pt>
                <c:pt idx="9962">
                  <c:v>9963</c:v>
                </c:pt>
                <c:pt idx="9963">
                  <c:v>9964</c:v>
                </c:pt>
                <c:pt idx="9964">
                  <c:v>9965</c:v>
                </c:pt>
                <c:pt idx="9965">
                  <c:v>9966</c:v>
                </c:pt>
                <c:pt idx="9966">
                  <c:v>9967</c:v>
                </c:pt>
                <c:pt idx="9967">
                  <c:v>9968</c:v>
                </c:pt>
                <c:pt idx="9968">
                  <c:v>9969</c:v>
                </c:pt>
                <c:pt idx="9969">
                  <c:v>9970</c:v>
                </c:pt>
                <c:pt idx="9970">
                  <c:v>9971</c:v>
                </c:pt>
                <c:pt idx="9971">
                  <c:v>9972</c:v>
                </c:pt>
                <c:pt idx="9972">
                  <c:v>9973</c:v>
                </c:pt>
                <c:pt idx="9973">
                  <c:v>9974</c:v>
                </c:pt>
                <c:pt idx="9974">
                  <c:v>9975</c:v>
                </c:pt>
                <c:pt idx="9975">
                  <c:v>9976</c:v>
                </c:pt>
                <c:pt idx="9976">
                  <c:v>9977</c:v>
                </c:pt>
                <c:pt idx="9977">
                  <c:v>9978</c:v>
                </c:pt>
                <c:pt idx="9978">
                  <c:v>9979</c:v>
                </c:pt>
                <c:pt idx="9979">
                  <c:v>9980</c:v>
                </c:pt>
                <c:pt idx="9980">
                  <c:v>9981</c:v>
                </c:pt>
                <c:pt idx="9981">
                  <c:v>9982</c:v>
                </c:pt>
                <c:pt idx="9982">
                  <c:v>9983</c:v>
                </c:pt>
                <c:pt idx="9983">
                  <c:v>9984</c:v>
                </c:pt>
                <c:pt idx="9984">
                  <c:v>9985</c:v>
                </c:pt>
                <c:pt idx="9985">
                  <c:v>9986</c:v>
                </c:pt>
                <c:pt idx="9986">
                  <c:v>9987</c:v>
                </c:pt>
                <c:pt idx="9987">
                  <c:v>9988</c:v>
                </c:pt>
                <c:pt idx="9988">
                  <c:v>9989</c:v>
                </c:pt>
                <c:pt idx="9989">
                  <c:v>9990</c:v>
                </c:pt>
                <c:pt idx="9990">
                  <c:v>9991</c:v>
                </c:pt>
                <c:pt idx="9991">
                  <c:v>9992</c:v>
                </c:pt>
                <c:pt idx="9992">
                  <c:v>9993</c:v>
                </c:pt>
                <c:pt idx="9993">
                  <c:v>9994</c:v>
                </c:pt>
                <c:pt idx="9994">
                  <c:v>9995</c:v>
                </c:pt>
                <c:pt idx="9995">
                  <c:v>9996</c:v>
                </c:pt>
                <c:pt idx="9996">
                  <c:v>9997</c:v>
                </c:pt>
                <c:pt idx="9997">
                  <c:v>9998</c:v>
                </c:pt>
                <c:pt idx="9998">
                  <c:v>9999</c:v>
                </c:pt>
                <c:pt idx="9999">
                  <c:v>10000</c:v>
                </c:pt>
                <c:pt idx="10000">
                  <c:v>10100</c:v>
                </c:pt>
                <c:pt idx="10001">
                  <c:v>10200</c:v>
                </c:pt>
                <c:pt idx="10002">
                  <c:v>10300</c:v>
                </c:pt>
                <c:pt idx="10003">
                  <c:v>10400</c:v>
                </c:pt>
                <c:pt idx="10004">
                  <c:v>10500</c:v>
                </c:pt>
                <c:pt idx="10005">
                  <c:v>10600</c:v>
                </c:pt>
                <c:pt idx="10006">
                  <c:v>10700</c:v>
                </c:pt>
                <c:pt idx="10007">
                  <c:v>10800</c:v>
                </c:pt>
                <c:pt idx="10008">
                  <c:v>10900</c:v>
                </c:pt>
                <c:pt idx="10009">
                  <c:v>11000</c:v>
                </c:pt>
                <c:pt idx="10010">
                  <c:v>11100</c:v>
                </c:pt>
                <c:pt idx="10011">
                  <c:v>11200</c:v>
                </c:pt>
                <c:pt idx="10012">
                  <c:v>11300</c:v>
                </c:pt>
                <c:pt idx="10013">
                  <c:v>11400</c:v>
                </c:pt>
                <c:pt idx="10014">
                  <c:v>11500</c:v>
                </c:pt>
                <c:pt idx="10015">
                  <c:v>11600</c:v>
                </c:pt>
                <c:pt idx="10016">
                  <c:v>11700</c:v>
                </c:pt>
                <c:pt idx="10017">
                  <c:v>11800</c:v>
                </c:pt>
                <c:pt idx="10018">
                  <c:v>11900</c:v>
                </c:pt>
                <c:pt idx="10019">
                  <c:v>12000</c:v>
                </c:pt>
                <c:pt idx="10020">
                  <c:v>12100</c:v>
                </c:pt>
                <c:pt idx="10021">
                  <c:v>12200</c:v>
                </c:pt>
                <c:pt idx="10022">
                  <c:v>12300</c:v>
                </c:pt>
                <c:pt idx="10023">
                  <c:v>12400</c:v>
                </c:pt>
                <c:pt idx="10024">
                  <c:v>12500</c:v>
                </c:pt>
                <c:pt idx="10025">
                  <c:v>12600</c:v>
                </c:pt>
                <c:pt idx="10026">
                  <c:v>12700</c:v>
                </c:pt>
                <c:pt idx="10027">
                  <c:v>12800</c:v>
                </c:pt>
                <c:pt idx="10028">
                  <c:v>12900</c:v>
                </c:pt>
                <c:pt idx="10029">
                  <c:v>13000</c:v>
                </c:pt>
                <c:pt idx="10030">
                  <c:v>13100</c:v>
                </c:pt>
                <c:pt idx="10031">
                  <c:v>13200</c:v>
                </c:pt>
                <c:pt idx="10032">
                  <c:v>13300</c:v>
                </c:pt>
                <c:pt idx="10033">
                  <c:v>13400</c:v>
                </c:pt>
                <c:pt idx="10034">
                  <c:v>13500</c:v>
                </c:pt>
                <c:pt idx="10035">
                  <c:v>13600</c:v>
                </c:pt>
                <c:pt idx="10036">
                  <c:v>13700</c:v>
                </c:pt>
                <c:pt idx="10037">
                  <c:v>13800</c:v>
                </c:pt>
                <c:pt idx="10038">
                  <c:v>13900</c:v>
                </c:pt>
                <c:pt idx="10039">
                  <c:v>14000</c:v>
                </c:pt>
                <c:pt idx="10040">
                  <c:v>14100</c:v>
                </c:pt>
                <c:pt idx="10041">
                  <c:v>14200</c:v>
                </c:pt>
                <c:pt idx="10042">
                  <c:v>14300</c:v>
                </c:pt>
                <c:pt idx="10043">
                  <c:v>14400</c:v>
                </c:pt>
                <c:pt idx="10044">
                  <c:v>14500</c:v>
                </c:pt>
                <c:pt idx="10045">
                  <c:v>14600</c:v>
                </c:pt>
                <c:pt idx="10046">
                  <c:v>14700</c:v>
                </c:pt>
                <c:pt idx="10047">
                  <c:v>14800</c:v>
                </c:pt>
                <c:pt idx="10048">
                  <c:v>14900</c:v>
                </c:pt>
                <c:pt idx="10049">
                  <c:v>15000</c:v>
                </c:pt>
                <c:pt idx="10050">
                  <c:v>15100</c:v>
                </c:pt>
                <c:pt idx="10051">
                  <c:v>15200</c:v>
                </c:pt>
                <c:pt idx="10052">
                  <c:v>15300</c:v>
                </c:pt>
                <c:pt idx="10053">
                  <c:v>15400</c:v>
                </c:pt>
                <c:pt idx="10054">
                  <c:v>15500</c:v>
                </c:pt>
                <c:pt idx="10055">
                  <c:v>15600</c:v>
                </c:pt>
                <c:pt idx="10056">
                  <c:v>15700</c:v>
                </c:pt>
                <c:pt idx="10057">
                  <c:v>15800</c:v>
                </c:pt>
                <c:pt idx="10058">
                  <c:v>15900</c:v>
                </c:pt>
                <c:pt idx="10059">
                  <c:v>16000</c:v>
                </c:pt>
                <c:pt idx="10060">
                  <c:v>16100</c:v>
                </c:pt>
                <c:pt idx="10061">
                  <c:v>16200</c:v>
                </c:pt>
                <c:pt idx="10062">
                  <c:v>16300</c:v>
                </c:pt>
                <c:pt idx="10063">
                  <c:v>16400</c:v>
                </c:pt>
                <c:pt idx="10064">
                  <c:v>16500</c:v>
                </c:pt>
                <c:pt idx="10065">
                  <c:v>16600</c:v>
                </c:pt>
                <c:pt idx="10066">
                  <c:v>16700</c:v>
                </c:pt>
                <c:pt idx="10067">
                  <c:v>16800</c:v>
                </c:pt>
                <c:pt idx="10068">
                  <c:v>16900</c:v>
                </c:pt>
                <c:pt idx="10069">
                  <c:v>17000</c:v>
                </c:pt>
                <c:pt idx="10070">
                  <c:v>17100</c:v>
                </c:pt>
                <c:pt idx="10071">
                  <c:v>17200</c:v>
                </c:pt>
                <c:pt idx="10072">
                  <c:v>17300</c:v>
                </c:pt>
                <c:pt idx="10073">
                  <c:v>17400</c:v>
                </c:pt>
                <c:pt idx="10074">
                  <c:v>17500</c:v>
                </c:pt>
                <c:pt idx="10075">
                  <c:v>17600</c:v>
                </c:pt>
                <c:pt idx="10076">
                  <c:v>17700</c:v>
                </c:pt>
                <c:pt idx="10077">
                  <c:v>17800</c:v>
                </c:pt>
                <c:pt idx="10078">
                  <c:v>17900</c:v>
                </c:pt>
                <c:pt idx="10079">
                  <c:v>18000</c:v>
                </c:pt>
                <c:pt idx="10080">
                  <c:v>18100</c:v>
                </c:pt>
                <c:pt idx="10081">
                  <c:v>18200</c:v>
                </c:pt>
                <c:pt idx="10082">
                  <c:v>18300</c:v>
                </c:pt>
                <c:pt idx="10083">
                  <c:v>18400</c:v>
                </c:pt>
                <c:pt idx="10084">
                  <c:v>18500</c:v>
                </c:pt>
                <c:pt idx="10085">
                  <c:v>18600</c:v>
                </c:pt>
                <c:pt idx="10086">
                  <c:v>18700</c:v>
                </c:pt>
                <c:pt idx="10087">
                  <c:v>18800</c:v>
                </c:pt>
                <c:pt idx="10088">
                  <c:v>18900</c:v>
                </c:pt>
                <c:pt idx="10089">
                  <c:v>19000</c:v>
                </c:pt>
                <c:pt idx="10090">
                  <c:v>19100</c:v>
                </c:pt>
                <c:pt idx="10091">
                  <c:v>19200</c:v>
                </c:pt>
                <c:pt idx="10092">
                  <c:v>19300</c:v>
                </c:pt>
                <c:pt idx="10093">
                  <c:v>19400</c:v>
                </c:pt>
                <c:pt idx="10094">
                  <c:v>19500</c:v>
                </c:pt>
                <c:pt idx="10095">
                  <c:v>19600</c:v>
                </c:pt>
                <c:pt idx="10096">
                  <c:v>19700</c:v>
                </c:pt>
                <c:pt idx="10097">
                  <c:v>19800</c:v>
                </c:pt>
                <c:pt idx="10098">
                  <c:v>19900</c:v>
                </c:pt>
                <c:pt idx="10099">
                  <c:v>20000</c:v>
                </c:pt>
                <c:pt idx="10100">
                  <c:v>20100</c:v>
                </c:pt>
                <c:pt idx="10101">
                  <c:v>20200</c:v>
                </c:pt>
                <c:pt idx="10102">
                  <c:v>20300</c:v>
                </c:pt>
                <c:pt idx="10103">
                  <c:v>20400</c:v>
                </c:pt>
                <c:pt idx="10104">
                  <c:v>20500</c:v>
                </c:pt>
                <c:pt idx="10105">
                  <c:v>20600</c:v>
                </c:pt>
                <c:pt idx="10106">
                  <c:v>20700</c:v>
                </c:pt>
                <c:pt idx="10107">
                  <c:v>20800</c:v>
                </c:pt>
                <c:pt idx="10108">
                  <c:v>20900</c:v>
                </c:pt>
                <c:pt idx="10109">
                  <c:v>21000</c:v>
                </c:pt>
                <c:pt idx="10110">
                  <c:v>21100</c:v>
                </c:pt>
                <c:pt idx="10111">
                  <c:v>21200</c:v>
                </c:pt>
                <c:pt idx="10112">
                  <c:v>21300</c:v>
                </c:pt>
                <c:pt idx="10113">
                  <c:v>21400</c:v>
                </c:pt>
                <c:pt idx="10114">
                  <c:v>21500</c:v>
                </c:pt>
                <c:pt idx="10115">
                  <c:v>21600</c:v>
                </c:pt>
                <c:pt idx="10116">
                  <c:v>21700</c:v>
                </c:pt>
                <c:pt idx="10117">
                  <c:v>21800</c:v>
                </c:pt>
                <c:pt idx="10118">
                  <c:v>21900</c:v>
                </c:pt>
                <c:pt idx="10119">
                  <c:v>22000</c:v>
                </c:pt>
                <c:pt idx="10120">
                  <c:v>22100</c:v>
                </c:pt>
                <c:pt idx="10121">
                  <c:v>22200</c:v>
                </c:pt>
                <c:pt idx="10122">
                  <c:v>22300</c:v>
                </c:pt>
                <c:pt idx="10123">
                  <c:v>22400</c:v>
                </c:pt>
                <c:pt idx="10124">
                  <c:v>22500</c:v>
                </c:pt>
                <c:pt idx="10125">
                  <c:v>22600</c:v>
                </c:pt>
                <c:pt idx="10126">
                  <c:v>22700</c:v>
                </c:pt>
                <c:pt idx="10127">
                  <c:v>22800</c:v>
                </c:pt>
                <c:pt idx="10128">
                  <c:v>22900</c:v>
                </c:pt>
                <c:pt idx="10129">
                  <c:v>23000</c:v>
                </c:pt>
                <c:pt idx="10130">
                  <c:v>23100</c:v>
                </c:pt>
                <c:pt idx="10131">
                  <c:v>23200</c:v>
                </c:pt>
                <c:pt idx="10132">
                  <c:v>23300</c:v>
                </c:pt>
                <c:pt idx="10133">
                  <c:v>23400</c:v>
                </c:pt>
                <c:pt idx="10134">
                  <c:v>23500</c:v>
                </c:pt>
                <c:pt idx="10135">
                  <c:v>23600</c:v>
                </c:pt>
                <c:pt idx="10136">
                  <c:v>23700</c:v>
                </c:pt>
                <c:pt idx="10137">
                  <c:v>23800</c:v>
                </c:pt>
                <c:pt idx="10138">
                  <c:v>23900</c:v>
                </c:pt>
                <c:pt idx="10139">
                  <c:v>24000</c:v>
                </c:pt>
                <c:pt idx="10140">
                  <c:v>24100</c:v>
                </c:pt>
                <c:pt idx="10141">
                  <c:v>24200</c:v>
                </c:pt>
                <c:pt idx="10142">
                  <c:v>24300</c:v>
                </c:pt>
                <c:pt idx="10143">
                  <c:v>24400</c:v>
                </c:pt>
                <c:pt idx="10144">
                  <c:v>24500</c:v>
                </c:pt>
                <c:pt idx="10145">
                  <c:v>24600</c:v>
                </c:pt>
                <c:pt idx="10146">
                  <c:v>24700</c:v>
                </c:pt>
                <c:pt idx="10147">
                  <c:v>24800</c:v>
                </c:pt>
                <c:pt idx="10148">
                  <c:v>24900</c:v>
                </c:pt>
                <c:pt idx="10149">
                  <c:v>25000</c:v>
                </c:pt>
                <c:pt idx="10150">
                  <c:v>25100</c:v>
                </c:pt>
                <c:pt idx="10151">
                  <c:v>25200</c:v>
                </c:pt>
                <c:pt idx="10152">
                  <c:v>25300</c:v>
                </c:pt>
                <c:pt idx="10153">
                  <c:v>25400</c:v>
                </c:pt>
                <c:pt idx="10154">
                  <c:v>25500</c:v>
                </c:pt>
                <c:pt idx="10155">
                  <c:v>25600</c:v>
                </c:pt>
                <c:pt idx="10156">
                  <c:v>25700</c:v>
                </c:pt>
                <c:pt idx="10157">
                  <c:v>25800</c:v>
                </c:pt>
                <c:pt idx="10158">
                  <c:v>25900</c:v>
                </c:pt>
                <c:pt idx="10159">
                  <c:v>26000</c:v>
                </c:pt>
                <c:pt idx="10160">
                  <c:v>26100</c:v>
                </c:pt>
                <c:pt idx="10161">
                  <c:v>26200</c:v>
                </c:pt>
                <c:pt idx="10162">
                  <c:v>26300</c:v>
                </c:pt>
                <c:pt idx="10163">
                  <c:v>26400</c:v>
                </c:pt>
                <c:pt idx="10164">
                  <c:v>26500</c:v>
                </c:pt>
                <c:pt idx="10165">
                  <c:v>26600</c:v>
                </c:pt>
                <c:pt idx="10166">
                  <c:v>26700</c:v>
                </c:pt>
                <c:pt idx="10167">
                  <c:v>26800</c:v>
                </c:pt>
                <c:pt idx="10168">
                  <c:v>26900</c:v>
                </c:pt>
                <c:pt idx="10169">
                  <c:v>27000</c:v>
                </c:pt>
                <c:pt idx="10170">
                  <c:v>27100</c:v>
                </c:pt>
                <c:pt idx="10171">
                  <c:v>27200</c:v>
                </c:pt>
                <c:pt idx="10172">
                  <c:v>27300</c:v>
                </c:pt>
                <c:pt idx="10173">
                  <c:v>27400</c:v>
                </c:pt>
                <c:pt idx="10174">
                  <c:v>27500</c:v>
                </c:pt>
                <c:pt idx="10175">
                  <c:v>27600</c:v>
                </c:pt>
                <c:pt idx="10176">
                  <c:v>27700</c:v>
                </c:pt>
                <c:pt idx="10177">
                  <c:v>27800</c:v>
                </c:pt>
                <c:pt idx="10178">
                  <c:v>27900</c:v>
                </c:pt>
                <c:pt idx="10179">
                  <c:v>28000</c:v>
                </c:pt>
                <c:pt idx="10180">
                  <c:v>28100</c:v>
                </c:pt>
                <c:pt idx="10181">
                  <c:v>28200</c:v>
                </c:pt>
                <c:pt idx="10182">
                  <c:v>28300</c:v>
                </c:pt>
                <c:pt idx="10183">
                  <c:v>28400</c:v>
                </c:pt>
                <c:pt idx="10184">
                  <c:v>28500</c:v>
                </c:pt>
                <c:pt idx="10185">
                  <c:v>28600</c:v>
                </c:pt>
                <c:pt idx="10186">
                  <c:v>28700</c:v>
                </c:pt>
                <c:pt idx="10187">
                  <c:v>28800</c:v>
                </c:pt>
                <c:pt idx="10188">
                  <c:v>28900</c:v>
                </c:pt>
                <c:pt idx="10189">
                  <c:v>29000</c:v>
                </c:pt>
                <c:pt idx="10190">
                  <c:v>29100</c:v>
                </c:pt>
                <c:pt idx="10191">
                  <c:v>29200</c:v>
                </c:pt>
                <c:pt idx="10192">
                  <c:v>29300</c:v>
                </c:pt>
                <c:pt idx="10193">
                  <c:v>29400</c:v>
                </c:pt>
                <c:pt idx="10194">
                  <c:v>29500</c:v>
                </c:pt>
                <c:pt idx="10195">
                  <c:v>29600</c:v>
                </c:pt>
                <c:pt idx="10196">
                  <c:v>29700</c:v>
                </c:pt>
                <c:pt idx="10197">
                  <c:v>29800</c:v>
                </c:pt>
                <c:pt idx="10198">
                  <c:v>29900</c:v>
                </c:pt>
                <c:pt idx="10199">
                  <c:v>30000</c:v>
                </c:pt>
                <c:pt idx="10200">
                  <c:v>30100</c:v>
                </c:pt>
                <c:pt idx="10201">
                  <c:v>30200</c:v>
                </c:pt>
                <c:pt idx="10202">
                  <c:v>30300</c:v>
                </c:pt>
                <c:pt idx="10203">
                  <c:v>30400</c:v>
                </c:pt>
                <c:pt idx="10204">
                  <c:v>30500</c:v>
                </c:pt>
                <c:pt idx="10205">
                  <c:v>30600</c:v>
                </c:pt>
                <c:pt idx="10206">
                  <c:v>30700</c:v>
                </c:pt>
                <c:pt idx="10207">
                  <c:v>30800</c:v>
                </c:pt>
                <c:pt idx="10208">
                  <c:v>30900</c:v>
                </c:pt>
                <c:pt idx="10209">
                  <c:v>31000</c:v>
                </c:pt>
                <c:pt idx="10210">
                  <c:v>31100</c:v>
                </c:pt>
                <c:pt idx="10211">
                  <c:v>31200</c:v>
                </c:pt>
                <c:pt idx="10212">
                  <c:v>31300</c:v>
                </c:pt>
                <c:pt idx="10213">
                  <c:v>31400</c:v>
                </c:pt>
                <c:pt idx="10214">
                  <c:v>31500</c:v>
                </c:pt>
                <c:pt idx="10215">
                  <c:v>31600</c:v>
                </c:pt>
                <c:pt idx="10216">
                  <c:v>31700</c:v>
                </c:pt>
                <c:pt idx="10217">
                  <c:v>31800</c:v>
                </c:pt>
                <c:pt idx="10218">
                  <c:v>31900</c:v>
                </c:pt>
                <c:pt idx="10219">
                  <c:v>32000</c:v>
                </c:pt>
                <c:pt idx="10220">
                  <c:v>32100</c:v>
                </c:pt>
                <c:pt idx="10221">
                  <c:v>32200</c:v>
                </c:pt>
                <c:pt idx="10222">
                  <c:v>32300</c:v>
                </c:pt>
                <c:pt idx="10223">
                  <c:v>32400</c:v>
                </c:pt>
                <c:pt idx="10224">
                  <c:v>32500</c:v>
                </c:pt>
                <c:pt idx="10225">
                  <c:v>32600</c:v>
                </c:pt>
                <c:pt idx="10226">
                  <c:v>32700</c:v>
                </c:pt>
                <c:pt idx="10227">
                  <c:v>32800</c:v>
                </c:pt>
                <c:pt idx="10228">
                  <c:v>32900</c:v>
                </c:pt>
                <c:pt idx="10229">
                  <c:v>33000</c:v>
                </c:pt>
                <c:pt idx="10230">
                  <c:v>33100</c:v>
                </c:pt>
                <c:pt idx="10231">
                  <c:v>33200</c:v>
                </c:pt>
                <c:pt idx="10232">
                  <c:v>33300</c:v>
                </c:pt>
                <c:pt idx="10233">
                  <c:v>33400</c:v>
                </c:pt>
                <c:pt idx="10234">
                  <c:v>33500</c:v>
                </c:pt>
                <c:pt idx="10235">
                  <c:v>33600</c:v>
                </c:pt>
                <c:pt idx="10236">
                  <c:v>33700</c:v>
                </c:pt>
                <c:pt idx="10237">
                  <c:v>33800</c:v>
                </c:pt>
                <c:pt idx="10238">
                  <c:v>33900</c:v>
                </c:pt>
                <c:pt idx="10239">
                  <c:v>34000</c:v>
                </c:pt>
                <c:pt idx="10240">
                  <c:v>34100</c:v>
                </c:pt>
                <c:pt idx="10241">
                  <c:v>34200</c:v>
                </c:pt>
                <c:pt idx="10242">
                  <c:v>34300</c:v>
                </c:pt>
                <c:pt idx="10243">
                  <c:v>34400</c:v>
                </c:pt>
                <c:pt idx="10244">
                  <c:v>34500</c:v>
                </c:pt>
                <c:pt idx="10245">
                  <c:v>34600</c:v>
                </c:pt>
                <c:pt idx="10246">
                  <c:v>34700</c:v>
                </c:pt>
                <c:pt idx="10247">
                  <c:v>34800</c:v>
                </c:pt>
                <c:pt idx="10248">
                  <c:v>34900</c:v>
                </c:pt>
                <c:pt idx="10249">
                  <c:v>35000</c:v>
                </c:pt>
                <c:pt idx="10250">
                  <c:v>35100</c:v>
                </c:pt>
                <c:pt idx="10251">
                  <c:v>35200</c:v>
                </c:pt>
                <c:pt idx="10252">
                  <c:v>35300</c:v>
                </c:pt>
                <c:pt idx="10253">
                  <c:v>35400</c:v>
                </c:pt>
                <c:pt idx="10254">
                  <c:v>35500</c:v>
                </c:pt>
                <c:pt idx="10255">
                  <c:v>35600</c:v>
                </c:pt>
                <c:pt idx="10256">
                  <c:v>35700</c:v>
                </c:pt>
                <c:pt idx="10257">
                  <c:v>35800</c:v>
                </c:pt>
                <c:pt idx="10258">
                  <c:v>35900</c:v>
                </c:pt>
                <c:pt idx="10259">
                  <c:v>36000</c:v>
                </c:pt>
                <c:pt idx="10260">
                  <c:v>36100</c:v>
                </c:pt>
                <c:pt idx="10261">
                  <c:v>36200</c:v>
                </c:pt>
                <c:pt idx="10262">
                  <c:v>36300</c:v>
                </c:pt>
                <c:pt idx="10263">
                  <c:v>36400</c:v>
                </c:pt>
                <c:pt idx="10264">
                  <c:v>36500</c:v>
                </c:pt>
                <c:pt idx="10265">
                  <c:v>36600</c:v>
                </c:pt>
                <c:pt idx="10266">
                  <c:v>36700</c:v>
                </c:pt>
                <c:pt idx="10267">
                  <c:v>36800</c:v>
                </c:pt>
                <c:pt idx="10268">
                  <c:v>36900</c:v>
                </c:pt>
                <c:pt idx="10269">
                  <c:v>37000</c:v>
                </c:pt>
                <c:pt idx="10270">
                  <c:v>37100</c:v>
                </c:pt>
                <c:pt idx="10271">
                  <c:v>37200</c:v>
                </c:pt>
                <c:pt idx="10272">
                  <c:v>37300</c:v>
                </c:pt>
                <c:pt idx="10273">
                  <c:v>37400</c:v>
                </c:pt>
                <c:pt idx="10274">
                  <c:v>37500</c:v>
                </c:pt>
                <c:pt idx="10275">
                  <c:v>37600</c:v>
                </c:pt>
                <c:pt idx="10276">
                  <c:v>37700</c:v>
                </c:pt>
                <c:pt idx="10277">
                  <c:v>37800</c:v>
                </c:pt>
                <c:pt idx="10278">
                  <c:v>37900</c:v>
                </c:pt>
                <c:pt idx="10279">
                  <c:v>38000</c:v>
                </c:pt>
                <c:pt idx="10280">
                  <c:v>38100</c:v>
                </c:pt>
                <c:pt idx="10281">
                  <c:v>38200</c:v>
                </c:pt>
                <c:pt idx="10282">
                  <c:v>38300</c:v>
                </c:pt>
                <c:pt idx="10283">
                  <c:v>38400</c:v>
                </c:pt>
                <c:pt idx="10284">
                  <c:v>38500</c:v>
                </c:pt>
                <c:pt idx="10285">
                  <c:v>38600</c:v>
                </c:pt>
                <c:pt idx="10286">
                  <c:v>38700</c:v>
                </c:pt>
                <c:pt idx="10287">
                  <c:v>38800</c:v>
                </c:pt>
                <c:pt idx="10288">
                  <c:v>38900</c:v>
                </c:pt>
                <c:pt idx="10289">
                  <c:v>39000</c:v>
                </c:pt>
                <c:pt idx="10290">
                  <c:v>39100</c:v>
                </c:pt>
                <c:pt idx="10291">
                  <c:v>39200</c:v>
                </c:pt>
                <c:pt idx="10292">
                  <c:v>39300</c:v>
                </c:pt>
                <c:pt idx="10293">
                  <c:v>39400</c:v>
                </c:pt>
                <c:pt idx="10294">
                  <c:v>39500</c:v>
                </c:pt>
                <c:pt idx="10295">
                  <c:v>39600</c:v>
                </c:pt>
                <c:pt idx="10296">
                  <c:v>39700</c:v>
                </c:pt>
                <c:pt idx="10297">
                  <c:v>39800</c:v>
                </c:pt>
                <c:pt idx="10298">
                  <c:v>39900</c:v>
                </c:pt>
                <c:pt idx="10299">
                  <c:v>40000</c:v>
                </c:pt>
                <c:pt idx="10300">
                  <c:v>40100</c:v>
                </c:pt>
                <c:pt idx="10301">
                  <c:v>40200</c:v>
                </c:pt>
                <c:pt idx="10302">
                  <c:v>40300</c:v>
                </c:pt>
                <c:pt idx="10303">
                  <c:v>40400</c:v>
                </c:pt>
                <c:pt idx="10304">
                  <c:v>40500</c:v>
                </c:pt>
                <c:pt idx="10305">
                  <c:v>40600</c:v>
                </c:pt>
                <c:pt idx="10306">
                  <c:v>40700</c:v>
                </c:pt>
                <c:pt idx="10307">
                  <c:v>40800</c:v>
                </c:pt>
                <c:pt idx="10308">
                  <c:v>40900</c:v>
                </c:pt>
                <c:pt idx="10309">
                  <c:v>41000</c:v>
                </c:pt>
                <c:pt idx="10310">
                  <c:v>41100</c:v>
                </c:pt>
                <c:pt idx="10311">
                  <c:v>41200</c:v>
                </c:pt>
                <c:pt idx="10312">
                  <c:v>41300</c:v>
                </c:pt>
                <c:pt idx="10313">
                  <c:v>41400</c:v>
                </c:pt>
                <c:pt idx="10314">
                  <c:v>41500</c:v>
                </c:pt>
                <c:pt idx="10315">
                  <c:v>41600</c:v>
                </c:pt>
                <c:pt idx="10316">
                  <c:v>41700</c:v>
                </c:pt>
                <c:pt idx="10317">
                  <c:v>41800</c:v>
                </c:pt>
                <c:pt idx="10318">
                  <c:v>41900</c:v>
                </c:pt>
                <c:pt idx="10319">
                  <c:v>42000</c:v>
                </c:pt>
                <c:pt idx="10320">
                  <c:v>42100</c:v>
                </c:pt>
                <c:pt idx="10321">
                  <c:v>42200</c:v>
                </c:pt>
                <c:pt idx="10322">
                  <c:v>42300</c:v>
                </c:pt>
                <c:pt idx="10323">
                  <c:v>42400</c:v>
                </c:pt>
                <c:pt idx="10324">
                  <c:v>42500</c:v>
                </c:pt>
                <c:pt idx="10325">
                  <c:v>42600</c:v>
                </c:pt>
                <c:pt idx="10326">
                  <c:v>42700</c:v>
                </c:pt>
                <c:pt idx="10327">
                  <c:v>42800</c:v>
                </c:pt>
                <c:pt idx="10328">
                  <c:v>42900</c:v>
                </c:pt>
                <c:pt idx="10329">
                  <c:v>43000</c:v>
                </c:pt>
                <c:pt idx="10330">
                  <c:v>43100</c:v>
                </c:pt>
                <c:pt idx="10331">
                  <c:v>43200</c:v>
                </c:pt>
                <c:pt idx="10332">
                  <c:v>43300</c:v>
                </c:pt>
                <c:pt idx="10333">
                  <c:v>43400</c:v>
                </c:pt>
                <c:pt idx="10334">
                  <c:v>43500</c:v>
                </c:pt>
                <c:pt idx="10335">
                  <c:v>43600</c:v>
                </c:pt>
                <c:pt idx="10336">
                  <c:v>43700</c:v>
                </c:pt>
                <c:pt idx="10337">
                  <c:v>43800</c:v>
                </c:pt>
                <c:pt idx="10338">
                  <c:v>43900</c:v>
                </c:pt>
                <c:pt idx="10339">
                  <c:v>44000</c:v>
                </c:pt>
                <c:pt idx="10340">
                  <c:v>44100</c:v>
                </c:pt>
                <c:pt idx="10341">
                  <c:v>44200</c:v>
                </c:pt>
                <c:pt idx="10342">
                  <c:v>44300</c:v>
                </c:pt>
                <c:pt idx="10343">
                  <c:v>44400</c:v>
                </c:pt>
                <c:pt idx="10344">
                  <c:v>44500</c:v>
                </c:pt>
                <c:pt idx="10345">
                  <c:v>44600</c:v>
                </c:pt>
                <c:pt idx="10346">
                  <c:v>44700</c:v>
                </c:pt>
                <c:pt idx="10347">
                  <c:v>44800</c:v>
                </c:pt>
                <c:pt idx="10348">
                  <c:v>44900</c:v>
                </c:pt>
                <c:pt idx="10349">
                  <c:v>45000</c:v>
                </c:pt>
                <c:pt idx="10350">
                  <c:v>45100</c:v>
                </c:pt>
                <c:pt idx="10351">
                  <c:v>45200</c:v>
                </c:pt>
                <c:pt idx="10352">
                  <c:v>45300</c:v>
                </c:pt>
                <c:pt idx="10353">
                  <c:v>45400</c:v>
                </c:pt>
                <c:pt idx="10354">
                  <c:v>45500</c:v>
                </c:pt>
                <c:pt idx="10355">
                  <c:v>45600</c:v>
                </c:pt>
                <c:pt idx="10356">
                  <c:v>45700</c:v>
                </c:pt>
                <c:pt idx="10357">
                  <c:v>45800</c:v>
                </c:pt>
                <c:pt idx="10358">
                  <c:v>45900</c:v>
                </c:pt>
                <c:pt idx="10359">
                  <c:v>46000</c:v>
                </c:pt>
                <c:pt idx="10360">
                  <c:v>46100</c:v>
                </c:pt>
                <c:pt idx="10361">
                  <c:v>46200</c:v>
                </c:pt>
                <c:pt idx="10362">
                  <c:v>46300</c:v>
                </c:pt>
                <c:pt idx="10363">
                  <c:v>46400</c:v>
                </c:pt>
                <c:pt idx="10364">
                  <c:v>46500</c:v>
                </c:pt>
                <c:pt idx="10365">
                  <c:v>46600</c:v>
                </c:pt>
                <c:pt idx="10366">
                  <c:v>46700</c:v>
                </c:pt>
                <c:pt idx="10367">
                  <c:v>46800</c:v>
                </c:pt>
                <c:pt idx="10368">
                  <c:v>46900</c:v>
                </c:pt>
                <c:pt idx="10369">
                  <c:v>47000</c:v>
                </c:pt>
                <c:pt idx="10370">
                  <c:v>47100</c:v>
                </c:pt>
                <c:pt idx="10371">
                  <c:v>47200</c:v>
                </c:pt>
                <c:pt idx="10372">
                  <c:v>47300</c:v>
                </c:pt>
                <c:pt idx="10373">
                  <c:v>47400</c:v>
                </c:pt>
                <c:pt idx="10374">
                  <c:v>47500</c:v>
                </c:pt>
                <c:pt idx="10375">
                  <c:v>47600</c:v>
                </c:pt>
                <c:pt idx="10376">
                  <c:v>47700</c:v>
                </c:pt>
                <c:pt idx="10377">
                  <c:v>47800</c:v>
                </c:pt>
                <c:pt idx="10378">
                  <c:v>47900</c:v>
                </c:pt>
                <c:pt idx="10379">
                  <c:v>48000</c:v>
                </c:pt>
                <c:pt idx="10380">
                  <c:v>48100</c:v>
                </c:pt>
                <c:pt idx="10381">
                  <c:v>48200</c:v>
                </c:pt>
                <c:pt idx="10382">
                  <c:v>48300</c:v>
                </c:pt>
                <c:pt idx="10383">
                  <c:v>48400</c:v>
                </c:pt>
                <c:pt idx="10384">
                  <c:v>48500</c:v>
                </c:pt>
                <c:pt idx="10385">
                  <c:v>48600</c:v>
                </c:pt>
                <c:pt idx="10386">
                  <c:v>48700</c:v>
                </c:pt>
                <c:pt idx="10387">
                  <c:v>48800</c:v>
                </c:pt>
                <c:pt idx="10388">
                  <c:v>48900</c:v>
                </c:pt>
                <c:pt idx="10389">
                  <c:v>49000</c:v>
                </c:pt>
                <c:pt idx="10390">
                  <c:v>49100</c:v>
                </c:pt>
                <c:pt idx="10391">
                  <c:v>49200</c:v>
                </c:pt>
                <c:pt idx="10392">
                  <c:v>49300</c:v>
                </c:pt>
                <c:pt idx="10393">
                  <c:v>49400</c:v>
                </c:pt>
                <c:pt idx="10394">
                  <c:v>49500</c:v>
                </c:pt>
                <c:pt idx="10395">
                  <c:v>49600</c:v>
                </c:pt>
                <c:pt idx="10396">
                  <c:v>49700</c:v>
                </c:pt>
                <c:pt idx="10397">
                  <c:v>49800</c:v>
                </c:pt>
                <c:pt idx="10398">
                  <c:v>49900</c:v>
                </c:pt>
                <c:pt idx="10399">
                  <c:v>50000</c:v>
                </c:pt>
                <c:pt idx="10400">
                  <c:v>50100</c:v>
                </c:pt>
                <c:pt idx="10401">
                  <c:v>50200</c:v>
                </c:pt>
                <c:pt idx="10402">
                  <c:v>50300</c:v>
                </c:pt>
                <c:pt idx="10403">
                  <c:v>50400</c:v>
                </c:pt>
                <c:pt idx="10404">
                  <c:v>50500</c:v>
                </c:pt>
                <c:pt idx="10405">
                  <c:v>50600</c:v>
                </c:pt>
                <c:pt idx="10406">
                  <c:v>50700</c:v>
                </c:pt>
                <c:pt idx="10407">
                  <c:v>50800</c:v>
                </c:pt>
                <c:pt idx="10408">
                  <c:v>50900</c:v>
                </c:pt>
                <c:pt idx="10409">
                  <c:v>51000</c:v>
                </c:pt>
                <c:pt idx="10410">
                  <c:v>51100</c:v>
                </c:pt>
                <c:pt idx="10411">
                  <c:v>51200</c:v>
                </c:pt>
                <c:pt idx="10412">
                  <c:v>51300</c:v>
                </c:pt>
                <c:pt idx="10413">
                  <c:v>51400</c:v>
                </c:pt>
                <c:pt idx="10414">
                  <c:v>51500</c:v>
                </c:pt>
                <c:pt idx="10415">
                  <c:v>51600</c:v>
                </c:pt>
                <c:pt idx="10416">
                  <c:v>51700</c:v>
                </c:pt>
                <c:pt idx="10417">
                  <c:v>51800</c:v>
                </c:pt>
                <c:pt idx="10418">
                  <c:v>51900</c:v>
                </c:pt>
                <c:pt idx="10419">
                  <c:v>52000</c:v>
                </c:pt>
                <c:pt idx="10420">
                  <c:v>52100</c:v>
                </c:pt>
                <c:pt idx="10421">
                  <c:v>52200</c:v>
                </c:pt>
                <c:pt idx="10422">
                  <c:v>52300</c:v>
                </c:pt>
                <c:pt idx="10423">
                  <c:v>52400</c:v>
                </c:pt>
                <c:pt idx="10424">
                  <c:v>52500</c:v>
                </c:pt>
                <c:pt idx="10425">
                  <c:v>52600</c:v>
                </c:pt>
                <c:pt idx="10426">
                  <c:v>52700</c:v>
                </c:pt>
                <c:pt idx="10427">
                  <c:v>52800</c:v>
                </c:pt>
                <c:pt idx="10428">
                  <c:v>52900</c:v>
                </c:pt>
                <c:pt idx="10429">
                  <c:v>53000</c:v>
                </c:pt>
                <c:pt idx="10430">
                  <c:v>53100</c:v>
                </c:pt>
                <c:pt idx="10431">
                  <c:v>53200</c:v>
                </c:pt>
                <c:pt idx="10432">
                  <c:v>53300</c:v>
                </c:pt>
                <c:pt idx="10433">
                  <c:v>53400</c:v>
                </c:pt>
                <c:pt idx="10434">
                  <c:v>53500</c:v>
                </c:pt>
                <c:pt idx="10435">
                  <c:v>53600</c:v>
                </c:pt>
                <c:pt idx="10436">
                  <c:v>53700</c:v>
                </c:pt>
                <c:pt idx="10437">
                  <c:v>53800</c:v>
                </c:pt>
                <c:pt idx="10438">
                  <c:v>53900</c:v>
                </c:pt>
                <c:pt idx="10439">
                  <c:v>54000</c:v>
                </c:pt>
                <c:pt idx="10440">
                  <c:v>54100</c:v>
                </c:pt>
                <c:pt idx="10441">
                  <c:v>54200</c:v>
                </c:pt>
                <c:pt idx="10442">
                  <c:v>54300</c:v>
                </c:pt>
                <c:pt idx="10443">
                  <c:v>54400</c:v>
                </c:pt>
                <c:pt idx="10444">
                  <c:v>54500</c:v>
                </c:pt>
                <c:pt idx="10445">
                  <c:v>54600</c:v>
                </c:pt>
                <c:pt idx="10446">
                  <c:v>54700</c:v>
                </c:pt>
                <c:pt idx="10447">
                  <c:v>54800</c:v>
                </c:pt>
                <c:pt idx="10448">
                  <c:v>54900</c:v>
                </c:pt>
                <c:pt idx="10449">
                  <c:v>55000</c:v>
                </c:pt>
                <c:pt idx="10450">
                  <c:v>55100</c:v>
                </c:pt>
                <c:pt idx="10451">
                  <c:v>55200</c:v>
                </c:pt>
                <c:pt idx="10452">
                  <c:v>55300</c:v>
                </c:pt>
                <c:pt idx="10453">
                  <c:v>55400</c:v>
                </c:pt>
                <c:pt idx="10454">
                  <c:v>55500</c:v>
                </c:pt>
                <c:pt idx="10455">
                  <c:v>55600</c:v>
                </c:pt>
                <c:pt idx="10456">
                  <c:v>55700</c:v>
                </c:pt>
                <c:pt idx="10457">
                  <c:v>55800</c:v>
                </c:pt>
                <c:pt idx="10458">
                  <c:v>55900</c:v>
                </c:pt>
                <c:pt idx="10459">
                  <c:v>56000</c:v>
                </c:pt>
                <c:pt idx="10460">
                  <c:v>56100</c:v>
                </c:pt>
                <c:pt idx="10461">
                  <c:v>56200</c:v>
                </c:pt>
                <c:pt idx="10462">
                  <c:v>56300</c:v>
                </c:pt>
                <c:pt idx="10463">
                  <c:v>56400</c:v>
                </c:pt>
                <c:pt idx="10464">
                  <c:v>56500</c:v>
                </c:pt>
                <c:pt idx="10465">
                  <c:v>56600</c:v>
                </c:pt>
                <c:pt idx="10466">
                  <c:v>56700</c:v>
                </c:pt>
                <c:pt idx="10467">
                  <c:v>56800</c:v>
                </c:pt>
                <c:pt idx="10468">
                  <c:v>56900</c:v>
                </c:pt>
                <c:pt idx="10469">
                  <c:v>57000</c:v>
                </c:pt>
                <c:pt idx="10470">
                  <c:v>57100</c:v>
                </c:pt>
                <c:pt idx="10471">
                  <c:v>57200</c:v>
                </c:pt>
                <c:pt idx="10472">
                  <c:v>57300</c:v>
                </c:pt>
                <c:pt idx="10473">
                  <c:v>57400</c:v>
                </c:pt>
                <c:pt idx="10474">
                  <c:v>57500</c:v>
                </c:pt>
                <c:pt idx="10475">
                  <c:v>57600</c:v>
                </c:pt>
                <c:pt idx="10476">
                  <c:v>57700</c:v>
                </c:pt>
                <c:pt idx="10477">
                  <c:v>57800</c:v>
                </c:pt>
                <c:pt idx="10478">
                  <c:v>57900</c:v>
                </c:pt>
                <c:pt idx="10479">
                  <c:v>58000</c:v>
                </c:pt>
                <c:pt idx="10480">
                  <c:v>58100</c:v>
                </c:pt>
                <c:pt idx="10481">
                  <c:v>58200</c:v>
                </c:pt>
                <c:pt idx="10482">
                  <c:v>58300</c:v>
                </c:pt>
                <c:pt idx="10483">
                  <c:v>58400</c:v>
                </c:pt>
                <c:pt idx="10484">
                  <c:v>58500</c:v>
                </c:pt>
                <c:pt idx="10485">
                  <c:v>58600</c:v>
                </c:pt>
                <c:pt idx="10486">
                  <c:v>58700</c:v>
                </c:pt>
                <c:pt idx="10487">
                  <c:v>58800</c:v>
                </c:pt>
                <c:pt idx="10488">
                  <c:v>58900</c:v>
                </c:pt>
                <c:pt idx="10489">
                  <c:v>59000</c:v>
                </c:pt>
                <c:pt idx="10490">
                  <c:v>59100</c:v>
                </c:pt>
                <c:pt idx="10491">
                  <c:v>59200</c:v>
                </c:pt>
                <c:pt idx="10492">
                  <c:v>59300</c:v>
                </c:pt>
                <c:pt idx="10493">
                  <c:v>59400</c:v>
                </c:pt>
                <c:pt idx="10494">
                  <c:v>59500</c:v>
                </c:pt>
                <c:pt idx="10495">
                  <c:v>59600</c:v>
                </c:pt>
                <c:pt idx="10496">
                  <c:v>59700</c:v>
                </c:pt>
                <c:pt idx="10497">
                  <c:v>59800</c:v>
                </c:pt>
                <c:pt idx="10498">
                  <c:v>59900</c:v>
                </c:pt>
                <c:pt idx="10499">
                  <c:v>60000</c:v>
                </c:pt>
                <c:pt idx="10500">
                  <c:v>60100</c:v>
                </c:pt>
                <c:pt idx="10501">
                  <c:v>60200</c:v>
                </c:pt>
                <c:pt idx="10502">
                  <c:v>60300</c:v>
                </c:pt>
                <c:pt idx="10503">
                  <c:v>60400</c:v>
                </c:pt>
                <c:pt idx="10504">
                  <c:v>60500</c:v>
                </c:pt>
                <c:pt idx="10505">
                  <c:v>60600</c:v>
                </c:pt>
                <c:pt idx="10506">
                  <c:v>60700</c:v>
                </c:pt>
                <c:pt idx="10507">
                  <c:v>60800</c:v>
                </c:pt>
                <c:pt idx="10508">
                  <c:v>60900</c:v>
                </c:pt>
                <c:pt idx="10509">
                  <c:v>61000</c:v>
                </c:pt>
                <c:pt idx="10510">
                  <c:v>61100</c:v>
                </c:pt>
                <c:pt idx="10511">
                  <c:v>61200</c:v>
                </c:pt>
                <c:pt idx="10512">
                  <c:v>61300</c:v>
                </c:pt>
                <c:pt idx="10513">
                  <c:v>61400</c:v>
                </c:pt>
                <c:pt idx="10514">
                  <c:v>61500</c:v>
                </c:pt>
                <c:pt idx="10515">
                  <c:v>61600</c:v>
                </c:pt>
                <c:pt idx="10516">
                  <c:v>61700</c:v>
                </c:pt>
                <c:pt idx="10517">
                  <c:v>61800</c:v>
                </c:pt>
                <c:pt idx="10518">
                  <c:v>61900</c:v>
                </c:pt>
                <c:pt idx="10519">
                  <c:v>62000</c:v>
                </c:pt>
                <c:pt idx="10520">
                  <c:v>62100</c:v>
                </c:pt>
                <c:pt idx="10521">
                  <c:v>62200</c:v>
                </c:pt>
                <c:pt idx="10522">
                  <c:v>62300</c:v>
                </c:pt>
                <c:pt idx="10523">
                  <c:v>62400</c:v>
                </c:pt>
                <c:pt idx="10524">
                  <c:v>62500</c:v>
                </c:pt>
                <c:pt idx="10525">
                  <c:v>62600</c:v>
                </c:pt>
                <c:pt idx="10526">
                  <c:v>62700</c:v>
                </c:pt>
                <c:pt idx="10527">
                  <c:v>62800</c:v>
                </c:pt>
                <c:pt idx="10528">
                  <c:v>62900</c:v>
                </c:pt>
                <c:pt idx="10529">
                  <c:v>63000</c:v>
                </c:pt>
                <c:pt idx="10530">
                  <c:v>63100</c:v>
                </c:pt>
                <c:pt idx="10531">
                  <c:v>63200</c:v>
                </c:pt>
                <c:pt idx="10532">
                  <c:v>63300</c:v>
                </c:pt>
                <c:pt idx="10533">
                  <c:v>63400</c:v>
                </c:pt>
                <c:pt idx="10534">
                  <c:v>63500</c:v>
                </c:pt>
                <c:pt idx="10535">
                  <c:v>63600</c:v>
                </c:pt>
                <c:pt idx="10536">
                  <c:v>63700</c:v>
                </c:pt>
                <c:pt idx="10537">
                  <c:v>63800</c:v>
                </c:pt>
                <c:pt idx="10538">
                  <c:v>63900</c:v>
                </c:pt>
                <c:pt idx="10539">
                  <c:v>64000</c:v>
                </c:pt>
                <c:pt idx="10540">
                  <c:v>64100</c:v>
                </c:pt>
                <c:pt idx="10541">
                  <c:v>64200</c:v>
                </c:pt>
                <c:pt idx="10542">
                  <c:v>64300</c:v>
                </c:pt>
                <c:pt idx="10543">
                  <c:v>64400</c:v>
                </c:pt>
                <c:pt idx="10544">
                  <c:v>64500</c:v>
                </c:pt>
                <c:pt idx="10545">
                  <c:v>64600</c:v>
                </c:pt>
                <c:pt idx="10546">
                  <c:v>64700</c:v>
                </c:pt>
                <c:pt idx="10547">
                  <c:v>64800</c:v>
                </c:pt>
                <c:pt idx="10548">
                  <c:v>64900</c:v>
                </c:pt>
                <c:pt idx="10549">
                  <c:v>65000</c:v>
                </c:pt>
                <c:pt idx="10550">
                  <c:v>65100</c:v>
                </c:pt>
                <c:pt idx="10551">
                  <c:v>65200</c:v>
                </c:pt>
                <c:pt idx="10552">
                  <c:v>65300</c:v>
                </c:pt>
                <c:pt idx="10553">
                  <c:v>65400</c:v>
                </c:pt>
                <c:pt idx="10554">
                  <c:v>65500</c:v>
                </c:pt>
                <c:pt idx="10555">
                  <c:v>65600</c:v>
                </c:pt>
                <c:pt idx="10556">
                  <c:v>65700</c:v>
                </c:pt>
                <c:pt idx="10557">
                  <c:v>65800</c:v>
                </c:pt>
                <c:pt idx="10558">
                  <c:v>65900</c:v>
                </c:pt>
                <c:pt idx="10559">
                  <c:v>66000</c:v>
                </c:pt>
                <c:pt idx="10560">
                  <c:v>66100</c:v>
                </c:pt>
                <c:pt idx="10561">
                  <c:v>66200</c:v>
                </c:pt>
                <c:pt idx="10562">
                  <c:v>66300</c:v>
                </c:pt>
                <c:pt idx="10563">
                  <c:v>66400</c:v>
                </c:pt>
                <c:pt idx="10564">
                  <c:v>66500</c:v>
                </c:pt>
                <c:pt idx="10565">
                  <c:v>66600</c:v>
                </c:pt>
                <c:pt idx="10566">
                  <c:v>66700</c:v>
                </c:pt>
                <c:pt idx="10567">
                  <c:v>66800</c:v>
                </c:pt>
                <c:pt idx="10568">
                  <c:v>66900</c:v>
                </c:pt>
                <c:pt idx="10569">
                  <c:v>67000</c:v>
                </c:pt>
                <c:pt idx="10570">
                  <c:v>67100</c:v>
                </c:pt>
                <c:pt idx="10571">
                  <c:v>67200</c:v>
                </c:pt>
                <c:pt idx="10572">
                  <c:v>67300</c:v>
                </c:pt>
                <c:pt idx="10573">
                  <c:v>67400</c:v>
                </c:pt>
                <c:pt idx="10574">
                  <c:v>67500</c:v>
                </c:pt>
                <c:pt idx="10575">
                  <c:v>67600</c:v>
                </c:pt>
                <c:pt idx="10576">
                  <c:v>67700</c:v>
                </c:pt>
                <c:pt idx="10577">
                  <c:v>67800</c:v>
                </c:pt>
                <c:pt idx="10578">
                  <c:v>67900</c:v>
                </c:pt>
                <c:pt idx="10579">
                  <c:v>68000</c:v>
                </c:pt>
                <c:pt idx="10580">
                  <c:v>68100</c:v>
                </c:pt>
                <c:pt idx="10581">
                  <c:v>68200</c:v>
                </c:pt>
                <c:pt idx="10582">
                  <c:v>68300</c:v>
                </c:pt>
                <c:pt idx="10583">
                  <c:v>68400</c:v>
                </c:pt>
                <c:pt idx="10584">
                  <c:v>68500</c:v>
                </c:pt>
                <c:pt idx="10585">
                  <c:v>68600</c:v>
                </c:pt>
                <c:pt idx="10586">
                  <c:v>68700</c:v>
                </c:pt>
                <c:pt idx="10587">
                  <c:v>68800</c:v>
                </c:pt>
                <c:pt idx="10588">
                  <c:v>68900</c:v>
                </c:pt>
                <c:pt idx="10589">
                  <c:v>69000</c:v>
                </c:pt>
                <c:pt idx="10590">
                  <c:v>69100</c:v>
                </c:pt>
                <c:pt idx="10591">
                  <c:v>69200</c:v>
                </c:pt>
                <c:pt idx="10592">
                  <c:v>69300</c:v>
                </c:pt>
                <c:pt idx="10593">
                  <c:v>69400</c:v>
                </c:pt>
                <c:pt idx="10594">
                  <c:v>69500</c:v>
                </c:pt>
                <c:pt idx="10595">
                  <c:v>69600</c:v>
                </c:pt>
                <c:pt idx="10596">
                  <c:v>69700</c:v>
                </c:pt>
                <c:pt idx="10597">
                  <c:v>69800</c:v>
                </c:pt>
                <c:pt idx="10598">
                  <c:v>69900</c:v>
                </c:pt>
                <c:pt idx="10599">
                  <c:v>70000</c:v>
                </c:pt>
                <c:pt idx="10600">
                  <c:v>70100</c:v>
                </c:pt>
                <c:pt idx="10601">
                  <c:v>70200</c:v>
                </c:pt>
                <c:pt idx="10602">
                  <c:v>70300</c:v>
                </c:pt>
                <c:pt idx="10603">
                  <c:v>70400</c:v>
                </c:pt>
                <c:pt idx="10604">
                  <c:v>70500</c:v>
                </c:pt>
                <c:pt idx="10605">
                  <c:v>70600</c:v>
                </c:pt>
                <c:pt idx="10606">
                  <c:v>70700</c:v>
                </c:pt>
                <c:pt idx="10607">
                  <c:v>70800</c:v>
                </c:pt>
                <c:pt idx="10608">
                  <c:v>70900</c:v>
                </c:pt>
                <c:pt idx="10609">
                  <c:v>71000</c:v>
                </c:pt>
                <c:pt idx="10610">
                  <c:v>71100</c:v>
                </c:pt>
                <c:pt idx="10611">
                  <c:v>71200</c:v>
                </c:pt>
                <c:pt idx="10612">
                  <c:v>71300</c:v>
                </c:pt>
                <c:pt idx="10613">
                  <c:v>71400</c:v>
                </c:pt>
                <c:pt idx="10614">
                  <c:v>71500</c:v>
                </c:pt>
                <c:pt idx="10615">
                  <c:v>71600</c:v>
                </c:pt>
                <c:pt idx="10616">
                  <c:v>71700</c:v>
                </c:pt>
                <c:pt idx="10617">
                  <c:v>71800</c:v>
                </c:pt>
                <c:pt idx="10618">
                  <c:v>71900</c:v>
                </c:pt>
                <c:pt idx="10619">
                  <c:v>72000</c:v>
                </c:pt>
                <c:pt idx="10620">
                  <c:v>72100</c:v>
                </c:pt>
                <c:pt idx="10621">
                  <c:v>72200</c:v>
                </c:pt>
                <c:pt idx="10622">
                  <c:v>72300</c:v>
                </c:pt>
                <c:pt idx="10623">
                  <c:v>72400</c:v>
                </c:pt>
                <c:pt idx="10624">
                  <c:v>72500</c:v>
                </c:pt>
                <c:pt idx="10625">
                  <c:v>72600</c:v>
                </c:pt>
                <c:pt idx="10626">
                  <c:v>72700</c:v>
                </c:pt>
                <c:pt idx="10627">
                  <c:v>72800</c:v>
                </c:pt>
                <c:pt idx="10628">
                  <c:v>72900</c:v>
                </c:pt>
                <c:pt idx="10629">
                  <c:v>73000</c:v>
                </c:pt>
                <c:pt idx="10630">
                  <c:v>73100</c:v>
                </c:pt>
                <c:pt idx="10631">
                  <c:v>73200</c:v>
                </c:pt>
                <c:pt idx="10632">
                  <c:v>73300</c:v>
                </c:pt>
                <c:pt idx="10633">
                  <c:v>73400</c:v>
                </c:pt>
                <c:pt idx="10634">
                  <c:v>73500</c:v>
                </c:pt>
                <c:pt idx="10635">
                  <c:v>73600</c:v>
                </c:pt>
                <c:pt idx="10636">
                  <c:v>73700</c:v>
                </c:pt>
                <c:pt idx="10637">
                  <c:v>73800</c:v>
                </c:pt>
                <c:pt idx="10638">
                  <c:v>73900</c:v>
                </c:pt>
                <c:pt idx="10639">
                  <c:v>74000</c:v>
                </c:pt>
                <c:pt idx="10640">
                  <c:v>74100</c:v>
                </c:pt>
                <c:pt idx="10641">
                  <c:v>74200</c:v>
                </c:pt>
                <c:pt idx="10642">
                  <c:v>74300</c:v>
                </c:pt>
                <c:pt idx="10643">
                  <c:v>74400</c:v>
                </c:pt>
                <c:pt idx="10644">
                  <c:v>74500</c:v>
                </c:pt>
                <c:pt idx="10645">
                  <c:v>74600</c:v>
                </c:pt>
                <c:pt idx="10646">
                  <c:v>74700</c:v>
                </c:pt>
                <c:pt idx="10647">
                  <c:v>74800</c:v>
                </c:pt>
                <c:pt idx="10648">
                  <c:v>74900</c:v>
                </c:pt>
                <c:pt idx="10649">
                  <c:v>75000</c:v>
                </c:pt>
                <c:pt idx="10650">
                  <c:v>75100</c:v>
                </c:pt>
                <c:pt idx="10651">
                  <c:v>75200</c:v>
                </c:pt>
                <c:pt idx="10652">
                  <c:v>75300</c:v>
                </c:pt>
                <c:pt idx="10653">
                  <c:v>75400</c:v>
                </c:pt>
                <c:pt idx="10654">
                  <c:v>75500</c:v>
                </c:pt>
                <c:pt idx="10655">
                  <c:v>75600</c:v>
                </c:pt>
                <c:pt idx="10656">
                  <c:v>75700</c:v>
                </c:pt>
                <c:pt idx="10657">
                  <c:v>75800</c:v>
                </c:pt>
                <c:pt idx="10658">
                  <c:v>75900</c:v>
                </c:pt>
                <c:pt idx="10659">
                  <c:v>76000</c:v>
                </c:pt>
                <c:pt idx="10660">
                  <c:v>76100</c:v>
                </c:pt>
                <c:pt idx="10661">
                  <c:v>76200</c:v>
                </c:pt>
                <c:pt idx="10662">
                  <c:v>76300</c:v>
                </c:pt>
                <c:pt idx="10663">
                  <c:v>76400</c:v>
                </c:pt>
                <c:pt idx="10664">
                  <c:v>76500</c:v>
                </c:pt>
                <c:pt idx="10665">
                  <c:v>76600</c:v>
                </c:pt>
                <c:pt idx="10666">
                  <c:v>76700</c:v>
                </c:pt>
                <c:pt idx="10667">
                  <c:v>76800</c:v>
                </c:pt>
                <c:pt idx="10668">
                  <c:v>76900</c:v>
                </c:pt>
                <c:pt idx="10669">
                  <c:v>77000</c:v>
                </c:pt>
                <c:pt idx="10670">
                  <c:v>77100</c:v>
                </c:pt>
                <c:pt idx="10671">
                  <c:v>77200</c:v>
                </c:pt>
                <c:pt idx="10672">
                  <c:v>77300</c:v>
                </c:pt>
                <c:pt idx="10673">
                  <c:v>77400</c:v>
                </c:pt>
                <c:pt idx="10674">
                  <c:v>77500</c:v>
                </c:pt>
                <c:pt idx="10675">
                  <c:v>77600</c:v>
                </c:pt>
                <c:pt idx="10676">
                  <c:v>77700</c:v>
                </c:pt>
                <c:pt idx="10677">
                  <c:v>77800</c:v>
                </c:pt>
                <c:pt idx="10678">
                  <c:v>77900</c:v>
                </c:pt>
                <c:pt idx="10679">
                  <c:v>78000</c:v>
                </c:pt>
                <c:pt idx="10680">
                  <c:v>78100</c:v>
                </c:pt>
                <c:pt idx="10681">
                  <c:v>78200</c:v>
                </c:pt>
                <c:pt idx="10682">
                  <c:v>78300</c:v>
                </c:pt>
                <c:pt idx="10683">
                  <c:v>78400</c:v>
                </c:pt>
                <c:pt idx="10684">
                  <c:v>78500</c:v>
                </c:pt>
                <c:pt idx="10685">
                  <c:v>78600</c:v>
                </c:pt>
                <c:pt idx="10686">
                  <c:v>78700</c:v>
                </c:pt>
                <c:pt idx="10687">
                  <c:v>78800</c:v>
                </c:pt>
                <c:pt idx="10688">
                  <c:v>78900</c:v>
                </c:pt>
                <c:pt idx="10689">
                  <c:v>79000</c:v>
                </c:pt>
                <c:pt idx="10690">
                  <c:v>79100</c:v>
                </c:pt>
                <c:pt idx="10691">
                  <c:v>79200</c:v>
                </c:pt>
                <c:pt idx="10692">
                  <c:v>79300</c:v>
                </c:pt>
                <c:pt idx="10693">
                  <c:v>79400</c:v>
                </c:pt>
                <c:pt idx="10694">
                  <c:v>79500</c:v>
                </c:pt>
                <c:pt idx="10695">
                  <c:v>79600</c:v>
                </c:pt>
                <c:pt idx="10696">
                  <c:v>79700</c:v>
                </c:pt>
                <c:pt idx="10697">
                  <c:v>79800</c:v>
                </c:pt>
                <c:pt idx="10698">
                  <c:v>79900</c:v>
                </c:pt>
                <c:pt idx="10699">
                  <c:v>80000</c:v>
                </c:pt>
                <c:pt idx="10700">
                  <c:v>80100</c:v>
                </c:pt>
                <c:pt idx="10701">
                  <c:v>80200</c:v>
                </c:pt>
                <c:pt idx="10702">
                  <c:v>80300</c:v>
                </c:pt>
                <c:pt idx="10703">
                  <c:v>80400</c:v>
                </c:pt>
                <c:pt idx="10704">
                  <c:v>80500</c:v>
                </c:pt>
                <c:pt idx="10705">
                  <c:v>80600</c:v>
                </c:pt>
                <c:pt idx="10706">
                  <c:v>80700</c:v>
                </c:pt>
                <c:pt idx="10707">
                  <c:v>80800</c:v>
                </c:pt>
                <c:pt idx="10708">
                  <c:v>80900</c:v>
                </c:pt>
                <c:pt idx="10709">
                  <c:v>81000</c:v>
                </c:pt>
                <c:pt idx="10710">
                  <c:v>81100</c:v>
                </c:pt>
                <c:pt idx="10711">
                  <c:v>81200</c:v>
                </c:pt>
                <c:pt idx="10712">
                  <c:v>81300</c:v>
                </c:pt>
                <c:pt idx="10713">
                  <c:v>81400</c:v>
                </c:pt>
                <c:pt idx="10714">
                  <c:v>81500</c:v>
                </c:pt>
                <c:pt idx="10715">
                  <c:v>81600</c:v>
                </c:pt>
                <c:pt idx="10716">
                  <c:v>81700</c:v>
                </c:pt>
                <c:pt idx="10717">
                  <c:v>81800</c:v>
                </c:pt>
                <c:pt idx="10718">
                  <c:v>81900</c:v>
                </c:pt>
                <c:pt idx="10719">
                  <c:v>82000</c:v>
                </c:pt>
                <c:pt idx="10720">
                  <c:v>82100</c:v>
                </c:pt>
                <c:pt idx="10721">
                  <c:v>82200</c:v>
                </c:pt>
                <c:pt idx="10722">
                  <c:v>82300</c:v>
                </c:pt>
                <c:pt idx="10723">
                  <c:v>82400</c:v>
                </c:pt>
                <c:pt idx="10724">
                  <c:v>82500</c:v>
                </c:pt>
                <c:pt idx="10725">
                  <c:v>82600</c:v>
                </c:pt>
                <c:pt idx="10726">
                  <c:v>82700</c:v>
                </c:pt>
                <c:pt idx="10727">
                  <c:v>82800</c:v>
                </c:pt>
                <c:pt idx="10728">
                  <c:v>82900</c:v>
                </c:pt>
                <c:pt idx="10729">
                  <c:v>83000</c:v>
                </c:pt>
                <c:pt idx="10730">
                  <c:v>83100</c:v>
                </c:pt>
                <c:pt idx="10731">
                  <c:v>83200</c:v>
                </c:pt>
                <c:pt idx="10732">
                  <c:v>83300</c:v>
                </c:pt>
                <c:pt idx="10733">
                  <c:v>83400</c:v>
                </c:pt>
                <c:pt idx="10734">
                  <c:v>83500</c:v>
                </c:pt>
                <c:pt idx="10735">
                  <c:v>83600</c:v>
                </c:pt>
                <c:pt idx="10736">
                  <c:v>83700</c:v>
                </c:pt>
                <c:pt idx="10737">
                  <c:v>83800</c:v>
                </c:pt>
                <c:pt idx="10738">
                  <c:v>83900</c:v>
                </c:pt>
                <c:pt idx="10739">
                  <c:v>84000</c:v>
                </c:pt>
                <c:pt idx="10740">
                  <c:v>84100</c:v>
                </c:pt>
                <c:pt idx="10741">
                  <c:v>84200</c:v>
                </c:pt>
                <c:pt idx="10742">
                  <c:v>84300</c:v>
                </c:pt>
                <c:pt idx="10743">
                  <c:v>84400</c:v>
                </c:pt>
                <c:pt idx="10744">
                  <c:v>84500</c:v>
                </c:pt>
                <c:pt idx="10745">
                  <c:v>84600</c:v>
                </c:pt>
                <c:pt idx="10746">
                  <c:v>84700</c:v>
                </c:pt>
                <c:pt idx="10747">
                  <c:v>84800</c:v>
                </c:pt>
                <c:pt idx="10748">
                  <c:v>84900</c:v>
                </c:pt>
                <c:pt idx="10749">
                  <c:v>85000</c:v>
                </c:pt>
                <c:pt idx="10750">
                  <c:v>85100</c:v>
                </c:pt>
                <c:pt idx="10751">
                  <c:v>85200</c:v>
                </c:pt>
                <c:pt idx="10752">
                  <c:v>85300</c:v>
                </c:pt>
                <c:pt idx="10753">
                  <c:v>85400</c:v>
                </c:pt>
                <c:pt idx="10754">
                  <c:v>85500</c:v>
                </c:pt>
                <c:pt idx="10755">
                  <c:v>85600</c:v>
                </c:pt>
                <c:pt idx="10756">
                  <c:v>85700</c:v>
                </c:pt>
                <c:pt idx="10757">
                  <c:v>85800</c:v>
                </c:pt>
                <c:pt idx="10758">
                  <c:v>85900</c:v>
                </c:pt>
                <c:pt idx="10759">
                  <c:v>86000</c:v>
                </c:pt>
                <c:pt idx="10760">
                  <c:v>86100</c:v>
                </c:pt>
                <c:pt idx="10761">
                  <c:v>86200</c:v>
                </c:pt>
                <c:pt idx="10762">
                  <c:v>86300</c:v>
                </c:pt>
                <c:pt idx="10763">
                  <c:v>86400</c:v>
                </c:pt>
                <c:pt idx="10764">
                  <c:v>86500</c:v>
                </c:pt>
                <c:pt idx="10765">
                  <c:v>86600</c:v>
                </c:pt>
                <c:pt idx="10766">
                  <c:v>86700</c:v>
                </c:pt>
                <c:pt idx="10767">
                  <c:v>86800</c:v>
                </c:pt>
                <c:pt idx="10768">
                  <c:v>86900</c:v>
                </c:pt>
                <c:pt idx="10769">
                  <c:v>87000</c:v>
                </c:pt>
                <c:pt idx="10770">
                  <c:v>87100</c:v>
                </c:pt>
                <c:pt idx="10771">
                  <c:v>87200</c:v>
                </c:pt>
                <c:pt idx="10772">
                  <c:v>87300</c:v>
                </c:pt>
                <c:pt idx="10773">
                  <c:v>87400</c:v>
                </c:pt>
                <c:pt idx="10774">
                  <c:v>87500</c:v>
                </c:pt>
                <c:pt idx="10775">
                  <c:v>87600</c:v>
                </c:pt>
                <c:pt idx="10776">
                  <c:v>87700</c:v>
                </c:pt>
                <c:pt idx="10777">
                  <c:v>87800</c:v>
                </c:pt>
                <c:pt idx="10778">
                  <c:v>87900</c:v>
                </c:pt>
                <c:pt idx="10779">
                  <c:v>88000</c:v>
                </c:pt>
                <c:pt idx="10780">
                  <c:v>88100</c:v>
                </c:pt>
                <c:pt idx="10781">
                  <c:v>88200</c:v>
                </c:pt>
                <c:pt idx="10782">
                  <c:v>88300</c:v>
                </c:pt>
                <c:pt idx="10783">
                  <c:v>88400</c:v>
                </c:pt>
                <c:pt idx="10784">
                  <c:v>88500</c:v>
                </c:pt>
                <c:pt idx="10785">
                  <c:v>88600</c:v>
                </c:pt>
                <c:pt idx="10786">
                  <c:v>88700</c:v>
                </c:pt>
                <c:pt idx="10787">
                  <c:v>88800</c:v>
                </c:pt>
                <c:pt idx="10788">
                  <c:v>88900</c:v>
                </c:pt>
                <c:pt idx="10789">
                  <c:v>89000</c:v>
                </c:pt>
                <c:pt idx="10790">
                  <c:v>89100</c:v>
                </c:pt>
                <c:pt idx="10791">
                  <c:v>89200</c:v>
                </c:pt>
                <c:pt idx="10792">
                  <c:v>89300</c:v>
                </c:pt>
                <c:pt idx="10793">
                  <c:v>89400</c:v>
                </c:pt>
                <c:pt idx="10794">
                  <c:v>89500</c:v>
                </c:pt>
                <c:pt idx="10795">
                  <c:v>89600</c:v>
                </c:pt>
                <c:pt idx="10796">
                  <c:v>89700</c:v>
                </c:pt>
                <c:pt idx="10797">
                  <c:v>89800</c:v>
                </c:pt>
                <c:pt idx="10798">
                  <c:v>89900</c:v>
                </c:pt>
                <c:pt idx="10799">
                  <c:v>90000</c:v>
                </c:pt>
                <c:pt idx="10800">
                  <c:v>90100</c:v>
                </c:pt>
                <c:pt idx="10801">
                  <c:v>90200</c:v>
                </c:pt>
                <c:pt idx="10802">
                  <c:v>90300</c:v>
                </c:pt>
                <c:pt idx="10803">
                  <c:v>90400</c:v>
                </c:pt>
                <c:pt idx="10804">
                  <c:v>90500</c:v>
                </c:pt>
                <c:pt idx="10805">
                  <c:v>90600</c:v>
                </c:pt>
                <c:pt idx="10806">
                  <c:v>90700</c:v>
                </c:pt>
                <c:pt idx="10807">
                  <c:v>90800</c:v>
                </c:pt>
                <c:pt idx="10808">
                  <c:v>90900</c:v>
                </c:pt>
                <c:pt idx="10809">
                  <c:v>91000</c:v>
                </c:pt>
                <c:pt idx="10810">
                  <c:v>91100</c:v>
                </c:pt>
                <c:pt idx="10811">
                  <c:v>91200</c:v>
                </c:pt>
                <c:pt idx="10812">
                  <c:v>91300</c:v>
                </c:pt>
                <c:pt idx="10813">
                  <c:v>91400</c:v>
                </c:pt>
                <c:pt idx="10814">
                  <c:v>91500</c:v>
                </c:pt>
                <c:pt idx="10815">
                  <c:v>91600</c:v>
                </c:pt>
                <c:pt idx="10816">
                  <c:v>91700</c:v>
                </c:pt>
                <c:pt idx="10817">
                  <c:v>91800</c:v>
                </c:pt>
                <c:pt idx="10818">
                  <c:v>91900</c:v>
                </c:pt>
                <c:pt idx="10819">
                  <c:v>92000</c:v>
                </c:pt>
                <c:pt idx="10820">
                  <c:v>92100</c:v>
                </c:pt>
                <c:pt idx="10821">
                  <c:v>92200</c:v>
                </c:pt>
                <c:pt idx="10822">
                  <c:v>92300</c:v>
                </c:pt>
                <c:pt idx="10823">
                  <c:v>92400</c:v>
                </c:pt>
                <c:pt idx="10824">
                  <c:v>92500</c:v>
                </c:pt>
                <c:pt idx="10825">
                  <c:v>92600</c:v>
                </c:pt>
                <c:pt idx="10826">
                  <c:v>92700</c:v>
                </c:pt>
                <c:pt idx="10827">
                  <c:v>92800</c:v>
                </c:pt>
                <c:pt idx="10828">
                  <c:v>92900</c:v>
                </c:pt>
                <c:pt idx="10829">
                  <c:v>93000</c:v>
                </c:pt>
                <c:pt idx="10830">
                  <c:v>93100</c:v>
                </c:pt>
                <c:pt idx="10831">
                  <c:v>93200</c:v>
                </c:pt>
                <c:pt idx="10832">
                  <c:v>93300</c:v>
                </c:pt>
                <c:pt idx="10833">
                  <c:v>93400</c:v>
                </c:pt>
                <c:pt idx="10834">
                  <c:v>93500</c:v>
                </c:pt>
                <c:pt idx="10835">
                  <c:v>93600</c:v>
                </c:pt>
                <c:pt idx="10836">
                  <c:v>93700</c:v>
                </c:pt>
                <c:pt idx="10837">
                  <c:v>93800</c:v>
                </c:pt>
                <c:pt idx="10838">
                  <c:v>93900</c:v>
                </c:pt>
                <c:pt idx="10839">
                  <c:v>94000</c:v>
                </c:pt>
                <c:pt idx="10840">
                  <c:v>94100</c:v>
                </c:pt>
                <c:pt idx="10841">
                  <c:v>94200</c:v>
                </c:pt>
                <c:pt idx="10842">
                  <c:v>94300</c:v>
                </c:pt>
                <c:pt idx="10843">
                  <c:v>94400</c:v>
                </c:pt>
                <c:pt idx="10844">
                  <c:v>94500</c:v>
                </c:pt>
                <c:pt idx="10845">
                  <c:v>94600</c:v>
                </c:pt>
                <c:pt idx="10846">
                  <c:v>94700</c:v>
                </c:pt>
                <c:pt idx="10847">
                  <c:v>94800</c:v>
                </c:pt>
                <c:pt idx="10848">
                  <c:v>94900</c:v>
                </c:pt>
                <c:pt idx="10849">
                  <c:v>95000</c:v>
                </c:pt>
                <c:pt idx="10850">
                  <c:v>95100</c:v>
                </c:pt>
                <c:pt idx="10851">
                  <c:v>95200</c:v>
                </c:pt>
                <c:pt idx="10852">
                  <c:v>95300</c:v>
                </c:pt>
                <c:pt idx="10853">
                  <c:v>95400</c:v>
                </c:pt>
                <c:pt idx="10854">
                  <c:v>95500</c:v>
                </c:pt>
                <c:pt idx="10855">
                  <c:v>95600</c:v>
                </c:pt>
                <c:pt idx="10856">
                  <c:v>95700</c:v>
                </c:pt>
                <c:pt idx="10857">
                  <c:v>95800</c:v>
                </c:pt>
                <c:pt idx="10858">
                  <c:v>95900</c:v>
                </c:pt>
                <c:pt idx="10859">
                  <c:v>96000</c:v>
                </c:pt>
                <c:pt idx="10860">
                  <c:v>96100</c:v>
                </c:pt>
                <c:pt idx="10861">
                  <c:v>96200</c:v>
                </c:pt>
                <c:pt idx="10862">
                  <c:v>96300</c:v>
                </c:pt>
                <c:pt idx="10863">
                  <c:v>96400</c:v>
                </c:pt>
                <c:pt idx="10864">
                  <c:v>96500</c:v>
                </c:pt>
                <c:pt idx="10865">
                  <c:v>96600</c:v>
                </c:pt>
                <c:pt idx="10866">
                  <c:v>96700</c:v>
                </c:pt>
                <c:pt idx="10867">
                  <c:v>96800</c:v>
                </c:pt>
                <c:pt idx="10868">
                  <c:v>96900</c:v>
                </c:pt>
                <c:pt idx="10869">
                  <c:v>97000</c:v>
                </c:pt>
                <c:pt idx="10870">
                  <c:v>97100</c:v>
                </c:pt>
                <c:pt idx="10871">
                  <c:v>97200</c:v>
                </c:pt>
                <c:pt idx="10872">
                  <c:v>97300</c:v>
                </c:pt>
                <c:pt idx="10873">
                  <c:v>97400</c:v>
                </c:pt>
                <c:pt idx="10874">
                  <c:v>97500</c:v>
                </c:pt>
                <c:pt idx="10875">
                  <c:v>97600</c:v>
                </c:pt>
                <c:pt idx="10876">
                  <c:v>97700</c:v>
                </c:pt>
                <c:pt idx="10877">
                  <c:v>97800</c:v>
                </c:pt>
                <c:pt idx="10878">
                  <c:v>97900</c:v>
                </c:pt>
                <c:pt idx="10879">
                  <c:v>98000</c:v>
                </c:pt>
                <c:pt idx="10880">
                  <c:v>98100</c:v>
                </c:pt>
                <c:pt idx="10881">
                  <c:v>98200</c:v>
                </c:pt>
                <c:pt idx="10882">
                  <c:v>98300</c:v>
                </c:pt>
                <c:pt idx="10883">
                  <c:v>98400</c:v>
                </c:pt>
                <c:pt idx="10884">
                  <c:v>98500</c:v>
                </c:pt>
                <c:pt idx="10885">
                  <c:v>98600</c:v>
                </c:pt>
                <c:pt idx="10886">
                  <c:v>98700</c:v>
                </c:pt>
                <c:pt idx="10887">
                  <c:v>98800</c:v>
                </c:pt>
                <c:pt idx="10888">
                  <c:v>98900</c:v>
                </c:pt>
                <c:pt idx="10889">
                  <c:v>99000</c:v>
                </c:pt>
                <c:pt idx="10890">
                  <c:v>99100</c:v>
                </c:pt>
                <c:pt idx="10891">
                  <c:v>99200</c:v>
                </c:pt>
                <c:pt idx="10892">
                  <c:v>99300</c:v>
                </c:pt>
                <c:pt idx="10893">
                  <c:v>99400</c:v>
                </c:pt>
                <c:pt idx="10894">
                  <c:v>99500</c:v>
                </c:pt>
                <c:pt idx="10895">
                  <c:v>99600</c:v>
                </c:pt>
                <c:pt idx="10896">
                  <c:v>99700</c:v>
                </c:pt>
                <c:pt idx="10897">
                  <c:v>99800</c:v>
                </c:pt>
                <c:pt idx="10898">
                  <c:v>99900</c:v>
                </c:pt>
                <c:pt idx="10899">
                  <c:v>100000</c:v>
                </c:pt>
                <c:pt idx="10900">
                  <c:v>101000</c:v>
                </c:pt>
                <c:pt idx="10901">
                  <c:v>102000</c:v>
                </c:pt>
                <c:pt idx="10902">
                  <c:v>103000</c:v>
                </c:pt>
                <c:pt idx="10903">
                  <c:v>104000</c:v>
                </c:pt>
                <c:pt idx="10904">
                  <c:v>105000</c:v>
                </c:pt>
                <c:pt idx="10905">
                  <c:v>106000</c:v>
                </c:pt>
                <c:pt idx="10906">
                  <c:v>107000</c:v>
                </c:pt>
                <c:pt idx="10907">
                  <c:v>108000</c:v>
                </c:pt>
                <c:pt idx="10908">
                  <c:v>109000</c:v>
                </c:pt>
                <c:pt idx="10909">
                  <c:v>110000</c:v>
                </c:pt>
                <c:pt idx="10910">
                  <c:v>111000</c:v>
                </c:pt>
                <c:pt idx="10911">
                  <c:v>112000</c:v>
                </c:pt>
                <c:pt idx="10912">
                  <c:v>113000</c:v>
                </c:pt>
                <c:pt idx="10913">
                  <c:v>114000</c:v>
                </c:pt>
                <c:pt idx="10914">
                  <c:v>115000</c:v>
                </c:pt>
                <c:pt idx="10915">
                  <c:v>116000</c:v>
                </c:pt>
                <c:pt idx="10916">
                  <c:v>117000</c:v>
                </c:pt>
                <c:pt idx="10917">
                  <c:v>118000</c:v>
                </c:pt>
                <c:pt idx="10918">
                  <c:v>119000</c:v>
                </c:pt>
                <c:pt idx="10919">
                  <c:v>120000</c:v>
                </c:pt>
                <c:pt idx="10920">
                  <c:v>121000</c:v>
                </c:pt>
                <c:pt idx="10921">
                  <c:v>122000</c:v>
                </c:pt>
                <c:pt idx="10922">
                  <c:v>123000</c:v>
                </c:pt>
                <c:pt idx="10923">
                  <c:v>124000</c:v>
                </c:pt>
                <c:pt idx="10924">
                  <c:v>125000</c:v>
                </c:pt>
                <c:pt idx="10925">
                  <c:v>126000</c:v>
                </c:pt>
                <c:pt idx="10926">
                  <c:v>127000</c:v>
                </c:pt>
                <c:pt idx="10927">
                  <c:v>128000</c:v>
                </c:pt>
                <c:pt idx="10928">
                  <c:v>129000</c:v>
                </c:pt>
                <c:pt idx="10929">
                  <c:v>130000</c:v>
                </c:pt>
                <c:pt idx="10930">
                  <c:v>131000</c:v>
                </c:pt>
                <c:pt idx="10931">
                  <c:v>132000</c:v>
                </c:pt>
                <c:pt idx="10932">
                  <c:v>133000</c:v>
                </c:pt>
                <c:pt idx="10933">
                  <c:v>134000</c:v>
                </c:pt>
                <c:pt idx="10934">
                  <c:v>135000</c:v>
                </c:pt>
                <c:pt idx="10935">
                  <c:v>136000</c:v>
                </c:pt>
                <c:pt idx="10936">
                  <c:v>137000</c:v>
                </c:pt>
                <c:pt idx="10937">
                  <c:v>138000</c:v>
                </c:pt>
                <c:pt idx="10938">
                  <c:v>139000</c:v>
                </c:pt>
                <c:pt idx="10939">
                  <c:v>140000</c:v>
                </c:pt>
                <c:pt idx="10940">
                  <c:v>141000</c:v>
                </c:pt>
                <c:pt idx="10941">
                  <c:v>142000</c:v>
                </c:pt>
                <c:pt idx="10942">
                  <c:v>143000</c:v>
                </c:pt>
                <c:pt idx="10943">
                  <c:v>144000</c:v>
                </c:pt>
                <c:pt idx="10944">
                  <c:v>145000</c:v>
                </c:pt>
                <c:pt idx="10945">
                  <c:v>146000</c:v>
                </c:pt>
                <c:pt idx="10946">
                  <c:v>147000</c:v>
                </c:pt>
                <c:pt idx="10947">
                  <c:v>148000</c:v>
                </c:pt>
                <c:pt idx="10948">
                  <c:v>149000</c:v>
                </c:pt>
                <c:pt idx="10949">
                  <c:v>150000</c:v>
                </c:pt>
                <c:pt idx="10950">
                  <c:v>151000</c:v>
                </c:pt>
                <c:pt idx="10951">
                  <c:v>152000</c:v>
                </c:pt>
                <c:pt idx="10952">
                  <c:v>153000</c:v>
                </c:pt>
                <c:pt idx="10953">
                  <c:v>154000</c:v>
                </c:pt>
                <c:pt idx="10954">
                  <c:v>155000</c:v>
                </c:pt>
                <c:pt idx="10955">
                  <c:v>156000</c:v>
                </c:pt>
                <c:pt idx="10956">
                  <c:v>157000</c:v>
                </c:pt>
                <c:pt idx="10957">
                  <c:v>158000</c:v>
                </c:pt>
                <c:pt idx="10958">
                  <c:v>159000</c:v>
                </c:pt>
                <c:pt idx="10959">
                  <c:v>160000</c:v>
                </c:pt>
                <c:pt idx="10960">
                  <c:v>161000</c:v>
                </c:pt>
                <c:pt idx="10961">
                  <c:v>162000</c:v>
                </c:pt>
                <c:pt idx="10962">
                  <c:v>163000</c:v>
                </c:pt>
                <c:pt idx="10963">
                  <c:v>164000</c:v>
                </c:pt>
                <c:pt idx="10964">
                  <c:v>165000</c:v>
                </c:pt>
                <c:pt idx="10965">
                  <c:v>166000</c:v>
                </c:pt>
                <c:pt idx="10966">
                  <c:v>167000</c:v>
                </c:pt>
                <c:pt idx="10967">
                  <c:v>168000</c:v>
                </c:pt>
                <c:pt idx="10968">
                  <c:v>169000</c:v>
                </c:pt>
                <c:pt idx="10969">
                  <c:v>170000</c:v>
                </c:pt>
                <c:pt idx="10970">
                  <c:v>171000</c:v>
                </c:pt>
                <c:pt idx="10971">
                  <c:v>172000</c:v>
                </c:pt>
                <c:pt idx="10972">
                  <c:v>173000</c:v>
                </c:pt>
                <c:pt idx="10973">
                  <c:v>174000</c:v>
                </c:pt>
                <c:pt idx="10974">
                  <c:v>175000</c:v>
                </c:pt>
                <c:pt idx="10975">
                  <c:v>176000</c:v>
                </c:pt>
                <c:pt idx="10976">
                  <c:v>177000</c:v>
                </c:pt>
                <c:pt idx="10977">
                  <c:v>178000</c:v>
                </c:pt>
                <c:pt idx="10978">
                  <c:v>179000</c:v>
                </c:pt>
                <c:pt idx="10979">
                  <c:v>180000</c:v>
                </c:pt>
                <c:pt idx="10980">
                  <c:v>181000</c:v>
                </c:pt>
                <c:pt idx="10981">
                  <c:v>182000</c:v>
                </c:pt>
                <c:pt idx="10982">
                  <c:v>183000</c:v>
                </c:pt>
                <c:pt idx="10983">
                  <c:v>184000</c:v>
                </c:pt>
                <c:pt idx="10984">
                  <c:v>185000</c:v>
                </c:pt>
                <c:pt idx="10985">
                  <c:v>186000</c:v>
                </c:pt>
                <c:pt idx="10986">
                  <c:v>187000</c:v>
                </c:pt>
                <c:pt idx="10987">
                  <c:v>188000</c:v>
                </c:pt>
                <c:pt idx="10988">
                  <c:v>189000</c:v>
                </c:pt>
                <c:pt idx="10989">
                  <c:v>190000</c:v>
                </c:pt>
                <c:pt idx="10990">
                  <c:v>191000</c:v>
                </c:pt>
                <c:pt idx="10991">
                  <c:v>192000</c:v>
                </c:pt>
                <c:pt idx="10992">
                  <c:v>193000</c:v>
                </c:pt>
                <c:pt idx="10993">
                  <c:v>194000</c:v>
                </c:pt>
                <c:pt idx="10994">
                  <c:v>195000</c:v>
                </c:pt>
                <c:pt idx="10995">
                  <c:v>196000</c:v>
                </c:pt>
                <c:pt idx="10996">
                  <c:v>197000</c:v>
                </c:pt>
                <c:pt idx="10997">
                  <c:v>198000</c:v>
                </c:pt>
                <c:pt idx="10998">
                  <c:v>199000</c:v>
                </c:pt>
                <c:pt idx="10999">
                  <c:v>200000</c:v>
                </c:pt>
                <c:pt idx="11000">
                  <c:v>201000</c:v>
                </c:pt>
                <c:pt idx="11001">
                  <c:v>202000</c:v>
                </c:pt>
                <c:pt idx="11002">
                  <c:v>203000</c:v>
                </c:pt>
                <c:pt idx="11003">
                  <c:v>204000</c:v>
                </c:pt>
                <c:pt idx="11004">
                  <c:v>205000</c:v>
                </c:pt>
                <c:pt idx="11005">
                  <c:v>206000</c:v>
                </c:pt>
                <c:pt idx="11006">
                  <c:v>207000</c:v>
                </c:pt>
                <c:pt idx="11007">
                  <c:v>208000</c:v>
                </c:pt>
                <c:pt idx="11008">
                  <c:v>209000</c:v>
                </c:pt>
                <c:pt idx="11009">
                  <c:v>210000</c:v>
                </c:pt>
                <c:pt idx="11010">
                  <c:v>211000</c:v>
                </c:pt>
                <c:pt idx="11011">
                  <c:v>212000</c:v>
                </c:pt>
                <c:pt idx="11012">
                  <c:v>213000</c:v>
                </c:pt>
                <c:pt idx="11013">
                  <c:v>214000</c:v>
                </c:pt>
                <c:pt idx="11014">
                  <c:v>215000</c:v>
                </c:pt>
                <c:pt idx="11015">
                  <c:v>216000</c:v>
                </c:pt>
                <c:pt idx="11016">
                  <c:v>217000</c:v>
                </c:pt>
                <c:pt idx="11017">
                  <c:v>218000</c:v>
                </c:pt>
                <c:pt idx="11018">
                  <c:v>219000</c:v>
                </c:pt>
                <c:pt idx="11019">
                  <c:v>220000</c:v>
                </c:pt>
                <c:pt idx="11020">
                  <c:v>221000</c:v>
                </c:pt>
                <c:pt idx="11021">
                  <c:v>222000</c:v>
                </c:pt>
                <c:pt idx="11022">
                  <c:v>223000</c:v>
                </c:pt>
                <c:pt idx="11023">
                  <c:v>224000</c:v>
                </c:pt>
                <c:pt idx="11024">
                  <c:v>225000</c:v>
                </c:pt>
                <c:pt idx="11025">
                  <c:v>226000</c:v>
                </c:pt>
                <c:pt idx="11026">
                  <c:v>227000</c:v>
                </c:pt>
                <c:pt idx="11027">
                  <c:v>228000</c:v>
                </c:pt>
                <c:pt idx="11028">
                  <c:v>229000</c:v>
                </c:pt>
                <c:pt idx="11029">
                  <c:v>230000</c:v>
                </c:pt>
                <c:pt idx="11030">
                  <c:v>231000</c:v>
                </c:pt>
                <c:pt idx="11031">
                  <c:v>232000</c:v>
                </c:pt>
                <c:pt idx="11032">
                  <c:v>233000</c:v>
                </c:pt>
                <c:pt idx="11033">
                  <c:v>234000</c:v>
                </c:pt>
                <c:pt idx="11034">
                  <c:v>235000</c:v>
                </c:pt>
                <c:pt idx="11035">
                  <c:v>236000</c:v>
                </c:pt>
                <c:pt idx="11036">
                  <c:v>237000</c:v>
                </c:pt>
                <c:pt idx="11037">
                  <c:v>238000</c:v>
                </c:pt>
                <c:pt idx="11038">
                  <c:v>239000</c:v>
                </c:pt>
                <c:pt idx="11039">
                  <c:v>240000</c:v>
                </c:pt>
                <c:pt idx="11040">
                  <c:v>241000</c:v>
                </c:pt>
                <c:pt idx="11041">
                  <c:v>242000</c:v>
                </c:pt>
                <c:pt idx="11042">
                  <c:v>243000</c:v>
                </c:pt>
                <c:pt idx="11043">
                  <c:v>244000</c:v>
                </c:pt>
                <c:pt idx="11044">
                  <c:v>245000</c:v>
                </c:pt>
                <c:pt idx="11045">
                  <c:v>246000</c:v>
                </c:pt>
                <c:pt idx="11046">
                  <c:v>247000</c:v>
                </c:pt>
                <c:pt idx="11047">
                  <c:v>248000</c:v>
                </c:pt>
                <c:pt idx="11048">
                  <c:v>249000</c:v>
                </c:pt>
                <c:pt idx="11049">
                  <c:v>250000</c:v>
                </c:pt>
                <c:pt idx="11050">
                  <c:v>251000</c:v>
                </c:pt>
                <c:pt idx="11051">
                  <c:v>252000</c:v>
                </c:pt>
                <c:pt idx="11052">
                  <c:v>253000</c:v>
                </c:pt>
                <c:pt idx="11053">
                  <c:v>254000</c:v>
                </c:pt>
                <c:pt idx="11054">
                  <c:v>255000</c:v>
                </c:pt>
                <c:pt idx="11055">
                  <c:v>256000</c:v>
                </c:pt>
                <c:pt idx="11056">
                  <c:v>257000</c:v>
                </c:pt>
                <c:pt idx="11057">
                  <c:v>258000</c:v>
                </c:pt>
                <c:pt idx="11058">
                  <c:v>259000</c:v>
                </c:pt>
                <c:pt idx="11059">
                  <c:v>260000</c:v>
                </c:pt>
                <c:pt idx="11060">
                  <c:v>261000</c:v>
                </c:pt>
                <c:pt idx="11061">
                  <c:v>262000</c:v>
                </c:pt>
                <c:pt idx="11062">
                  <c:v>263000</c:v>
                </c:pt>
                <c:pt idx="11063">
                  <c:v>264000</c:v>
                </c:pt>
                <c:pt idx="11064">
                  <c:v>265000</c:v>
                </c:pt>
                <c:pt idx="11065">
                  <c:v>266000</c:v>
                </c:pt>
                <c:pt idx="11066">
                  <c:v>267000</c:v>
                </c:pt>
                <c:pt idx="11067">
                  <c:v>268000</c:v>
                </c:pt>
                <c:pt idx="11068">
                  <c:v>269000</c:v>
                </c:pt>
                <c:pt idx="11069">
                  <c:v>270000</c:v>
                </c:pt>
                <c:pt idx="11070">
                  <c:v>271000</c:v>
                </c:pt>
                <c:pt idx="11071">
                  <c:v>272000</c:v>
                </c:pt>
                <c:pt idx="11072">
                  <c:v>273000</c:v>
                </c:pt>
                <c:pt idx="11073">
                  <c:v>274000</c:v>
                </c:pt>
                <c:pt idx="11074">
                  <c:v>275000</c:v>
                </c:pt>
                <c:pt idx="11075">
                  <c:v>276000</c:v>
                </c:pt>
                <c:pt idx="11076">
                  <c:v>277000</c:v>
                </c:pt>
                <c:pt idx="11077">
                  <c:v>278000</c:v>
                </c:pt>
                <c:pt idx="11078">
                  <c:v>279000</c:v>
                </c:pt>
                <c:pt idx="11079">
                  <c:v>280000</c:v>
                </c:pt>
                <c:pt idx="11080">
                  <c:v>281000</c:v>
                </c:pt>
                <c:pt idx="11081">
                  <c:v>282000</c:v>
                </c:pt>
                <c:pt idx="11082">
                  <c:v>283000</c:v>
                </c:pt>
                <c:pt idx="11083">
                  <c:v>284000</c:v>
                </c:pt>
                <c:pt idx="11084">
                  <c:v>285000</c:v>
                </c:pt>
                <c:pt idx="11085">
                  <c:v>286000</c:v>
                </c:pt>
                <c:pt idx="11086">
                  <c:v>287000</c:v>
                </c:pt>
                <c:pt idx="11087">
                  <c:v>288000</c:v>
                </c:pt>
                <c:pt idx="11088">
                  <c:v>289000</c:v>
                </c:pt>
                <c:pt idx="11089">
                  <c:v>290000</c:v>
                </c:pt>
                <c:pt idx="11090">
                  <c:v>291000</c:v>
                </c:pt>
                <c:pt idx="11091">
                  <c:v>292000</c:v>
                </c:pt>
                <c:pt idx="11092">
                  <c:v>293000</c:v>
                </c:pt>
                <c:pt idx="11093">
                  <c:v>294000</c:v>
                </c:pt>
                <c:pt idx="11094">
                  <c:v>295000</c:v>
                </c:pt>
                <c:pt idx="11095">
                  <c:v>296000</c:v>
                </c:pt>
                <c:pt idx="11096">
                  <c:v>297000</c:v>
                </c:pt>
                <c:pt idx="11097">
                  <c:v>298000</c:v>
                </c:pt>
                <c:pt idx="11098">
                  <c:v>299000</c:v>
                </c:pt>
                <c:pt idx="11099">
                  <c:v>300000</c:v>
                </c:pt>
                <c:pt idx="11100">
                  <c:v>301000</c:v>
                </c:pt>
                <c:pt idx="11101">
                  <c:v>302000</c:v>
                </c:pt>
                <c:pt idx="11102">
                  <c:v>303000</c:v>
                </c:pt>
                <c:pt idx="11103">
                  <c:v>304000</c:v>
                </c:pt>
                <c:pt idx="11104">
                  <c:v>305000</c:v>
                </c:pt>
                <c:pt idx="11105">
                  <c:v>306000</c:v>
                </c:pt>
                <c:pt idx="11106">
                  <c:v>307000</c:v>
                </c:pt>
                <c:pt idx="11107">
                  <c:v>308000</c:v>
                </c:pt>
                <c:pt idx="11108">
                  <c:v>309000</c:v>
                </c:pt>
                <c:pt idx="11109">
                  <c:v>310000</c:v>
                </c:pt>
                <c:pt idx="11110">
                  <c:v>311000</c:v>
                </c:pt>
                <c:pt idx="11111">
                  <c:v>312000</c:v>
                </c:pt>
                <c:pt idx="11112">
                  <c:v>313000</c:v>
                </c:pt>
                <c:pt idx="11113">
                  <c:v>314000</c:v>
                </c:pt>
                <c:pt idx="11114">
                  <c:v>315000</c:v>
                </c:pt>
                <c:pt idx="11115">
                  <c:v>316000</c:v>
                </c:pt>
                <c:pt idx="11116">
                  <c:v>317000</c:v>
                </c:pt>
                <c:pt idx="11117">
                  <c:v>318000</c:v>
                </c:pt>
                <c:pt idx="11118">
                  <c:v>319000</c:v>
                </c:pt>
                <c:pt idx="11119">
                  <c:v>320000</c:v>
                </c:pt>
                <c:pt idx="11120">
                  <c:v>321000</c:v>
                </c:pt>
                <c:pt idx="11121">
                  <c:v>322000</c:v>
                </c:pt>
                <c:pt idx="11122">
                  <c:v>323000</c:v>
                </c:pt>
                <c:pt idx="11123">
                  <c:v>324000</c:v>
                </c:pt>
                <c:pt idx="11124">
                  <c:v>325000</c:v>
                </c:pt>
                <c:pt idx="11125">
                  <c:v>326000</c:v>
                </c:pt>
                <c:pt idx="11126">
                  <c:v>327000</c:v>
                </c:pt>
                <c:pt idx="11127">
                  <c:v>328000</c:v>
                </c:pt>
                <c:pt idx="11128">
                  <c:v>329000</c:v>
                </c:pt>
                <c:pt idx="11129">
                  <c:v>330000</c:v>
                </c:pt>
                <c:pt idx="11130">
                  <c:v>331000</c:v>
                </c:pt>
                <c:pt idx="11131">
                  <c:v>332000</c:v>
                </c:pt>
                <c:pt idx="11132">
                  <c:v>333000</c:v>
                </c:pt>
                <c:pt idx="11133">
                  <c:v>334000</c:v>
                </c:pt>
                <c:pt idx="11134">
                  <c:v>335000</c:v>
                </c:pt>
                <c:pt idx="11135">
                  <c:v>336000</c:v>
                </c:pt>
                <c:pt idx="11136">
                  <c:v>337000</c:v>
                </c:pt>
                <c:pt idx="11137">
                  <c:v>338000</c:v>
                </c:pt>
                <c:pt idx="11138">
                  <c:v>339000</c:v>
                </c:pt>
                <c:pt idx="11139">
                  <c:v>340000</c:v>
                </c:pt>
                <c:pt idx="11140">
                  <c:v>341000</c:v>
                </c:pt>
                <c:pt idx="11141">
                  <c:v>342000</c:v>
                </c:pt>
                <c:pt idx="11142">
                  <c:v>343000</c:v>
                </c:pt>
                <c:pt idx="11143">
                  <c:v>344000</c:v>
                </c:pt>
                <c:pt idx="11144">
                  <c:v>345000</c:v>
                </c:pt>
                <c:pt idx="11145">
                  <c:v>346000</c:v>
                </c:pt>
                <c:pt idx="11146">
                  <c:v>347000</c:v>
                </c:pt>
                <c:pt idx="11147">
                  <c:v>348000</c:v>
                </c:pt>
                <c:pt idx="11148">
                  <c:v>349000</c:v>
                </c:pt>
                <c:pt idx="11149">
                  <c:v>350000</c:v>
                </c:pt>
                <c:pt idx="11150">
                  <c:v>351000</c:v>
                </c:pt>
                <c:pt idx="11151">
                  <c:v>352000</c:v>
                </c:pt>
                <c:pt idx="11152">
                  <c:v>353000</c:v>
                </c:pt>
                <c:pt idx="11153">
                  <c:v>354000</c:v>
                </c:pt>
                <c:pt idx="11154">
                  <c:v>355000</c:v>
                </c:pt>
                <c:pt idx="11155">
                  <c:v>356000</c:v>
                </c:pt>
                <c:pt idx="11156">
                  <c:v>357000</c:v>
                </c:pt>
                <c:pt idx="11157">
                  <c:v>358000</c:v>
                </c:pt>
                <c:pt idx="11158">
                  <c:v>359000</c:v>
                </c:pt>
                <c:pt idx="11159">
                  <c:v>360000</c:v>
                </c:pt>
                <c:pt idx="11160">
                  <c:v>361000</c:v>
                </c:pt>
                <c:pt idx="11161">
                  <c:v>362000</c:v>
                </c:pt>
                <c:pt idx="11162">
                  <c:v>363000</c:v>
                </c:pt>
                <c:pt idx="11163">
                  <c:v>364000</c:v>
                </c:pt>
                <c:pt idx="11164">
                  <c:v>365000</c:v>
                </c:pt>
                <c:pt idx="11165">
                  <c:v>366000</c:v>
                </c:pt>
                <c:pt idx="11166">
                  <c:v>367000</c:v>
                </c:pt>
                <c:pt idx="11167">
                  <c:v>368000</c:v>
                </c:pt>
                <c:pt idx="11168">
                  <c:v>369000</c:v>
                </c:pt>
                <c:pt idx="11169">
                  <c:v>370000</c:v>
                </c:pt>
                <c:pt idx="11170">
                  <c:v>371000</c:v>
                </c:pt>
                <c:pt idx="11171">
                  <c:v>372000</c:v>
                </c:pt>
                <c:pt idx="11172">
                  <c:v>373000</c:v>
                </c:pt>
                <c:pt idx="11173">
                  <c:v>374000</c:v>
                </c:pt>
                <c:pt idx="11174">
                  <c:v>375000</c:v>
                </c:pt>
                <c:pt idx="11175">
                  <c:v>376000</c:v>
                </c:pt>
                <c:pt idx="11176">
                  <c:v>377000</c:v>
                </c:pt>
                <c:pt idx="11177">
                  <c:v>378000</c:v>
                </c:pt>
                <c:pt idx="11178">
                  <c:v>379000</c:v>
                </c:pt>
                <c:pt idx="11179">
                  <c:v>380000</c:v>
                </c:pt>
                <c:pt idx="11180">
                  <c:v>381000</c:v>
                </c:pt>
                <c:pt idx="11181">
                  <c:v>382000</c:v>
                </c:pt>
                <c:pt idx="11182">
                  <c:v>383000</c:v>
                </c:pt>
                <c:pt idx="11183">
                  <c:v>384000</c:v>
                </c:pt>
                <c:pt idx="11184">
                  <c:v>385000</c:v>
                </c:pt>
                <c:pt idx="11185">
                  <c:v>386000</c:v>
                </c:pt>
                <c:pt idx="11186">
                  <c:v>387000</c:v>
                </c:pt>
                <c:pt idx="11187">
                  <c:v>388000</c:v>
                </c:pt>
                <c:pt idx="11188">
                  <c:v>389000</c:v>
                </c:pt>
                <c:pt idx="11189">
                  <c:v>390000</c:v>
                </c:pt>
                <c:pt idx="11190">
                  <c:v>391000</c:v>
                </c:pt>
                <c:pt idx="11191">
                  <c:v>392000</c:v>
                </c:pt>
                <c:pt idx="11192">
                  <c:v>393000</c:v>
                </c:pt>
                <c:pt idx="11193">
                  <c:v>394000</c:v>
                </c:pt>
                <c:pt idx="11194">
                  <c:v>395000</c:v>
                </c:pt>
                <c:pt idx="11195">
                  <c:v>396000</c:v>
                </c:pt>
                <c:pt idx="11196">
                  <c:v>397000</c:v>
                </c:pt>
                <c:pt idx="11197">
                  <c:v>398000</c:v>
                </c:pt>
                <c:pt idx="11198">
                  <c:v>399000</c:v>
                </c:pt>
                <c:pt idx="11199">
                  <c:v>400000</c:v>
                </c:pt>
                <c:pt idx="11200">
                  <c:v>401000</c:v>
                </c:pt>
                <c:pt idx="11201">
                  <c:v>402000</c:v>
                </c:pt>
                <c:pt idx="11202">
                  <c:v>403000</c:v>
                </c:pt>
                <c:pt idx="11203">
                  <c:v>404000</c:v>
                </c:pt>
                <c:pt idx="11204">
                  <c:v>405000</c:v>
                </c:pt>
                <c:pt idx="11205">
                  <c:v>406000</c:v>
                </c:pt>
                <c:pt idx="11206">
                  <c:v>407000</c:v>
                </c:pt>
                <c:pt idx="11207">
                  <c:v>408000</c:v>
                </c:pt>
                <c:pt idx="11208">
                  <c:v>409000</c:v>
                </c:pt>
                <c:pt idx="11209">
                  <c:v>410000</c:v>
                </c:pt>
                <c:pt idx="11210">
                  <c:v>411000</c:v>
                </c:pt>
                <c:pt idx="11211">
                  <c:v>412000</c:v>
                </c:pt>
                <c:pt idx="11212">
                  <c:v>413000</c:v>
                </c:pt>
                <c:pt idx="11213">
                  <c:v>414000</c:v>
                </c:pt>
                <c:pt idx="11214">
                  <c:v>415000</c:v>
                </c:pt>
                <c:pt idx="11215">
                  <c:v>416000</c:v>
                </c:pt>
                <c:pt idx="11216">
                  <c:v>417000</c:v>
                </c:pt>
                <c:pt idx="11217">
                  <c:v>418000</c:v>
                </c:pt>
                <c:pt idx="11218">
                  <c:v>419000</c:v>
                </c:pt>
                <c:pt idx="11219">
                  <c:v>420000</c:v>
                </c:pt>
                <c:pt idx="11220">
                  <c:v>421000</c:v>
                </c:pt>
                <c:pt idx="11221">
                  <c:v>422000</c:v>
                </c:pt>
                <c:pt idx="11222">
                  <c:v>423000</c:v>
                </c:pt>
                <c:pt idx="11223">
                  <c:v>424000</c:v>
                </c:pt>
                <c:pt idx="11224">
                  <c:v>425000</c:v>
                </c:pt>
                <c:pt idx="11225">
                  <c:v>426000</c:v>
                </c:pt>
                <c:pt idx="11226">
                  <c:v>427000</c:v>
                </c:pt>
                <c:pt idx="11227">
                  <c:v>428000</c:v>
                </c:pt>
                <c:pt idx="11228">
                  <c:v>429000</c:v>
                </c:pt>
                <c:pt idx="11229">
                  <c:v>430000</c:v>
                </c:pt>
                <c:pt idx="11230">
                  <c:v>431000</c:v>
                </c:pt>
                <c:pt idx="11231">
                  <c:v>432000</c:v>
                </c:pt>
                <c:pt idx="11232">
                  <c:v>433000</c:v>
                </c:pt>
                <c:pt idx="11233">
                  <c:v>434000</c:v>
                </c:pt>
                <c:pt idx="11234">
                  <c:v>435000</c:v>
                </c:pt>
                <c:pt idx="11235">
                  <c:v>436000</c:v>
                </c:pt>
                <c:pt idx="11236">
                  <c:v>437000</c:v>
                </c:pt>
                <c:pt idx="11237">
                  <c:v>438000</c:v>
                </c:pt>
                <c:pt idx="11238">
                  <c:v>439000</c:v>
                </c:pt>
                <c:pt idx="11239">
                  <c:v>440000</c:v>
                </c:pt>
                <c:pt idx="11240">
                  <c:v>441000</c:v>
                </c:pt>
                <c:pt idx="11241">
                  <c:v>442000</c:v>
                </c:pt>
                <c:pt idx="11242">
                  <c:v>443000</c:v>
                </c:pt>
                <c:pt idx="11243">
                  <c:v>444000</c:v>
                </c:pt>
                <c:pt idx="11244">
                  <c:v>445000</c:v>
                </c:pt>
                <c:pt idx="11245">
                  <c:v>446000</c:v>
                </c:pt>
                <c:pt idx="11246">
                  <c:v>447000</c:v>
                </c:pt>
                <c:pt idx="11247">
                  <c:v>448000</c:v>
                </c:pt>
                <c:pt idx="11248">
                  <c:v>449000</c:v>
                </c:pt>
                <c:pt idx="11249">
                  <c:v>450000</c:v>
                </c:pt>
                <c:pt idx="11250">
                  <c:v>451000</c:v>
                </c:pt>
                <c:pt idx="11251">
                  <c:v>452000</c:v>
                </c:pt>
                <c:pt idx="11252">
                  <c:v>453000</c:v>
                </c:pt>
                <c:pt idx="11253">
                  <c:v>454000</c:v>
                </c:pt>
                <c:pt idx="11254">
                  <c:v>455000</c:v>
                </c:pt>
                <c:pt idx="11255">
                  <c:v>456000</c:v>
                </c:pt>
                <c:pt idx="11256">
                  <c:v>457000</c:v>
                </c:pt>
                <c:pt idx="11257">
                  <c:v>458000</c:v>
                </c:pt>
                <c:pt idx="11258">
                  <c:v>459000</c:v>
                </c:pt>
                <c:pt idx="11259">
                  <c:v>460000</c:v>
                </c:pt>
                <c:pt idx="11260">
                  <c:v>461000</c:v>
                </c:pt>
                <c:pt idx="11261">
                  <c:v>462000</c:v>
                </c:pt>
                <c:pt idx="11262">
                  <c:v>463000</c:v>
                </c:pt>
                <c:pt idx="11263">
                  <c:v>464000</c:v>
                </c:pt>
                <c:pt idx="11264">
                  <c:v>465000</c:v>
                </c:pt>
                <c:pt idx="11265">
                  <c:v>466000</c:v>
                </c:pt>
                <c:pt idx="11266">
                  <c:v>467000</c:v>
                </c:pt>
                <c:pt idx="11267">
                  <c:v>468000</c:v>
                </c:pt>
                <c:pt idx="11268">
                  <c:v>469000</c:v>
                </c:pt>
                <c:pt idx="11269">
                  <c:v>470000</c:v>
                </c:pt>
                <c:pt idx="11270">
                  <c:v>471000</c:v>
                </c:pt>
                <c:pt idx="11271">
                  <c:v>472000</c:v>
                </c:pt>
                <c:pt idx="11272">
                  <c:v>473000</c:v>
                </c:pt>
                <c:pt idx="11273">
                  <c:v>474000</c:v>
                </c:pt>
                <c:pt idx="11274">
                  <c:v>475000</c:v>
                </c:pt>
                <c:pt idx="11275">
                  <c:v>476000</c:v>
                </c:pt>
                <c:pt idx="11276">
                  <c:v>477000</c:v>
                </c:pt>
                <c:pt idx="11277">
                  <c:v>478000</c:v>
                </c:pt>
                <c:pt idx="11278">
                  <c:v>479000</c:v>
                </c:pt>
                <c:pt idx="11279">
                  <c:v>480000</c:v>
                </c:pt>
                <c:pt idx="11280">
                  <c:v>481000</c:v>
                </c:pt>
                <c:pt idx="11281">
                  <c:v>482000</c:v>
                </c:pt>
                <c:pt idx="11282">
                  <c:v>483000</c:v>
                </c:pt>
                <c:pt idx="11283">
                  <c:v>484000</c:v>
                </c:pt>
                <c:pt idx="11284">
                  <c:v>485000</c:v>
                </c:pt>
                <c:pt idx="11285">
                  <c:v>486000</c:v>
                </c:pt>
                <c:pt idx="11286">
                  <c:v>487000</c:v>
                </c:pt>
                <c:pt idx="11287">
                  <c:v>488000</c:v>
                </c:pt>
                <c:pt idx="11288">
                  <c:v>489000</c:v>
                </c:pt>
                <c:pt idx="11289">
                  <c:v>490000</c:v>
                </c:pt>
                <c:pt idx="11290">
                  <c:v>491000</c:v>
                </c:pt>
                <c:pt idx="11291">
                  <c:v>492000</c:v>
                </c:pt>
                <c:pt idx="11292">
                  <c:v>493000</c:v>
                </c:pt>
                <c:pt idx="11293">
                  <c:v>494000</c:v>
                </c:pt>
                <c:pt idx="11294">
                  <c:v>495000</c:v>
                </c:pt>
                <c:pt idx="11295">
                  <c:v>496000</c:v>
                </c:pt>
                <c:pt idx="11296">
                  <c:v>497000</c:v>
                </c:pt>
                <c:pt idx="11297">
                  <c:v>498000</c:v>
                </c:pt>
                <c:pt idx="11298">
                  <c:v>499000</c:v>
                </c:pt>
                <c:pt idx="11299">
                  <c:v>500000</c:v>
                </c:pt>
                <c:pt idx="11300">
                  <c:v>501000</c:v>
                </c:pt>
                <c:pt idx="11301">
                  <c:v>502000</c:v>
                </c:pt>
                <c:pt idx="11302">
                  <c:v>503000</c:v>
                </c:pt>
                <c:pt idx="11303">
                  <c:v>504000</c:v>
                </c:pt>
                <c:pt idx="11304">
                  <c:v>505000</c:v>
                </c:pt>
                <c:pt idx="11305">
                  <c:v>506000</c:v>
                </c:pt>
                <c:pt idx="11306">
                  <c:v>507000</c:v>
                </c:pt>
                <c:pt idx="11307">
                  <c:v>508000</c:v>
                </c:pt>
                <c:pt idx="11308">
                  <c:v>509000</c:v>
                </c:pt>
                <c:pt idx="11309">
                  <c:v>510000</c:v>
                </c:pt>
                <c:pt idx="11310">
                  <c:v>511000</c:v>
                </c:pt>
                <c:pt idx="11311">
                  <c:v>512000</c:v>
                </c:pt>
                <c:pt idx="11312">
                  <c:v>513000</c:v>
                </c:pt>
                <c:pt idx="11313">
                  <c:v>514000</c:v>
                </c:pt>
                <c:pt idx="11314">
                  <c:v>515000</c:v>
                </c:pt>
                <c:pt idx="11315">
                  <c:v>516000</c:v>
                </c:pt>
                <c:pt idx="11316">
                  <c:v>517000</c:v>
                </c:pt>
                <c:pt idx="11317">
                  <c:v>518000</c:v>
                </c:pt>
                <c:pt idx="11318">
                  <c:v>519000</c:v>
                </c:pt>
                <c:pt idx="11319">
                  <c:v>520000</c:v>
                </c:pt>
                <c:pt idx="11320">
                  <c:v>521000</c:v>
                </c:pt>
                <c:pt idx="11321">
                  <c:v>522000</c:v>
                </c:pt>
                <c:pt idx="11322">
                  <c:v>523000</c:v>
                </c:pt>
                <c:pt idx="11323">
                  <c:v>524000</c:v>
                </c:pt>
                <c:pt idx="11324">
                  <c:v>525000</c:v>
                </c:pt>
                <c:pt idx="11325">
                  <c:v>526000</c:v>
                </c:pt>
                <c:pt idx="11326">
                  <c:v>527000</c:v>
                </c:pt>
                <c:pt idx="11327">
                  <c:v>528000</c:v>
                </c:pt>
                <c:pt idx="11328">
                  <c:v>529000</c:v>
                </c:pt>
                <c:pt idx="11329">
                  <c:v>530000</c:v>
                </c:pt>
                <c:pt idx="11330">
                  <c:v>531000</c:v>
                </c:pt>
                <c:pt idx="11331">
                  <c:v>532000</c:v>
                </c:pt>
                <c:pt idx="11332">
                  <c:v>533000</c:v>
                </c:pt>
                <c:pt idx="11333">
                  <c:v>534000</c:v>
                </c:pt>
                <c:pt idx="11334">
                  <c:v>535000</c:v>
                </c:pt>
                <c:pt idx="11335">
                  <c:v>536000</c:v>
                </c:pt>
                <c:pt idx="11336">
                  <c:v>537000</c:v>
                </c:pt>
                <c:pt idx="11337">
                  <c:v>538000</c:v>
                </c:pt>
                <c:pt idx="11338">
                  <c:v>539000</c:v>
                </c:pt>
                <c:pt idx="11339">
                  <c:v>540000</c:v>
                </c:pt>
                <c:pt idx="11340">
                  <c:v>541000</c:v>
                </c:pt>
                <c:pt idx="11341">
                  <c:v>542000</c:v>
                </c:pt>
                <c:pt idx="11342">
                  <c:v>543000</c:v>
                </c:pt>
                <c:pt idx="11343">
                  <c:v>544000</c:v>
                </c:pt>
                <c:pt idx="11344">
                  <c:v>545000</c:v>
                </c:pt>
                <c:pt idx="11345">
                  <c:v>546000</c:v>
                </c:pt>
                <c:pt idx="11346">
                  <c:v>547000</c:v>
                </c:pt>
                <c:pt idx="11347">
                  <c:v>548000</c:v>
                </c:pt>
                <c:pt idx="11348">
                  <c:v>549000</c:v>
                </c:pt>
                <c:pt idx="11349">
                  <c:v>550000</c:v>
                </c:pt>
                <c:pt idx="11350">
                  <c:v>551000</c:v>
                </c:pt>
                <c:pt idx="11351">
                  <c:v>552000</c:v>
                </c:pt>
                <c:pt idx="11352">
                  <c:v>553000</c:v>
                </c:pt>
                <c:pt idx="11353">
                  <c:v>554000</c:v>
                </c:pt>
                <c:pt idx="11354">
                  <c:v>555000</c:v>
                </c:pt>
                <c:pt idx="11355">
                  <c:v>556000</c:v>
                </c:pt>
                <c:pt idx="11356">
                  <c:v>557000</c:v>
                </c:pt>
                <c:pt idx="11357">
                  <c:v>558000</c:v>
                </c:pt>
                <c:pt idx="11358">
                  <c:v>559000</c:v>
                </c:pt>
                <c:pt idx="11359">
                  <c:v>560000</c:v>
                </c:pt>
                <c:pt idx="11360">
                  <c:v>561000</c:v>
                </c:pt>
                <c:pt idx="11361">
                  <c:v>562000</c:v>
                </c:pt>
                <c:pt idx="11362">
                  <c:v>563000</c:v>
                </c:pt>
                <c:pt idx="11363">
                  <c:v>564000</c:v>
                </c:pt>
                <c:pt idx="11364">
                  <c:v>565000</c:v>
                </c:pt>
                <c:pt idx="11365">
                  <c:v>566000</c:v>
                </c:pt>
                <c:pt idx="11366">
                  <c:v>567000</c:v>
                </c:pt>
                <c:pt idx="11367">
                  <c:v>568000</c:v>
                </c:pt>
                <c:pt idx="11368">
                  <c:v>569000</c:v>
                </c:pt>
                <c:pt idx="11369">
                  <c:v>570000</c:v>
                </c:pt>
                <c:pt idx="11370">
                  <c:v>571000</c:v>
                </c:pt>
                <c:pt idx="11371">
                  <c:v>572000</c:v>
                </c:pt>
                <c:pt idx="11372">
                  <c:v>573000</c:v>
                </c:pt>
                <c:pt idx="11373">
                  <c:v>574000</c:v>
                </c:pt>
                <c:pt idx="11374">
                  <c:v>575000</c:v>
                </c:pt>
                <c:pt idx="11375">
                  <c:v>576000</c:v>
                </c:pt>
                <c:pt idx="11376">
                  <c:v>577000</c:v>
                </c:pt>
                <c:pt idx="11377">
                  <c:v>578000</c:v>
                </c:pt>
                <c:pt idx="11378">
                  <c:v>579000</c:v>
                </c:pt>
                <c:pt idx="11379">
                  <c:v>580000</c:v>
                </c:pt>
                <c:pt idx="11380">
                  <c:v>581000</c:v>
                </c:pt>
                <c:pt idx="11381">
                  <c:v>582000</c:v>
                </c:pt>
                <c:pt idx="11382">
                  <c:v>583000</c:v>
                </c:pt>
                <c:pt idx="11383">
                  <c:v>584000</c:v>
                </c:pt>
                <c:pt idx="11384">
                  <c:v>585000</c:v>
                </c:pt>
                <c:pt idx="11385">
                  <c:v>586000</c:v>
                </c:pt>
                <c:pt idx="11386">
                  <c:v>587000</c:v>
                </c:pt>
                <c:pt idx="11387">
                  <c:v>588000</c:v>
                </c:pt>
                <c:pt idx="11388">
                  <c:v>589000</c:v>
                </c:pt>
                <c:pt idx="11389">
                  <c:v>590000</c:v>
                </c:pt>
                <c:pt idx="11390">
                  <c:v>591000</c:v>
                </c:pt>
                <c:pt idx="11391">
                  <c:v>592000</c:v>
                </c:pt>
                <c:pt idx="11392">
                  <c:v>593000</c:v>
                </c:pt>
                <c:pt idx="11393">
                  <c:v>594000</c:v>
                </c:pt>
                <c:pt idx="11394">
                  <c:v>595000</c:v>
                </c:pt>
                <c:pt idx="11395">
                  <c:v>596000</c:v>
                </c:pt>
                <c:pt idx="11396">
                  <c:v>597000</c:v>
                </c:pt>
                <c:pt idx="11397">
                  <c:v>598000</c:v>
                </c:pt>
                <c:pt idx="11398">
                  <c:v>599000</c:v>
                </c:pt>
                <c:pt idx="11399">
                  <c:v>600000</c:v>
                </c:pt>
                <c:pt idx="11400">
                  <c:v>601000</c:v>
                </c:pt>
                <c:pt idx="11401">
                  <c:v>602000</c:v>
                </c:pt>
                <c:pt idx="11402">
                  <c:v>603000</c:v>
                </c:pt>
                <c:pt idx="11403">
                  <c:v>604000</c:v>
                </c:pt>
                <c:pt idx="11404">
                  <c:v>605000</c:v>
                </c:pt>
                <c:pt idx="11405">
                  <c:v>606000</c:v>
                </c:pt>
                <c:pt idx="11406">
                  <c:v>607000</c:v>
                </c:pt>
                <c:pt idx="11407">
                  <c:v>608000</c:v>
                </c:pt>
                <c:pt idx="11408">
                  <c:v>609000</c:v>
                </c:pt>
                <c:pt idx="11409">
                  <c:v>610000</c:v>
                </c:pt>
                <c:pt idx="11410">
                  <c:v>611000</c:v>
                </c:pt>
                <c:pt idx="11411">
                  <c:v>612000</c:v>
                </c:pt>
                <c:pt idx="11412">
                  <c:v>613000</c:v>
                </c:pt>
                <c:pt idx="11413">
                  <c:v>614000</c:v>
                </c:pt>
                <c:pt idx="11414">
                  <c:v>615000</c:v>
                </c:pt>
                <c:pt idx="11415">
                  <c:v>616000</c:v>
                </c:pt>
                <c:pt idx="11416">
                  <c:v>617000</c:v>
                </c:pt>
                <c:pt idx="11417">
                  <c:v>618000</c:v>
                </c:pt>
                <c:pt idx="11418">
                  <c:v>619000</c:v>
                </c:pt>
                <c:pt idx="11419">
                  <c:v>620000</c:v>
                </c:pt>
                <c:pt idx="11420">
                  <c:v>621000</c:v>
                </c:pt>
                <c:pt idx="11421">
                  <c:v>622000</c:v>
                </c:pt>
                <c:pt idx="11422">
                  <c:v>623000</c:v>
                </c:pt>
                <c:pt idx="11423">
                  <c:v>624000</c:v>
                </c:pt>
                <c:pt idx="11424">
                  <c:v>625000</c:v>
                </c:pt>
                <c:pt idx="11425">
                  <c:v>626000</c:v>
                </c:pt>
                <c:pt idx="11426">
                  <c:v>627000</c:v>
                </c:pt>
                <c:pt idx="11427">
                  <c:v>628000</c:v>
                </c:pt>
                <c:pt idx="11428">
                  <c:v>629000</c:v>
                </c:pt>
                <c:pt idx="11429">
                  <c:v>630000</c:v>
                </c:pt>
                <c:pt idx="11430">
                  <c:v>631000</c:v>
                </c:pt>
                <c:pt idx="11431">
                  <c:v>632000</c:v>
                </c:pt>
                <c:pt idx="11432">
                  <c:v>633000</c:v>
                </c:pt>
                <c:pt idx="11433">
                  <c:v>634000</c:v>
                </c:pt>
                <c:pt idx="11434">
                  <c:v>635000</c:v>
                </c:pt>
                <c:pt idx="11435">
                  <c:v>636000</c:v>
                </c:pt>
                <c:pt idx="11436">
                  <c:v>637000</c:v>
                </c:pt>
                <c:pt idx="11437">
                  <c:v>638000</c:v>
                </c:pt>
                <c:pt idx="11438">
                  <c:v>639000</c:v>
                </c:pt>
                <c:pt idx="11439">
                  <c:v>640000</c:v>
                </c:pt>
                <c:pt idx="11440">
                  <c:v>641000</c:v>
                </c:pt>
                <c:pt idx="11441">
                  <c:v>642000</c:v>
                </c:pt>
                <c:pt idx="11442">
                  <c:v>643000</c:v>
                </c:pt>
                <c:pt idx="11443">
                  <c:v>644000</c:v>
                </c:pt>
                <c:pt idx="11444">
                  <c:v>645000</c:v>
                </c:pt>
                <c:pt idx="11445">
                  <c:v>646000</c:v>
                </c:pt>
                <c:pt idx="11446">
                  <c:v>647000</c:v>
                </c:pt>
                <c:pt idx="11447">
                  <c:v>648000</c:v>
                </c:pt>
                <c:pt idx="11448">
                  <c:v>649000</c:v>
                </c:pt>
                <c:pt idx="11449">
                  <c:v>650000</c:v>
                </c:pt>
                <c:pt idx="11450">
                  <c:v>651000</c:v>
                </c:pt>
                <c:pt idx="11451">
                  <c:v>652000</c:v>
                </c:pt>
                <c:pt idx="11452">
                  <c:v>653000</c:v>
                </c:pt>
                <c:pt idx="11453">
                  <c:v>654000</c:v>
                </c:pt>
                <c:pt idx="11454">
                  <c:v>655000</c:v>
                </c:pt>
                <c:pt idx="11455">
                  <c:v>656000</c:v>
                </c:pt>
                <c:pt idx="11456">
                  <c:v>657000</c:v>
                </c:pt>
                <c:pt idx="11457">
                  <c:v>658000</c:v>
                </c:pt>
                <c:pt idx="11458">
                  <c:v>659000</c:v>
                </c:pt>
                <c:pt idx="11459">
                  <c:v>660000</c:v>
                </c:pt>
                <c:pt idx="11460">
                  <c:v>661000</c:v>
                </c:pt>
                <c:pt idx="11461">
                  <c:v>662000</c:v>
                </c:pt>
                <c:pt idx="11462">
                  <c:v>663000</c:v>
                </c:pt>
                <c:pt idx="11463">
                  <c:v>664000</c:v>
                </c:pt>
                <c:pt idx="11464">
                  <c:v>665000</c:v>
                </c:pt>
                <c:pt idx="11465">
                  <c:v>666000</c:v>
                </c:pt>
                <c:pt idx="11466">
                  <c:v>667000</c:v>
                </c:pt>
                <c:pt idx="11467">
                  <c:v>668000</c:v>
                </c:pt>
                <c:pt idx="11468">
                  <c:v>669000</c:v>
                </c:pt>
                <c:pt idx="11469">
                  <c:v>670000</c:v>
                </c:pt>
                <c:pt idx="11470">
                  <c:v>671000</c:v>
                </c:pt>
                <c:pt idx="11471">
                  <c:v>672000</c:v>
                </c:pt>
                <c:pt idx="11472">
                  <c:v>673000</c:v>
                </c:pt>
                <c:pt idx="11473">
                  <c:v>674000</c:v>
                </c:pt>
                <c:pt idx="11474">
                  <c:v>675000</c:v>
                </c:pt>
                <c:pt idx="11475">
                  <c:v>676000</c:v>
                </c:pt>
                <c:pt idx="11476">
                  <c:v>677000</c:v>
                </c:pt>
                <c:pt idx="11477">
                  <c:v>678000</c:v>
                </c:pt>
                <c:pt idx="11478">
                  <c:v>679000</c:v>
                </c:pt>
                <c:pt idx="11479">
                  <c:v>680000</c:v>
                </c:pt>
                <c:pt idx="11480">
                  <c:v>681000</c:v>
                </c:pt>
                <c:pt idx="11481">
                  <c:v>682000</c:v>
                </c:pt>
                <c:pt idx="11482">
                  <c:v>683000</c:v>
                </c:pt>
                <c:pt idx="11483">
                  <c:v>684000</c:v>
                </c:pt>
                <c:pt idx="11484">
                  <c:v>685000</c:v>
                </c:pt>
                <c:pt idx="11485">
                  <c:v>686000</c:v>
                </c:pt>
                <c:pt idx="11486">
                  <c:v>687000</c:v>
                </c:pt>
                <c:pt idx="11487">
                  <c:v>688000</c:v>
                </c:pt>
                <c:pt idx="11488">
                  <c:v>689000</c:v>
                </c:pt>
                <c:pt idx="11489">
                  <c:v>690000</c:v>
                </c:pt>
                <c:pt idx="11490">
                  <c:v>691000</c:v>
                </c:pt>
                <c:pt idx="11491">
                  <c:v>692000</c:v>
                </c:pt>
                <c:pt idx="11492">
                  <c:v>693000</c:v>
                </c:pt>
                <c:pt idx="11493">
                  <c:v>694000</c:v>
                </c:pt>
                <c:pt idx="11494">
                  <c:v>695000</c:v>
                </c:pt>
                <c:pt idx="11495">
                  <c:v>696000</c:v>
                </c:pt>
                <c:pt idx="11496">
                  <c:v>697000</c:v>
                </c:pt>
                <c:pt idx="11497">
                  <c:v>698000</c:v>
                </c:pt>
                <c:pt idx="11498">
                  <c:v>699000</c:v>
                </c:pt>
                <c:pt idx="11499">
                  <c:v>700000</c:v>
                </c:pt>
                <c:pt idx="11500">
                  <c:v>701000</c:v>
                </c:pt>
                <c:pt idx="11501">
                  <c:v>702000</c:v>
                </c:pt>
                <c:pt idx="11502">
                  <c:v>703000</c:v>
                </c:pt>
                <c:pt idx="11503">
                  <c:v>704000</c:v>
                </c:pt>
                <c:pt idx="11504">
                  <c:v>705000</c:v>
                </c:pt>
                <c:pt idx="11505">
                  <c:v>706000</c:v>
                </c:pt>
                <c:pt idx="11506">
                  <c:v>707000</c:v>
                </c:pt>
                <c:pt idx="11507">
                  <c:v>708000</c:v>
                </c:pt>
                <c:pt idx="11508">
                  <c:v>709000</c:v>
                </c:pt>
                <c:pt idx="11509">
                  <c:v>710000</c:v>
                </c:pt>
                <c:pt idx="11510">
                  <c:v>711000</c:v>
                </c:pt>
                <c:pt idx="11511">
                  <c:v>712000</c:v>
                </c:pt>
                <c:pt idx="11512">
                  <c:v>713000</c:v>
                </c:pt>
                <c:pt idx="11513">
                  <c:v>714000</c:v>
                </c:pt>
                <c:pt idx="11514">
                  <c:v>715000</c:v>
                </c:pt>
                <c:pt idx="11515">
                  <c:v>716000</c:v>
                </c:pt>
                <c:pt idx="11516">
                  <c:v>717000</c:v>
                </c:pt>
                <c:pt idx="11517">
                  <c:v>718000</c:v>
                </c:pt>
                <c:pt idx="11518">
                  <c:v>719000</c:v>
                </c:pt>
                <c:pt idx="11519">
                  <c:v>720000</c:v>
                </c:pt>
                <c:pt idx="11520">
                  <c:v>721000</c:v>
                </c:pt>
                <c:pt idx="11521">
                  <c:v>722000</c:v>
                </c:pt>
                <c:pt idx="11522">
                  <c:v>723000</c:v>
                </c:pt>
                <c:pt idx="11523">
                  <c:v>724000</c:v>
                </c:pt>
                <c:pt idx="11524">
                  <c:v>725000</c:v>
                </c:pt>
                <c:pt idx="11525">
                  <c:v>726000</c:v>
                </c:pt>
                <c:pt idx="11526">
                  <c:v>727000</c:v>
                </c:pt>
                <c:pt idx="11527">
                  <c:v>728000</c:v>
                </c:pt>
                <c:pt idx="11528">
                  <c:v>729000</c:v>
                </c:pt>
                <c:pt idx="11529">
                  <c:v>730000</c:v>
                </c:pt>
                <c:pt idx="11530">
                  <c:v>731000</c:v>
                </c:pt>
                <c:pt idx="11531">
                  <c:v>732000</c:v>
                </c:pt>
                <c:pt idx="11532">
                  <c:v>733000</c:v>
                </c:pt>
                <c:pt idx="11533">
                  <c:v>734000</c:v>
                </c:pt>
                <c:pt idx="11534">
                  <c:v>735000</c:v>
                </c:pt>
                <c:pt idx="11535">
                  <c:v>736000</c:v>
                </c:pt>
                <c:pt idx="11536">
                  <c:v>737000</c:v>
                </c:pt>
                <c:pt idx="11537">
                  <c:v>738000</c:v>
                </c:pt>
                <c:pt idx="11538">
                  <c:v>739000</c:v>
                </c:pt>
                <c:pt idx="11539">
                  <c:v>740000</c:v>
                </c:pt>
                <c:pt idx="11540">
                  <c:v>741000</c:v>
                </c:pt>
                <c:pt idx="11541">
                  <c:v>742000</c:v>
                </c:pt>
                <c:pt idx="11542">
                  <c:v>743000</c:v>
                </c:pt>
                <c:pt idx="11543">
                  <c:v>744000</c:v>
                </c:pt>
                <c:pt idx="11544">
                  <c:v>745000</c:v>
                </c:pt>
                <c:pt idx="11545">
                  <c:v>746000</c:v>
                </c:pt>
                <c:pt idx="11546">
                  <c:v>747000</c:v>
                </c:pt>
                <c:pt idx="11547">
                  <c:v>748000</c:v>
                </c:pt>
                <c:pt idx="11548">
                  <c:v>749000</c:v>
                </c:pt>
                <c:pt idx="11549">
                  <c:v>750000</c:v>
                </c:pt>
                <c:pt idx="11550">
                  <c:v>751000</c:v>
                </c:pt>
                <c:pt idx="11551">
                  <c:v>752000</c:v>
                </c:pt>
                <c:pt idx="11552">
                  <c:v>753000</c:v>
                </c:pt>
                <c:pt idx="11553">
                  <c:v>754000</c:v>
                </c:pt>
                <c:pt idx="11554">
                  <c:v>755000</c:v>
                </c:pt>
                <c:pt idx="11555">
                  <c:v>756000</c:v>
                </c:pt>
                <c:pt idx="11556">
                  <c:v>757000</c:v>
                </c:pt>
                <c:pt idx="11557">
                  <c:v>758000</c:v>
                </c:pt>
                <c:pt idx="11558">
                  <c:v>759000</c:v>
                </c:pt>
                <c:pt idx="11559">
                  <c:v>760000</c:v>
                </c:pt>
                <c:pt idx="11560">
                  <c:v>761000</c:v>
                </c:pt>
                <c:pt idx="11561">
                  <c:v>762000</c:v>
                </c:pt>
                <c:pt idx="11562">
                  <c:v>763000</c:v>
                </c:pt>
                <c:pt idx="11563">
                  <c:v>764000</c:v>
                </c:pt>
                <c:pt idx="11564">
                  <c:v>765000</c:v>
                </c:pt>
                <c:pt idx="11565">
                  <c:v>766000</c:v>
                </c:pt>
                <c:pt idx="11566">
                  <c:v>767000</c:v>
                </c:pt>
                <c:pt idx="11567">
                  <c:v>768000</c:v>
                </c:pt>
                <c:pt idx="11568">
                  <c:v>769000</c:v>
                </c:pt>
                <c:pt idx="11569">
                  <c:v>770000</c:v>
                </c:pt>
                <c:pt idx="11570">
                  <c:v>771000</c:v>
                </c:pt>
                <c:pt idx="11571">
                  <c:v>772000</c:v>
                </c:pt>
                <c:pt idx="11572">
                  <c:v>773000</c:v>
                </c:pt>
                <c:pt idx="11573">
                  <c:v>774000</c:v>
                </c:pt>
                <c:pt idx="11574">
                  <c:v>775000</c:v>
                </c:pt>
                <c:pt idx="11575">
                  <c:v>776000</c:v>
                </c:pt>
                <c:pt idx="11576">
                  <c:v>777000</c:v>
                </c:pt>
                <c:pt idx="11577">
                  <c:v>778000</c:v>
                </c:pt>
                <c:pt idx="11578">
                  <c:v>779000</c:v>
                </c:pt>
                <c:pt idx="11579">
                  <c:v>780000</c:v>
                </c:pt>
                <c:pt idx="11580">
                  <c:v>781000</c:v>
                </c:pt>
                <c:pt idx="11581">
                  <c:v>782000</c:v>
                </c:pt>
                <c:pt idx="11582">
                  <c:v>783000</c:v>
                </c:pt>
                <c:pt idx="11583">
                  <c:v>784000</c:v>
                </c:pt>
                <c:pt idx="11584">
                  <c:v>785000</c:v>
                </c:pt>
                <c:pt idx="11585">
                  <c:v>786000</c:v>
                </c:pt>
                <c:pt idx="11586">
                  <c:v>787000</c:v>
                </c:pt>
                <c:pt idx="11587">
                  <c:v>788000</c:v>
                </c:pt>
                <c:pt idx="11588">
                  <c:v>789000</c:v>
                </c:pt>
                <c:pt idx="11589">
                  <c:v>790000</c:v>
                </c:pt>
                <c:pt idx="11590">
                  <c:v>791000</c:v>
                </c:pt>
                <c:pt idx="11591">
                  <c:v>792000</c:v>
                </c:pt>
                <c:pt idx="11592">
                  <c:v>793000</c:v>
                </c:pt>
                <c:pt idx="11593">
                  <c:v>794000</c:v>
                </c:pt>
                <c:pt idx="11594">
                  <c:v>795000</c:v>
                </c:pt>
                <c:pt idx="11595">
                  <c:v>796000</c:v>
                </c:pt>
                <c:pt idx="11596">
                  <c:v>797000</c:v>
                </c:pt>
                <c:pt idx="11597">
                  <c:v>798000</c:v>
                </c:pt>
                <c:pt idx="11598">
                  <c:v>799000</c:v>
                </c:pt>
                <c:pt idx="11599">
                  <c:v>800000</c:v>
                </c:pt>
                <c:pt idx="11600">
                  <c:v>801000</c:v>
                </c:pt>
                <c:pt idx="11601">
                  <c:v>802000</c:v>
                </c:pt>
                <c:pt idx="11602">
                  <c:v>803000</c:v>
                </c:pt>
                <c:pt idx="11603">
                  <c:v>804000</c:v>
                </c:pt>
                <c:pt idx="11604">
                  <c:v>805000</c:v>
                </c:pt>
                <c:pt idx="11605">
                  <c:v>806000</c:v>
                </c:pt>
                <c:pt idx="11606">
                  <c:v>807000</c:v>
                </c:pt>
                <c:pt idx="11607">
                  <c:v>808000</c:v>
                </c:pt>
                <c:pt idx="11608">
                  <c:v>809000</c:v>
                </c:pt>
                <c:pt idx="11609">
                  <c:v>810000</c:v>
                </c:pt>
                <c:pt idx="11610">
                  <c:v>811000</c:v>
                </c:pt>
                <c:pt idx="11611">
                  <c:v>812000</c:v>
                </c:pt>
                <c:pt idx="11612">
                  <c:v>813000</c:v>
                </c:pt>
                <c:pt idx="11613">
                  <c:v>814000</c:v>
                </c:pt>
                <c:pt idx="11614">
                  <c:v>815000</c:v>
                </c:pt>
                <c:pt idx="11615">
                  <c:v>816000</c:v>
                </c:pt>
                <c:pt idx="11616">
                  <c:v>817000</c:v>
                </c:pt>
                <c:pt idx="11617">
                  <c:v>818000</c:v>
                </c:pt>
                <c:pt idx="11618">
                  <c:v>819000</c:v>
                </c:pt>
                <c:pt idx="11619">
                  <c:v>820000</c:v>
                </c:pt>
                <c:pt idx="11620">
                  <c:v>821000</c:v>
                </c:pt>
                <c:pt idx="11621">
                  <c:v>822000</c:v>
                </c:pt>
                <c:pt idx="11622">
                  <c:v>823000</c:v>
                </c:pt>
                <c:pt idx="11623">
                  <c:v>824000</c:v>
                </c:pt>
                <c:pt idx="11624">
                  <c:v>825000</c:v>
                </c:pt>
                <c:pt idx="11625">
                  <c:v>826000</c:v>
                </c:pt>
                <c:pt idx="11626">
                  <c:v>827000</c:v>
                </c:pt>
                <c:pt idx="11627">
                  <c:v>828000</c:v>
                </c:pt>
                <c:pt idx="11628">
                  <c:v>829000</c:v>
                </c:pt>
                <c:pt idx="11629">
                  <c:v>830000</c:v>
                </c:pt>
                <c:pt idx="11630">
                  <c:v>831000</c:v>
                </c:pt>
                <c:pt idx="11631">
                  <c:v>832000</c:v>
                </c:pt>
                <c:pt idx="11632">
                  <c:v>833000</c:v>
                </c:pt>
                <c:pt idx="11633">
                  <c:v>834000</c:v>
                </c:pt>
                <c:pt idx="11634">
                  <c:v>835000</c:v>
                </c:pt>
                <c:pt idx="11635">
                  <c:v>836000</c:v>
                </c:pt>
                <c:pt idx="11636">
                  <c:v>837000</c:v>
                </c:pt>
                <c:pt idx="11637">
                  <c:v>838000</c:v>
                </c:pt>
                <c:pt idx="11638">
                  <c:v>839000</c:v>
                </c:pt>
                <c:pt idx="11639">
                  <c:v>840000</c:v>
                </c:pt>
                <c:pt idx="11640">
                  <c:v>841000</c:v>
                </c:pt>
                <c:pt idx="11641">
                  <c:v>842000</c:v>
                </c:pt>
                <c:pt idx="11642">
                  <c:v>843000</c:v>
                </c:pt>
                <c:pt idx="11643">
                  <c:v>844000</c:v>
                </c:pt>
                <c:pt idx="11644">
                  <c:v>845000</c:v>
                </c:pt>
                <c:pt idx="11645">
                  <c:v>846000</c:v>
                </c:pt>
                <c:pt idx="11646">
                  <c:v>847000</c:v>
                </c:pt>
                <c:pt idx="11647">
                  <c:v>848000</c:v>
                </c:pt>
                <c:pt idx="11648">
                  <c:v>849000</c:v>
                </c:pt>
                <c:pt idx="11649">
                  <c:v>850000</c:v>
                </c:pt>
                <c:pt idx="11650">
                  <c:v>851000</c:v>
                </c:pt>
                <c:pt idx="11651">
                  <c:v>852000</c:v>
                </c:pt>
                <c:pt idx="11652">
                  <c:v>853000</c:v>
                </c:pt>
                <c:pt idx="11653">
                  <c:v>854000</c:v>
                </c:pt>
                <c:pt idx="11654">
                  <c:v>855000</c:v>
                </c:pt>
                <c:pt idx="11655">
                  <c:v>856000</c:v>
                </c:pt>
                <c:pt idx="11656">
                  <c:v>857000</c:v>
                </c:pt>
                <c:pt idx="11657">
                  <c:v>858000</c:v>
                </c:pt>
                <c:pt idx="11658">
                  <c:v>859000</c:v>
                </c:pt>
                <c:pt idx="11659">
                  <c:v>860000</c:v>
                </c:pt>
                <c:pt idx="11660">
                  <c:v>861000</c:v>
                </c:pt>
                <c:pt idx="11661">
                  <c:v>862000</c:v>
                </c:pt>
                <c:pt idx="11662">
                  <c:v>863000</c:v>
                </c:pt>
                <c:pt idx="11663">
                  <c:v>864000</c:v>
                </c:pt>
                <c:pt idx="11664">
                  <c:v>865000</c:v>
                </c:pt>
                <c:pt idx="11665">
                  <c:v>866000</c:v>
                </c:pt>
                <c:pt idx="11666">
                  <c:v>867000</c:v>
                </c:pt>
                <c:pt idx="11667">
                  <c:v>868000</c:v>
                </c:pt>
                <c:pt idx="11668">
                  <c:v>869000</c:v>
                </c:pt>
                <c:pt idx="11669">
                  <c:v>870000</c:v>
                </c:pt>
                <c:pt idx="11670">
                  <c:v>871000</c:v>
                </c:pt>
                <c:pt idx="11671">
                  <c:v>872000</c:v>
                </c:pt>
                <c:pt idx="11672">
                  <c:v>873000</c:v>
                </c:pt>
                <c:pt idx="11673">
                  <c:v>874000</c:v>
                </c:pt>
                <c:pt idx="11674">
                  <c:v>875000</c:v>
                </c:pt>
                <c:pt idx="11675">
                  <c:v>876000</c:v>
                </c:pt>
                <c:pt idx="11676">
                  <c:v>877000</c:v>
                </c:pt>
                <c:pt idx="11677">
                  <c:v>878000</c:v>
                </c:pt>
                <c:pt idx="11678">
                  <c:v>879000</c:v>
                </c:pt>
                <c:pt idx="11679">
                  <c:v>880000</c:v>
                </c:pt>
                <c:pt idx="11680">
                  <c:v>881000</c:v>
                </c:pt>
                <c:pt idx="11681">
                  <c:v>882000</c:v>
                </c:pt>
                <c:pt idx="11682">
                  <c:v>883000</c:v>
                </c:pt>
                <c:pt idx="11683">
                  <c:v>884000</c:v>
                </c:pt>
                <c:pt idx="11684">
                  <c:v>885000</c:v>
                </c:pt>
                <c:pt idx="11685">
                  <c:v>886000</c:v>
                </c:pt>
                <c:pt idx="11686">
                  <c:v>887000</c:v>
                </c:pt>
                <c:pt idx="11687">
                  <c:v>888000</c:v>
                </c:pt>
                <c:pt idx="11688">
                  <c:v>889000</c:v>
                </c:pt>
                <c:pt idx="11689">
                  <c:v>890000</c:v>
                </c:pt>
                <c:pt idx="11690">
                  <c:v>891000</c:v>
                </c:pt>
                <c:pt idx="11691">
                  <c:v>892000</c:v>
                </c:pt>
                <c:pt idx="11692">
                  <c:v>893000</c:v>
                </c:pt>
                <c:pt idx="11693">
                  <c:v>894000</c:v>
                </c:pt>
                <c:pt idx="11694">
                  <c:v>895000</c:v>
                </c:pt>
                <c:pt idx="11695">
                  <c:v>896000</c:v>
                </c:pt>
                <c:pt idx="11696">
                  <c:v>897000</c:v>
                </c:pt>
                <c:pt idx="11697">
                  <c:v>898000</c:v>
                </c:pt>
                <c:pt idx="11698">
                  <c:v>899000</c:v>
                </c:pt>
                <c:pt idx="11699">
                  <c:v>900000</c:v>
                </c:pt>
                <c:pt idx="11700">
                  <c:v>901000</c:v>
                </c:pt>
                <c:pt idx="11701">
                  <c:v>902000</c:v>
                </c:pt>
                <c:pt idx="11702">
                  <c:v>903000</c:v>
                </c:pt>
                <c:pt idx="11703">
                  <c:v>904000</c:v>
                </c:pt>
                <c:pt idx="11704">
                  <c:v>905000</c:v>
                </c:pt>
                <c:pt idx="11705">
                  <c:v>906000</c:v>
                </c:pt>
                <c:pt idx="11706">
                  <c:v>907000</c:v>
                </c:pt>
                <c:pt idx="11707">
                  <c:v>908000</c:v>
                </c:pt>
                <c:pt idx="11708">
                  <c:v>909000</c:v>
                </c:pt>
                <c:pt idx="11709">
                  <c:v>910000</c:v>
                </c:pt>
                <c:pt idx="11710">
                  <c:v>911000</c:v>
                </c:pt>
                <c:pt idx="11711">
                  <c:v>912000</c:v>
                </c:pt>
                <c:pt idx="11712">
                  <c:v>913000</c:v>
                </c:pt>
                <c:pt idx="11713">
                  <c:v>914000</c:v>
                </c:pt>
                <c:pt idx="11714">
                  <c:v>915000</c:v>
                </c:pt>
                <c:pt idx="11715">
                  <c:v>916000</c:v>
                </c:pt>
                <c:pt idx="11716">
                  <c:v>917000</c:v>
                </c:pt>
                <c:pt idx="11717">
                  <c:v>918000</c:v>
                </c:pt>
                <c:pt idx="11718">
                  <c:v>919000</c:v>
                </c:pt>
                <c:pt idx="11719">
                  <c:v>920000</c:v>
                </c:pt>
                <c:pt idx="11720">
                  <c:v>921000</c:v>
                </c:pt>
                <c:pt idx="11721">
                  <c:v>922000</c:v>
                </c:pt>
                <c:pt idx="11722">
                  <c:v>923000</c:v>
                </c:pt>
                <c:pt idx="11723">
                  <c:v>924000</c:v>
                </c:pt>
                <c:pt idx="11724">
                  <c:v>925000</c:v>
                </c:pt>
                <c:pt idx="11725">
                  <c:v>926000</c:v>
                </c:pt>
                <c:pt idx="11726">
                  <c:v>927000</c:v>
                </c:pt>
                <c:pt idx="11727">
                  <c:v>928000</c:v>
                </c:pt>
                <c:pt idx="11728">
                  <c:v>929000</c:v>
                </c:pt>
                <c:pt idx="11729">
                  <c:v>930000</c:v>
                </c:pt>
                <c:pt idx="11730">
                  <c:v>931000</c:v>
                </c:pt>
                <c:pt idx="11731">
                  <c:v>932000</c:v>
                </c:pt>
                <c:pt idx="11732">
                  <c:v>933000</c:v>
                </c:pt>
                <c:pt idx="11733">
                  <c:v>934000</c:v>
                </c:pt>
                <c:pt idx="11734">
                  <c:v>935000</c:v>
                </c:pt>
                <c:pt idx="11735">
                  <c:v>936000</c:v>
                </c:pt>
                <c:pt idx="11736">
                  <c:v>937000</c:v>
                </c:pt>
                <c:pt idx="11737">
                  <c:v>938000</c:v>
                </c:pt>
                <c:pt idx="11738">
                  <c:v>939000</c:v>
                </c:pt>
                <c:pt idx="11739">
                  <c:v>940000</c:v>
                </c:pt>
                <c:pt idx="11740">
                  <c:v>941000</c:v>
                </c:pt>
                <c:pt idx="11741">
                  <c:v>942000</c:v>
                </c:pt>
                <c:pt idx="11742">
                  <c:v>943000</c:v>
                </c:pt>
                <c:pt idx="11743">
                  <c:v>944000</c:v>
                </c:pt>
                <c:pt idx="11744">
                  <c:v>945000</c:v>
                </c:pt>
                <c:pt idx="11745">
                  <c:v>946000</c:v>
                </c:pt>
                <c:pt idx="11746">
                  <c:v>947000</c:v>
                </c:pt>
                <c:pt idx="11747">
                  <c:v>948000</c:v>
                </c:pt>
                <c:pt idx="11748">
                  <c:v>949000</c:v>
                </c:pt>
                <c:pt idx="11749">
                  <c:v>950000</c:v>
                </c:pt>
                <c:pt idx="11750">
                  <c:v>951000</c:v>
                </c:pt>
                <c:pt idx="11751">
                  <c:v>952000</c:v>
                </c:pt>
                <c:pt idx="11752">
                  <c:v>953000</c:v>
                </c:pt>
                <c:pt idx="11753">
                  <c:v>954000</c:v>
                </c:pt>
                <c:pt idx="11754">
                  <c:v>955000</c:v>
                </c:pt>
                <c:pt idx="11755">
                  <c:v>956000</c:v>
                </c:pt>
                <c:pt idx="11756">
                  <c:v>957000</c:v>
                </c:pt>
                <c:pt idx="11757">
                  <c:v>958000</c:v>
                </c:pt>
                <c:pt idx="11758">
                  <c:v>959000</c:v>
                </c:pt>
                <c:pt idx="11759">
                  <c:v>960000</c:v>
                </c:pt>
                <c:pt idx="11760">
                  <c:v>961000</c:v>
                </c:pt>
                <c:pt idx="11761">
                  <c:v>962000</c:v>
                </c:pt>
                <c:pt idx="11762">
                  <c:v>963000</c:v>
                </c:pt>
                <c:pt idx="11763">
                  <c:v>964000</c:v>
                </c:pt>
                <c:pt idx="11764">
                  <c:v>965000</c:v>
                </c:pt>
                <c:pt idx="11765">
                  <c:v>966000</c:v>
                </c:pt>
                <c:pt idx="11766">
                  <c:v>967000</c:v>
                </c:pt>
                <c:pt idx="11767">
                  <c:v>968000</c:v>
                </c:pt>
                <c:pt idx="11768">
                  <c:v>969000</c:v>
                </c:pt>
                <c:pt idx="11769">
                  <c:v>970000</c:v>
                </c:pt>
                <c:pt idx="11770">
                  <c:v>971000</c:v>
                </c:pt>
                <c:pt idx="11771">
                  <c:v>972000</c:v>
                </c:pt>
                <c:pt idx="11772">
                  <c:v>973000</c:v>
                </c:pt>
                <c:pt idx="11773">
                  <c:v>974000</c:v>
                </c:pt>
                <c:pt idx="11774">
                  <c:v>975000</c:v>
                </c:pt>
                <c:pt idx="11775">
                  <c:v>976000</c:v>
                </c:pt>
                <c:pt idx="11776">
                  <c:v>977000</c:v>
                </c:pt>
                <c:pt idx="11777">
                  <c:v>978000</c:v>
                </c:pt>
                <c:pt idx="11778">
                  <c:v>979000</c:v>
                </c:pt>
                <c:pt idx="11779">
                  <c:v>980000</c:v>
                </c:pt>
                <c:pt idx="11780">
                  <c:v>981000</c:v>
                </c:pt>
                <c:pt idx="11781">
                  <c:v>982000</c:v>
                </c:pt>
                <c:pt idx="11782">
                  <c:v>983000</c:v>
                </c:pt>
                <c:pt idx="11783">
                  <c:v>984000</c:v>
                </c:pt>
                <c:pt idx="11784">
                  <c:v>985000</c:v>
                </c:pt>
                <c:pt idx="11785">
                  <c:v>986000</c:v>
                </c:pt>
                <c:pt idx="11786">
                  <c:v>987000</c:v>
                </c:pt>
                <c:pt idx="11787">
                  <c:v>988000</c:v>
                </c:pt>
                <c:pt idx="11788">
                  <c:v>989000</c:v>
                </c:pt>
                <c:pt idx="11789">
                  <c:v>990000</c:v>
                </c:pt>
                <c:pt idx="11790">
                  <c:v>991000</c:v>
                </c:pt>
                <c:pt idx="11791">
                  <c:v>992000</c:v>
                </c:pt>
                <c:pt idx="11792">
                  <c:v>993000</c:v>
                </c:pt>
                <c:pt idx="11793">
                  <c:v>994000</c:v>
                </c:pt>
                <c:pt idx="11794">
                  <c:v>995000</c:v>
                </c:pt>
                <c:pt idx="11795">
                  <c:v>996000</c:v>
                </c:pt>
                <c:pt idx="11796">
                  <c:v>997000</c:v>
                </c:pt>
                <c:pt idx="11797">
                  <c:v>998000</c:v>
                </c:pt>
                <c:pt idx="11798">
                  <c:v>999000</c:v>
                </c:pt>
                <c:pt idx="11799">
                  <c:v>1000000</c:v>
                </c:pt>
              </c:numCache>
            </c:numRef>
          </c:xVal>
          <c:yVal>
            <c:numRef>
              <c:f>Sheet1!$E:$E</c:f>
              <c:numCache>
                <c:formatCode>General</c:formatCode>
                <c:ptCount val="1048576"/>
                <c:pt idx="0">
                  <c:v>0.96907242630481061</c:v>
                </c:pt>
                <c:pt idx="1">
                  <c:v>0.93910136742429262</c:v>
                </c:pt>
                <c:pt idx="2">
                  <c:v>0.91005724067602478</c:v>
                </c:pt>
                <c:pt idx="3">
                  <c:v>0.88191137829817634</c:v>
                </c:pt>
                <c:pt idx="4">
                  <c:v>0.85463599915323341</c:v>
                </c:pt>
                <c:pt idx="5">
                  <c:v>0.82820418130686002</c:v>
                </c:pt>
                <c:pt idx="6">
                  <c:v>0.80258983545482809</c:v>
                </c:pt>
                <c:pt idx="7">
                  <c:v>0.77776767917178902</c:v>
                </c:pt>
                <c:pt idx="8">
                  <c:v>0.75371321195646712</c:v>
                </c:pt>
                <c:pt idx="9">
                  <c:v>0.73040269104864564</c:v>
                </c:pt>
                <c:pt idx="10">
                  <c:v>0.70781310799407404</c:v>
                </c:pt>
                <c:pt idx="11">
                  <c:v>0.68592216593416622</c:v>
                </c:pt>
                <c:pt idx="12">
                  <c:v>0.66470825759807339</c:v>
                </c:pt>
                <c:pt idx="13">
                  <c:v>0.6441504439754081</c:v>
                </c:pt>
                <c:pt idx="14">
                  <c:v>0.62422843364856972</c:v>
                </c:pt>
                <c:pt idx="15">
                  <c:v>0.60492256276427092</c:v>
                </c:pt>
                <c:pt idx="16">
                  <c:v>0.58621377562449606</c:v>
                </c:pt>
                <c:pt idx="17">
                  <c:v>0.56808360587773432</c:v>
                </c:pt>
                <c:pt idx="18">
                  <c:v>0.55051415829192185</c:v>
                </c:pt>
                <c:pt idx="19">
                  <c:v>0.53348809109110329</c:v>
                </c:pt>
                <c:pt idx="20">
                  <c:v>0.51698859883837722</c:v>
                </c:pt>
                <c:pt idx="21">
                  <c:v>0.50099939584823072</c:v>
                </c:pt>
                <c:pt idx="22">
                  <c:v>0.48550470011188918</c:v>
                </c:pt>
                <c:pt idx="23">
                  <c:v>0.47048921771981789</c:v>
                </c:pt>
                <c:pt idx="24">
                  <c:v>0.45593812776599624</c:v>
                </c:pt>
                <c:pt idx="25">
                  <c:v>0.44183706771906672</c:v>
                </c:pt>
                <c:pt idx="26">
                  <c:v>0.42817211924591891</c:v>
                </c:pt>
                <c:pt idx="27">
                  <c:v>0.41492979447371536</c:v>
                </c:pt>
                <c:pt idx="28">
                  <c:v>0.40209702267679975</c:v>
                </c:pt>
                <c:pt idx="29">
                  <c:v>0.3896611373753468</c:v>
                </c:pt>
                <c:pt idx="30">
                  <c:v>0.37760986383301948</c:v>
                </c:pt>
                <c:pt idx="31">
                  <c:v>0.36593130694129328</c:v>
                </c:pt>
                <c:pt idx="32">
                  <c:v>0.35461393947848946</c:v>
                </c:pt>
                <c:pt idx="33">
                  <c:v>0.34364659073192705</c:v>
                </c:pt>
                <c:pt idx="34">
                  <c:v>0.33301843547196486</c:v>
                </c:pt>
                <c:pt idx="35">
                  <c:v>0.32271898326704901</c:v>
                </c:pt>
                <c:pt idx="36">
                  <c:v>0.31273806812922073</c:v>
                </c:pt>
                <c:pt idx="37">
                  <c:v>0.30306583847986318</c:v>
                </c:pt>
                <c:pt idx="38">
                  <c:v>0.29369274742578283</c:v>
                </c:pt>
                <c:pt idx="39">
                  <c:v>0.28460954333602928</c:v>
                </c:pt>
                <c:pt idx="40">
                  <c:v>0.2758072607101501</c:v>
                </c:pt>
                <c:pt idx="41">
                  <c:v>0.26727721132886856</c:v>
                </c:pt>
                <c:pt idx="42">
                  <c:v>0.25901097567845033</c:v>
                </c:pt>
                <c:pt idx="43">
                  <c:v>0.25100039464029217</c:v>
                </c:pt>
                <c:pt idx="44">
                  <c:v>0.24323756143753289</c:v>
                </c:pt>
                <c:pt idx="45">
                  <c:v>0.23571481383073542</c:v>
                </c:pt>
                <c:pt idx="46">
                  <c:v>0.22842472655493751</c:v>
                </c:pt>
                <c:pt idx="47">
                  <c:v>0.22136010399060618</c:v>
                </c:pt>
                <c:pt idx="48">
                  <c:v>0.21451397306126196</c:v>
                </c:pt>
                <c:pt idx="49">
                  <c:v>0.20787957635076193</c:v>
                </c:pt>
                <c:pt idx="50">
                  <c:v>0.20145036543344899</c:v>
                </c:pt>
                <c:pt idx="51">
                  <c:v>0.19521999441058316</c:v>
                </c:pt>
                <c:pt idx="52">
                  <c:v>0.18918231364667537</c:v>
                </c:pt>
                <c:pt idx="53">
                  <c:v>0.18333136369954142</c:v>
                </c:pt>
                <c:pt idx="54">
                  <c:v>0.17766136943808425</c:v>
                </c:pt>
                <c:pt idx="55">
                  <c:v>0.17216673434199967</c:v>
                </c:pt>
                <c:pt idx="56">
                  <c:v>0.16684203497777741</c:v>
                </c:pt>
                <c:pt idx="57">
                  <c:v>0.16168201564554679</c:v>
                </c:pt>
                <c:pt idx="58">
                  <c:v>0.15668158319148243</c:v>
                </c:pt>
                <c:pt idx="59">
                  <c:v>0.15183580198064889</c:v>
                </c:pt>
                <c:pt idx="60">
                  <c:v>0.14713988902532418</c:v>
                </c:pt>
                <c:pt idx="61">
                  <c:v>0.14258920926399152</c:v>
                </c:pt>
                <c:pt idx="62">
                  <c:v>0.13817927098634061</c:v>
                </c:pt>
                <c:pt idx="63">
                  <c:v>0.13390572139976301</c:v>
                </c:pt>
                <c:pt idx="64">
                  <c:v>0.12976434233296438</c:v>
                </c:pt>
                <c:pt idx="65">
                  <c:v>0.1257510460724538</c:v>
                </c:pt>
                <c:pt idx="66">
                  <c:v>0.12186187132780085</c:v>
                </c:pt>
                <c:pt idx="67">
                  <c:v>0.11809297932167657</c:v>
                </c:pt>
                <c:pt idx="68">
                  <c:v>0.11444065000082097</c:v>
                </c:pt>
                <c:pt idx="69">
                  <c:v>0.11090127836419524</c:v>
                </c:pt>
                <c:pt idx="70">
                  <c:v>0.10747137090469584</c:v>
                </c:pt>
                <c:pt idx="71">
                  <c:v>0.10414754216091786</c:v>
                </c:pt>
                <c:pt idx="72">
                  <c:v>0.10092651137556324</c:v>
                </c:pt>
                <c:pt idx="73">
                  <c:v>9.7805099257197117E-2</c:v>
                </c:pt>
                <c:pt idx="74">
                  <c:v>9.4780224842154856E-2</c:v>
                </c:pt>
                <c:pt idx="75">
                  <c:v>9.1848902453502509E-2</c:v>
                </c:pt>
                <c:pt idx="76">
                  <c:v>8.9008238754049535E-2</c:v>
                </c:pt>
                <c:pt idx="77">
                  <c:v>8.6255429890504678E-2</c:v>
                </c:pt>
                <c:pt idx="78">
                  <c:v>8.3587758725955835E-2</c:v>
                </c:pt>
                <c:pt idx="79">
                  <c:v>8.1002592157943143E-2</c:v>
                </c:pt>
                <c:pt idx="80">
                  <c:v>7.8497378519476996E-2</c:v>
                </c:pt>
                <c:pt idx="81">
                  <c:v>7.6069645060436716E-2</c:v>
                </c:pt>
                <c:pt idx="82">
                  <c:v>7.3716995506863101E-2</c:v>
                </c:pt>
                <c:pt idx="83">
                  <c:v>7.1437107695736662E-2</c:v>
                </c:pt>
                <c:pt idx="84">
                  <c:v>6.9227731282905602E-2</c:v>
                </c:pt>
                <c:pt idx="85">
                  <c:v>6.7086685521902792E-2</c:v>
                </c:pt>
                <c:pt idx="86">
                  <c:v>6.5011857111458127E-2</c:v>
                </c:pt>
                <c:pt idx="87">
                  <c:v>6.3001198109582393E-2</c:v>
                </c:pt>
                <c:pt idx="88">
                  <c:v>6.105272391216305E-2</c:v>
                </c:pt>
                <c:pt idx="89">
                  <c:v>5.9164511294077585E-2</c:v>
                </c:pt>
                <c:pt idx="90">
                  <c:v>5.7334696510890147E-2</c:v>
                </c:pt>
                <c:pt idx="91">
                  <c:v>5.5561473459258263E-2</c:v>
                </c:pt>
                <c:pt idx="92">
                  <c:v>5.3843091894233752E-2</c:v>
                </c:pt>
                <c:pt idx="93">
                  <c:v>5.2177855701697973E-2</c:v>
                </c:pt>
                <c:pt idx="94">
                  <c:v>5.0564121224226759E-2</c:v>
                </c:pt>
                <c:pt idx="95">
                  <c:v>4.9000295638731983E-2</c:v>
                </c:pt>
                <c:pt idx="96">
                  <c:v>4.7484835384279049E-2</c:v>
                </c:pt>
                <c:pt idx="97">
                  <c:v>4.6016244638527826E-2</c:v>
                </c:pt>
                <c:pt idx="98">
                  <c:v>4.4593073841293886E-2</c:v>
                </c:pt>
                <c:pt idx="99">
                  <c:v>4.3213918263772258E-2</c:v>
                </c:pt>
                <c:pt idx="100">
                  <c:v>4.187741662201154E-2</c:v>
                </c:pt>
                <c:pt idx="101">
                  <c:v>4.0582249733270133E-2</c:v>
                </c:pt>
                <c:pt idx="102">
                  <c:v>3.9327139213927852E-2</c:v>
                </c:pt>
                <c:pt idx="103">
                  <c:v>3.8110846217668116E-2</c:v>
                </c:pt>
                <c:pt idx="104">
                  <c:v>3.6932170212685148E-2</c:v>
                </c:pt>
                <c:pt idx="105">
                  <c:v>3.5789947796709055E-2</c:v>
                </c:pt>
                <c:pt idx="106">
                  <c:v>3.4683051548679365E-2</c:v>
                </c:pt>
                <c:pt idx="107">
                  <c:v>3.3610388915933535E-2</c:v>
                </c:pt>
                <c:pt idx="108">
                  <c:v>3.2570901135812035E-2</c:v>
                </c:pt>
                <c:pt idx="109">
                  <c:v>3.1563562190615457E-2</c:v>
                </c:pt>
                <c:pt idx="110">
                  <c:v>3.0587377794882509E-2</c:v>
                </c:pt>
                <c:pt idx="111">
                  <c:v>2.9641384413988687E-2</c:v>
                </c:pt>
                <c:pt idx="112">
                  <c:v>2.8724648313097619E-2</c:v>
                </c:pt>
                <c:pt idx="113">
                  <c:v>2.7836264635525902E-2</c:v>
                </c:pt>
                <c:pt idx="114">
                  <c:v>2.6975356509611862E-2</c:v>
                </c:pt>
                <c:pt idx="115">
                  <c:v>2.6141074183206839E-2</c:v>
                </c:pt>
                <c:pt idx="116">
                  <c:v>2.5332594184934304E-2</c:v>
                </c:pt>
                <c:pt idx="117">
                  <c:v>2.4549118511389426E-2</c:v>
                </c:pt>
                <c:pt idx="118">
                  <c:v>2.3789873839476498E-2</c:v>
                </c:pt>
                <c:pt idx="119">
                  <c:v>2.3054110763106823E-2</c:v>
                </c:pt>
                <c:pt idx="120">
                  <c:v>2.2341103053503772E-2</c:v>
                </c:pt>
                <c:pt idx="121">
                  <c:v>2.1650146942384721E-2</c:v>
                </c:pt>
                <c:pt idx="122">
                  <c:v>2.0980560427312441E-2</c:v>
                </c:pt>
                <c:pt idx="123">
                  <c:v>2.0331682598530364E-2</c:v>
                </c:pt>
                <c:pt idx="124">
                  <c:v>1.9702872986617114E-2</c:v>
                </c:pt>
                <c:pt idx="125">
                  <c:v>1.9093510930316551E-2</c:v>
                </c:pt>
                <c:pt idx="126">
                  <c:v>1.8502994963919286E-2</c:v>
                </c:pt>
                <c:pt idx="127">
                  <c:v>1.7930742223590951E-2</c:v>
                </c:pt>
                <c:pt idx="128">
                  <c:v>1.73761878720614E-2</c:v>
                </c:pt>
                <c:pt idx="129">
                  <c:v>1.683878454110677E-2</c:v>
                </c:pt>
                <c:pt idx="130">
                  <c:v>1.6318001791274264E-2</c:v>
                </c:pt>
                <c:pt idx="131">
                  <c:v>1.5813325588316399E-2</c:v>
                </c:pt>
                <c:pt idx="132">
                  <c:v>1.5324257795817722E-2</c:v>
                </c:pt>
                <c:pt idx="133">
                  <c:v>1.4850315683513492E-2</c:v>
                </c:pt>
                <c:pt idx="134">
                  <c:v>1.4391031450814804E-2</c:v>
                </c:pt>
                <c:pt idx="135">
                  <c:v>1.3945951765069933E-2</c:v>
                </c:pt>
                <c:pt idx="136">
                  <c:v>1.3514637314106178E-2</c:v>
                </c:pt>
                <c:pt idx="137">
                  <c:v>1.3096662372610406E-2</c:v>
                </c:pt>
                <c:pt idx="138">
                  <c:v>1.2691614381920487E-2</c:v>
                </c:pt>
                <c:pt idx="139">
                  <c:v>1.2299093542812717E-2</c:v>
                </c:pt>
                <c:pt idx="140">
                  <c:v>1.1918712420883352E-2</c:v>
                </c:pt>
                <c:pt idx="141">
                  <c:v>1.1550095564134704E-2</c:v>
                </c:pt>
                <c:pt idx="142">
                  <c:v>1.119287913238845E-2</c:v>
                </c:pt>
                <c:pt idx="143">
                  <c:v>1.0846710538160161E-2</c:v>
                </c:pt>
                <c:pt idx="144">
                  <c:v>1.0511248098640829E-2</c:v>
                </c:pt>
                <c:pt idx="145">
                  <c:v>1.0186160698441696E-2</c:v>
                </c:pt>
                <c:pt idx="146">
                  <c:v>9.8711274627695921E-3</c:v>
                </c:pt>
                <c:pt idx="147">
                  <c:v>9.5658374407101808E-3</c:v>
                </c:pt>
                <c:pt idx="148">
                  <c:v>9.2699892983064171E-3</c:v>
                </c:pt>
                <c:pt idx="149">
                  <c:v>8.983291021129429E-3</c:v>
                </c:pt>
                <c:pt idx="150">
                  <c:v>8.7054596260481183E-3</c:v>
                </c:pt>
                <c:pt idx="151">
                  <c:v>8.4362208819130213E-3</c:v>
                </c:pt>
                <c:pt idx="152">
                  <c:v>8.1753090388787548E-3</c:v>
                </c:pt>
                <c:pt idx="153">
                  <c:v>7.9224665660978851E-3</c:v>
                </c:pt>
                <c:pt idx="154">
                  <c:v>7.6774438975272209E-3</c:v>
                </c:pt>
                <c:pt idx="155">
                  <c:v>7.4399991855957671E-3</c:v>
                </c:pt>
                <c:pt idx="156">
                  <c:v>7.2098980624911062E-3</c:v>
                </c:pt>
                <c:pt idx="157">
                  <c:v>6.9869134088286046E-3</c:v>
                </c:pt>
                <c:pt idx="158">
                  <c:v>6.7708251294751522E-3</c:v>
                </c:pt>
                <c:pt idx="159">
                  <c:v>6.5614199363060706E-3</c:v>
                </c:pt>
                <c:pt idx="160">
                  <c:v>6.3584911376808814E-3</c:v>
                </c:pt>
                <c:pt idx="161">
                  <c:v>6.1618384344300486E-3</c:v>
                </c:pt>
                <c:pt idx="162">
                  <c:v>5.9712677221513645E-3</c:v>
                </c:pt>
                <c:pt idx="163">
                  <c:v>5.7865908996208235E-3</c:v>
                </c:pt>
                <c:pt idx="164">
                  <c:v>5.607625683128884E-3</c:v>
                </c:pt>
                <c:pt idx="165">
                  <c:v>5.4341954265588752E-3</c:v>
                </c:pt>
                <c:pt idx="166">
                  <c:v>5.2661289470299156E-3</c:v>
                </c:pt>
                <c:pt idx="167">
                  <c:v>5.1032603559322785E-3</c:v>
                </c:pt>
                <c:pt idx="168">
                  <c:v>4.9454288951884459E-3</c:v>
                </c:pt>
                <c:pt idx="169">
                  <c:v>4.7924787785781874E-3</c:v>
                </c:pt>
                <c:pt idx="170">
                  <c:v>4.6442590379710798E-3</c:v>
                </c:pt>
                <c:pt idx="171">
                  <c:v>4.5006233743146813E-3</c:v>
                </c:pt>
                <c:pt idx="172">
                  <c:v>4.3614300132312723E-3</c:v>
                </c:pt>
                <c:pt idx="173">
                  <c:v>4.2265415650806484E-3</c:v>
                </c:pt>
                <c:pt idx="174">
                  <c:v>4.0958248893508365E-3</c:v>
                </c:pt>
                <c:pt idx="175">
                  <c:v>3.9691509632428486E-3</c:v>
                </c:pt>
                <c:pt idx="176">
                  <c:v>3.846394754319821E-3</c:v>
                </c:pt>
                <c:pt idx="177">
                  <c:v>3.7274350970948056E-3</c:v>
                </c:pt>
                <c:pt idx="178">
                  <c:v>3.6121545734353715E-3</c:v>
                </c:pt>
                <c:pt idx="179">
                  <c:v>3.500439396667034E-3</c:v>
                </c:pt>
                <c:pt idx="180">
                  <c:v>3.3921792992610707E-3</c:v>
                </c:pt>
                <c:pt idx="181">
                  <c:v>3.2872674239958787E-3</c:v>
                </c:pt>
                <c:pt idx="182">
                  <c:v>3.1856002184844487E-3</c:v>
                </c:pt>
                <c:pt idx="183">
                  <c:v>3.0870773329638602E-3</c:v>
                </c:pt>
                <c:pt idx="184">
                  <c:v>2.9916015212458724E-3</c:v>
                </c:pt>
                <c:pt idx="185">
                  <c:v>2.8990785447309004E-3</c:v>
                </c:pt>
                <c:pt idx="186">
                  <c:v>2.8094170793905911E-3</c:v>
                </c:pt>
                <c:pt idx="187">
                  <c:v>2.7225286256272155E-3</c:v>
                </c:pt>
                <c:pt idx="188">
                  <c:v>2.6383274209208678E-3</c:v>
                </c:pt>
                <c:pt idx="189">
                  <c:v>2.5567303551782992E-3</c:v>
                </c:pt>
                <c:pt idx="190">
                  <c:v>2.4776568886997951E-3</c:v>
                </c:pt>
                <c:pt idx="191">
                  <c:v>2.4010289726831371E-3</c:v>
                </c:pt>
                <c:pt idx="192">
                  <c:v>2.326770972186195E-3</c:v>
                </c:pt>
                <c:pt idx="193">
                  <c:v>2.2548095914720792E-3</c:v>
                </c:pt>
                <c:pt idx="194">
                  <c:v>2.1850738016632072E-3</c:v>
                </c:pt>
                <c:pt idx="195">
                  <c:v>2.1174947706328411E-3</c:v>
                </c:pt>
                <c:pt idx="196">
                  <c:v>2.0520057950649162E-3</c:v>
                </c:pt>
                <c:pt idx="197">
                  <c:v>1.9885422346150889E-3</c:v>
                </c:pt>
                <c:pt idx="198">
                  <c:v>1.9270414481080346E-3</c:v>
                </c:pt>
                <c:pt idx="199">
                  <c:v>1.8674427317079893E-3</c:v>
                </c:pt>
                <c:pt idx="200">
                  <c:v>1.8096872590015434E-3</c:v>
                </c:pt>
                <c:pt idx="201">
                  <c:v>1.7537180229335282E-3</c:v>
                </c:pt>
                <c:pt idx="202">
                  <c:v>1.69947977953867E-3</c:v>
                </c:pt>
                <c:pt idx="203">
                  <c:v>1.6469189934135041E-3</c:v>
                </c:pt>
                <c:pt idx="204">
                  <c:v>1.5959837848747011E-3</c:v>
                </c:pt>
                <c:pt idx="205">
                  <c:v>1.5466238787516617E-3</c:v>
                </c:pt>
                <c:pt idx="206">
                  <c:v>1.4987905547628304E-3</c:v>
                </c:pt>
                <c:pt idx="207">
                  <c:v>1.4524365994267481E-3</c:v>
                </c:pt>
                <c:pt idx="208">
                  <c:v>1.4075162594603874E-3</c:v>
                </c:pt>
                <c:pt idx="209">
                  <c:v>1.363985196618748E-3</c:v>
                </c:pt>
                <c:pt idx="210">
                  <c:v>1.3218004439311747E-3</c:v>
                </c:pt>
                <c:pt idx="211">
                  <c:v>1.2809203632911594E-3</c:v>
                </c:pt>
                <c:pt idx="212">
                  <c:v>1.2413046043578035E-3</c:v>
                </c:pt>
                <c:pt idx="213">
                  <c:v>1.2029140647283501E-3</c:v>
                </c:pt>
                <c:pt idx="214">
                  <c:v>1.1657108513424843E-3</c:v>
                </c:pt>
                <c:pt idx="215">
                  <c:v>1.129658243080308E-3</c:v>
                </c:pt>
                <c:pt idx="216">
                  <c:v>1.0947206545170638E-3</c:v>
                </c:pt>
                <c:pt idx="217">
                  <c:v>1.0608636007988417E-3</c:v>
                </c:pt>
                <c:pt idx="218">
                  <c:v>1.0280536636045898E-3</c:v>
                </c:pt>
                <c:pt idx="219">
                  <c:v>9.9625845816084962E-4</c:v>
                </c:pt>
                <c:pt idx="220">
                  <c:v>9.6544660127662442E-4</c:v>
                </c:pt>
                <c:pt idx="221">
                  <c:v>9.3558768036687166E-4</c:v>
                </c:pt>
                <c:pt idx="222">
                  <c:v>9.0665222343401411E-4</c:v>
                </c:pt>
                <c:pt idx="223">
                  <c:v>8.7861166997785147E-4</c:v>
                </c:pt>
                <c:pt idx="224">
                  <c:v>8.5143834280515822E-4</c:v>
                </c:pt>
                <c:pt idx="225">
                  <c:v>8.2510542071114194E-4</c:v>
                </c:pt>
                <c:pt idx="226">
                  <c:v>7.9958691200579806E-4</c:v>
                </c:pt>
                <c:pt idx="227">
                  <c:v>7.7485762885902995E-4</c:v>
                </c:pt>
                <c:pt idx="228">
                  <c:v>7.5089316243921278E-4</c:v>
                </c:pt>
                <c:pt idx="229">
                  <c:v>7.2766985882065903E-4</c:v>
                </c:pt>
                <c:pt idx="230">
                  <c:v>7.0516479563621521E-4</c:v>
                </c:pt>
                <c:pt idx="231">
                  <c:v>6.8335575945192319E-4</c:v>
                </c:pt>
                <c:pt idx="232">
                  <c:v>6.6222122384144186E-4</c:v>
                </c:pt>
                <c:pt idx="233">
                  <c:v>6.4174032813856723E-4</c:v>
                </c:pt>
                <c:pt idx="234">
                  <c:v>6.2189285684688682E-4</c:v>
                </c:pt>
                <c:pt idx="235">
                  <c:v>6.0265921968624301E-4</c:v>
                </c:pt>
                <c:pt idx="236">
                  <c:v>5.8402043225631156E-4</c:v>
                </c:pt>
                <c:pt idx="237">
                  <c:v>5.659580972982082E-4</c:v>
                </c:pt>
                <c:pt idx="238">
                  <c:v>5.4845438653562879E-4</c:v>
                </c:pt>
                <c:pt idx="239">
                  <c:v>5.3149202307759794E-4</c:v>
                </c:pt>
                <c:pt idx="240">
                  <c:v>5.1505426436545979E-4</c:v>
                </c:pt>
                <c:pt idx="241">
                  <c:v>4.9912488564727566E-4</c:v>
                </c:pt>
                <c:pt idx="242">
                  <c:v>4.8368816396331663E-4</c:v>
                </c:pt>
                <c:pt idx="243">
                  <c:v>4.6872886262685039E-4</c:v>
                </c:pt>
                <c:pt idx="244">
                  <c:v>4.5423221618489626E-4</c:v>
                </c:pt>
                <c:pt idx="245">
                  <c:v>4.401839158441088E-4</c:v>
                </c:pt>
                <c:pt idx="246">
                  <c:v>4.2657009534740318E-4</c:v>
                </c:pt>
                <c:pt idx="247">
                  <c:v>4.1337731728738249E-4</c:v>
                </c:pt>
                <c:pt idx="248">
                  <c:v>4.0059255984305702E-4</c:v>
                </c:pt>
                <c:pt idx="249">
                  <c:v>3.8820320392676637E-4</c:v>
                </c:pt>
                <c:pt idx="250">
                  <c:v>3.7619702072861239E-4</c:v>
                </c:pt>
                <c:pt idx="251">
                  <c:v>3.6456215964611764E-4</c:v>
                </c:pt>
                <c:pt idx="252">
                  <c:v>3.5328713658718501E-4</c:v>
                </c:pt>
                <c:pt idx="253">
                  <c:v>3.4236082263482245E-4</c:v>
                </c:pt>
                <c:pt idx="254">
                  <c:v>3.317724330624381E-4</c:v>
                </c:pt>
                <c:pt idx="255">
                  <c:v>3.2151151668886733E-4</c:v>
                </c:pt>
                <c:pt idx="256">
                  <c:v>3.1156794556262034E-4</c:v>
                </c:pt>
                <c:pt idx="257">
                  <c:v>3.0193190496517373E-4</c:v>
                </c:pt>
                <c:pt idx="258">
                  <c:v>2.9259388372343445E-4</c:v>
                </c:pt>
                <c:pt idx="259">
                  <c:v>2.835446648218163E-4</c:v>
                </c:pt>
                <c:pt idx="260">
                  <c:v>2.7477531630466188E-4</c:v>
                </c:pt>
                <c:pt idx="261">
                  <c:v>2.6627718246003003E-4</c:v>
                </c:pt>
                <c:pt idx="262">
                  <c:v>2.5804187527615015E-4</c:v>
                </c:pt>
                <c:pt idx="263">
                  <c:v>2.5006126616210217E-4</c:v>
                </c:pt>
                <c:pt idx="264">
                  <c:v>2.4232747792456144E-4</c:v>
                </c:pt>
                <c:pt idx="265">
                  <c:v>2.3483287699268025E-4</c:v>
                </c:pt>
                <c:pt idx="266">
                  <c:v>2.2757006588343582E-4</c:v>
                </c:pt>
                <c:pt idx="267">
                  <c:v>2.2053187590000681E-4</c:v>
                </c:pt>
                <c:pt idx="268">
                  <c:v>2.1371136005597101E-4</c:v>
                </c:pt>
                <c:pt idx="269">
                  <c:v>2.0710178621834087E-4</c:v>
                </c:pt>
                <c:pt idx="270">
                  <c:v>2.0069663046266782E-4</c:v>
                </c:pt>
                <c:pt idx="271">
                  <c:v>1.9448957063365716E-4</c:v>
                </c:pt>
                <c:pt idx="272">
                  <c:v>1.8847448010493904E-4</c:v>
                </c:pt>
                <c:pt idx="273">
                  <c:v>1.8264542173183107E-4</c:v>
                </c:pt>
                <c:pt idx="274">
                  <c:v>1.7699664199113095E-4</c:v>
                </c:pt>
                <c:pt idx="275">
                  <c:v>1.7152256530214924E-4</c:v>
                </c:pt>
                <c:pt idx="276">
                  <c:v>1.662177885233791E-4</c:v>
                </c:pt>
                <c:pt idx="277">
                  <c:v>1.6107707561937093E-4</c:v>
                </c:pt>
                <c:pt idx="278">
                  <c:v>1.5609535249254728E-4</c:v>
                </c:pt>
                <c:pt idx="279">
                  <c:v>1.5126770197485749E-4</c:v>
                </c:pt>
                <c:pt idx="280">
                  <c:v>1.4658935897432816E-4</c:v>
                </c:pt>
                <c:pt idx="281">
                  <c:v>1.420557057717191E-4</c:v>
                </c:pt>
                <c:pt idx="282">
                  <c:v>1.3766226746264189E-4</c:v>
                </c:pt>
                <c:pt idx="283">
                  <c:v>1.3340470754064418E-4</c:v>
                </c:pt>
                <c:pt idx="284">
                  <c:v>1.2927882361689574E-4</c:v>
                </c:pt>
                <c:pt idx="285">
                  <c:v>1.2528054327225685E-4</c:v>
                </c:pt>
                <c:pt idx="286">
                  <c:v>1.2140592003763078E-4</c:v>
                </c:pt>
                <c:pt idx="287">
                  <c:v>1.176511294986347E-4</c:v>
                </c:pt>
                <c:pt idx="288">
                  <c:v>1.1401246552074343E-4</c:v>
                </c:pt>
                <c:pt idx="289">
                  <c:v>1.1048633659118042E-4</c:v>
                </c:pt>
                <c:pt idx="290">
                  <c:v>1.0706926227394523E-4</c:v>
                </c:pt>
                <c:pt idx="291">
                  <c:v>1.0375786977447823E-4</c:v>
                </c:pt>
                <c:pt idx="292">
                  <c:v>1.0054889061057222E-4</c:v>
                </c:pt>
                <c:pt idx="293">
                  <c:v>9.7439157386244066E-5</c:v>
                </c:pt>
                <c:pt idx="294">
                  <c:v>9.4425600665383851E-5</c:v>
                </c:pt>
                <c:pt idx="295">
                  <c:v>9.1505245942092699E-5</c:v>
                </c:pt>
                <c:pt idx="296">
                  <c:v>8.8675210704722212E-5</c:v>
                </c:pt>
                <c:pt idx="297">
                  <c:v>8.5932701590715486E-5</c:v>
                </c:pt>
                <c:pt idx="298">
                  <c:v>8.3275011629441935E-5</c:v>
                </c:pt>
                <c:pt idx="299">
                  <c:v>8.0699517570304629E-5</c:v>
                </c:pt>
                <c:pt idx="300">
                  <c:v>7.8203677293482823E-5</c:v>
                </c:pt>
                <c:pt idx="301">
                  <c:v>7.5785027300753841E-5</c:v>
                </c:pt>
                <c:pt idx="302">
                  <c:v>7.3441180283917844E-5</c:v>
                </c:pt>
                <c:pt idx="303">
                  <c:v>7.1169822768425299E-5</c:v>
                </c:pt>
                <c:pt idx="304">
                  <c:v>6.8968712829881149E-5</c:v>
                </c:pt>
                <c:pt idx="305">
                  <c:v>6.6835677881172669E-5</c:v>
                </c:pt>
                <c:pt idx="306">
                  <c:v>6.4768612528034764E-5</c:v>
                </c:pt>
                <c:pt idx="307">
                  <c:v>6.2765476490938814E-5</c:v>
                </c:pt>
                <c:pt idx="308">
                  <c:v>6.0824292591251648E-5</c:v>
                </c:pt>
                <c:pt idx="309">
                  <c:v>5.8943144799677959E-5</c:v>
                </c:pt>
                <c:pt idx="310">
                  <c:v>5.7120176345059712E-5</c:v>
                </c:pt>
                <c:pt idx="311">
                  <c:v>5.5353587881665674E-5</c:v>
                </c:pt>
                <c:pt idx="312">
                  <c:v>5.3641635713162331E-5</c:v>
                </c:pt>
                <c:pt idx="313">
                  <c:v>5.1982630071513008E-5</c:v>
                </c:pt>
                <c:pt idx="314">
                  <c:v>5.0374933449106445E-5</c:v>
                </c:pt>
                <c:pt idx="315">
                  <c:v>4.8816958982468957E-5</c:v>
                </c:pt>
                <c:pt idx="316">
                  <c:v>4.7307168885963617E-5</c:v>
                </c:pt>
                <c:pt idx="317">
                  <c:v>4.5844072933932219E-5</c:v>
                </c:pt>
                <c:pt idx="318">
                  <c:v>4.4426226989780397E-5</c:v>
                </c:pt>
                <c:pt idx="319">
                  <c:v>4.3052231580554762E-5</c:v>
                </c:pt>
                <c:pt idx="320">
                  <c:v>4.1720730515604809E-5</c:v>
                </c:pt>
                <c:pt idx="321">
                  <c:v>4.0430409547966311E-5</c:v>
                </c:pt>
                <c:pt idx="322">
                  <c:v>3.9179995077144902E-5</c:v>
                </c:pt>
                <c:pt idx="323">
                  <c:v>3.7968252892019351E-5</c:v>
                </c:pt>
                <c:pt idx="324">
                  <c:v>3.6793986952623846E-5</c:v>
                </c:pt>
                <c:pt idx="325">
                  <c:v>3.5656038209606742E-5</c:v>
                </c:pt>
                <c:pt idx="326">
                  <c:v>3.4553283460200583E-5</c:v>
                </c:pt>
                <c:pt idx="327">
                  <c:v>3.3484634239574529E-5</c:v>
                </c:pt>
                <c:pt idx="328">
                  <c:v>3.2449035746473578E-5</c:v>
                </c:pt>
                <c:pt idx="329">
                  <c:v>3.1445465802086689E-5</c:v>
                </c:pt>
                <c:pt idx="330">
                  <c:v>3.04729338411131E-5</c:v>
                </c:pt>
                <c:pt idx="331">
                  <c:v>2.9530479934033396E-5</c:v>
                </c:pt>
                <c:pt idx="332">
                  <c:v>2.8617173839619322E-5</c:v>
                </c:pt>
                <c:pt idx="333">
                  <c:v>2.7732114086746406E-5</c:v>
                </c:pt>
                <c:pt idx="334">
                  <c:v>2.687442708460521E-5</c:v>
                </c:pt>
                <c:pt idx="335">
                  <c:v>2.604326626043005E-5</c:v>
                </c:pt>
                <c:pt idx="336">
                  <c:v>2.5237811223897209E-5</c:v>
                </c:pt>
                <c:pt idx="337">
                  <c:v>2.4457266957364814E-5</c:v>
                </c:pt>
                <c:pt idx="338">
                  <c:v>2.3700863031157996E-5</c:v>
                </c:pt>
                <c:pt idx="339">
                  <c:v>2.2967852843122274E-5</c:v>
                </c:pt>
                <c:pt idx="340">
                  <c:v>2.2257512881696349E-5</c:v>
                </c:pt>
                <c:pt idx="341">
                  <c:v>2.156914201177606E-5</c:v>
                </c:pt>
                <c:pt idx="342">
                  <c:v>2.0902060782664818E-5</c:v>
                </c:pt>
                <c:pt idx="343">
                  <c:v>2.0255610757427667E-5</c:v>
                </c:pt>
                <c:pt idx="344">
                  <c:v>1.962915386298622E-5</c:v>
                </c:pt>
                <c:pt idx="345">
                  <c:v>1.902207176031454E-5</c:v>
                </c:pt>
                <c:pt idx="346">
                  <c:v>1.8433765234112203E-5</c:v>
                </c:pt>
                <c:pt idx="347">
                  <c:v>1.7863653601354379E-5</c:v>
                </c:pt>
                <c:pt idx="348">
                  <c:v>1.7311174138133161E-5</c:v>
                </c:pt>
                <c:pt idx="349">
                  <c:v>1.6775781524225795E-5</c:v>
                </c:pt>
                <c:pt idx="350">
                  <c:v>1.6256947304840909E-5</c:v>
                </c:pt>
                <c:pt idx="351">
                  <c:v>1.5754159369011635E-5</c:v>
                </c:pt>
                <c:pt idx="352">
                  <c:v>1.5266921444120772E-5</c:v>
                </c:pt>
                <c:pt idx="353">
                  <c:v>1.4794752606059036E-5</c:v>
                </c:pt>
                <c:pt idx="354">
                  <c:v>1.4337186804533078E-5</c:v>
                </c:pt>
                <c:pt idx="355">
                  <c:v>1.3893772403054162E-5</c:v>
                </c:pt>
                <c:pt idx="356">
                  <c:v>1.3464071733154519E-5</c:v>
                </c:pt>
                <c:pt idx="357">
                  <c:v>1.3047660662390069E-5</c:v>
                </c:pt>
                <c:pt idx="358">
                  <c:v>1.2644128175704179E-5</c:v>
                </c:pt>
                <c:pt idx="359">
                  <c:v>1.2253075969738669E-5</c:v>
                </c:pt>
                <c:pt idx="360">
                  <c:v>1.1874118059691826E-5</c:v>
                </c:pt>
                <c:pt idx="361">
                  <c:v>1.1506880398335329E-5</c:v>
                </c:pt>
                <c:pt idx="362">
                  <c:v>1.1151000506814067E-5</c:v>
                </c:pt>
                <c:pt idx="363">
                  <c:v>1.0806127116864501E-5</c:v>
                </c:pt>
                <c:pt idx="364">
                  <c:v>1.0471919824098074E-5</c:v>
                </c:pt>
                <c:pt idx="365">
                  <c:v>1.0148048752008168E-5</c:v>
                </c:pt>
                <c:pt idx="366">
                  <c:v>9.8341942263680627E-6</c:v>
                </c:pt>
                <c:pt idx="367">
                  <c:v>9.5300464596992607E-6</c:v>
                </c:pt>
                <c:pt idx="368">
                  <c:v>9.2353052454983355E-6</c:v>
                </c:pt>
                <c:pt idx="369">
                  <c:v>8.9496796619206179E-6</c:v>
                </c:pt>
                <c:pt idx="370">
                  <c:v>8.6728877846282326E-6</c:v>
                </c:pt>
                <c:pt idx="371">
                  <c:v>8.404656408519036E-6</c:v>
                </c:pt>
                <c:pt idx="372">
                  <c:v>8.1447207780618189E-6</c:v>
                </c:pt>
                <c:pt idx="373">
                  <c:v>7.8928243259715604E-6</c:v>
                </c:pt>
                <c:pt idx="374">
                  <c:v>7.6487184199668933E-6</c:v>
                </c:pt>
                <c:pt idx="375">
                  <c:v>7.4121621173596159E-6</c:v>
                </c:pt>
                <c:pt idx="376">
                  <c:v>7.1829219272342867E-6</c:v>
                </c:pt>
                <c:pt idx="377">
                  <c:v>6.9607715799829579E-6</c:v>
                </c:pt>
                <c:pt idx="378">
                  <c:v>6.7454918039676564E-6</c:v>
                </c:pt>
                <c:pt idx="379">
                  <c:v>6.5368701090901522E-6</c:v>
                </c:pt>
                <c:pt idx="380">
                  <c:v>6.334700577055387E-6</c:v>
                </c:pt>
                <c:pt idx="381">
                  <c:v>6.1387836581215494E-6</c:v>
                </c:pt>
                <c:pt idx="382">
                  <c:v>5.9489259741361719E-6</c:v>
                </c:pt>
                <c:pt idx="383">
                  <c:v>5.7649401276638401E-6</c:v>
                </c:pt>
                <c:pt idx="384">
                  <c:v>5.586644517017163E-6</c:v>
                </c:pt>
                <c:pt idx="385">
                  <c:v>5.4138631570082899E-6</c:v>
                </c:pt>
                <c:pt idx="386">
                  <c:v>5.246425505244247E-6</c:v>
                </c:pt>
                <c:pt idx="387">
                  <c:v>5.0841662937944855E-6</c:v>
                </c:pt>
                <c:pt idx="388">
                  <c:v>4.9269253660645593E-6</c:v>
                </c:pt>
                <c:pt idx="389">
                  <c:v>4.7745475187149005E-6</c:v>
                </c:pt>
                <c:pt idx="390">
                  <c:v>4.6268823484686629E-6</c:v>
                </c:pt>
                <c:pt idx="391">
                  <c:v>4.4837841036574286E-6</c:v>
                </c:pt>
                <c:pt idx="392">
                  <c:v>4.3451115403582374E-6</c:v>
                </c:pt>
                <c:pt idx="393">
                  <c:v>4.2107277829799989E-6</c:v>
                </c:pt>
                <c:pt idx="394">
                  <c:v>4.0805001891614969E-6</c:v>
                </c:pt>
                <c:pt idx="395">
                  <c:v>3.9543002188479716E-6</c:v>
                </c:pt>
                <c:pt idx="396">
                  <c:v>3.832003307416648E-6</c:v>
                </c:pt>
                <c:pt idx="397">
                  <c:v>3.713488742726311E-6</c:v>
                </c:pt>
                <c:pt idx="398">
                  <c:v>3.5986395459693876E-6</c:v>
                </c:pt>
                <c:pt idx="399">
                  <c:v>3.4873423562089973E-6</c:v>
                </c:pt>
                <c:pt idx="400">
                  <c:v>3.3794873184869888E-6</c:v>
                </c:pt>
                <c:pt idx="401">
                  <c:v>3.2749679753925193E-6</c:v>
                </c:pt>
                <c:pt idx="402">
                  <c:v>3.1736811619841883E-6</c:v>
                </c:pt>
                <c:pt idx="403">
                  <c:v>3.0755269039618833E-6</c:v>
                </c:pt>
                <c:pt idx="404">
                  <c:v>2.9804083189880705E-6</c:v>
                </c:pt>
                <c:pt idx="405">
                  <c:v>2.8882315210608068E-6</c:v>
                </c:pt>
                <c:pt idx="406">
                  <c:v>2.7989055278444303E-6</c:v>
                </c:pt>
                <c:pt idx="407">
                  <c:v>2.7123421708661494E-6</c:v>
                </c:pt>
                <c:pt idx="408">
                  <c:v>2.628456008490117E-6</c:v>
                </c:pt>
                <c:pt idx="409">
                  <c:v>2.5471642415829761E-6</c:v>
                </c:pt>
                <c:pt idx="410">
                  <c:v>2.4683866317876634E-6</c:v>
                </c:pt>
                <c:pt idx="411">
                  <c:v>2.392045422324835E-6</c:v>
                </c:pt>
                <c:pt idx="412">
                  <c:v>2.3180652612436397E-6</c:v>
                </c:pt>
                <c:pt idx="413">
                  <c:v>2.2463731270462728E-6</c:v>
                </c:pt>
                <c:pt idx="414">
                  <c:v>2.1768982566126529E-6</c:v>
                </c:pt>
                <c:pt idx="415">
                  <c:v>2.109572075354336E-6</c:v>
                </c:pt>
                <c:pt idx="416">
                  <c:v>2.0443281295285019E-6</c:v>
                </c:pt>
                <c:pt idx="417">
                  <c:v>1.9811020206453609E-6</c:v>
                </c:pt>
                <c:pt idx="418">
                  <c:v>1.9198313419041631E-6</c:v>
                </c:pt>
                <c:pt idx="419">
                  <c:v>1.8604556165950849E-6</c:v>
                </c:pt>
                <c:pt idx="420">
                  <c:v>1.8029162384062149E-6</c:v>
                </c:pt>
                <c:pt idx="421">
                  <c:v>1.7471564135766504E-6</c:v>
                </c:pt>
                <c:pt idx="422">
                  <c:v>1.6931211048387391E-6</c:v>
                </c:pt>
                <c:pt idx="423">
                  <c:v>1.640756977093956E-6</c:v>
                </c:pt>
                <c:pt idx="424">
                  <c:v>1.5900123447689896E-6</c:v>
                </c:pt>
                <c:pt idx="425">
                  <c:v>1.5408371207998834E-6</c:v>
                </c:pt>
                <c:pt idx="426">
                  <c:v>1.4931827671940618E-6</c:v>
                </c:pt>
                <c:pt idx="427">
                  <c:v>1.447002247121281E-6</c:v>
                </c:pt>
                <c:pt idx="428">
                  <c:v>1.4022499784863307E-6</c:v>
                </c:pt>
                <c:pt idx="429">
                  <c:v>1.3588817889376198E-6</c:v>
                </c:pt>
                <c:pt idx="430">
                  <c:v>1.3168548722671987E-6</c:v>
                </c:pt>
                <c:pt idx="431">
                  <c:v>1.2761277461592882E-6</c:v>
                </c:pt>
                <c:pt idx="432">
                  <c:v>1.2366602112454688E-6</c:v>
                </c:pt>
                <c:pt idx="433">
                  <c:v>1.1984133114262686E-6</c:v>
                </c:pt>
                <c:pt idx="434">
                  <c:v>1.1613492954198348E-6</c:v>
                </c:pt>
                <c:pt idx="435">
                  <c:v>1.1254315794998838E-6</c:v>
                </c:pt>
                <c:pt idx="436">
                  <c:v>1.0906247113860062E-6</c:v>
                </c:pt>
                <c:pt idx="437">
                  <c:v>1.056894335250819E-6</c:v>
                </c:pt>
                <c:pt idx="438">
                  <c:v>1.0242071578093231E-6</c:v>
                </c:pt>
                <c:pt idx="439">
                  <c:v>9.925309154570334E-7</c:v>
                </c:pt>
                <c:pt idx="440">
                  <c:v>9.6183434242448411E-7</c:v>
                </c:pt>
                <c:pt idx="441">
                  <c:v>9.3208713991658534E-7</c:v>
                </c:pt>
                <c:pt idx="442">
                  <c:v>9.0325994620647865E-7</c:v>
                </c:pt>
                <c:pt idx="443">
                  <c:v>8.7532430765426359E-7</c:v>
                </c:pt>
                <c:pt idx="444">
                  <c:v>8.4825265062209739E-7</c:v>
                </c:pt>
                <c:pt idx="445">
                  <c:v>8.2201825425784145E-7</c:v>
                </c:pt>
                <c:pt idx="446">
                  <c:v>7.9659522412049273E-7</c:v>
                </c:pt>
                <c:pt idx="447">
                  <c:v>7.7195846662126911E-7</c:v>
                </c:pt>
                <c:pt idx="448">
                  <c:v>7.4808366425521316E-7</c:v>
                </c:pt>
                <c:pt idx="449">
                  <c:v>7.2494725159879419E-7</c:v>
                </c:pt>
                <c:pt idx="450">
                  <c:v>7.0252639204984637E-7</c:v>
                </c:pt>
                <c:pt idx="451">
                  <c:v>6.8079895528691063E-7</c:v>
                </c:pt>
                <c:pt idx="452">
                  <c:v>6.5974349542566574E-7</c:v>
                </c:pt>
                <c:pt idx="453">
                  <c:v>6.393392298509678E-7</c:v>
                </c:pt>
                <c:pt idx="454">
                  <c:v>6.1956601870352549E-7</c:v>
                </c:pt>
                <c:pt idx="455">
                  <c:v>6.0040434500103824E-7</c:v>
                </c:pt>
                <c:pt idx="456">
                  <c:v>5.8183529537410587E-7</c:v>
                </c:pt>
                <c:pt idx="457">
                  <c:v>5.6384054139796202E-7</c:v>
                </c:pt>
                <c:pt idx="458">
                  <c:v>5.464023215015402E-7</c:v>
                </c:pt>
                <c:pt idx="459">
                  <c:v>5.2950342343607787E-7</c:v>
                </c:pt>
                <c:pt idx="460">
                  <c:v>5.1312716728590452E-7</c:v>
                </c:pt>
                <c:pt idx="461">
                  <c:v>4.9725738900466514E-7</c:v>
                </c:pt>
                <c:pt idx="462">
                  <c:v>4.8187842446074693E-7</c:v>
                </c:pt>
                <c:pt idx="463">
                  <c:v>4.6697509397611468E-7</c:v>
                </c:pt>
                <c:pt idx="464">
                  <c:v>4.5253268734335131E-7</c:v>
                </c:pt>
                <c:pt idx="465">
                  <c:v>4.3853694930605699E-7</c:v>
                </c:pt>
                <c:pt idx="466">
                  <c:v>4.2497406548833122E-7</c:v>
                </c:pt>
                <c:pt idx="467">
                  <c:v>4.1183064875939598E-7</c:v>
                </c:pt>
                <c:pt idx="468">
                  <c:v>3.9909372601995289E-7</c:v>
                </c:pt>
                <c:pt idx="469">
                  <c:v>3.8675072539718246E-7</c:v>
                </c:pt>
                <c:pt idx="470">
                  <c:v>3.747894638357926E-7</c:v>
                </c:pt>
                <c:pt idx="471">
                  <c:v>3.6319813507283131E-7</c:v>
                </c:pt>
                <c:pt idx="472">
                  <c:v>3.519652979844104E-7</c:v>
                </c:pt>
                <c:pt idx="473">
                  <c:v>3.4107986529284896E-7</c:v>
                </c:pt>
                <c:pt idx="474">
                  <c:v>3.3053109262305856E-7</c:v>
                </c:pt>
                <c:pt idx="475">
                  <c:v>3.2030856789740809E-7</c:v>
                </c:pt>
                <c:pt idx="476">
                  <c:v>3.1040220105855996E-7</c:v>
                </c:pt>
                <c:pt idx="477">
                  <c:v>3.0080221411017292E-7</c:v>
                </c:pt>
                <c:pt idx="478">
                  <c:v>2.9149913146560396E-7</c:v>
                </c:pt>
                <c:pt idx="479">
                  <c:v>2.8248377059511787E-7</c:v>
                </c:pt>
                <c:pt idx="480">
                  <c:v>2.7374723296234244E-7</c:v>
                </c:pt>
                <c:pt idx="481">
                  <c:v>2.65280895241045E-7</c:v>
                </c:pt>
                <c:pt idx="482">
                  <c:v>2.5707640080355225E-7</c:v>
                </c:pt>
                <c:pt idx="483">
                  <c:v>2.4912565147240595E-7</c:v>
                </c:pt>
                <c:pt idx="484">
                  <c:v>2.4142079952713157E-7</c:v>
                </c:pt>
                <c:pt idx="485">
                  <c:v>2.3395423995820427E-7</c:v>
                </c:pt>
                <c:pt idx="486">
                  <c:v>2.2671860296059534E-7</c:v>
                </c:pt>
                <c:pt idx="487">
                  <c:v>2.1970674665946081E-7</c:v>
                </c:pt>
                <c:pt idx="488">
                  <c:v>2.1291175006082008E-7</c:v>
                </c:pt>
                <c:pt idx="489">
                  <c:v>2.0632690622024235E-7</c:v>
                </c:pt>
                <c:pt idx="490">
                  <c:v>1.9994571562281508E-7</c:v>
                </c:pt>
                <c:pt idx="491">
                  <c:v>1.9376187976785347E-7</c:v>
                </c:pt>
                <c:pt idx="492">
                  <c:v>1.8776929495201445E-7</c:v>
                </c:pt>
                <c:pt idx="493">
                  <c:v>1.8196204624469263E-7</c:v>
                </c:pt>
                <c:pt idx="494">
                  <c:v>1.7633440164973215E-7</c:v>
                </c:pt>
                <c:pt idx="495">
                  <c:v>1.7088080644771328E-7</c:v>
                </c:pt>
                <c:pt idx="496">
                  <c:v>1.6559587771320799E-7</c:v>
                </c:pt>
                <c:pt idx="497">
                  <c:v>1.604743990016132E-7</c:v>
                </c:pt>
                <c:pt idx="498">
                  <c:v>1.555113152002996E-7</c:v>
                </c:pt>
                <c:pt idx="499">
                  <c:v>1.5070172753900654E-7</c:v>
                </c:pt>
                <c:pt idx="500">
                  <c:v>1.4604088875455161E-7</c:v>
                </c:pt>
                <c:pt idx="501">
                  <c:v>1.4152419840508403E-7</c:v>
                </c:pt>
                <c:pt idx="502">
                  <c:v>1.3714719832925847E-7</c:v>
                </c:pt>
                <c:pt idx="503">
                  <c:v>1.3290556824584137E-7</c:v>
                </c:pt>
                <c:pt idx="504">
                  <c:v>1.2879512148941733E-7</c:v>
                </c:pt>
                <c:pt idx="505">
                  <c:v>1.2481180087797232E-7</c:v>
                </c:pt>
                <c:pt idx="506">
                  <c:v>1.2095167470828955E-7</c:v>
                </c:pt>
                <c:pt idx="507">
                  <c:v>1.1721093287519237E-7</c:v>
                </c:pt>
                <c:pt idx="508">
                  <c:v>1.1358588311081299E-7</c:v>
                </c:pt>
                <c:pt idx="509">
                  <c:v>1.1007294734016998E-7</c:v>
                </c:pt>
                <c:pt idx="510">
                  <c:v>1.0666865814946038E-7</c:v>
                </c:pt>
                <c:pt idx="511">
                  <c:v>1.0336965536357581E-7</c:v>
                </c:pt>
                <c:pt idx="512">
                  <c:v>1.0017268272947234E-7</c:v>
                </c:pt>
                <c:pt idx="513">
                  <c:v>9.707458470211195E-8</c:v>
                </c:pt>
                <c:pt idx="514">
                  <c:v>9.4072303329807337E-8</c:v>
                </c:pt>
                <c:pt idx="515">
                  <c:v>9.1162875235898693E-8</c:v>
                </c:pt>
                <c:pt idx="516">
                  <c:v>8.8343428693774938E-8</c:v>
                </c:pt>
                <c:pt idx="517">
                  <c:v>8.5611180792362677E-8</c:v>
                </c:pt>
                <c:pt idx="518">
                  <c:v>8.2963434689274569E-8</c:v>
                </c:pt>
                <c:pt idx="519">
                  <c:v>8.0397576948916148E-8</c:v>
                </c:pt>
                <c:pt idx="520">
                  <c:v>7.791107496291377E-8</c:v>
                </c:pt>
                <c:pt idx="521">
                  <c:v>7.550147445032698E-8</c:v>
                </c:pt>
                <c:pt idx="522">
                  <c:v>7.3166397035168919E-8</c:v>
                </c:pt>
                <c:pt idx="523">
                  <c:v>7.0903537898852132E-8</c:v>
                </c:pt>
                <c:pt idx="524">
                  <c:v>6.8710663505235864E-8</c:v>
                </c:pt>
                <c:pt idx="525">
                  <c:v>6.6585609396032222E-8</c:v>
                </c:pt>
                <c:pt idx="526">
                  <c:v>6.4526278054397469E-8</c:v>
                </c:pt>
                <c:pt idx="527">
                  <c:v>6.2530636834593708E-8</c:v>
                </c:pt>
                <c:pt idx="528">
                  <c:v>6.059671595568481E-8</c:v>
                </c:pt>
                <c:pt idx="529">
                  <c:v>5.8722606557278814E-8</c:v>
                </c:pt>
                <c:pt idx="530">
                  <c:v>5.6906458815405075E-8</c:v>
                </c:pt>
                <c:pt idx="531">
                  <c:v>5.5146480116659291E-8</c:v>
                </c:pt>
                <c:pt idx="532">
                  <c:v>5.3440933288821119E-8</c:v>
                </c:pt>
                <c:pt idx="533">
                  <c:v>5.1788134886191323E-8</c:v>
                </c:pt>
                <c:pt idx="534">
                  <c:v>5.0186453527962153E-8</c:v>
                </c:pt>
                <c:pt idx="535">
                  <c:v>4.8634308287976005E-8</c:v>
                </c:pt>
                <c:pt idx="536">
                  <c:v>4.7130167134284986E-8</c:v>
                </c:pt>
                <c:pt idx="537">
                  <c:v>4.5672545416972891E-8</c:v>
                </c:pt>
                <c:pt idx="538">
                  <c:v>4.4260004402742503E-8</c:v>
                </c:pt>
                <c:pt idx="539">
                  <c:v>4.2891149854827366E-8</c:v>
                </c:pt>
                <c:pt idx="540">
                  <c:v>4.1564630656820717E-8</c:v>
                </c:pt>
                <c:pt idx="541">
                  <c:v>4.0279137479068647E-8</c:v>
                </c:pt>
                <c:pt idx="542">
                  <c:v>3.9033401486306022E-8</c:v>
                </c:pt>
                <c:pt idx="543">
                  <c:v>3.7826193085264318E-8</c:v>
                </c:pt>
                <c:pt idx="544">
                  <c:v>3.6656320711011417E-8</c:v>
                </c:pt>
                <c:pt idx="545">
                  <c:v>3.552262965082706E-8</c:v>
                </c:pt>
                <c:pt idx="546">
                  <c:v>3.4424000904454255E-8</c:v>
                </c:pt>
                <c:pt idx="547">
                  <c:v>3.3359350079598426E-8</c:v>
                </c:pt>
                <c:pt idx="548">
                  <c:v>3.2327626321588086E-8</c:v>
                </c:pt>
                <c:pt idx="549">
                  <c:v>3.1327811276136576E-8</c:v>
                </c:pt>
                <c:pt idx="550">
                  <c:v>3.0358918084184938E-8</c:v>
                </c:pt>
                <c:pt idx="551">
                  <c:v>2.9419990407830044E-8</c:v>
                </c:pt>
                <c:pt idx="552">
                  <c:v>2.8510101486380173E-8</c:v>
                </c:pt>
                <c:pt idx="553">
                  <c:v>2.7628353221602779E-8</c:v>
                </c:pt>
                <c:pt idx="554">
                  <c:v>2.6773875291264894E-8</c:v>
                </c:pt>
                <c:pt idx="555">
                  <c:v>2.5945824290088538E-8</c:v>
                </c:pt>
                <c:pt idx="556">
                  <c:v>2.5143382897274351E-8</c:v>
                </c:pt>
                <c:pt idx="557">
                  <c:v>2.4365759069772583E-8</c:v>
                </c:pt>
                <c:pt idx="558">
                  <c:v>2.3612185260502924E-8</c:v>
                </c:pt>
                <c:pt idx="559">
                  <c:v>2.2881917660754301E-8</c:v>
                </c:pt>
                <c:pt idx="560">
                  <c:v>2.2174235466014032E-8</c:v>
                </c:pt>
                <c:pt idx="561">
                  <c:v>2.1488440164504444E-8</c:v>
                </c:pt>
                <c:pt idx="562">
                  <c:v>2.0823854847722033E-8</c:v>
                </c:pt>
                <c:pt idx="563">
                  <c:v>2.0179823542301223E-8</c:v>
                </c:pt>
                <c:pt idx="564">
                  <c:v>1.9555710562540752E-8</c:v>
                </c:pt>
                <c:pt idx="565">
                  <c:v>1.8950899882955952E-8</c:v>
                </c:pt>
                <c:pt idx="566">
                  <c:v>1.836479453023571E-8</c:v>
                </c:pt>
                <c:pt idx="567">
                  <c:v>1.7796815994004808E-8</c:v>
                </c:pt>
                <c:pt idx="568">
                  <c:v>1.7246403655810532E-8</c:v>
                </c:pt>
                <c:pt idx="569">
                  <c:v>1.6713014235768441E-8</c:v>
                </c:pt>
                <c:pt idx="570">
                  <c:v>1.6196121256322996E-8</c:v>
                </c:pt>
                <c:pt idx="571">
                  <c:v>1.5695214522591818E-8</c:v>
                </c:pt>
                <c:pt idx="572">
                  <c:v>1.5209799618782586E-8</c:v>
                </c:pt>
                <c:pt idx="573">
                  <c:v>1.4739397420183599E-8</c:v>
                </c:pt>
                <c:pt idx="574">
                  <c:v>1.4283543620248214E-8</c:v>
                </c:pt>
                <c:pt idx="575">
                  <c:v>1.3841788272304514E-8</c:v>
                </c:pt>
                <c:pt idx="576">
                  <c:v>1.3413695345439588E-8</c:v>
                </c:pt>
                <c:pt idx="577">
                  <c:v>1.2998842294118712E-8</c:v>
                </c:pt>
                <c:pt idx="578">
                  <c:v>1.259681964111519E-8</c:v>
                </c:pt>
                <c:pt idx="579">
                  <c:v>1.2207230573339615E-8</c:v>
                </c:pt>
                <c:pt idx="580">
                  <c:v>1.1829690550168467E-8</c:v>
                </c:pt>
                <c:pt idx="581">
                  <c:v>1.1463826923886869E-8</c:v>
                </c:pt>
                <c:pt idx="582">
                  <c:v>1.1109278571869443E-8</c:v>
                </c:pt>
                <c:pt idx="583">
                  <c:v>1.0765695540137585E-8</c:v>
                </c:pt>
                <c:pt idx="584">
                  <c:v>1.0432738697939992E-8</c:v>
                </c:pt>
                <c:pt idx="585">
                  <c:v>1.0110079403016818E-8</c:v>
                </c:pt>
                <c:pt idx="586">
                  <c:v>9.7973991772157847E-9</c:v>
                </c:pt>
                <c:pt idx="587">
                  <c:v>9.4943893921412405E-9</c:v>
                </c:pt>
                <c:pt idx="588">
                  <c:v>9.2007509645249855E-9</c:v>
                </c:pt>
                <c:pt idx="589">
                  <c:v>8.9161940610185405E-9</c:v>
                </c:pt>
                <c:pt idx="590">
                  <c:v>8.640437812115796E-9</c:v>
                </c:pt>
                <c:pt idx="591">
                  <c:v>8.3732100349228713E-9</c:v>
                </c:pt>
                <c:pt idx="592">
                  <c:v>8.1142469645025102E-9</c:v>
                </c:pt>
                <c:pt idx="593">
                  <c:v>7.8632929935268797E-9</c:v>
                </c:pt>
                <c:pt idx="594">
                  <c:v>7.6201004199827268E-9</c:v>
                </c:pt>
                <c:pt idx="595">
                  <c:v>7.3844292026789556E-9</c:v>
                </c:pt>
                <c:pt idx="596">
                  <c:v>7.1560467243162079E-9</c:v>
                </c:pt>
                <c:pt idx="597">
                  <c:v>6.9347275618836892E-9</c:v>
                </c:pt>
                <c:pt idx="598">
                  <c:v>6.7202532641574597E-9</c:v>
                </c:pt>
                <c:pt idx="599">
                  <c:v>6.5124121360799057E-9</c:v>
                </c:pt>
                <c:pt idx="600">
                  <c:v>6.3109990298078388E-9</c:v>
                </c:pt>
                <c:pt idx="601">
                  <c:v>6.1158151422232E-9</c:v>
                </c:pt>
                <c:pt idx="602">
                  <c:v>5.9266678187059276E-9</c:v>
                </c:pt>
                <c:pt idx="603">
                  <c:v>5.7433703629760041E-9</c:v>
                </c:pt>
                <c:pt idx="604">
                  <c:v>5.5657418528162882E-9</c:v>
                </c:pt>
                <c:pt idx="605">
                  <c:v>5.3936069614949235E-9</c:v>
                </c:pt>
                <c:pt idx="606">
                  <c:v>5.2267957847103941E-9</c:v>
                </c:pt>
                <c:pt idx="607">
                  <c:v>5.0651436728890682E-9</c:v>
                </c:pt>
                <c:pt idx="608">
                  <c:v>4.9084910686690621E-9</c:v>
                </c:pt>
                <c:pt idx="609">
                  <c:v>4.7566833494106131E-9</c:v>
                </c:pt>
                <c:pt idx="610">
                  <c:v>4.6095706745770448E-9</c:v>
                </c:pt>
                <c:pt idx="611">
                  <c:v>4.4670078378358728E-9</c:v>
                </c:pt>
                <c:pt idx="612">
                  <c:v>4.3288541237342239E-9</c:v>
                </c:pt>
                <c:pt idx="613">
                  <c:v>4.1949731688067025E-9</c:v>
                </c:pt>
                <c:pt idx="614">
                  <c:v>4.0652328269790988E-9</c:v>
                </c:pt>
                <c:pt idx="615">
                  <c:v>3.9395050391345941E-9</c:v>
                </c:pt>
                <c:pt idx="616">
                  <c:v>3.8176657067141961E-9</c:v>
                </c:pt>
                <c:pt idx="617">
                  <c:v>3.6995945692261898E-9</c:v>
                </c:pt>
                <c:pt idx="618">
                  <c:v>3.5851750855441187E-9</c:v>
                </c:pt>
                <c:pt idx="619">
                  <c:v>3.474294318875803E-9</c:v>
                </c:pt>
                <c:pt idx="620">
                  <c:v>3.3668428252899884E-9</c:v>
                </c:pt>
                <c:pt idx="621">
                  <c:v>3.2627145456907191E-9</c:v>
                </c:pt>
                <c:pt idx="622">
                  <c:v>3.161806701132498E-9</c:v>
                </c:pt>
                <c:pt idx="623">
                  <c:v>3.0640196913732853E-9</c:v>
                </c:pt>
                <c:pt idx="624">
                  <c:v>2.9692569965648219E-9</c:v>
                </c:pt>
                <c:pt idx="625">
                  <c:v>2.8774250819836123E-9</c:v>
                </c:pt>
                <c:pt idx="626">
                  <c:v>2.7884333057081735E-9</c:v>
                </c:pt>
                <c:pt idx="627">
                  <c:v>2.7021938291517685E-9</c:v>
                </c:pt>
                <c:pt idx="628">
                  <c:v>2.6186215303619873E-9</c:v>
                </c:pt>
                <c:pt idx="629">
                  <c:v>2.5376339200019035E-9</c:v>
                </c:pt>
                <c:pt idx="630">
                  <c:v>2.459151059929637E-9</c:v>
                </c:pt>
                <c:pt idx="631">
                  <c:v>2.3830954842960563E-9</c:v>
                </c:pt>
                <c:pt idx="632">
                  <c:v>2.3093921230828214E-9</c:v>
                </c:pt>
                <c:pt idx="633">
                  <c:v>2.237968228005084E-9</c:v>
                </c:pt>
                <c:pt idx="634">
                  <c:v>2.1687533007059687E-9</c:v>
                </c:pt>
                <c:pt idx="635">
                  <c:v>2.1016790231716966E-9</c:v>
                </c:pt>
                <c:pt idx="636">
                  <c:v>2.0366791902989244E-9</c:v>
                </c:pt>
                <c:pt idx="637">
                  <c:v>1.9736896445474925E-9</c:v>
                </c:pt>
                <c:pt idx="638">
                  <c:v>1.9126482126143214E-9</c:v>
                </c:pt>
                <c:pt idx="639">
                  <c:v>1.853494644065717E-9</c:v>
                </c:pt>
                <c:pt idx="640">
                  <c:v>1.7961705518677329E-9</c:v>
                </c:pt>
                <c:pt idx="641">
                  <c:v>1.7406193547557181E-9</c:v>
                </c:pt>
                <c:pt idx="642">
                  <c:v>1.6867862213862348E-9</c:v>
                </c:pt>
                <c:pt idx="643">
                  <c:v>1.6346180162162854E-9</c:v>
                </c:pt>
                <c:pt idx="644">
                  <c:v>1.5840632470562694E-9</c:v>
                </c:pt>
                <c:pt idx="645">
                  <c:v>1.5350720142450986E-9</c:v>
                </c:pt>
                <c:pt idx="646">
                  <c:v>1.4875959613971082E-9</c:v>
                </c:pt>
                <c:pt idx="647">
                  <c:v>1.4415882276723358E-9</c:v>
                </c:pt>
                <c:pt idx="648">
                  <c:v>1.3970034015228801E-9</c:v>
                </c:pt>
                <c:pt idx="649">
                  <c:v>1.3537974758698537E-9</c:v>
                </c:pt>
                <c:pt idx="650">
                  <c:v>1.3119278046665253E-9</c:v>
                </c:pt>
                <c:pt idx="651">
                  <c:v>1.2713530608049358E-9</c:v>
                </c:pt>
                <c:pt idx="652">
                  <c:v>1.2320331953242802E-9</c:v>
                </c:pt>
                <c:pt idx="653">
                  <c:v>1.1939293978809714E-9</c:v>
                </c:pt>
                <c:pt idx="654">
                  <c:v>1.1570040584411568E-9</c:v>
                </c:pt>
                <c:pt idx="655">
                  <c:v>1.121220730158087E-9</c:v>
                </c:pt>
                <c:pt idx="656">
                  <c:v>1.0865440933975431E-9</c:v>
                </c:pt>
                <c:pt idx="657">
                  <c:v>1.0529399208759199E-9</c:v>
                </c:pt>
                <c:pt idx="658">
                  <c:v>1.020375043876425E-9</c:v>
                </c:pt>
                <c:pt idx="659">
                  <c:v>9.8881731951020315E-10</c:v>
                </c:pt>
                <c:pt idx="660">
                  <c:v>9.5823559898997032E-10</c:v>
                </c:pt>
                <c:pt idx="661">
                  <c:v>9.2859969688485589E-10</c:v>
                </c:pt>
                <c:pt idx="662">
                  <c:v>8.9988036132612081E-10</c:v>
                </c:pt>
                <c:pt idx="663">
                  <c:v>8.7204924513434907E-10</c:v>
                </c:pt>
                <c:pt idx="664">
                  <c:v>8.4507887783962387E-10</c:v>
                </c:pt>
                <c:pt idx="665">
                  <c:v>8.1894263856699256E-10</c:v>
                </c:pt>
                <c:pt idx="666">
                  <c:v>7.9361472976058063E-10</c:v>
                </c:pt>
                <c:pt idx="667">
                  <c:v>7.690701517203185E-10</c:v>
                </c:pt>
                <c:pt idx="668">
                  <c:v>7.4528467792621932E-10</c:v>
                </c:pt>
                <c:pt idx="669">
                  <c:v>7.2223483112576211E-10</c:v>
                </c:pt>
                <c:pt idx="670">
                  <c:v>6.9989786016088644E-10</c:v>
                </c:pt>
                <c:pt idx="671">
                  <c:v>6.7825171751165411E-10</c:v>
                </c:pt>
                <c:pt idx="672">
                  <c:v>6.5727503753442498E-10</c:v>
                </c:pt>
                <c:pt idx="673">
                  <c:v>6.3694711537307193E-10</c:v>
                </c:pt>
                <c:pt idx="674">
                  <c:v>6.1724788652242985E-10</c:v>
                </c:pt>
                <c:pt idx="675">
                  <c:v>5.9815790702380863E-10</c:v>
                </c:pt>
                <c:pt idx="676">
                  <c:v>5.7965833427297076E-10</c:v>
                </c:pt>
                <c:pt idx="677">
                  <c:v>5.6173090842171179E-10</c:v>
                </c:pt>
                <c:pt idx="678">
                  <c:v>5.4435793435463283E-10</c:v>
                </c:pt>
                <c:pt idx="679">
                  <c:v>5.2752226422331991E-10</c:v>
                </c:pt>
                <c:pt idx="680">
                  <c:v>5.1120728052070101E-10</c:v>
                </c:pt>
                <c:pt idx="681">
                  <c:v>4.9539687967887889E-10</c:v>
                </c:pt>
                <c:pt idx="682">
                  <c:v>4.8007545617424273E-10</c:v>
                </c:pt>
                <c:pt idx="683">
                  <c:v>4.652278871241631E-10</c:v>
                </c:pt>
                <c:pt idx="684">
                  <c:v>4.5083951736007417E-10</c:v>
                </c:pt>
                <c:pt idx="685">
                  <c:v>4.3689614496221465E-10</c:v>
                </c:pt>
                <c:pt idx="686">
                  <c:v>4.2338400724175246E-10</c:v>
                </c:pt>
                <c:pt idx="687">
                  <c:v>4.1028976715641935E-10</c:v>
                </c:pt>
                <c:pt idx="688">
                  <c:v>3.9760050014630649E-10</c:v>
                </c:pt>
                <c:pt idx="689">
                  <c:v>3.8530368137678682E-10</c:v>
                </c:pt>
                <c:pt idx="690">
                  <c:v>3.7338717337597921E-10</c:v>
                </c:pt>
                <c:pt idx="691">
                  <c:v>3.6183921405455586E-10</c:v>
                </c:pt>
                <c:pt idx="692">
                  <c:v>3.5064840509607362E-10</c:v>
                </c:pt>
                <c:pt idx="693">
                  <c:v>3.3980370070636369E-10</c:v>
                </c:pt>
                <c:pt idx="694">
                  <c:v>3.2929439671087016E-10</c:v>
                </c:pt>
                <c:pt idx="695">
                  <c:v>3.1911011998918132E-10</c:v>
                </c:pt>
                <c:pt idx="696">
                  <c:v>3.0924081823633471E-10</c:v>
                </c:pt>
                <c:pt idx="697">
                  <c:v>2.9967675004077038E-10</c:v>
                </c:pt>
                <c:pt idx="698">
                  <c:v>2.9040847526915016E-10</c:v>
                </c:pt>
                <c:pt idx="699">
                  <c:v>2.8142684574855553E-10</c:v>
                </c:pt>
                <c:pt idx="700">
                  <c:v>2.7272299623686194E-10</c:v>
                </c:pt>
                <c:pt idx="701">
                  <c:v>2.6428833567237407E-10</c:v>
                </c:pt>
                <c:pt idx="702">
                  <c:v>2.5611453869408826E-10</c:v>
                </c:pt>
                <c:pt idx="703">
                  <c:v>2.4819353742421701E-10</c:v>
                </c:pt>
                <c:pt idx="704">
                  <c:v>2.4051751350485942E-10</c:v>
                </c:pt>
                <c:pt idx="705">
                  <c:v>2.3307889038095462E-10</c:v>
                </c:pt>
                <c:pt idx="706">
                  <c:v>2.2587032582190436E-10</c:v>
                </c:pt>
                <c:pt idx="707">
                  <c:v>2.1888470467449062E-10</c:v>
                </c:pt>
                <c:pt idx="708">
                  <c:v>2.1211513183992098E-10</c:v>
                </c:pt>
                <c:pt idx="709">
                  <c:v>2.0555492546807741E-10</c:v>
                </c:pt>
                <c:pt idx="710">
                  <c:v>1.9919761036225398E-10</c:v>
                </c:pt>
                <c:pt idx="711">
                  <c:v>1.9303691158786942E-10</c:v>
                </c:pt>
                <c:pt idx="712">
                  <c:v>1.870667482788442E-10</c:v>
                </c:pt>
                <c:pt idx="713">
                  <c:v>1.8128122763553053E-10</c:v>
                </c:pt>
                <c:pt idx="714">
                  <c:v>1.7567463910827799E-10</c:v>
                </c:pt>
                <c:pt idx="715">
                  <c:v>1.7024144876088124E-10</c:v>
                </c:pt>
                <c:pt idx="716">
                  <c:v>1.6497629380835363E-10</c:v>
                </c:pt>
                <c:pt idx="717">
                  <c:v>1.598739773236363E-10</c:v>
                </c:pt>
                <c:pt idx="718">
                  <c:v>1.5492946310801625E-10</c:v>
                </c:pt>
                <c:pt idx="719">
                  <c:v>1.5013787072018724E-10</c:v>
                </c:pt>
                <c:pt idx="720">
                  <c:v>1.4549447065905012E-10</c:v>
                </c:pt>
                <c:pt idx="721">
                  <c:v>1.4099467969549957E-10</c:v>
                </c:pt>
                <c:pt idx="722">
                  <c:v>1.3663405634858716E-10</c:v>
                </c:pt>
                <c:pt idx="723">
                  <c:v>1.3240829650159383E-10</c:v>
                </c:pt>
                <c:pt idx="724">
                  <c:v>1.2831322915368612E-10</c:v>
                </c:pt>
                <c:pt idx="725">
                  <c:v>1.2434481230296756E-10</c:v>
                </c:pt>
                <c:pt idx="726">
                  <c:v>1.2049912895685328E-10</c:v>
                </c:pt>
                <c:pt idx="727">
                  <c:v>1.167723832658343E-10</c:v>
                </c:pt>
                <c:pt idx="728">
                  <c:v>1.1316089677681714E-10</c:v>
                </c:pt>
                <c:pt idx="729">
                  <c:v>1.0966110480233824E-10</c:v>
                </c:pt>
                <c:pt idx="730">
                  <c:v>1.0626955290206824E-10</c:v>
                </c:pt>
                <c:pt idx="731">
                  <c:v>1.0298289347313454E-10</c:v>
                </c:pt>
                <c:pt idx="732">
                  <c:v>9.9797882445900523E-11</c:v>
                </c:pt>
                <c:pt idx="733">
                  <c:v>9.6711376081930935E-11</c:v>
                </c:pt>
                <c:pt idx="734">
                  <c:v>9.3720327870994032E-11</c:v>
                </c:pt>
                <c:pt idx="735">
                  <c:v>9.0821785524026407E-11</c:v>
                </c:pt>
                <c:pt idx="736">
                  <c:v>8.8012888059103258E-11</c:v>
                </c:pt>
                <c:pt idx="737">
                  <c:v>8.5290862977529055E-11</c:v>
                </c:pt>
                <c:pt idx="738">
                  <c:v>8.2653023527265396E-11</c:v>
                </c:pt>
                <c:pt idx="739">
                  <c:v>8.0096766050995537E-11</c:v>
                </c:pt>
                <c:pt idx="740">
                  <c:v>7.7619567416206913E-11</c:v>
                </c:pt>
                <c:pt idx="741">
                  <c:v>7.5218982524753603E-11</c:v>
                </c:pt>
                <c:pt idx="742">
                  <c:v>7.2892641899442012E-11</c:v>
                </c:pt>
                <c:pt idx="743">
                  <c:v>7.06382493452601E-11</c:v>
                </c:pt>
                <c:pt idx="744">
                  <c:v>6.8453579682935305E-11</c:v>
                </c:pt>
                <c:pt idx="745">
                  <c:v>6.6336476552591929E-11</c:v>
                </c:pt>
                <c:pt idx="746">
                  <c:v>6.4284850285332338E-11</c:v>
                </c:pt>
                <c:pt idx="747">
                  <c:v>6.2296675840648412E-11</c:v>
                </c:pt>
                <c:pt idx="748">
                  <c:v>6.0369990807621553E-11</c:v>
                </c:pt>
                <c:pt idx="749">
                  <c:v>5.8502893467940843E-11</c:v>
                </c:pt>
                <c:pt idx="750">
                  <c:v>5.6693540918829396E-11</c:v>
                </c:pt>
                <c:pt idx="751">
                  <c:v>5.4940147254020982E-11</c:v>
                </c:pt>
                <c:pt idx="752">
                  <c:v>5.3240981800997793E-11</c:v>
                </c:pt>
                <c:pt idx="753">
                  <c:v>5.1594367412743119E-11</c:v>
                </c:pt>
                <c:pt idx="754">
                  <c:v>4.9998678812328928E-11</c:v>
                </c:pt>
                <c:pt idx="755">
                  <c:v>4.8452340988698443E-11</c:v>
                </c:pt>
                <c:pt idx="756">
                  <c:v>4.6953827642066118E-11</c:v>
                </c:pt>
                <c:pt idx="757">
                  <c:v>4.550165967739483E-11</c:v>
                </c:pt>
                <c:pt idx="758">
                  <c:v>4.4094403744468705E-11</c:v>
                </c:pt>
                <c:pt idx="759">
                  <c:v>4.2730670823116296E-11</c:v>
                </c:pt>
                <c:pt idx="760">
                  <c:v>4.1409114852189425E-11</c:v>
                </c:pt>
                <c:pt idx="761">
                  <c:v>4.0128431400945856E-11</c:v>
                </c:pt>
                <c:pt idx="762">
                  <c:v>3.8887356381520688E-11</c:v>
                </c:pt>
                <c:pt idx="763">
                  <c:v>3.7684664801220186E-11</c:v>
                </c:pt>
                <c:pt idx="764">
                  <c:v>3.6519169553401884E-11</c:v>
                </c:pt>
                <c:pt idx="765">
                  <c:v>3.5389720245752E-11</c:v>
                </c:pt>
                <c:pt idx="766">
                  <c:v>3.4295202064799316E-11</c:v>
                </c:pt>
                <c:pt idx="767">
                  <c:v>3.3234534675548769E-11</c:v>
                </c:pt>
                <c:pt idx="768">
                  <c:v>3.2206671155145474E-11</c:v>
                </c:pt>
                <c:pt idx="769">
                  <c:v>3.1210596959517933E-11</c:v>
                </c:pt>
                <c:pt idx="770">
                  <c:v>3.0245328921981647E-11</c:v>
                </c:pt>
                <c:pt idx="771">
                  <c:v>2.9309914282811774E-11</c:v>
                </c:pt>
                <c:pt idx="772">
                  <c:v>2.8403429748830484E-11</c:v>
                </c:pt>
                <c:pt idx="773">
                  <c:v>2.752498058207735E-11</c:v>
                </c:pt>
                <c:pt idx="774">
                  <c:v>2.6673699716666455E-11</c:v>
                </c:pt>
                <c:pt idx="775">
                  <c:v>2.5848746902955953E-11</c:v>
                </c:pt>
                <c:pt idx="776">
                  <c:v>2.5049307878186531E-11</c:v>
                </c:pt>
                <c:pt idx="777">
                  <c:v>2.4274593562770393E-11</c:v>
                </c:pt>
                <c:pt idx="778">
                  <c:v>2.3523839281437004E-11</c:v>
                </c:pt>
                <c:pt idx="779">
                  <c:v>2.2796304008466614E-11</c:v>
                </c:pt>
                <c:pt idx="780">
                  <c:v>2.2091269636266788E-11</c:v>
                </c:pt>
                <c:pt idx="781">
                  <c:v>2.1408040266570891E-11</c:v>
                </c:pt>
                <c:pt idx="782">
                  <c:v>2.0745941523556904E-11</c:v>
                </c:pt>
                <c:pt idx="783">
                  <c:v>2.0104319888211047E-11</c:v>
                </c:pt>
                <c:pt idx="784">
                  <c:v>1.948254205327671E-11</c:v>
                </c:pt>
                <c:pt idx="785">
                  <c:v>1.8879994298154337E-11</c:v>
                </c:pt>
                <c:pt idx="786">
                  <c:v>1.8296081883133449E-11</c:v>
                </c:pt>
                <c:pt idx="787">
                  <c:v>1.7730228462359656E-11</c:v>
                </c:pt>
                <c:pt idx="788">
                  <c:v>1.7181875514957457E-11</c:v>
                </c:pt>
                <c:pt idx="789">
                  <c:v>1.6650481793747014E-11</c:v>
                </c:pt>
                <c:pt idx="790">
                  <c:v>1.6135522791010527E-11</c:v>
                </c:pt>
                <c:pt idx="791">
                  <c:v>1.5636490220781117E-11</c:v>
                </c:pt>
                <c:pt idx="792">
                  <c:v>1.5152891517143776E-11</c:v>
                </c:pt>
                <c:pt idx="793">
                  <c:v>1.4684249348052129E-11</c:v>
                </c:pt>
                <c:pt idx="794">
                  <c:v>1.423010114418174E-11</c:v>
                </c:pt>
                <c:pt idx="795">
                  <c:v>1.3789998642355038E-11</c:v>
                </c:pt>
                <c:pt idx="796">
                  <c:v>1.3363507443087021E-11</c:v>
                </c:pt>
                <c:pt idx="797">
                  <c:v>1.295020658181476E-11</c:v>
                </c:pt>
                <c:pt idx="798">
                  <c:v>1.2549688113387783E-11</c:v>
                </c:pt>
                <c:pt idx="799">
                  <c:v>1.216155670940932E-11</c:v>
                </c:pt>
                <c:pt idx="800">
                  <c:v>1.178542926803082E-11</c:v>
                </c:pt>
                <c:pt idx="801">
                  <c:v>1.1420934535814377E-11</c:v>
                </c:pt>
                <c:pt idx="802">
                  <c:v>1.1067712741290027E-11</c:v>
                </c:pt>
                <c:pt idx="803">
                  <c:v>1.0725415239846577E-11</c:v>
                </c:pt>
                <c:pt idx="804">
                  <c:v>1.0393704169604735E-11</c:v>
                </c:pt>
                <c:pt idx="805">
                  <c:v>1.0072252117933308E-11</c:v>
                </c:pt>
                <c:pt idx="806">
                  <c:v>9.7607417982793824E-12</c:v>
                </c:pt>
                <c:pt idx="807">
                  <c:v>9.4588657369933668E-12</c:v>
                </c:pt>
                <c:pt idx="808">
                  <c:v>9.1663259698396211E-12</c:v>
                </c:pt>
                <c:pt idx="809">
                  <c:v>8.8828337478932956E-12</c:v>
                </c:pt>
                <c:pt idx="810">
                  <c:v>8.6081092525331652E-12</c:v>
                </c:pt>
                <c:pt idx="811">
                  <c:v>8.3418813192492206E-12</c:v>
                </c:pt>
                <c:pt idx="812">
                  <c:v>8.0838871699916332E-12</c:v>
                </c:pt>
                <c:pt idx="813">
                  <c:v>7.8338721537981093E-12</c:v>
                </c:pt>
                <c:pt idx="814">
                  <c:v>7.5915894954428129E-12</c:v>
                </c:pt>
                <c:pt idx="815">
                  <c:v>7.3568000518588949E-12</c:v>
                </c:pt>
                <c:pt idx="816">
                  <c:v>7.1292720760942698E-12</c:v>
                </c:pt>
                <c:pt idx="817">
                  <c:v>6.9087809885677978E-12</c:v>
                </c:pt>
                <c:pt idx="818">
                  <c:v>6.6951091553999336E-12</c:v>
                </c:pt>
                <c:pt idx="819">
                  <c:v>6.4880456735989777E-12</c:v>
                </c:pt>
                <c:pt idx="820">
                  <c:v>6.2873861628910033E-12</c:v>
                </c:pt>
                <c:pt idx="821">
                  <c:v>6.0929325639880465E-12</c:v>
                </c:pt>
                <c:pt idx="822">
                  <c:v>5.9044929430954985E-12</c:v>
                </c:pt>
                <c:pt idx="823">
                  <c:v>5.7218813024651979E-12</c:v>
                </c:pt>
                <c:pt idx="824">
                  <c:v>5.544917396808071E-12</c:v>
                </c:pt>
                <c:pt idx="825">
                  <c:v>5.3734265553845432E-12</c:v>
                </c:pt>
                <c:pt idx="826">
                  <c:v>5.2072395095972104E-12</c:v>
                </c:pt>
                <c:pt idx="827">
                  <c:v>5.0461922259156506E-12</c:v>
                </c:pt>
                <c:pt idx="828">
                  <c:v>4.8901257439685272E-12</c:v>
                </c:pt>
                <c:pt idx="829">
                  <c:v>4.7388860196432078E-12</c:v>
                </c:pt>
                <c:pt idx="830">
                  <c:v>4.5923237730375989E-12</c:v>
                </c:pt>
                <c:pt idx="831">
                  <c:v>4.4502943411148008E-12</c:v>
                </c:pt>
                <c:pt idx="832">
                  <c:v>4.3126575349146823E-12</c:v>
                </c:pt>
                <c:pt idx="833">
                  <c:v>4.1792775011815024E-12</c:v>
                </c:pt>
                <c:pt idx="834">
                  <c:v>4.0500225882710725E-12</c:v>
                </c:pt>
                <c:pt idx="835">
                  <c:v>3.9247652162051311E-12</c:v>
                </c:pt>
                <c:pt idx="836">
                  <c:v>3.8033817507446254E-12</c:v>
                </c:pt>
                <c:pt idx="837">
                  <c:v>3.68575238135754E-12</c:v>
                </c:pt>
                <c:pt idx="838">
                  <c:v>3.5717610029608917E-12</c:v>
                </c:pt>
                <c:pt idx="839">
                  <c:v>3.4612951013201974E-12</c:v>
                </c:pt>
                <c:pt idx="840">
                  <c:v>3.3542456419933255E-12</c:v>
                </c:pt>
                <c:pt idx="841">
                  <c:v>3.2505069627088158E-12</c:v>
                </c:pt>
                <c:pt idx="842">
                  <c:v>3.1499766690729076E-12</c:v>
                </c:pt>
                <c:pt idx="843">
                  <c:v>3.0525555335020232E-12</c:v>
                </c:pt>
                <c:pt idx="844">
                  <c:v>2.958147397280987E-12</c:v>
                </c:pt>
                <c:pt idx="845">
                  <c:v>2.8666590756503523E-12</c:v>
                </c:pt>
                <c:pt idx="846">
                  <c:v>2.7780002658291784E-12</c:v>
                </c:pt>
                <c:pt idx="847">
                  <c:v>2.692083457882496E-12</c:v>
                </c:pt>
                <c:pt idx="848">
                  <c:v>2.6088238483452401E-12</c:v>
                </c:pt>
                <c:pt idx="849">
                  <c:v>2.5281392565177803E-12</c:v>
                </c:pt>
                <c:pt idx="850">
                  <c:v>2.4499500433501126E-12</c:v>
                </c:pt>
                <c:pt idx="851">
                  <c:v>2.3741790328348744E-12</c:v>
                </c:pt>
                <c:pt idx="852">
                  <c:v>2.3007514358313048E-12</c:v>
                </c:pt>
                <c:pt idx="853">
                  <c:v>2.2295947762453159E-12</c:v>
                </c:pt>
                <c:pt idx="854">
                  <c:v>2.1606388194925762E-12</c:v>
                </c:pt>
                <c:pt idx="855">
                  <c:v>2.0938155031740369E-12</c:v>
                </c:pt>
                <c:pt idx="856">
                  <c:v>2.0290588698954955E-12</c:v>
                </c:pt>
                <c:pt idx="857">
                  <c:v>1.9663050021649149E-12</c:v>
                </c:pt>
                <c:pt idx="858">
                  <c:v>1.9054919593032439E-12</c:v>
                </c:pt>
                <c:pt idx="859">
                  <c:v>1.8465597163063055E-12</c:v>
                </c:pt>
                <c:pt idx="860">
                  <c:v>1.7894501045976779E-12</c:v>
                </c:pt>
                <c:pt idx="861">
                  <c:v>1.7341067546138599E-12</c:v>
                </c:pt>
                <c:pt idx="862">
                  <c:v>1.6804750401652174E-12</c:v>
                </c:pt>
                <c:pt idx="863">
                  <c:v>1.6285020245175846E-12</c:v>
                </c:pt>
                <c:pt idx="864">
                  <c:v>1.5781364081415437E-12</c:v>
                </c:pt>
                <c:pt idx="865">
                  <c:v>1.5293284780776877E-12</c:v>
                </c:pt>
                <c:pt idx="866">
                  <c:v>1.4820300588677911E-12</c:v>
                </c:pt>
                <c:pt idx="867">
                  <c:v>1.4361944650036745E-12</c:v>
                </c:pt>
                <c:pt idx="868">
                  <c:v>1.3917764548466432E-12</c:v>
                </c:pt>
                <c:pt idx="869">
                  <c:v>1.3487321859721468E-12</c:v>
                </c:pt>
                <c:pt idx="870">
                  <c:v>1.3070191718954219E-12</c:v>
                </c:pt>
                <c:pt idx="871">
                  <c:v>1.2665962401356033E-12</c:v>
                </c:pt>
                <c:pt idx="872">
                  <c:v>1.2274234915767534E-12</c:v>
                </c:pt>
                <c:pt idx="873">
                  <c:v>1.1894622610858091E-12</c:v>
                </c:pt>
                <c:pt idx="874">
                  <c:v>1.1526750793484334E-12</c:v>
                </c:pt>
                <c:pt idx="875">
                  <c:v>1.1170256358852708E-12</c:v>
                </c:pt>
                <c:pt idx="876">
                  <c:v>1.0824787432120155E-12</c:v>
                </c:pt>
                <c:pt idx="877">
                  <c:v>1.0490003021078519E-12</c:v>
                </c:pt>
                <c:pt idx="878">
                  <c:v>1.0165572679581374E-12</c:v>
                </c:pt>
                <c:pt idx="879">
                  <c:v>9.851176181379766E-13</c:v>
                </c:pt>
                <c:pt idx="880">
                  <c:v>9.5465032040458676E-13</c:v>
                </c:pt>
                <c:pt idx="881">
                  <c:v>9.2512530226713972E-13</c:v>
                </c:pt>
                <c:pt idx="882">
                  <c:v>8.9651342130399005E-13</c:v>
                </c:pt>
                <c:pt idx="883">
                  <c:v>8.6878643639788012E-13</c:v>
                </c:pt>
                <c:pt idx="884">
                  <c:v>8.4191697986080538E-13</c:v>
                </c:pt>
                <c:pt idx="885">
                  <c:v>8.1587853042093068E-13</c:v>
                </c:pt>
                <c:pt idx="886">
                  <c:v>7.9064538704501051E-13</c:v>
                </c:pt>
                <c:pt idx="887">
                  <c:v>7.6619264357041588E-13</c:v>
                </c:pt>
                <c:pt idx="888">
                  <c:v>7.4249616412168135E-13</c:v>
                </c:pt>
                <c:pt idx="889">
                  <c:v>7.19532559287414E-13</c:v>
                </c:pt>
                <c:pt idx="890">
                  <c:v>6.9727916303396079E-13</c:v>
                </c:pt>
                <c:pt idx="891">
                  <c:v>6.7571401033310926E-13</c:v>
                </c:pt>
                <c:pt idx="892">
                  <c:v>6.5481581548166141E-13</c:v>
                </c:pt>
                <c:pt idx="893">
                  <c:v>6.3456395109157804E-13</c:v>
                </c:pt>
                <c:pt idx="894">
                  <c:v>6.149384277298796E-13</c:v>
                </c:pt>
                <c:pt idx="895">
                  <c:v>5.9591987418826094E-13</c:v>
                </c:pt>
                <c:pt idx="896">
                  <c:v>5.7748951836287667E-13</c:v>
                </c:pt>
                <c:pt idx="897">
                  <c:v>5.5962916872550652E-13</c:v>
                </c:pt>
                <c:pt idx="898">
                  <c:v>5.4232119636777192E-13</c:v>
                </c:pt>
                <c:pt idx="899">
                  <c:v>5.2554851760064543E-13</c:v>
                </c:pt>
                <c:pt idx="900">
                  <c:v>5.092945770921549E-13</c:v>
                </c:pt>
                <c:pt idx="901">
                  <c:v>4.9354333152657452E-13</c:v>
                </c:pt>
                <c:pt idx="902">
                  <c:v>4.7827923376901802E-13</c:v>
                </c:pt>
                <c:pt idx="903">
                  <c:v>4.6348721751974886E-13</c:v>
                </c:pt>
                <c:pt idx="904">
                  <c:v>4.4915268244312952E-13</c:v>
                </c:pt>
                <c:pt idx="905">
                  <c:v>4.3526147975647537E-13</c:v>
                </c:pt>
                <c:pt idx="906">
                  <c:v>4.2179989826463063E-13</c:v>
                </c:pt>
                <c:pt idx="907">
                  <c:v>4.0875465082642872E-13</c:v>
                </c:pt>
                <c:pt idx="908">
                  <c:v>3.9611286123974091E-13</c:v>
                </c:pt>
                <c:pt idx="909">
                  <c:v>3.8386205153213723E-13</c:v>
                </c:pt>
                <c:pt idx="910">
                  <c:v>3.719901296445912E-13</c:v>
                </c:pt>
                <c:pt idx="911">
                  <c:v>3.6048537749612576E-13</c:v>
                </c:pt>
                <c:pt idx="912">
                  <c:v>3.4933643941757441E-13</c:v>
                </c:pt>
                <c:pt idx="913">
                  <c:v>3.3853231094307296E-13</c:v>
                </c:pt>
                <c:pt idx="914">
                  <c:v>3.2806232794817898E-13</c:v>
                </c:pt>
                <c:pt idx="915">
                  <c:v>3.1791615612394692E-13</c:v>
                </c:pt>
                <c:pt idx="916">
                  <c:v>3.0808378077653063E-13</c:v>
                </c:pt>
                <c:pt idx="917">
                  <c:v>2.9855549694227251E-13</c:v>
                </c:pt>
                <c:pt idx="918">
                  <c:v>2.8932189980848705E-13</c:v>
                </c:pt>
                <c:pt idx="919">
                  <c:v>2.8037387543052642E-13</c:v>
                </c:pt>
                <c:pt idx="920">
                  <c:v>2.7170259173594352E-13</c:v>
                </c:pt>
                <c:pt idx="921">
                  <c:v>2.6329948980685669E-13</c:v>
                </c:pt>
                <c:pt idx="922">
                  <c:v>2.5515627543194985E-13</c:v>
                </c:pt>
                <c:pt idx="923">
                  <c:v>2.4726491091973693E-13</c:v>
                </c:pt>
                <c:pt idx="924">
                  <c:v>2.3961760716503278E-13</c:v>
                </c:pt>
                <c:pt idx="925">
                  <c:v>2.3220681596077177E-13</c:v>
                </c:pt>
                <c:pt idx="926">
                  <c:v>2.2502522254762016E-13</c:v>
                </c:pt>
                <c:pt idx="927">
                  <c:v>2.1806573839400113E-13</c:v>
                </c:pt>
                <c:pt idx="928">
                  <c:v>2.113214941994252E-13</c:v>
                </c:pt>
                <c:pt idx="929">
                  <c:v>2.0478583311419534E-13</c:v>
                </c:pt>
                <c:pt idx="930">
                  <c:v>1.9845230416882428E-13</c:v>
                </c:pt>
                <c:pt idx="931">
                  <c:v>1.9231465590666323E-13</c:v>
                </c:pt>
                <c:pt idx="932">
                  <c:v>1.8636683021344526E-13</c:v>
                </c:pt>
                <c:pt idx="933">
                  <c:v>1.8060295633768046E-13</c:v>
                </c:pt>
                <c:pt idx="934">
                  <c:v>1.7501734509597687E-13</c:v>
                </c:pt>
                <c:pt idx="935">
                  <c:v>1.6960448325758498E-13</c:v>
                </c:pt>
                <c:pt idx="936">
                  <c:v>1.6435902810260184E-13</c:v>
                </c:pt>
                <c:pt idx="937">
                  <c:v>1.5927580214848923E-13</c:v>
                </c:pt>
                <c:pt idx="938">
                  <c:v>1.5434978803968064E-13</c:v>
                </c:pt>
                <c:pt idx="939">
                  <c:v>1.4957612359524685E-13</c:v>
                </c:pt>
                <c:pt idx="940">
                  <c:v>1.4495009700971438E-13</c:v>
                </c:pt>
                <c:pt idx="941">
                  <c:v>1.4046714220232086E-13</c:v>
                </c:pt>
                <c:pt idx="942">
                  <c:v>1.3612283431010621E-13</c:v>
                </c:pt>
                <c:pt idx="943">
                  <c:v>1.3191288532038261E-13</c:v>
                </c:pt>
                <c:pt idx="944">
                  <c:v>1.2783313983829168E-13</c:v>
                </c:pt>
                <c:pt idx="945">
                  <c:v>1.2387957098525482E-13</c:v>
                </c:pt>
                <c:pt idx="946">
                  <c:v>1.2004827642428015E-13</c:v>
                </c:pt>
                <c:pt idx="947">
                  <c:v>1.1633547450818799E-13</c:v>
                </c:pt>
                <c:pt idx="948">
                  <c:v>1.1273750054697139E-13</c:v>
                </c:pt>
                <c:pt idx="949">
                  <c:v>1.0925080319059292E-13</c:v>
                </c:pt>
                <c:pt idx="950">
                  <c:v>1.0587194092365744E-13</c:v>
                </c:pt>
                <c:pt idx="951">
                  <c:v>1.0259757866848849E-13</c:v>
                </c:pt>
                <c:pt idx="952">
                  <c:v>9.9424484493270314E-14</c:v>
                </c:pt>
                <c:pt idx="953">
                  <c:v>9.6349526421998665E-14</c:v>
                </c:pt>
                <c:pt idx="954">
                  <c:v>9.3369669343085895E-14</c:v>
                </c:pt>
                <c:pt idx="955">
                  <c:v>9.0481972013582324E-14</c:v>
                </c:pt>
                <c:pt idx="956">
                  <c:v>8.7683584156045746E-14</c:v>
                </c:pt>
                <c:pt idx="957">
                  <c:v>8.4971743645201469E-14</c:v>
                </c:pt>
                <c:pt idx="958">
                  <c:v>8.2343773781605923E-14</c:v>
                </c:pt>
                <c:pt idx="959">
                  <c:v>7.9797080649635166E-14</c:v>
                </c:pt>
                <c:pt idx="960">
                  <c:v>7.732915055718249E-14</c:v>
                </c:pt>
                <c:pt idx="961">
                  <c:v>7.4937547554538975E-14</c:v>
                </c:pt>
                <c:pt idx="962">
                  <c:v>7.2619911030009362E-14</c:v>
                </c:pt>
                <c:pt idx="963">
                  <c:v>7.0373953379890291E-14</c:v>
                </c:pt>
                <c:pt idx="964">
                  <c:v>6.8197457750512041E-14</c:v>
                </c:pt>
                <c:pt idx="965">
                  <c:v>6.6088275850108647E-14</c:v>
                </c:pt>
                <c:pt idx="966">
                  <c:v>6.4044325828366537E-14</c:v>
                </c:pt>
                <c:pt idx="967">
                  <c:v>6.2063590221550689E-14</c:v>
                </c:pt>
                <c:pt idx="968">
                  <c:v>6.0144113961185772E-14</c:v>
                </c:pt>
                <c:pt idx="969">
                  <c:v>5.8284002444319434E-14</c:v>
                </c:pt>
                <c:pt idx="970">
                  <c:v>5.6481419663471862E-14</c:v>
                </c:pt>
                <c:pt idx="971">
                  <c:v>5.4734586394421029E-14</c:v>
                </c:pt>
                <c:pt idx="972">
                  <c:v>5.3041778440031967E-14</c:v>
                </c:pt>
                <c:pt idx="973">
                  <c:v>5.1401324928404072E-14</c:v>
                </c:pt>
                <c:pt idx="974">
                  <c:v>4.9811606663650226E-14</c:v>
                </c:pt>
                <c:pt idx="975">
                  <c:v>4.8271054527684488E-14</c:v>
                </c:pt>
                <c:pt idx="976">
                  <c:v>4.6778147931435116E-14</c:v>
                </c:pt>
                <c:pt idx="977">
                  <c:v>4.5331413313961111E-14</c:v>
                </c:pt>
                <c:pt idx="978">
                  <c:v>4.392942268798642E-14</c:v>
                </c:pt>
                <c:pt idx="979">
                  <c:v>4.2570792230416682E-14</c:v>
                </c:pt>
                <c:pt idx="980">
                  <c:v>4.1254180916447954E-14</c:v>
                </c:pt>
                <c:pt idx="981">
                  <c:v>3.9978289195919629E-14</c:v>
                </c:pt>
                <c:pt idx="982">
                  <c:v>3.8741857710605311E-14</c:v>
                </c:pt>
                <c:pt idx="983">
                  <c:v>3.75436660511721E-14</c:v>
                </c:pt>
                <c:pt idx="984">
                  <c:v>3.6382531552586838E-14</c:v>
                </c:pt>
                <c:pt idx="985">
                  <c:v>3.5257308126776597E-14</c:v>
                </c:pt>
                <c:pt idx="986">
                  <c:v>3.4166885131391783E-14</c:v>
                </c:pt>
                <c:pt idx="987">
                  <c:v>3.3110186273555658E-14</c:v>
                </c:pt>
                <c:pt idx="988">
                  <c:v>3.208616854751877E-14</c:v>
                </c:pt>
                <c:pt idx="989">
                  <c:v>3.1093821205169061E-14</c:v>
                </c:pt>
                <c:pt idx="990">
                  <c:v>3.0132164758381215E-14</c:v>
                </c:pt>
                <c:pt idx="991">
                  <c:v>2.9200250012220847E-14</c:v>
                </c:pt>
                <c:pt idx="992">
                  <c:v>2.829715712804979E-14</c:v>
                </c:pt>
                <c:pt idx="993">
                  <c:v>2.7421994715607732E-14</c:v>
                </c:pt>
                <c:pt idx="994">
                  <c:v>2.657389895317173E-14</c:v>
                </c:pt>
                <c:pt idx="995">
                  <c:v>2.5752032734928957E-14</c:v>
                </c:pt>
                <c:pt idx="996">
                  <c:v>2.4955584844718472E-14</c:v>
                </c:pt>
                <c:pt idx="997">
                  <c:v>2.4183769155326937E-14</c:v>
                </c:pt>
                <c:pt idx="998">
                  <c:v>2.3435823852548161E-14</c:v>
                </c:pt>
                <c:pt idx="999">
                  <c:v>2.2711010683240965E-14</c:v>
                </c:pt>
                <c:pt idx="1000">
                  <c:v>2.2008614226642764E-14</c:v>
                </c:pt>
                <c:pt idx="1001">
                  <c:v>2.1327941188219319E-14</c:v>
                </c:pt>
                <c:pt idx="1002">
                  <c:v>2.0668319715353967E-14</c:v>
                </c:pt>
                <c:pt idx="1003">
                  <c:v>2.0029098734201591E-14</c:v>
                </c:pt>
                <c:pt idx="1004">
                  <c:v>1.9409647307051385E-14</c:v>
                </c:pt>
                <c:pt idx="1005">
                  <c:v>1.8809354009564955E-14</c:v>
                </c:pt>
                <c:pt idx="1006">
                  <c:v>1.82276263272752E-14</c:v>
                </c:pt>
                <c:pt idx="1007">
                  <c:v>1.7663890070749994E-14</c:v>
                </c:pt>
                <c:pt idx="1008">
                  <c:v>1.7117588808843184E-14</c:v>
                </c:pt>
                <c:pt idx="1009">
                  <c:v>1.658818331947377E-14</c:v>
                </c:pt>
                <c:pt idx="1010">
                  <c:v>1.6075151057391409E-14</c:v>
                </c:pt>
                <c:pt idx="1011">
                  <c:v>1.5577985638402612E-14</c:v>
                </c:pt>
                <c:pt idx="1012">
                  <c:v>1.5096196339548343E-14</c:v>
                </c:pt>
                <c:pt idx="1013">
                  <c:v>1.462930761473989E-14</c:v>
                </c:pt>
                <c:pt idx="1014">
                  <c:v>1.4176858625375404E-14</c:v>
                </c:pt>
                <c:pt idx="1015">
                  <c:v>1.3738402785472852E-14</c:v>
                </c:pt>
                <c:pt idx="1016">
                  <c:v>1.3313507320870972E-14</c:v>
                </c:pt>
                <c:pt idx="1017">
                  <c:v>1.2901752842063271E-14</c:v>
                </c:pt>
                <c:pt idx="1018">
                  <c:v>1.2502732930243221E-14</c:v>
                </c:pt>
                <c:pt idx="1019">
                  <c:v>1.2116053736151833E-14</c:v>
                </c:pt>
                <c:pt idx="1020">
                  <c:v>1.1741333591332188E-14</c:v>
                </c:pt>
                <c:pt idx="1021">
                  <c:v>1.1378202631406441E-14</c:v>
                </c:pt>
                <c:pt idx="1022">
                  <c:v>1.1026302431004803E-14</c:v>
                </c:pt>
                <c:pt idx="1023">
                  <c:v>1.0685285649984439E-14</c:v>
                </c:pt>
                <c:pt idx="1024">
                  <c:v>1.0354815690590453E-14</c:v>
                </c:pt>
                <c:pt idx="1025">
                  <c:v>1.0034566365219526E-14</c:v>
                </c:pt>
                <c:pt idx="1026">
                  <c:v>9.7242215744599851E-15</c:v>
                </c:pt>
                <c:pt idx="1027">
                  <c:v>9.4234749950875075E-15</c:v>
                </c:pt>
                <c:pt idx="1028">
                  <c:v>9.1320297777122153E-15</c:v>
                </c:pt>
                <c:pt idx="1029">
                  <c:v>8.8495982537752796E-15</c:v>
                </c:pt>
                <c:pt idx="1030">
                  <c:v>8.5759016516088732E-15</c:v>
                </c:pt>
                <c:pt idx="1031">
                  <c:v>8.3106698212760305E-15</c:v>
                </c:pt>
                <c:pt idx="1032">
                  <c:v>8.0536409679221738E-15</c:v>
                </c:pt>
                <c:pt idx="1033">
                  <c:v>7.8045613933720977E-15</c:v>
                </c:pt>
                <c:pt idx="1034">
                  <c:v>7.5631852457199932E-15</c:v>
                </c:pt>
                <c:pt idx="1035">
                  <c:v>7.3292742766626073E-15</c:v>
                </c:pt>
                <c:pt idx="1036">
                  <c:v>7.1025976063388574E-15</c:v>
                </c:pt>
                <c:pt idx="1037">
                  <c:v>6.882931495441526E-15</c:v>
                </c:pt>
                <c:pt idx="1038">
                  <c:v>6.6700591243773556E-15</c:v>
                </c:pt>
                <c:pt idx="1039">
                  <c:v>6.4637703792568943E-15</c:v>
                </c:pt>
                <c:pt idx="1040">
                  <c:v>6.2638616445036342E-15</c:v>
                </c:pt>
                <c:pt idx="1041">
                  <c:v>6.0701356018767684E-15</c:v>
                </c:pt>
                <c:pt idx="1042">
                  <c:v>5.8824010357099647E-15</c:v>
                </c:pt>
                <c:pt idx="1043">
                  <c:v>5.7004726441733775E-15</c:v>
                </c:pt>
                <c:pt idx="1044">
                  <c:v>5.5241708563732852E-15</c:v>
                </c:pt>
                <c:pt idx="1045">
                  <c:v>5.353321655107975E-15</c:v>
                </c:pt>
                <c:pt idx="1046">
                  <c:v>5.1877564051055981E-15</c:v>
                </c:pt>
                <c:pt idx="1047">
                  <c:v>5.0273116865739603E-15</c:v>
                </c:pt>
                <c:pt idx="1048">
                  <c:v>4.8718291338987844E-15</c:v>
                </c:pt>
                <c:pt idx="1049">
                  <c:v>4.7211552793297519E-15</c:v>
                </c:pt>
                <c:pt idx="1050">
                  <c:v>4.5751414015018738E-15</c:v>
                </c:pt>
                <c:pt idx="1051">
                  <c:v>4.4336433786409743E-15</c:v>
                </c:pt>
                <c:pt idx="1052">
                  <c:v>4.2965215463098905E-15</c:v>
                </c:pt>
                <c:pt idx="1053">
                  <c:v>4.1636405595534162E-15</c:v>
                </c:pt>
                <c:pt idx="1054">
                  <c:v>4.0348692593075704E-15</c:v>
                </c:pt>
                <c:pt idx="1055">
                  <c:v>3.9100805429398477E-15</c:v>
                </c:pt>
                <c:pt idx="1056">
                  <c:v>3.7891512387939699E-15</c:v>
                </c:pt>
                <c:pt idx="1057">
                  <c:v>3.6719619846139459E-15</c:v>
                </c:pt>
                <c:pt idx="1058">
                  <c:v>3.5583971097288584E-15</c:v>
                </c:pt>
                <c:pt idx="1059">
                  <c:v>3.4483445208809647E-15</c:v>
                </c:pt>
                <c:pt idx="1060">
                  <c:v>3.3416955915850348E-15</c:v>
                </c:pt>
                <c:pt idx="1061">
                  <c:v>3.2383450549093938E-15</c:v>
                </c:pt>
                <c:pt idx="1062">
                  <c:v>3.1381908995732267E-15</c:v>
                </c:pt>
                <c:pt idx="1063">
                  <c:v>3.0411342692570983E-15</c:v>
                </c:pt>
                <c:pt idx="1064">
                  <c:v>2.9470793650276995E-15</c:v>
                </c:pt>
                <c:pt idx="1065">
                  <c:v>2.8559333507802292E-15</c:v>
                </c:pt>
                <c:pt idx="1066">
                  <c:v>2.7676062616054198E-15</c:v>
                </c:pt>
                <c:pt idx="1067">
                  <c:v>2.6820109149903465E-15</c:v>
                </c:pt>
                <c:pt idx="1068">
                  <c:v>2.5990628247656949E-15</c:v>
                </c:pt>
                <c:pt idx="1069">
                  <c:v>2.5186801177143048E-15</c:v>
                </c:pt>
                <c:pt idx="1070">
                  <c:v>2.4407834527591009E-15</c:v>
                </c:pt>
                <c:pt idx="1071">
                  <c:v>2.365295942649891E-15</c:v>
                </c:pt>
                <c:pt idx="1072">
                  <c:v>2.2921430780726669E-15</c:v>
                </c:pt>
                <c:pt idx="1073">
                  <c:v>2.2212526541056371E-15</c:v>
                </c:pt>
                <c:pt idx="1074">
                  <c:v>2.1525546989501616E-15</c:v>
                </c:pt>
                <c:pt idx="1075">
                  <c:v>2.0859814048654513E-15</c:v>
                </c:pt>
                <c:pt idx="1076">
                  <c:v>2.0214670612396916E-15</c:v>
                </c:pt>
                <c:pt idx="1077">
                  <c:v>1.9589479897307858E-15</c:v>
                </c:pt>
                <c:pt idx="1078">
                  <c:v>1.8983624814133546E-15</c:v>
                </c:pt>
                <c:pt idx="1079">
                  <c:v>1.8396507358692574E-15</c:v>
                </c:pt>
                <c:pt idx="1080">
                  <c:v>1.7827548021622488E-15</c:v>
                </c:pt>
                <c:pt idx="1081">
                  <c:v>1.7276185216379203E-15</c:v>
                </c:pt>
                <c:pt idx="1082">
                  <c:v>1.6741874724927988E-15</c:v>
                </c:pt>
                <c:pt idx="1083">
                  <c:v>1.6224089160577123E-15</c:v>
                </c:pt>
                <c:pt idx="1084">
                  <c:v>1.5722317447426026E-15</c:v>
                </c:pt>
                <c:pt idx="1085">
                  <c:v>1.5236064315911573E-15</c:v>
                </c:pt>
                <c:pt idx="1086">
                  <c:v>1.4764849813956653E-15</c:v>
                </c:pt>
                <c:pt idx="1087">
                  <c:v>1.4308208833236981E-15</c:v>
                </c:pt>
                <c:pt idx="1088">
                  <c:v>1.3865690650100962E-15</c:v>
                </c:pt>
                <c:pt idx="1089">
                  <c:v>1.3436858480685245E-15</c:v>
                </c:pt>
                <c:pt idx="1090">
                  <c:v>1.3021289049792093E-15</c:v>
                </c:pt>
                <c:pt idx="1091">
                  <c:v>1.2618572173098175E-15</c:v>
                </c:pt>
                <c:pt idx="1092">
                  <c:v>1.2228310352286685E-15</c:v>
                </c:pt>
                <c:pt idx="1093">
                  <c:v>1.1850118382698671E-15</c:v>
                </c:pt>
                <c:pt idx="1094">
                  <c:v>1.1483622973121103E-15</c:v>
                </c:pt>
                <c:pt idx="1095">
                  <c:v>1.1128462377332035E-15</c:v>
                </c:pt>
                <c:pt idx="1096">
                  <c:v>1.0784286037043016E-15</c:v>
                </c:pt>
                <c:pt idx="1097">
                  <c:v>1.0450754235882349E-15</c:v>
                </c:pt>
                <c:pt idx="1098">
                  <c:v>1.0127537764081769E-15</c:v>
                </c:pt>
                <c:pt idx="1099">
                  <c:v>9.8143175935323004E-16</c:v>
                </c:pt>
                <c:pt idx="1100">
                  <c:v>9.510784562890389E-16</c:v>
                </c:pt>
                <c:pt idx="1101">
                  <c:v>9.2166390724225129E-16</c:v>
                </c:pt>
                <c:pt idx="1102">
                  <c:v>8.9315907882881891E-16</c:v>
                </c:pt>
                <c:pt idx="1103">
                  <c:v>8.6553583559681185E-16</c:v>
                </c:pt>
                <c:pt idx="1104">
                  <c:v>8.3876691225556877E-16</c:v>
                </c:pt>
                <c:pt idx="1105">
                  <c:v>8.1282588676369694E-16</c:v>
                </c:pt>
                <c:pt idx="1106">
                  <c:v>7.8768715424945378E-16</c:v>
                </c:pt>
                <c:pt idx="1107">
                  <c:v>7.6332590173764864E-16</c:v>
                </c:pt>
                <c:pt idx="1108">
                  <c:v>7.3971808365821472E-16</c:v>
                </c:pt>
                <c:pt idx="1109">
                  <c:v>7.1684039811220473E-16</c:v>
                </c:pt>
                <c:pt idx="1110">
                  <c:v>6.9467026387190451E-16</c:v>
                </c:pt>
                <c:pt idx="1111">
                  <c:v>6.7318579809214845E-16</c:v>
                </c:pt>
                <c:pt idx="1112">
                  <c:v>6.5236579471110223E-16</c:v>
                </c:pt>
                <c:pt idx="1113">
                  <c:v>6.3218970351894834E-16</c:v>
                </c:pt>
                <c:pt idx="1114">
                  <c:v>6.1263760987402953E-16</c:v>
                </c:pt>
                <c:pt idx="1115">
                  <c:v>5.9369021504620491E-16</c:v>
                </c:pt>
                <c:pt idx="1116">
                  <c:v>5.7532881716824961E-16</c:v>
                </c:pt>
                <c:pt idx="1117">
                  <c:v>5.5753529277631159E-16</c:v>
                </c:pt>
                <c:pt idx="1118">
                  <c:v>5.4029207892130624E-16</c:v>
                </c:pt>
                <c:pt idx="1119">
                  <c:v>5.2358215583353965E-16</c:v>
                </c:pt>
                <c:pt idx="1120">
                  <c:v>5.0738903012351089E-16</c:v>
                </c:pt>
                <c:pt idx="1121">
                  <c:v>4.9169671850223455E-16</c:v>
                </c:pt>
                <c:pt idx="1122">
                  <c:v>4.7648973200507658E-16</c:v>
                </c:pt>
                <c:pt idx="1123">
                  <c:v>4.6175306070348781E-16</c:v>
                </c:pt>
                <c:pt idx="1124">
                  <c:v>4.4747215888960073E-16</c:v>
                </c:pt>
                <c:pt idx="1125">
                  <c:v>4.336329307189964E-16</c:v>
                </c:pt>
                <c:pt idx="1126">
                  <c:v>4.20221716297526E-16</c:v>
                </c:pt>
                <c:pt idx="1127">
                  <c:v>4.0722527819841467E-16</c:v>
                </c:pt>
                <c:pt idx="1128">
                  <c:v>3.9463078839638858E-16</c:v>
                </c:pt>
                <c:pt idx="1129">
                  <c:v>3.82425815605868E-16</c:v>
                </c:pt>
                <c:pt idx="1130">
                  <c:v>3.7059831301077664E-16</c:v>
                </c:pt>
                <c:pt idx="1131">
                  <c:v>3.5913660637381988E-16</c:v>
                </c:pt>
                <c:pt idx="1132">
                  <c:v>3.4802938251355526E-16</c:v>
                </c:pt>
                <c:pt idx="1133">
                  <c:v>3.372656781377755E-16</c:v>
                </c:pt>
                <c:pt idx="1134">
                  <c:v>3.2683486902231093E-16</c:v>
                </c:pt>
                <c:pt idx="1135">
                  <c:v>3.1672665952446531E-16</c:v>
                </c:pt>
                <c:pt idx="1136">
                  <c:v>3.0693107242079294E-16</c:v>
                </c:pt>
                <c:pt idx="1137">
                  <c:v>2.9743843905915493E-16</c:v>
                </c:pt>
                <c:pt idx="1138">
                  <c:v>2.8823938981537035E-16</c:v>
                </c:pt>
                <c:pt idx="1139">
                  <c:v>2.7932484484499863E-16</c:v>
                </c:pt>
                <c:pt idx="1140">
                  <c:v>2.7068600512115907E-16</c:v>
                </c:pt>
                <c:pt idx="1141">
                  <c:v>2.6231434374951759E-16</c:v>
                </c:pt>
                <c:pt idx="1142">
                  <c:v>2.5420159755189874E-16</c:v>
                </c:pt>
                <c:pt idx="1143">
                  <c:v>2.4633975891017714E-16</c:v>
                </c:pt>
                <c:pt idx="1144">
                  <c:v>2.387210678624288E-16</c:v>
                </c:pt>
                <c:pt idx="1145">
                  <c:v>2.3133800444351882E-16</c:v>
                </c:pt>
                <c:pt idx="1146">
                  <c:v>2.241832812625935E-16</c:v>
                </c:pt>
                <c:pt idx="1147">
                  <c:v>2.1724983631011493E-16</c:v>
                </c:pt>
                <c:pt idx="1148">
                  <c:v>2.1053082598736719E-16</c:v>
                </c:pt>
                <c:pt idx="1149">
                  <c:v>2.0401961835153349E-16</c:v>
                </c:pt>
                <c:pt idx="1150">
                  <c:v>1.9770978656970171E-16</c:v>
                </c:pt>
                <c:pt idx="1151">
                  <c:v>1.915951025753068E-16</c:v>
                </c:pt>
                <c:pt idx="1152">
                  <c:v>1.8566953092077132E-16</c:v>
                </c:pt>
                <c:pt idx="1153">
                  <c:v>1.7992722282026765E-16</c:v>
                </c:pt>
                <c:pt idx="1154">
                  <c:v>1.7436251037672403E-16</c:v>
                </c:pt>
                <c:pt idx="1155">
                  <c:v>1.689699009873694E-16</c:v>
                </c:pt>
                <c:pt idx="1156">
                  <c:v>1.6374407192231342E-16</c:v>
                </c:pt>
                <c:pt idx="1157">
                  <c:v>1.5867986507078545E-16</c:v>
                </c:pt>
                <c:pt idx="1158">
                  <c:v>1.5377228184986686E-16</c:v>
                </c:pt>
                <c:pt idx="1159">
                  <c:v>1.4901647827067744E-16</c:v>
                </c:pt>
                <c:pt idx="1160">
                  <c:v>1.4440776015716325E-16</c:v>
                </c:pt>
                <c:pt idx="1161">
                  <c:v>1.3994157851274513E-16</c:v>
                </c:pt>
                <c:pt idx="1162">
                  <c:v>1.3561352503027183E-16</c:v>
                </c:pt>
                <c:pt idx="1163">
                  <c:v>1.3141932774083346E-16</c:v>
                </c:pt>
                <c:pt idx="1164">
                  <c:v>1.2735484679715639E-16</c:v>
                </c:pt>
                <c:pt idx="1165">
                  <c:v>1.2341607038739759E-16</c:v>
                </c:pt>
                <c:pt idx="1166">
                  <c:v>1.1959911077532134E-16</c:v>
                </c:pt>
                <c:pt idx="1167">
                  <c:v>1.159002004629383E-16</c:v>
                </c:pt>
                <c:pt idx="1168">
                  <c:v>1.1231568847183335E-16</c:v>
                </c:pt>
                <c:pt idx="1169">
                  <c:v>1.0884203673949463E-16</c:v>
                </c:pt>
                <c:pt idx="1170">
                  <c:v>1.0547581662709923E-16</c:v>
                </c:pt>
                <c:pt idx="1171">
                  <c:v>1.0221370553530491E-16</c:v>
                </c:pt>
                <c:pt idx="1172">
                  <c:v>9.9052483624703224E-17</c:v>
                </c:pt>
                <c:pt idx="1173">
                  <c:v>9.5989030637708522E-17</c:v>
                </c:pt>
                <c:pt idx="1174">
                  <c:v>9.3020322818730852E-17</c:v>
                </c:pt>
                <c:pt idx="1175">
                  <c:v>9.0143429929604106E-17</c:v>
                </c:pt>
                <c:pt idx="1176">
                  <c:v>8.7355512357319614E-17</c:v>
                </c:pt>
                <c:pt idx="1177">
                  <c:v>8.4653818311207457E-17</c:v>
                </c:pt>
                <c:pt idx="1178">
                  <c:v>8.2035681106808285E-17</c:v>
                </c:pt>
                <c:pt idx="1179">
                  <c:v>7.9498516533742291E-17</c:v>
                </c:pt>
                <c:pt idx="1180">
                  <c:v>7.7039820304987171E-17</c:v>
                </c:pt>
                <c:pt idx="1181">
                  <c:v>7.4657165585040418E-17</c:v>
                </c:pt>
                <c:pt idx="1182">
                  <c:v>7.2348200594535004E-17</c:v>
                </c:pt>
                <c:pt idx="1183">
                  <c:v>7.0110646288933073E-17</c:v>
                </c:pt>
                <c:pt idx="1184">
                  <c:v>6.7942294109015116E-17</c:v>
                </c:pt>
                <c:pt idx="1185">
                  <c:v>6.5841003800938208E-17</c:v>
                </c:pt>
                <c:pt idx="1186">
                  <c:v>6.3804701303719357E-17</c:v>
                </c:pt>
                <c:pt idx="1187">
                  <c:v>6.1831376702048924E-17</c:v>
                </c:pt>
                <c:pt idx="1188">
                  <c:v>5.9919082242421199E-17</c:v>
                </c:pt>
                <c:pt idx="1189">
                  <c:v>5.8065930410620928E-17</c:v>
                </c:pt>
                <c:pt idx="1190">
                  <c:v>5.6270092068666618E-17</c:v>
                </c:pt>
                <c:pt idx="1191">
                  <c:v>5.4529794649377756E-17</c:v>
                </c:pt>
                <c:pt idx="1192">
                  <c:v>5.2843320406775496E-17</c:v>
                </c:pt>
                <c:pt idx="1193">
                  <c:v>5.1209004720596725E-17</c:v>
                </c:pt>
                <c:pt idx="1194">
                  <c:v>4.9625234453243095E-17</c:v>
                </c:pt>
                <c:pt idx="1195">
                  <c:v>4.8090446357549292E-17</c:v>
                </c:pt>
                <c:pt idx="1196">
                  <c:v>4.6603125533791563E-17</c:v>
                </c:pt>
                <c:pt idx="1197">
                  <c:v>4.5161803934418989E-17</c:v>
                </c:pt>
                <c:pt idx="1198">
                  <c:v>4.3765058915029796E-17</c:v>
                </c:pt>
                <c:pt idx="1199">
                  <c:v>4.2411511830160839E-17</c:v>
                </c:pt>
                <c:pt idx="1200">
                  <c:v>4.109982667250908E-17</c:v>
                </c:pt>
                <c:pt idx="1201">
                  <c:v>3.9828708754235477E-17</c:v>
                </c:pt>
                <c:pt idx="1202">
                  <c:v>3.8596903429054841E-17</c:v>
                </c:pt>
                <c:pt idx="1203">
                  <c:v>3.7403194853846581E-17</c:v>
                </c:pt>
                <c:pt idx="1204">
                  <c:v>3.6246404788568653E-17</c:v>
                </c:pt>
                <c:pt idx="1205">
                  <c:v>3.512539143328448E-17</c:v>
                </c:pt>
                <c:pt idx="1206">
                  <c:v>3.4039048301159142E-17</c:v>
                </c:pt>
                <c:pt idx="1207">
                  <c:v>3.2986303126311119E-17</c:v>
                </c:pt>
                <c:pt idx="1208">
                  <c:v>3.1966116805440225E-17</c:v>
                </c:pt>
                <c:pt idx="1209">
                  <c:v>3.0977482372190892E-17</c:v>
                </c:pt>
                <c:pt idx="1210">
                  <c:v>3.0019424003233482E-17</c:v>
                </c:pt>
                <c:pt idx="1211">
                  <c:v>2.9090996055086498E-17</c:v>
                </c:pt>
                <c:pt idx="1212">
                  <c:v>2.8191282130726302E-17</c:v>
                </c:pt>
                <c:pt idx="1213">
                  <c:v>2.7319394175066347E-17</c:v>
                </c:pt>
                <c:pt idx="1214">
                  <c:v>2.6474471598409014E-17</c:v>
                </c:pt>
                <c:pt idx="1215">
                  <c:v>2.5655680427008163E-17</c:v>
                </c:pt>
                <c:pt idx="1216">
                  <c:v>2.48622124799016E-17</c:v>
                </c:pt>
                <c:pt idx="1217">
                  <c:v>2.4093284571203947E-17</c:v>
                </c:pt>
                <c:pt idx="1218">
                  <c:v>2.3348137737068833E-17</c:v>
                </c:pt>
                <c:pt idx="1219">
                  <c:v>2.2626036486560169E-17</c:v>
                </c:pt>
                <c:pt idx="1220">
                  <c:v>2.1926268075692156E-17</c:v>
                </c:pt>
                <c:pt idx="1221">
                  <c:v>2.1248141803920676E-17</c:v>
                </c:pt>
                <c:pt idx="1222">
                  <c:v>2.0590988332394053E-17</c:v>
                </c:pt>
                <c:pt idx="1223">
                  <c:v>1.995415902328712E-17</c:v>
                </c:pt>
                <c:pt idx="1224">
                  <c:v>1.9337025299568847E-17</c:v>
                </c:pt>
                <c:pt idx="1225">
                  <c:v>1.8738978024570796E-17</c:v>
                </c:pt>
                <c:pt idx="1226">
                  <c:v>1.8159426900743317E-17</c:v>
                </c:pt>
                <c:pt idx="1227">
                  <c:v>1.7597799887008147E-17</c:v>
                </c:pt>
                <c:pt idx="1228">
                  <c:v>1.7053542634129481E-17</c:v>
                </c:pt>
                <c:pt idx="1229">
                  <c:v>1.6526117937548477E-17</c:v>
                </c:pt>
                <c:pt idx="1230">
                  <c:v>1.601500520713953E-17</c:v>
                </c:pt>
                <c:pt idx="1231">
                  <c:v>1.5519699953366857E-17</c:v>
                </c:pt>
                <c:pt idx="1232">
                  <c:v>1.5039713289331852E-17</c:v>
                </c:pt>
                <c:pt idx="1233">
                  <c:v>1.4574571448221602E-17</c:v>
                </c:pt>
                <c:pt idx="1234">
                  <c:v>1.4123815315680905E-17</c:v>
                </c:pt>
                <c:pt idx="1235">
                  <c:v>1.3686999976647917E-17</c:v>
                </c:pt>
                <c:pt idx="1236">
                  <c:v>1.3263694276204062E-17</c:v>
                </c:pt>
                <c:pt idx="1237">
                  <c:v>1.2853480394006279E-17</c:v>
                </c:pt>
                <c:pt idx="1238">
                  <c:v>1.2455953431881047E-17</c:v>
                </c:pt>
                <c:pt idx="1239">
                  <c:v>1.207072101417268E-17</c:v>
                </c:pt>
                <c:pt idx="1240">
                  <c:v>1.1697402900452765E-17</c:v>
                </c:pt>
                <c:pt idx="1241">
                  <c:v>1.1335630610206672E-17</c:v>
                </c:pt>
                <c:pt idx="1242">
                  <c:v>1.0985047059128043E-17</c:v>
                </c:pt>
                <c:pt idx="1243">
                  <c:v>1.0645306206661796E-17</c:v>
                </c:pt>
                <c:pt idx="1244">
                  <c:v>1.0316072714447391E-17</c:v>
                </c:pt>
                <c:pt idx="1245">
                  <c:v>9.9970216153263702E-18</c:v>
                </c:pt>
                <c:pt idx="1246">
                  <c:v>9.6878379925859479E-18</c:v>
                </c:pt>
                <c:pt idx="1247">
                  <c:v>9.3882166691232419E-18</c:v>
                </c:pt>
                <c:pt idx="1248">
                  <c:v>9.0978619062225128E-18</c:v>
                </c:pt>
                <c:pt idx="1249">
                  <c:v>8.8164871116491474E-18</c:v>
                </c:pt>
                <c:pt idx="1250">
                  <c:v>8.5438145567709164E-18</c:v>
                </c:pt>
                <c:pt idx="1251">
                  <c:v>8.2795751024283979E-18</c:v>
                </c:pt>
                <c:pt idx="1252">
                  <c:v>8.0235079332831764E-18</c:v>
                </c:pt>
                <c:pt idx="1253">
                  <c:v>7.7753603003826116E-18</c:v>
                </c:pt>
                <c:pt idx="1254">
                  <c:v>7.5348872716858667E-18</c:v>
                </c:pt>
                <c:pt idx="1255">
                  <c:v>7.3018514903058989E-18</c:v>
                </c:pt>
                <c:pt idx="1256">
                  <c:v>7.0760229402281227E-18</c:v>
                </c:pt>
                <c:pt idx="1257">
                  <c:v>6.8571787192753561E-18</c:v>
                </c:pt>
                <c:pt idx="1258">
                  <c:v>6.645102819093873E-18</c:v>
                </c:pt>
                <c:pt idx="1259">
                  <c:v>6.4395859119442264E-18</c:v>
                </c:pt>
                <c:pt idx="1260">
                  <c:v>6.240425144086058E-18</c:v>
                </c:pt>
                <c:pt idx="1261">
                  <c:v>6.0474239355530574E-18</c:v>
                </c:pt>
                <c:pt idx="1262">
                  <c:v>5.8603917861201788E-18</c:v>
                </c:pt>
                <c:pt idx="1263">
                  <c:v>5.6791440872722553E-18</c:v>
                </c:pt>
                <c:pt idx="1264">
                  <c:v>5.5035019399875351E-18</c:v>
                </c:pt>
                <c:pt idx="1265">
                  <c:v>5.3332919781569824E-18</c:v>
                </c:pt>
                <c:pt idx="1266">
                  <c:v>5.1683461974645614E-18</c:v>
                </c:pt>
                <c:pt idx="1267">
                  <c:v>5.0085017895602168E-18</c:v>
                </c:pt>
                <c:pt idx="1268">
                  <c:v>4.8536009813610977E-18</c:v>
                </c:pt>
                <c:pt idx="1269">
                  <c:v>4.7034908793230349E-18</c:v>
                </c:pt>
                <c:pt idx="1270">
                  <c:v>4.5580233185281132E-18</c:v>
                </c:pt>
                <c:pt idx="1271">
                  <c:v>4.4170547164399361E-18</c:v>
                </c:pt>
                <c:pt idx="1272">
                  <c:v>4.2804459311815494E-18</c:v>
                </c:pt>
                <c:pt idx="1273">
                  <c:v>4.1480621241966812E-18</c:v>
                </c:pt>
                <c:pt idx="1274">
                  <c:v>4.0197726271583585E-18</c:v>
                </c:pt>
                <c:pt idx="1275">
                  <c:v>3.8954508129940072E-18</c:v>
                </c:pt>
                <c:pt idx="1276">
                  <c:v>3.7749739708991438E-18</c:v>
                </c:pt>
                <c:pt idx="1277">
                  <c:v>3.6582231852167589E-18</c:v>
                </c:pt>
                <c:pt idx="1278">
                  <c:v>3.5450832180624869E-18</c:v>
                </c:pt>
                <c:pt idx="1279">
                  <c:v>3.4354423955802988E-18</c:v>
                </c:pt>
                <c:pt idx="1280">
                  <c:v>3.3291924977154058E-18</c:v>
                </c:pt>
                <c:pt idx="1281">
                  <c:v>3.2262286513968362E-18</c:v>
                </c:pt>
                <c:pt idx="1282">
                  <c:v>3.126449227023224E-18</c:v>
                </c:pt>
                <c:pt idx="1283">
                  <c:v>3.0297557381502121E-18</c:v>
                </c:pt>
                <c:pt idx="1284">
                  <c:v>2.9360527442801438E-18</c:v>
                </c:pt>
                <c:pt idx="1285">
                  <c:v>2.8452477566584524E-18</c:v>
                </c:pt>
                <c:pt idx="1286">
                  <c:v>2.7572511469833214E-18</c:v>
                </c:pt>
                <c:pt idx="1287">
                  <c:v>2.6719760589388642E-18</c:v>
                </c:pt>
                <c:pt idx="1288">
                  <c:v>2.5893383224642466E-18</c:v>
                </c:pt>
                <c:pt idx="1289">
                  <c:v>2.5092563706744516E-18</c:v>
                </c:pt>
                <c:pt idx="1290">
                  <c:v>2.4316511593502903E-18</c:v>
                </c:pt>
                <c:pt idx="1291">
                  <c:v>2.3564460889185045E-18</c:v>
                </c:pt>
                <c:pt idx="1292">
                  <c:v>2.2835669288447331E-18</c:v>
                </c:pt>
                <c:pt idx="1293">
                  <c:v>2.2129417443649867E-18</c:v>
                </c:pt>
                <c:pt idx="1294">
                  <c:v>2.1445008254829743E-18</c:v>
                </c:pt>
                <c:pt idx="1295">
                  <c:v>2.0781766181634667E-18</c:v>
                </c:pt>
                <c:pt idx="1296">
                  <c:v>2.0139036576535792E-18</c:v>
                </c:pt>
                <c:pt idx="1297">
                  <c:v>1.9516185038664972E-18</c:v>
                </c:pt>
                <c:pt idx="1298">
                  <c:v>1.8912596787632681E-18</c:v>
                </c:pt>
                <c:pt idx="1299">
                  <c:v>1.8327676056715868E-18</c:v>
                </c:pt>
                <c:pt idx="1300">
                  <c:v>1.7760845504810077E-18</c:v>
                </c:pt>
                <c:pt idx="1301">
                  <c:v>1.7211545646571287E-18</c:v>
                </c:pt>
                <c:pt idx="1302">
                  <c:v>1.667923430017881E-18</c:v>
                </c:pt>
                <c:pt idx="1303">
                  <c:v>1.6163386052180789E-18</c:v>
                </c:pt>
                <c:pt idx="1304">
                  <c:v>1.5663491738888035E-18</c:v>
                </c:pt>
                <c:pt idx="1305">
                  <c:v>1.5179057943809562E-18</c:v>
                </c:pt>
                <c:pt idx="1306">
                  <c:v>1.4709606510628924E-18</c:v>
                </c:pt>
                <c:pt idx="1307">
                  <c:v>1.4254674071244188E-18</c:v>
                </c:pt>
                <c:pt idx="1308">
                  <c:v>1.3813811588404954E-18</c:v>
                </c:pt>
                <c:pt idx="1309">
                  <c:v>1.3386583912493078E-18</c:v>
                </c:pt>
                <c:pt idx="1310">
                  <c:v>1.2972569352012591E-18</c:v>
                </c:pt>
                <c:pt idx="1311">
                  <c:v>1.2571359257362336E-18</c:v>
                </c:pt>
                <c:pt idx="1312">
                  <c:v>1.2182557617481454E-18</c:v>
                </c:pt>
                <c:pt idx="1313">
                  <c:v>1.1805780668970888E-18</c:v>
                </c:pt>
                <c:pt idx="1314">
                  <c:v>1.1440656517302112E-18</c:v>
                </c:pt>
                <c:pt idx="1315">
                  <c:v>1.1086824769741884E-18</c:v>
                </c:pt>
                <c:pt idx="1316">
                  <c:v>1.0743936179630024E-18</c:v>
                </c:pt>
                <c:pt idx="1317">
                  <c:v>1.0411652301658164E-18</c:v>
                </c:pt>
                <c:pt idx="1318">
                  <c:v>1.0089645157809854E-18</c:v>
                </c:pt>
                <c:pt idx="1319">
                  <c:v>9.7775969136334329E-19</c:v>
                </c:pt>
                <c:pt idx="1320">
                  <c:v>9.4751995645251648E-19</c:v>
                </c:pt>
                <c:pt idx="1321">
                  <c:v>9.1821546317166714E-19</c:v>
                </c:pt>
                <c:pt idx="1322">
                  <c:v>8.8981728676636792E-19</c:v>
                </c:pt>
                <c:pt idx="1323">
                  <c:v>8.6229739705464622E-19</c:v>
                </c:pt>
                <c:pt idx="1324">
                  <c:v>8.3562863076006732E-19</c:v>
                </c:pt>
                <c:pt idx="1325">
                  <c:v>8.0978466470042963E-19</c:v>
                </c:pt>
                <c:pt idx="1326">
                  <c:v>7.8473998980566605E-19</c:v>
                </c:pt>
                <c:pt idx="1327">
                  <c:v>7.60469885939388E-19</c:v>
                </c:pt>
                <c:pt idx="1328">
                  <c:v>7.3695039749902933E-19</c:v>
                </c:pt>
                <c:pt idx="1329">
                  <c:v>7.1415830977067787E-19</c:v>
                </c:pt>
                <c:pt idx="1330">
                  <c:v>6.9207112601521718E-19</c:v>
                </c:pt>
                <c:pt idx="1331">
                  <c:v>6.706670452630678E-19</c:v>
                </c:pt>
                <c:pt idx="1332">
                  <c:v>6.4992494079575374E-19</c:v>
                </c:pt>
                <c:pt idx="1333">
                  <c:v>6.298243392929594E-19</c:v>
                </c:pt>
                <c:pt idx="1334">
                  <c:v>6.103454006244472E-19</c:v>
                </c:pt>
                <c:pt idx="1335">
                  <c:v>5.9146889826711379E-19</c:v>
                </c:pt>
                <c:pt idx="1336">
                  <c:v>5.7317620032754829E-19</c:v>
                </c:pt>
                <c:pt idx="1337">
                  <c:v>5.5544925115158851E-19</c:v>
                </c:pt>
                <c:pt idx="1338">
                  <c:v>5.3827055350265916E-19</c:v>
                </c:pt>
                <c:pt idx="1339">
                  <c:v>5.2162315129125819E-19</c:v>
                </c:pt>
                <c:pt idx="1340">
                  <c:v>5.0549061283857649E-19</c:v>
                </c:pt>
                <c:pt idx="1341">
                  <c:v>4.8985701465778768E-19</c:v>
                </c:pt>
                <c:pt idx="1342">
                  <c:v>4.747069257368527E-19</c:v>
                </c:pt>
                <c:pt idx="1343">
                  <c:v>4.6002539230750868E-19</c:v>
                </c:pt>
                <c:pt idx="1344">
                  <c:v>4.4579792308526227E-19</c:v>
                </c:pt>
                <c:pt idx="1345">
                  <c:v>4.320104749658798E-19</c:v>
                </c:pt>
                <c:pt idx="1346">
                  <c:v>4.1864943916427813E-19</c:v>
                </c:pt>
                <c:pt idx="1347">
                  <c:v>4.0570162778207746E-19</c:v>
                </c:pt>
                <c:pt idx="1348">
                  <c:v>3.9315426079058556E-19</c:v>
                </c:pt>
                <c:pt idx="1349">
                  <c:v>3.8099495341640641E-19</c:v>
                </c:pt>
                <c:pt idx="1350">
                  <c:v>3.692117039171273E-19</c:v>
                </c:pt>
                <c:pt idx="1351">
                  <c:v>3.5779288173510335E-19</c:v>
                </c:pt>
                <c:pt idx="1352">
                  <c:v>3.4672721601762864E-19</c:v>
                </c:pt>
                <c:pt idx="1353">
                  <c:v>3.3600378449211506E-19</c:v>
                </c:pt>
                <c:pt idx="1354">
                  <c:v>3.2561200268536981E-19</c:v>
                </c:pt>
                <c:pt idx="1355">
                  <c:v>3.1554161347628159E-19</c:v>
                </c:pt>
                <c:pt idx="1356">
                  <c:v>3.0578267697159443E-19</c:v>
                </c:pt>
                <c:pt idx="1357">
                  <c:v>2.9632556069484272E-19</c:v>
                </c:pt>
                <c:pt idx="1358">
                  <c:v>2.8716093007868622E-19</c:v>
                </c:pt>
                <c:pt idx="1359">
                  <c:v>2.7827973925129808E-19</c:v>
                </c:pt>
                <c:pt idx="1360">
                  <c:v>2.6967322210772508E-19</c:v>
                </c:pt>
                <c:pt idx="1361">
                  <c:v>2.6133288365737066E-19</c:v>
                </c:pt>
                <c:pt idx="1362">
                  <c:v>2.532504916390788E-19</c:v>
                </c:pt>
                <c:pt idx="1363">
                  <c:v>2.454180683955696E-19</c:v>
                </c:pt>
                <c:pt idx="1364">
                  <c:v>2.3782788299913419E-19</c:v>
                </c:pt>
                <c:pt idx="1365">
                  <c:v>2.3047244362090722E-19</c:v>
                </c:pt>
                <c:pt idx="1366">
                  <c:v>2.233444901361125E-19</c:v>
                </c:pt>
                <c:pt idx="1367">
                  <c:v>2.1643698695801303E-19</c:v>
                </c:pt>
                <c:pt idx="1368">
                  <c:v>2.0974311609350251E-19</c:v>
                </c:pt>
                <c:pt idx="1369">
                  <c:v>2.0325627041346464E-19</c:v>
                </c:pt>
                <c:pt idx="1370">
                  <c:v>1.9697004713124115E-19</c:v>
                </c:pt>
                <c:pt idx="1371">
                  <c:v>1.9087824148284446E-19</c:v>
                </c:pt>
                <c:pt idx="1372">
                  <c:v>1.8497484060257666E-19</c:v>
                </c:pt>
                <c:pt idx="1373">
                  <c:v>1.7925401758808428E-19</c:v>
                </c:pt>
                <c:pt idx="1374">
                  <c:v>1.73710125748971E-19</c:v>
                </c:pt>
                <c:pt idx="1375">
                  <c:v>1.683376930332688E-19</c:v>
                </c:pt>
                <c:pt idx="1376">
                  <c:v>1.6313141662630281E-19</c:v>
                </c:pt>
                <c:pt idx="1377">
                  <c:v>1.5808615771659305E-19</c:v>
                </c:pt>
                <c:pt idx="1378">
                  <c:v>1.5319693642362355E-19</c:v>
                </c:pt>
                <c:pt idx="1379">
                  <c:v>1.4845892688250447E-19</c:v>
                </c:pt>
                <c:pt idx="1380">
                  <c:v>1.4386745248063787E-19</c:v>
                </c:pt>
                <c:pt idx="1381">
                  <c:v>1.3941798124170355E-19</c:v>
                </c:pt>
                <c:pt idx="1382">
                  <c:v>1.3510612135241604E-19</c:v>
                </c:pt>
                <c:pt idx="1383">
                  <c:v>1.3092761682761871E-19</c:v>
                </c:pt>
                <c:pt idx="1384">
                  <c:v>1.2687834330944591E-19</c:v>
                </c:pt>
                <c:pt idx="1385">
                  <c:v>1.2295430399642017E-19</c:v>
                </c:pt>
                <c:pt idx="1386">
                  <c:v>1.1915162569842998E-19</c:v>
                </c:pt>
                <c:pt idx="1387">
                  <c:v>1.1546655501373997E-19</c:v>
                </c:pt>
                <c:pt idx="1388">
                  <c:v>1.1189545462422352E-19</c:v>
                </c:pt>
                <c:pt idx="1389">
                  <c:v>1.0843479970517596E-19</c:v>
                </c:pt>
                <c:pt idx="1390">
                  <c:v>1.0508117444617011E-19</c:v>
                </c:pt>
                <c:pt idx="1391">
                  <c:v>1.018312686795097E-19</c:v>
                </c:pt>
                <c:pt idx="1392">
                  <c:v>9.8681874612949378E-20</c:v>
                </c:pt>
                <c:pt idx="1393">
                  <c:v>9.5629883663477788E-20</c:v>
                </c:pt>
                <c:pt idx="1394">
                  <c:v>9.2672283389013712E-20</c:v>
                </c:pt>
                <c:pt idx="1395">
                  <c:v>8.9806154514998372E-20</c:v>
                </c:pt>
                <c:pt idx="1396">
                  <c:v>8.7028668052954675E-20</c:v>
                </c:pt>
                <c:pt idx="1397">
                  <c:v>8.4337082508152613E-20</c:v>
                </c:pt>
                <c:pt idx="1398">
                  <c:v>8.1728741173643745E-20</c:v>
                </c:pt>
                <c:pt idx="1399">
                  <c:v>7.9201069507981261E-20</c:v>
                </c:pt>
                <c:pt idx="1400">
                  <c:v>7.6751572594035226E-20</c:v>
                </c:pt>
                <c:pt idx="1401">
                  <c:v>7.4377832676411407E-20</c:v>
                </c:pt>
                <c:pt idx="1402">
                  <c:v>7.2077506775023628E-20</c:v>
                </c:pt>
                <c:pt idx="1403">
                  <c:v>6.9848324372473468E-20</c:v>
                </c:pt>
                <c:pt idx="1404">
                  <c:v>6.7688085172957715E-20</c:v>
                </c:pt>
                <c:pt idx="1405">
                  <c:v>6.5594656930485633E-20</c:v>
                </c:pt>
                <c:pt idx="1406">
                  <c:v>6.3565973344256827E-20</c:v>
                </c:pt>
                <c:pt idx="1407">
                  <c:v>6.1600032019146215E-20</c:v>
                </c:pt>
                <c:pt idx="1408">
                  <c:v>5.9694892489247956E-20</c:v>
                </c:pt>
                <c:pt idx="1409">
                  <c:v>5.7848674302560239E-20</c:v>
                </c:pt>
                <c:pt idx="1410">
                  <c:v>5.6059555164899106E-20</c:v>
                </c:pt>
                <c:pt idx="1411">
                  <c:v>5.4325769141217073E-20</c:v>
                </c:pt>
                <c:pt idx="1412">
                  <c:v>5.2645604912553781E-20</c:v>
                </c:pt>
                <c:pt idx="1413">
                  <c:v>5.101740408689323E-20</c:v>
                </c:pt>
                <c:pt idx="1414">
                  <c:v>4.9439559562258507E-20</c:v>
                </c:pt>
                <c:pt idx="1415">
                  <c:v>4.7910513940438973E-20</c:v>
                </c:pt>
                <c:pt idx="1416">
                  <c:v>4.642875798977191E-20</c:v>
                </c:pt>
                <c:pt idx="1417">
                  <c:v>4.4992829155467053E-20</c:v>
                </c:pt>
                <c:pt idx="1418">
                  <c:v>4.360131011600621E-20</c:v>
                </c:pt>
                <c:pt idx="1419">
                  <c:v>4.2252827384186856E-20</c:v>
                </c:pt>
                <c:pt idx="1420">
                  <c:v>4.0946049951431945E-20</c:v>
                </c:pt>
                <c:pt idx="1421">
                  <c:v>3.9679687974032349E-20</c:v>
                </c:pt>
                <c:pt idx="1422">
                  <c:v>3.8452491500013282E-20</c:v>
                </c:pt>
                <c:pt idx="1423">
                  <c:v>3.7263249235382922E-20</c:v>
                </c:pt>
                <c:pt idx="1424">
                  <c:v>3.6110787348533608E-20</c:v>
                </c:pt>
                <c:pt idx="1425">
                  <c:v>3.4993968311620466E-20</c:v>
                </c:pt>
                <c:pt idx="1426">
                  <c:v>3.3911689777775407E-20</c:v>
                </c:pt>
                <c:pt idx="1427">
                  <c:v>3.2862883493045036E-20</c:v>
                </c:pt>
                <c:pt idx="1428">
                  <c:v>3.1846514241977413E-20</c:v>
                </c:pt>
                <c:pt idx="1429">
                  <c:v>3.086157882582371E-20</c:v>
                </c:pt>
                <c:pt idx="1430">
                  <c:v>2.9907105072338317E-20</c:v>
                </c:pt>
                <c:pt idx="1431">
                  <c:v>2.8982150876203754E-20</c:v>
                </c:pt>
                <c:pt idx="1432">
                  <c:v>2.8085803269135022E-20</c:v>
                </c:pt>
                <c:pt idx="1433">
                  <c:v>2.7217177518740217E-20</c:v>
                </c:pt>
                <c:pt idx="1434">
                  <c:v>2.6375416255254098E-20</c:v>
                </c:pt>
                <c:pt idx="1435">
                  <c:v>2.5559688625278572E-20</c:v>
                </c:pt>
                <c:pt idx="1436">
                  <c:v>2.4769189471694136E-20</c:v>
                </c:pt>
                <c:pt idx="1437">
                  <c:v>2.4003138538938169E-20</c:v>
                </c:pt>
                <c:pt idx="1438">
                  <c:v>2.3260779702859446E-20</c:v>
                </c:pt>
                <c:pt idx="1439">
                  <c:v>2.254138022439166E-20</c:v>
                </c:pt>
                <c:pt idx="1440">
                  <c:v>2.1844230026310312E-20</c:v>
                </c:pt>
                <c:pt idx="1441">
                  <c:v>2.1168640992357199E-20</c:v>
                </c:pt>
                <c:pt idx="1442">
                  <c:v>2.0513946288038887E-20</c:v>
                </c:pt>
                <c:pt idx="1443">
                  <c:v>1.9879499702436518E-20</c:v>
                </c:pt>
                <c:pt idx="1444">
                  <c:v>1.9264675010365886E-20</c:v>
                </c:pt>
                <c:pt idx="1445">
                  <c:v>1.8668865354268894E-20</c:v>
                </c:pt>
                <c:pt idx="1446">
                  <c:v>1.8091482645219274E-20</c:v>
                </c:pt>
                <c:pt idx="1447">
                  <c:v>1.7531956982453988E-20</c:v>
                </c:pt>
                <c:pt idx="1448">
                  <c:v>1.6989736090858103E-20</c:v>
                </c:pt>
                <c:pt idx="1449">
                  <c:v>1.6464284775846363E-20</c:v>
                </c:pt>
                <c:pt idx="1450">
                  <c:v>1.5955084395102766E-20</c:v>
                </c:pt>
                <c:pt idx="1451">
                  <c:v>1.5461632346660234E-20</c:v>
                </c:pt>
                <c:pt idx="1452">
                  <c:v>1.4983441572811059E-20</c:v>
                </c:pt>
                <c:pt idx="1453">
                  <c:v>1.4520040079360355E-20</c:v>
                </c:pt>
                <c:pt idx="1454">
                  <c:v>1.4070970469748913E-20</c:v>
                </c:pt>
                <c:pt idx="1455">
                  <c:v>1.3635789493582898E-20</c:v>
                </c:pt>
                <c:pt idx="1456">
                  <c:v>1.3214067609127911E-20</c:v>
                </c:pt>
                <c:pt idx="1457">
                  <c:v>1.2805388559333463E-20</c:v>
                </c:pt>
                <c:pt idx="1458">
                  <c:v>1.2409348960969122E-20</c:v>
                </c:pt>
                <c:pt idx="1459">
                  <c:v>1.202555790646941E-20</c:v>
                </c:pt>
                <c:pt idx="1460">
                  <c:v>1.1653636578091374E-20</c:v>
                </c:pt>
                <c:pt idx="1461">
                  <c:v>1.1293217874005479E-20</c:v>
                </c:pt>
                <c:pt idx="1462">
                  <c:v>1.0943946045951251E-20</c:v>
                </c:pt>
                <c:pt idx="1463">
                  <c:v>1.0605476348098976E-20</c:v>
                </c:pt>
                <c:pt idx="1464">
                  <c:v>1.0277474696770541E-20</c:v>
                </c:pt>
                <c:pt idx="1465">
                  <c:v>9.9596173406857807E-21</c:v>
                </c:pt>
                <c:pt idx="1466">
                  <c:v>9.6515905414058191E-21</c:v>
                </c:pt>
                <c:pt idx="1467">
                  <c:v>9.353090263660683E-21</c:v>
                </c:pt>
                <c:pt idx="1468">
                  <c:v>9.0638218752536102E-21</c:v>
                </c:pt>
                <c:pt idx="1469">
                  <c:v>8.7834998562466205E-21</c:v>
                </c:pt>
                <c:pt idx="1470">
                  <c:v>8.511847517140794E-21</c:v>
                </c:pt>
                <c:pt idx="1471">
                  <c:v>8.2485967257722521E-21</c:v>
                </c:pt>
                <c:pt idx="1472">
                  <c:v>7.9934876426540209E-21</c:v>
                </c:pt>
                <c:pt idx="1473">
                  <c:v>7.746268464504241E-21</c:v>
                </c:pt>
                <c:pt idx="1474">
                  <c:v>7.5066951757056063E-21</c:v>
                </c:pt>
                <c:pt idx="1475">
                  <c:v>7.2745313074516362E-21</c:v>
                </c:pt>
                <c:pt idx="1476">
                  <c:v>7.049547704342503E-21</c:v>
                </c:pt>
                <c:pt idx="1477">
                  <c:v>6.8315222981986862E-21</c:v>
                </c:pt>
                <c:pt idx="1478">
                  <c:v>6.6202398888707596E-21</c:v>
                </c:pt>
                <c:pt idx="1479">
                  <c:v>6.4154919318279123E-21</c:v>
                </c:pt>
                <c:pt idx="1480">
                  <c:v>6.2170763323154017E-21</c:v>
                </c:pt>
                <c:pt idx="1481">
                  <c:v>6.0247972458790894E-21</c:v>
                </c:pt>
                <c:pt idx="1482">
                  <c:v>5.8384648850586225E-21</c:v>
                </c:pt>
                <c:pt idx="1483">
                  <c:v>5.6578953320591876E-21</c:v>
                </c:pt>
                <c:pt idx="1484">
                  <c:v>5.4829103572172114E-21</c:v>
                </c:pt>
                <c:pt idx="1485">
                  <c:v>5.3133372430802883E-21</c:v>
                </c:pt>
                <c:pt idx="1486">
                  <c:v>5.1490086139275199E-21</c:v>
                </c:pt>
                <c:pt idx="1487">
                  <c:v>4.9897622705631395E-21</c:v>
                </c:pt>
                <c:pt idx="1488">
                  <c:v>4.8354410302188148E-21</c:v>
                </c:pt>
                <c:pt idx="1489">
                  <c:v>4.6858925714079724E-21</c:v>
                </c:pt>
                <c:pt idx="1490">
                  <c:v>4.5409692835780374E-21</c:v>
                </c:pt>
                <c:pt idx="1491">
                  <c:v>4.4005281214125795E-21</c:v>
                </c:pt>
                <c:pt idx="1492">
                  <c:v>4.2644304636398016E-21</c:v>
                </c:pt>
                <c:pt idx="1493">
                  <c:v>4.1325419762075935E-21</c:v>
                </c:pt>
                <c:pt idx="1494">
                  <c:v>4.0047324796899631E-21</c:v>
                </c:pt>
                <c:pt idx="1495">
                  <c:v>3.8808758207948276E-21</c:v>
                </c:pt>
                <c:pt idx="1496">
                  <c:v>3.7608497478453374E-21</c:v>
                </c:pt>
                <c:pt idx="1497">
                  <c:v>3.644535790112311E-21</c:v>
                </c:pt>
                <c:pt idx="1498">
                  <c:v>3.5318191408788769E-21</c:v>
                </c:pt>
                <c:pt idx="1499">
                  <c:v>3.4225885441212348E-21</c:v>
                </c:pt>
                <c:pt idx="1500">
                  <c:v>3.3167361846946092E-21</c:v>
                </c:pt>
                <c:pt idx="1501">
                  <c:v>3.2141575819149834E-21</c:v>
                </c:pt>
                <c:pt idx="1502">
                  <c:v>3.114751486432351E-21</c:v>
                </c:pt>
                <c:pt idx="1503">
                  <c:v>3.0184197802935089E-21</c:v>
                </c:pt>
                <c:pt idx="1504">
                  <c:v>2.9250673800954803E-21</c:v>
                </c:pt>
                <c:pt idx="1505">
                  <c:v>2.8346021431341786E-21</c:v>
                </c:pt>
                <c:pt idx="1506">
                  <c:v>2.7469347764558305E-21</c:v>
                </c:pt>
                <c:pt idx="1507">
                  <c:v>2.661978748721129E-21</c:v>
                </c:pt>
                <c:pt idx="1508">
                  <c:v>2.5796502047950244E-21</c:v>
                </c:pt>
                <c:pt idx="1509">
                  <c:v>2.4998678829784295E-21</c:v>
                </c:pt>
                <c:pt idx="1510">
                  <c:v>2.4225530347993733E-21</c:v>
                </c:pt>
                <c:pt idx="1511">
                  <c:v>2.3476293472851074E-21</c:v>
                </c:pt>
                <c:pt idx="1512">
                  <c:v>2.2750228676379705E-21</c:v>
                </c:pt>
                <c:pt idx="1513">
                  <c:v>2.2046619302408526E-21</c:v>
                </c:pt>
                <c:pt idx="1514">
                  <c:v>2.1364770859203313E-21</c:v>
                </c:pt>
                <c:pt idx="1515">
                  <c:v>2.0704010333974585E-21</c:v>
                </c:pt>
                <c:pt idx="1516">
                  <c:v>2.006368552858459E-21</c:v>
                </c:pt>
                <c:pt idx="1517">
                  <c:v>1.9443164415802156E-21</c:v>
                </c:pt>
                <c:pt idx="1518">
                  <c:v>1.8841834515464854E-21</c:v>
                </c:pt>
                <c:pt idx="1519">
                  <c:v>1.8259102289935223E-21</c:v>
                </c:pt>
                <c:pt idx="1520">
                  <c:v>1.7694392558255351E-21</c:v>
                </c:pt>
                <c:pt idx="1521">
                  <c:v>1.7147147928418147E-21</c:v>
                </c:pt>
                <c:pt idx="1522">
                  <c:v>1.6616828247199656E-21</c:v>
                </c:pt>
                <c:pt idx="1523">
                  <c:v>1.6102910067004171E-21</c:v>
                </c:pt>
                <c:pt idx="1524">
                  <c:v>1.5604886129199869E-21</c:v>
                </c:pt>
                <c:pt idx="1525">
                  <c:v>1.5122264863433977E-21</c:v>
                </c:pt>
                <c:pt idx="1526">
                  <c:v>1.4654569902432032E-21</c:v>
                </c:pt>
                <c:pt idx="1527">
                  <c:v>1.4201339611803237E-21</c:v>
                </c:pt>
                <c:pt idx="1528">
                  <c:v>1.3762126634388661E-21</c:v>
                </c:pt>
                <c:pt idx="1529">
                  <c:v>1.3336497448701151E-21</c:v>
                </c:pt>
                <c:pt idx="1530">
                  <c:v>1.2924031941020722E-21</c:v>
                </c:pt>
                <c:pt idx="1531">
                  <c:v>1.2524322990725891E-21</c:v>
                </c:pt>
                <c:pt idx="1532">
                  <c:v>1.2136976068447842E-21</c:v>
                </c:pt>
                <c:pt idx="1533">
                  <c:v>1.1761608846654152E-21</c:v>
                </c:pt>
                <c:pt idx="1534">
                  <c:v>1.1397850822275328E-21</c:v>
                </c:pt>
                <c:pt idx="1535">
                  <c:v>1.1045342951002537E-21</c:v>
                </c:pt>
                <c:pt idx="1536">
                  <c:v>1.070373729289675E-21</c:v>
                </c:pt>
                <c:pt idx="1537">
                  <c:v>1.0372696668956794E-21</c:v>
                </c:pt>
                <c:pt idx="1538">
                  <c:v>1.0051894328309773E-21</c:v>
                </c:pt>
                <c:pt idx="1539">
                  <c:v>9.7410136256946998E-22</c:v>
                </c:pt>
                <c:pt idx="1540">
                  <c:v>9.4397477089202366E-22</c:v>
                </c:pt>
                <c:pt idx="1541">
                  <c:v>9.1477992159885951E-22</c:v>
                </c:pt>
                <c:pt idx="1542">
                  <c:v>8.8648799815873612E-22</c:v>
                </c:pt>
                <c:pt idx="1543">
                  <c:v>8.5907107526577352E-22</c:v>
                </c:pt>
                <c:pt idx="1544">
                  <c:v>8.3250209127608439E-22</c:v>
                </c:pt>
                <c:pt idx="1545">
                  <c:v>8.0675482149674845E-22</c:v>
                </c:pt>
                <c:pt idx="1546">
                  <c:v>7.8180385230095722E-22</c:v>
                </c:pt>
                <c:pt idx="1547">
                  <c:v>7.5762455604373515E-22</c:v>
                </c:pt>
                <c:pt idx="1548">
                  <c:v>7.341930667534115E-22</c:v>
                </c:pt>
                <c:pt idx="1549">
                  <c:v>7.114862565748921E-22</c:v>
                </c:pt>
                <c:pt idx="1550">
                  <c:v>6.8948171294155662E-22</c:v>
                </c:pt>
                <c:pt idx="1551">
                  <c:v>6.6815771645307491E-22</c:v>
                </c:pt>
                <c:pt idx="1552">
                  <c:v>6.4749321943746193E-22</c:v>
                </c:pt>
                <c:pt idx="1553">
                  <c:v>6.2746782517617786E-22</c:v>
                </c:pt>
                <c:pt idx="1554">
                  <c:v>6.0806176777168045E-22</c:v>
                </c:pt>
                <c:pt idx="1555">
                  <c:v>5.8925589263769377E-22</c:v>
                </c:pt>
                <c:pt idx="1556">
                  <c:v>5.7103163759282006E-22</c:v>
                </c:pt>
                <c:pt idx="1557">
                  <c:v>5.5337101453887868E-22</c:v>
                </c:pt>
                <c:pt idx="1558">
                  <c:v>5.3625659170594493E-22</c:v>
                </c:pt>
                <c:pt idx="1559">
                  <c:v>5.1967147644643112E-22</c:v>
                </c:pt>
                <c:pt idx="1560">
                  <c:v>5.0359929856134541E-22</c:v>
                </c:pt>
                <c:pt idx="1561">
                  <c:v>4.8802419414224293E-22</c:v>
                </c:pt>
                <c:pt idx="1562">
                  <c:v>4.7293078991287598E-22</c:v>
                </c:pt>
                <c:pt idx="1563">
                  <c:v>4.5830418805512059E-22</c:v>
                </c:pt>
                <c:pt idx="1564">
                  <c:v>4.441299515042344E-22</c:v>
                </c:pt>
                <c:pt idx="1565">
                  <c:v>4.3039408969884261E-22</c:v>
                </c:pt>
                <c:pt idx="1566">
                  <c:v>4.1708304477170701E-22</c:v>
                </c:pt>
                <c:pt idx="1567">
                  <c:v>4.041836781675183E-22</c:v>
                </c:pt>
                <c:pt idx="1568">
                  <c:v>3.9168325767459905E-22</c:v>
                </c:pt>
                <c:pt idx="1569">
                  <c:v>3.7956944485769547E-22</c:v>
                </c:pt>
                <c:pt idx="1570">
                  <c:v>3.6783028287941898E-22</c:v>
                </c:pt>
                <c:pt idx="1571">
                  <c:v>3.5645418469834032E-22</c:v>
                </c:pt>
                <c:pt idx="1572">
                  <c:v>3.4542992163212321E-22</c:v>
                </c:pt>
                <c:pt idx="1573">
                  <c:v>3.3474661227432404E-22</c:v>
                </c:pt>
                <c:pt idx="1574">
                  <c:v>3.243937117539944E-22</c:v>
                </c:pt>
                <c:pt idx="1575">
                  <c:v>3.1436100132746847E-22</c:v>
                </c:pt>
                <c:pt idx="1576">
                  <c:v>3.0463857829201916E-22</c:v>
                </c:pt>
                <c:pt idx="1577">
                  <c:v>2.9521684621149454E-22</c:v>
                </c:pt>
                <c:pt idx="1578">
                  <c:v>2.8608650544422877E-22</c:v>
                </c:pt>
                <c:pt idx="1579">
                  <c:v>2.7723854396390078E-22</c:v>
                </c:pt>
                <c:pt idx="1580">
                  <c:v>2.6866422846430979E-22</c:v>
                </c:pt>
                <c:pt idx="1581">
                  <c:v>2.6035509573922011E-22</c:v>
                </c:pt>
                <c:pt idx="1582">
                  <c:v>2.5230294432882687E-22</c:v>
                </c:pt>
                <c:pt idx="1583">
                  <c:v>2.4449982642458345E-22</c:v>
                </c:pt>
                <c:pt idx="1584">
                  <c:v>2.3693804002437742E-22</c:v>
                </c:pt>
                <c:pt idx="1585">
                  <c:v>2.2961012133032777E-22</c:v>
                </c:pt>
                <c:pt idx="1586">
                  <c:v>2.225088373817255E-22</c:v>
                </c:pt>
                <c:pt idx="1587">
                  <c:v>2.156271789157694E-22</c:v>
                </c:pt>
                <c:pt idx="1588">
                  <c:v>2.0895835344916582E-22</c:v>
                </c:pt>
                <c:pt idx="1589">
                  <c:v>2.0249577857364246E-22</c:v>
                </c:pt>
                <c:pt idx="1590">
                  <c:v>1.9623307545884106E-22</c:v>
                </c:pt>
                <c:pt idx="1591">
                  <c:v>1.901640625561538E-22</c:v>
                </c:pt>
                <c:pt idx="1592">
                  <c:v>1.8428274949727277E-22</c:v>
                </c:pt>
                <c:pt idx="1593">
                  <c:v>1.7858333118144219E-22</c:v>
                </c:pt>
                <c:pt idx="1594">
                  <c:v>1.7306018204559546E-22</c:v>
                </c:pt>
                <c:pt idx="1595">
                  <c:v>1.6770785051167833E-22</c:v>
                </c:pt>
                <c:pt idx="1596">
                  <c:v>1.6252105360571635E-22</c:v>
                </c:pt>
                <c:pt idx="1597">
                  <c:v>1.574946717433066E-22</c:v>
                </c:pt>
                <c:pt idx="1598">
                  <c:v>1.5262374367636559E-22</c:v>
                </c:pt>
                <c:pt idx="1599">
                  <c:v>1.4790346159617885E-22</c:v>
                </c:pt>
                <c:pt idx="1600">
                  <c:v>1.4332916638789021E-22</c:v>
                </c:pt>
                <c:pt idx="1601">
                  <c:v>1.3889634303175748E-22</c:v>
                </c:pt>
                <c:pt idx="1602">
                  <c:v>1.3460061614665027E-22</c:v>
                </c:pt>
                <c:pt idx="1603">
                  <c:v>1.3043774567135758E-22</c:v>
                </c:pt>
                <c:pt idx="1604">
                  <c:v>1.264036226794721E-22</c:v>
                </c:pt>
                <c:pt idx="1605">
                  <c:v>1.2249426532371361E-22</c:v>
                </c:pt>
                <c:pt idx="1606">
                  <c:v>1.1870581490567704E-22</c:v>
                </c:pt>
                <c:pt idx="1607">
                  <c:v>1.150345320671332E-22</c:v>
                </c:pt>
                <c:pt idx="1608">
                  <c:v>1.1147679309913593E-22</c:v>
                </c:pt>
                <c:pt idx="1609">
                  <c:v>1.0802908636525887E-22</c:v>
                </c:pt>
                <c:pt idx="1610">
                  <c:v>1.0468800883547317E-22</c:v>
                </c:pt>
                <c:pt idx="1611">
                  <c:v>1.01450262727212E-22</c:v>
                </c:pt>
                <c:pt idx="1612">
                  <c:v>9.8312652250319669E-23</c:v>
                </c:pt>
                <c:pt idx="1613">
                  <c:v>9.5272080452678234E-23</c:v>
                </c:pt>
                <c:pt idx="1614">
                  <c:v>9.2325546163384527E-23</c:v>
                </c:pt>
                <c:pt idx="1615">
                  <c:v>8.9470141030467062E-23</c:v>
                </c:pt>
                <c:pt idx="1616">
                  <c:v>8.6703046650228162E-23</c:v>
                </c:pt>
                <c:pt idx="1617">
                  <c:v>8.4021531785356258E-23</c:v>
                </c:pt>
                <c:pt idx="1618">
                  <c:v>8.1422949669081829E-23</c:v>
                </c:pt>
                <c:pt idx="1619">
                  <c:v>7.8904735392712034E-23</c:v>
                </c:pt>
                <c:pt idx="1620">
                  <c:v>7.64644033739544E-23</c:v>
                </c:pt>
                <c:pt idx="1621">
                  <c:v>7.4099544903547094E-23</c:v>
                </c:pt>
                <c:pt idx="1622">
                  <c:v>7.180782576776355E-23</c:v>
                </c:pt>
                <c:pt idx="1623">
                  <c:v>6.9586983944439125E-23</c:v>
                </c:pt>
                <c:pt idx="1624">
                  <c:v>6.7434827370271411E-23</c:v>
                </c:pt>
                <c:pt idx="1625">
                  <c:v>6.5349231777155337E-23</c:v>
                </c:pt>
                <c:pt idx="1626">
                  <c:v>6.3328138595443248E-23</c:v>
                </c:pt>
                <c:pt idx="1627">
                  <c:v>6.1369552922053417E-23</c:v>
                </c:pt>
                <c:pt idx="1628">
                  <c:v>5.9471541551416114E-23</c:v>
                </c:pt>
                <c:pt idx="1629">
                  <c:v>5.7632231067317669E-23</c:v>
                </c:pt>
                <c:pt idx="1630">
                  <c:v>5.5849805993765335E-23</c:v>
                </c:pt>
                <c:pt idx="1631">
                  <c:v>5.4122507003031034E-23</c:v>
                </c:pt>
                <c:pt idx="1632">
                  <c:v>5.2448629179126308E-23</c:v>
                </c:pt>
                <c:pt idx="1633">
                  <c:v>5.0826520334977501E-23</c:v>
                </c:pt>
                <c:pt idx="1634">
                  <c:v>4.9254579381647368E-23</c:v>
                </c:pt>
                <c:pt idx="1635">
                  <c:v>4.7731254747995838E-23</c:v>
                </c:pt>
                <c:pt idx="1636">
                  <c:v>4.6255042849213591E-23</c:v>
                </c:pt>
                <c:pt idx="1637">
                  <c:v>4.4824486602720007E-23</c:v>
                </c:pt>
                <c:pt idx="1638">
                  <c:v>4.3438173989965289E-23</c:v>
                </c:pt>
                <c:pt idx="1639">
                  <c:v>4.2094736662706412E-23</c:v>
                </c:pt>
                <c:pt idx="1640">
                  <c:v>4.0792848592390905E-23</c:v>
                </c:pt>
                <c:pt idx="1641">
                  <c:v>3.9531224761313252E-23</c:v>
                </c:pt>
                <c:pt idx="1642">
                  <c:v>3.8308619894246581E-23</c:v>
                </c:pt>
                <c:pt idx="1643">
                  <c:v>3.7123827229305945E-23</c:v>
                </c:pt>
                <c:pt idx="1644">
                  <c:v>3.5975677326824309E-23</c:v>
                </c:pt>
                <c:pt idx="1645">
                  <c:v>3.4863036915064539E-23</c:v>
                </c:pt>
                <c:pt idx="1646">
                  <c:v>3.3784807771635722E-23</c:v>
                </c:pt>
                <c:pt idx="1647">
                  <c:v>3.2739925639500829E-23</c:v>
                </c:pt>
                <c:pt idx="1648">
                  <c:v>3.17273591765101E-23</c:v>
                </c:pt>
                <c:pt idx="1649">
                  <c:v>3.0746108937424791E-23</c:v>
                </c:pt>
                <c:pt idx="1650">
                  <c:v>2.9795206387422428E-23</c:v>
                </c:pt>
                <c:pt idx="1651">
                  <c:v>2.8873712946111792E-23</c:v>
                </c:pt>
                <c:pt idx="1652">
                  <c:v>2.7980719061117336E-23</c:v>
                </c:pt>
                <c:pt idx="1653">
                  <c:v>2.7115343310310195E-23</c:v>
                </c:pt>
                <c:pt idx="1654">
                  <c:v>2.6276731531810174E-23</c:v>
                </c:pt>
                <c:pt idx="1655">
                  <c:v>2.546405598089155E-23</c:v>
                </c:pt>
                <c:pt idx="1656">
                  <c:v>2.4676514512964059E-23</c:v>
                </c:pt>
                <c:pt idx="1657">
                  <c:v>2.3913329791823743E-23</c:v>
                </c:pt>
                <c:pt idx="1658">
                  <c:v>2.317374852239004E-23</c:v>
                </c:pt>
                <c:pt idx="1659">
                  <c:v>2.245704070716984E-23</c:v>
                </c:pt>
                <c:pt idx="1660">
                  <c:v>2.1762498925722944E-23</c:v>
                </c:pt>
                <c:pt idx="1661">
                  <c:v>2.1089437636406286E-23</c:v>
                </c:pt>
                <c:pt idx="1662">
                  <c:v>2.0437192499716196E-23</c:v>
                </c:pt>
                <c:pt idx="1663">
                  <c:v>1.9805119722558422E-23</c:v>
                </c:pt>
                <c:pt idx="1664">
                  <c:v>1.9192595422797053E-23</c:v>
                </c:pt>
                <c:pt idx="1665">
                  <c:v>1.8599015013456383E-23</c:v>
                </c:pt>
                <c:pt idx="1666">
                  <c:v>1.8023792605969876E-23</c:v>
                </c:pt>
                <c:pt idx="1667">
                  <c:v>1.7466360431881903E-23</c:v>
                </c:pt>
                <c:pt idx="1668">
                  <c:v>1.6926168282438111E-23</c:v>
                </c:pt>
                <c:pt idx="1669">
                  <c:v>1.6402682965505919E-23</c:v>
                </c:pt>
                <c:pt idx="1670">
                  <c:v>1.5895387779291381E-23</c:v>
                </c:pt>
                <c:pt idx="1671">
                  <c:v>1.5403782002333711E-23</c:v>
                </c:pt>
                <c:pt idx="1672">
                  <c:v>1.4927380399271986E-23</c:v>
                </c:pt>
                <c:pt idx="1673">
                  <c:v>1.4465712741897251E-23</c:v>
                </c:pt>
                <c:pt idx="1674">
                  <c:v>1.4018323345018763E-23</c:v>
                </c:pt>
                <c:pt idx="1675">
                  <c:v>1.3584770616682776E-23</c:v>
                </c:pt>
                <c:pt idx="1676">
                  <c:v>1.3164626622303055E-23</c:v>
                </c:pt>
                <c:pt idx="1677">
                  <c:v>1.2757476662272195E-23</c:v>
                </c:pt>
                <c:pt idx="1678">
                  <c:v>1.2362918862635093E-23</c:v>
                </c:pt>
                <c:pt idx="1679">
                  <c:v>1.1980563778423196E-23</c:v>
                </c:pt>
                <c:pt idx="1680">
                  <c:v>1.161003400925616E-23</c:v>
                </c:pt>
                <c:pt idx="1681">
                  <c:v>1.1250963826831218E-23</c:v>
                </c:pt>
                <c:pt idx="1682">
                  <c:v>1.0902998813934968E-23</c:v>
                </c:pt>
                <c:pt idx="1683">
                  <c:v>1.056579551461849E-23</c:v>
                </c:pt>
                <c:pt idx="1684">
                  <c:v>1.0239021095191809E-23</c:v>
                </c:pt>
                <c:pt idx="1685">
                  <c:v>9.9223530157036508E-24</c:v>
                </c:pt>
                <c:pt idx="1686">
                  <c:v>9.6154787115808443E-24</c:v>
                </c:pt>
                <c:pt idx="1687">
                  <c:v>9.3180952851138226E-24</c:v>
                </c:pt>
                <c:pt idx="1688">
                  <c:v>9.0299092064847177E-24</c:v>
                </c:pt>
                <c:pt idx="1689">
                  <c:v>8.7506360240402781E-24</c:v>
                </c:pt>
                <c:pt idx="1690">
                  <c:v>8.4800000835269811E-24</c:v>
                </c:pt>
                <c:pt idx="1691">
                  <c:v>8.2177342560085333E-24</c:v>
                </c:pt>
                <c:pt idx="1692">
                  <c:v>7.9635796741983352E-24</c:v>
                </c:pt>
                <c:pt idx="1693">
                  <c:v>7.7172854769469863E-24</c:v>
                </c:pt>
                <c:pt idx="1694">
                  <c:v>7.4786085616319881E-24</c:v>
                </c:pt>
                <c:pt idx="1695">
                  <c:v>7.2473133442045771E-24</c:v>
                </c:pt>
                <c:pt idx="1696">
                  <c:v>7.0231715266595499E-24</c:v>
                </c:pt>
                <c:pt idx="1697">
                  <c:v>6.8059618716948689E-24</c:v>
                </c:pt>
                <c:pt idx="1698">
                  <c:v>6.5954699843413661E-24</c:v>
                </c:pt>
                <c:pt idx="1699">
                  <c:v>6.3914881003462747E-24</c:v>
                </c:pt>
                <c:pt idx="1700">
                  <c:v>6.1938148811008793E-24</c:v>
                </c:pt>
                <c:pt idx="1701">
                  <c:v>6.0022552149112189E-24</c:v>
                </c:pt>
                <c:pt idx="1702">
                  <c:v>5.81662002441475E-24</c:v>
                </c:pt>
                <c:pt idx="1703">
                  <c:v>5.6367260799527396E-24</c:v>
                </c:pt>
                <c:pt idx="1704">
                  <c:v>5.4623958187153962E-24</c:v>
                </c:pt>
                <c:pt idx="1705">
                  <c:v>5.2934571694798113E-24</c:v>
                </c:pt>
                <c:pt idx="1706">
                  <c:v>5.1297433827683874E-24</c:v>
                </c:pt>
                <c:pt idx="1707">
                  <c:v>4.9710928662604004E-24</c:v>
                </c:pt>
                <c:pt idx="1708">
                  <c:v>4.8173490252935278E-24</c:v>
                </c:pt>
                <c:pt idx="1709">
                  <c:v>4.6683601082982731E-24</c:v>
                </c:pt>
                <c:pt idx="1710">
                  <c:v>4.5239790570132216E-24</c:v>
                </c:pt>
                <c:pt idx="1711">
                  <c:v>4.3840633613319443E-24</c:v>
                </c:pt>
                <c:pt idx="1712">
                  <c:v>4.2484749186399642E-24</c:v>
                </c:pt>
                <c:pt idx="1713">
                  <c:v>4.1170798975015863E-24</c:v>
                </c:pt>
                <c:pt idx="1714">
                  <c:v>3.9897486055626169E-24</c:v>
                </c:pt>
                <c:pt idx="1715">
                  <c:v>3.8663553615387666E-24</c:v>
                </c:pt>
                <c:pt idx="1716">
                  <c:v>3.7467783711630062E-24</c:v>
                </c:pt>
                <c:pt idx="1717">
                  <c:v>3.6308996069693151E-24</c:v>
                </c:pt>
                <c:pt idx="1718">
                  <c:v>3.5186046917949316E-24</c:v>
                </c:pt>
                <c:pt idx="1719">
                  <c:v>3.4097827858852239E-24</c:v>
                </c:pt>
                <c:pt idx="1720">
                  <c:v>3.3043264774901652E-24</c:v>
                </c:pt>
                <c:pt idx="1721">
                  <c:v>3.20213167684464E-24</c:v>
                </c:pt>
                <c:pt idx="1722">
                  <c:v>3.1030975134273224E-24</c:v>
                </c:pt>
                <c:pt idx="1723">
                  <c:v>3.0071262363974138E-24</c:v>
                </c:pt>
                <c:pt idx="1724">
                  <c:v>2.9141231181105115E-24</c:v>
                </c:pt>
                <c:pt idx="1725">
                  <c:v>2.8239963606182891E-24</c:v>
                </c:pt>
                <c:pt idx="1726">
                  <c:v>2.736657005060316E-24</c:v>
                </c:pt>
                <c:pt idx="1727">
                  <c:v>2.6520188438578715E-24</c:v>
                </c:pt>
                <c:pt idx="1728">
                  <c:v>2.5699983356234222E-24</c:v>
                </c:pt>
                <c:pt idx="1729">
                  <c:v>2.4905145227018931E-24</c:v>
                </c:pt>
                <c:pt idx="1730">
                  <c:v>2.4134889512621213E-24</c:v>
                </c:pt>
                <c:pt idx="1731">
                  <c:v>2.3388455938594163E-24</c:v>
                </c:pt>
                <c:pt idx="1732">
                  <c:v>2.2665107743936731E-24</c:v>
                </c:pt>
                <c:pt idx="1733">
                  <c:v>2.1964130953876683E-24</c:v>
                </c:pt>
                <c:pt idx="1734">
                  <c:v>2.128483367514984E-24</c:v>
                </c:pt>
                <c:pt idx="1735">
                  <c:v>2.0626545413071907E-24</c:v>
                </c:pt>
                <c:pt idx="1736">
                  <c:v>1.9988616409731923E-24</c:v>
                </c:pt>
                <c:pt idx="1737">
                  <c:v>1.9370417002654901E-24</c:v>
                </c:pt>
                <c:pt idx="1738">
                  <c:v>1.8771337003298846E-24</c:v>
                </c:pt>
                <c:pt idx="1739">
                  <c:v>1.8190785094772058E-24</c:v>
                </c:pt>
                <c:pt idx="1740">
                  <c:v>1.7628188248180115E-24</c:v>
                </c:pt>
                <c:pt idx="1741">
                  <c:v>1.7082991157021945E-24</c:v>
                </c:pt>
                <c:pt idx="1742">
                  <c:v>1.6554655689078856E-24</c:v>
                </c:pt>
                <c:pt idx="1743">
                  <c:v>1.6042660355256471E-24</c:v>
                </c:pt>
                <c:pt idx="1744">
                  <c:v>1.5546499794852359E-24</c:v>
                </c:pt>
                <c:pt idx="1745">
                  <c:v>1.5065684276744686E-24</c:v>
                </c:pt>
                <c:pt idx="1746">
                  <c:v>1.4599739216007289E-24</c:v>
                </c:pt>
                <c:pt idx="1747">
                  <c:v>1.4148204705473655E-24</c:v>
                </c:pt>
                <c:pt idx="1748">
                  <c:v>1.3710635061790471E-24</c:v>
                </c:pt>
                <c:pt idx="1749">
                  <c:v>1.3286598385509172E-24</c:v>
                </c:pt>
                <c:pt idx="1750">
                  <c:v>1.2875676134782933E-24</c:v>
                </c:pt>
                <c:pt idx="1751">
                  <c:v>1.2477462712248935E-24</c:v>
                </c:pt>
                <c:pt idx="1752">
                  <c:v>1.2091565064686944E-24</c:v>
                </c:pt>
                <c:pt idx="1753">
                  <c:v>1.1717602295058644E-24</c:v>
                </c:pt>
                <c:pt idx="1754">
                  <c:v>1.1355205286547359E-24</c:v>
                </c:pt>
                <c:pt idx="1755">
                  <c:v>1.1004016338223645E-24</c:v>
                </c:pt>
                <c:pt idx="1756">
                  <c:v>1.0663688811980148E-24</c:v>
                </c:pt>
                <c:pt idx="1757">
                  <c:v>1.0333886790385123E-24</c:v>
                </c:pt>
                <c:pt idx="1758">
                  <c:v>1.0014284745117728E-24</c:v>
                </c:pt>
                <c:pt idx="1759">
                  <c:v>9.7045672156584038E-25</c:v>
                </c:pt>
                <c:pt idx="1760">
                  <c:v>9.4044284979162609E-25</c:v>
                </c:pt>
                <c:pt idx="1761">
                  <c:v>9.1135723424858029E-25</c:v>
                </c:pt>
                <c:pt idx="1762">
                  <c:v>8.8317116622371203E-25</c:v>
                </c:pt>
                <c:pt idx="1763">
                  <c:v>8.5585682489486641E-25</c:v>
                </c:pt>
                <c:pt idx="1764">
                  <c:v>8.2938724987039846E-25</c:v>
                </c:pt>
                <c:pt idx="1765">
                  <c:v>8.0373631457818567E-25</c:v>
                </c:pt>
                <c:pt idx="1766">
                  <c:v>7.7887870047756766E-25</c:v>
                </c:pt>
                <c:pt idx="1767">
                  <c:v>7.5478987206892781E-25</c:v>
                </c:pt>
                <c:pt idx="1768">
                  <c:v>7.3144605267613749E-25</c:v>
                </c:pt>
                <c:pt idx="1769">
                  <c:v>7.0882420097793981E-25</c:v>
                </c:pt>
                <c:pt idx="1770">
                  <c:v>6.8690198826525974E-25</c:v>
                </c:pt>
                <c:pt idx="1771">
                  <c:v>6.6565777640181752E-25</c:v>
                </c:pt>
                <c:pt idx="1772">
                  <c:v>6.4507059646637337E-25</c:v>
                </c:pt>
                <c:pt idx="1773">
                  <c:v>6.2512012805555445E-25</c:v>
                </c:pt>
                <c:pt idx="1774">
                  <c:v>6.0578667922677338E-25</c:v>
                </c:pt>
                <c:pt idx="1775">
                  <c:v>5.8705116706142234E-25</c:v>
                </c:pt>
                <c:pt idx="1776">
                  <c:v>5.6889509882928648E-25</c:v>
                </c:pt>
                <c:pt idx="1777">
                  <c:v>5.5130055373541075E-25</c:v>
                </c:pt>
                <c:pt idx="1778">
                  <c:v>5.3425016523155932E-25</c:v>
                </c:pt>
                <c:pt idx="1779">
                  <c:v>5.17727103874696E-25</c:v>
                </c:pt>
                <c:pt idx="1780">
                  <c:v>5.0171506071561359E-25</c:v>
                </c:pt>
                <c:pt idx="1781">
                  <c:v>4.8619823120134085E-25</c:v>
                </c:pt>
                <c:pt idx="1782">
                  <c:v>4.711612995753932E-25</c:v>
                </c:pt>
                <c:pt idx="1783">
                  <c:v>4.5658942376045333E-25</c:v>
                </c:pt>
                <c:pt idx="1784">
                  <c:v>4.4246822070865717E-25</c:v>
                </c:pt>
                <c:pt idx="1785">
                  <c:v>4.287837522049132E-25</c:v>
                </c:pt>
                <c:pt idx="1786">
                  <c:v>4.1552251110929526E-25</c:v>
                </c:pt>
                <c:pt idx="1787">
                  <c:v>4.0267140802495462E-25</c:v>
                </c:pt>
                <c:pt idx="1788">
                  <c:v>3.902177583783138E-25</c:v>
                </c:pt>
                <c:pt idx="1789">
                  <c:v>3.7814926989889629E-25</c:v>
                </c:pt>
                <c:pt idx="1790">
                  <c:v>3.6645403048631814E-25</c:v>
                </c:pt>
                <c:pt idx="1791">
                  <c:v>3.5512049645255278E-25</c:v>
                </c:pt>
                <c:pt idx="1792">
                  <c:v>3.4413748112784368E-25</c:v>
                </c:pt>
                <c:pt idx="1793">
                  <c:v>3.334941438189873E-25</c:v>
                </c:pt>
                <c:pt idx="1794">
                  <c:v>3.2317997910911099E-25</c:v>
                </c:pt>
                <c:pt idx="1795">
                  <c:v>3.1318480648840149E-25</c:v>
                </c:pt>
                <c:pt idx="1796">
                  <c:v>3.0349876030551948E-25</c:v>
                </c:pt>
                <c:pt idx="1797">
                  <c:v>2.9411228002977143E-25</c:v>
                </c:pt>
                <c:pt idx="1798">
                  <c:v>2.850161008144921E-25</c:v>
                </c:pt>
                <c:pt idx="1799">
                  <c:v>2.7620124435223593E-25</c:v>
                </c:pt>
                <c:pt idx="1800">
                  <c:v>2.6765901001282869E-25</c:v>
                </c:pt>
                <c:pt idx="1801">
                  <c:v>2.5938096625547695E-25</c:v>
                </c:pt>
                <c:pt idx="1802">
                  <c:v>2.5135894230648086E-25</c:v>
                </c:pt>
                <c:pt idx="1803">
                  <c:v>2.435850200943502E-25</c:v>
                </c:pt>
                <c:pt idx="1804">
                  <c:v>2.3605152643433931E-25</c:v>
                </c:pt>
                <c:pt idx="1805">
                  <c:v>2.2875102545467896E-25</c:v>
                </c:pt>
                <c:pt idx="1806">
                  <c:v>2.216763112570789E-25</c:v>
                </c:pt>
                <c:pt idx="1807">
                  <c:v>2.1482040080419902E-25</c:v>
                </c:pt>
                <c:pt idx="1808">
                  <c:v>2.0817652702709672E-25</c:v>
                </c:pt>
                <c:pt idx="1809">
                  <c:v>2.0173813214585872E-25</c:v>
                </c:pt>
                <c:pt idx="1810">
                  <c:v>1.9549886119678613E-25</c:v>
                </c:pt>
                <c:pt idx="1811">
                  <c:v>1.8945255575979663E-25</c:v>
                </c:pt>
                <c:pt idx="1812">
                  <c:v>1.8359324787979457E-25</c:v>
                </c:pt>
                <c:pt idx="1813">
                  <c:v>1.7791515417605276E-25</c:v>
                </c:pt>
                <c:pt idx="1814">
                  <c:v>1.7241267013378164E-25</c:v>
                </c:pt>
                <c:pt idx="1815">
                  <c:v>1.6708036457223564E-25</c:v>
                </c:pt>
                <c:pt idx="1816">
                  <c:v>1.6191297428390847E-25</c:v>
                </c:pt>
                <c:pt idx="1817">
                  <c:v>1.5690539883953423E-25</c:v>
                </c:pt>
                <c:pt idx="1818">
                  <c:v>1.520526955537523E-25</c:v>
                </c:pt>
                <c:pt idx="1819">
                  <c:v>1.4735007460646119E-25</c:v>
                </c:pt>
                <c:pt idx="1820">
                  <c:v>1.42792894315079E-25</c:v>
                </c:pt>
                <c:pt idx="1821">
                  <c:v>1.3837665655299978E-25</c:v>
                </c:pt>
                <c:pt idx="1822">
                  <c:v>1.3409700230976276E-25</c:v>
                </c:pt>
                <c:pt idx="1823">
                  <c:v>1.299497073885243E-25</c:v>
                </c:pt>
                <c:pt idx="1824">
                  <c:v>1.2593067823659634E-25</c:v>
                </c:pt>
                <c:pt idx="1825">
                  <c:v>1.2203594790494862E-25</c:v>
                </c:pt>
                <c:pt idx="1826">
                  <c:v>1.1826167213265669E-25</c:v>
                </c:pt>
                <c:pt idx="1827">
                  <c:v>1.1460412555245745E-25</c:v>
                </c:pt>
                <c:pt idx="1828">
                  <c:v>1.110596980136609E-25</c:v>
                </c:pt>
                <c:pt idx="1829">
                  <c:v>1.0762489101877852E-25</c:v>
                </c:pt>
                <c:pt idx="1830">
                  <c:v>1.0429631427035836E-25</c:v>
                </c:pt>
                <c:pt idx="1831">
                  <c:v>1.0107068232462578E-25</c:v>
                </c:pt>
                <c:pt idx="1832">
                  <c:v>9.7944811348606989E-26</c:v>
                </c:pt>
                <c:pt idx="1833">
                  <c:v>9.4915615977561377E-26</c:v>
                </c:pt>
                <c:pt idx="1834">
                  <c:v>9.1980106269591568E-26</c:v>
                </c:pt>
                <c:pt idx="1835">
                  <c:v>8.9135384754447274E-26</c:v>
                </c:pt>
                <c:pt idx="1836">
                  <c:v>8.6378643573604914E-26</c:v>
                </c:pt>
                <c:pt idx="1837">
                  <c:v>8.3707161708792214E-26</c:v>
                </c:pt>
                <c:pt idx="1838">
                  <c:v>8.1118302296228283E-26</c:v>
                </c:pt>
                <c:pt idx="1839">
                  <c:v>7.8609510023932348E-26</c:v>
                </c:pt>
                <c:pt idx="1840">
                  <c:v>7.6178308609524872E-26</c:v>
                </c:pt>
                <c:pt idx="1841">
                  <c:v>7.3822298356028797E-26</c:v>
                </c:pt>
                <c:pt idx="1842">
                  <c:v>7.1539153783274855E-26</c:v>
                </c:pt>
                <c:pt idx="1843">
                  <c:v>6.932662133255102E-26</c:v>
                </c:pt>
                <c:pt idx="1844">
                  <c:v>6.7182517142249962E-26</c:v>
                </c:pt>
                <c:pt idx="1845">
                  <c:v>6.5104724892305058E-26</c:v>
                </c:pt>
                <c:pt idx="1846">
                  <c:v>6.3091193715292714E-26</c:v>
                </c:pt>
                <c:pt idx="1847">
                  <c:v>6.1139936172145433E-26</c:v>
                </c:pt>
                <c:pt idx="1848">
                  <c:v>5.9249026290462564E-26</c:v>
                </c:pt>
                <c:pt idx="1849">
                  <c:v>5.7416597663495979E-26</c:v>
                </c:pt>
                <c:pt idx="1850">
                  <c:v>5.5640841607931082E-26</c:v>
                </c:pt>
                <c:pt idx="1851">
                  <c:v>5.3920005378639723E-26</c:v>
                </c:pt>
                <c:pt idx="1852">
                  <c:v>5.2252390438646763E-26</c:v>
                </c:pt>
                <c:pt idx="1853">
                  <c:v>5.0636350782605982E-26</c:v>
                </c:pt>
                <c:pt idx="1854">
                  <c:v>4.9070291312121049E-26</c:v>
                </c:pt>
                <c:pt idx="1855">
                  <c:v>4.7552666261320937E-26</c:v>
                </c:pt>
                <c:pt idx="1856">
                  <c:v>4.6081977671121445E-26</c:v>
                </c:pt>
                <c:pt idx="1857">
                  <c:v>4.4656773910677694E-26</c:v>
                </c:pt>
                <c:pt idx="1858">
                  <c:v>4.3275648244565733E-26</c:v>
                </c:pt>
                <c:pt idx="1859">
                  <c:v>4.1937237444275062E-26</c:v>
                </c:pt>
                <c:pt idx="1860">
                  <c:v>4.064022044264424E-26</c:v>
                </c:pt>
                <c:pt idx="1861">
                  <c:v>3.9383317029915555E-26</c:v>
                </c:pt>
                <c:pt idx="1862">
                  <c:v>3.8165286590112045E-26</c:v>
                </c:pt>
                <c:pt idx="1863">
                  <c:v>3.6984926876498274E-26</c:v>
                </c:pt>
                <c:pt idx="1864">
                  <c:v>3.5841072824914381E-26</c:v>
                </c:pt>
                <c:pt idx="1865">
                  <c:v>3.4732595403807136E-26</c:v>
                </c:pt>
                <c:pt idx="1866">
                  <c:v>3.3658400499830643E-26</c:v>
                </c:pt>
                <c:pt idx="1867">
                  <c:v>3.2617427837910111E-26</c:v>
                </c:pt>
                <c:pt idx="1868">
                  <c:v>3.1608649934705352E-26</c:v>
                </c:pt>
                <c:pt idx="1869">
                  <c:v>3.0631071084444257E-26</c:v>
                </c:pt>
                <c:pt idx="1870">
                  <c:v>2.9683726376117689E-26</c:v>
                </c:pt>
                <c:pt idx="1871">
                  <c:v>2.8765680741072424E-26</c:v>
                </c:pt>
                <c:pt idx="1872">
                  <c:v>2.7876028030060574E-26</c:v>
                </c:pt>
                <c:pt idx="1873">
                  <c:v>2.7013890118831863E-26</c:v>
                </c:pt>
                <c:pt idx="1874">
                  <c:v>2.6178416041387901E-26</c:v>
                </c:pt>
                <c:pt idx="1875">
                  <c:v>2.5368781150044689E-26</c:v>
                </c:pt>
                <c:pt idx="1876">
                  <c:v>2.4584186301469336E-26</c:v>
                </c:pt>
                <c:pt idx="1877">
                  <c:v>2.382385706789434E-26</c:v>
                </c:pt>
                <c:pt idx="1878">
                  <c:v>2.3087042972723507E-26</c:v>
                </c:pt>
                <c:pt idx="1879">
                  <c:v>2.2373016749780561E-26</c:v>
                </c:pt>
                <c:pt idx="1880">
                  <c:v>2.1681073625467984E-26</c:v>
                </c:pt>
                <c:pt idx="1881">
                  <c:v>2.1010530623125611E-26</c:v>
                </c:pt>
                <c:pt idx="1882">
                  <c:v>2.0360725888903684E-26</c:v>
                </c:pt>
                <c:pt idx="1883">
                  <c:v>1.9731018038487034E-26</c:v>
                </c:pt>
                <c:pt idx="1884">
                  <c:v>1.9120785524020721E-26</c:v>
                </c:pt>
                <c:pt idx="1885">
                  <c:v>1.8529426020616629E-26</c:v>
                </c:pt>
                <c:pt idx="1886">
                  <c:v>1.7956355831834548E-26</c:v>
                </c:pt>
                <c:pt idx="1887">
                  <c:v>1.7401009313548414E-26</c:v>
                </c:pt>
                <c:pt idx="1888">
                  <c:v>1.6862838315632943E-26</c:v>
                </c:pt>
                <c:pt idx="1889">
                  <c:v>1.6341311640916232E-26</c:v>
                </c:pt>
                <c:pt idx="1890">
                  <c:v>1.5835914520865603E-26</c:v>
                </c:pt>
                <c:pt idx="1891">
                  <c:v>1.5346148107490786E-26</c:v>
                </c:pt>
                <c:pt idx="1892">
                  <c:v>1.4871528980959158E-26</c:v>
                </c:pt>
                <c:pt idx="1893">
                  <c:v>1.4411588672440375E-26</c:v>
                </c:pt>
                <c:pt idx="1894">
                  <c:v>1.3965873201708697E-26</c:v>
                </c:pt>
                <c:pt idx="1895">
                  <c:v>1.3533942629045255E-26</c:v>
                </c:pt>
                <c:pt idx="1896">
                  <c:v>1.3115370620998878E-26</c:v>
                </c:pt>
                <c:pt idx="1897">
                  <c:v>1.2709744029578376E-26</c:v>
                </c:pt>
                <c:pt idx="1898">
                  <c:v>1.2316662484456491E-26</c:v>
                </c:pt>
                <c:pt idx="1899">
                  <c:v>1.193573799778967E-26</c:v>
                </c:pt>
                <c:pt idx="1900">
                  <c:v>1.156659458125662E-26</c:v>
                </c:pt>
                <c:pt idx="1901">
                  <c:v>1.1208867874942411E-26</c:v>
                </c:pt>
                <c:pt idx="1902">
                  <c:v>1.0862204787700472E-26</c:v>
                </c:pt>
                <c:pt idx="1903">
                  <c:v>1.0526263148636684E-26</c:v>
                </c:pt>
                <c:pt idx="1904">
                  <c:v>1.0200711369372179E-26</c:v>
                </c:pt>
                <c:pt idx="1905">
                  <c:v>9.8852281167525486E-27</c:v>
                </c:pt>
                <c:pt idx="1906">
                  <c:v>9.5795019956779788E-27</c:v>
                </c:pt>
                <c:pt idx="1907">
                  <c:v>9.2832312417434196E-27</c:v>
                </c:pt>
                <c:pt idx="1908">
                  <c:v>8.996123423384966E-27</c:v>
                </c:pt>
                <c:pt idx="1909">
                  <c:v>8.7178951532371939E-27</c:v>
                </c:pt>
                <c:pt idx="1910">
                  <c:v>8.4482718084185032E-27</c:v>
                </c:pt>
                <c:pt idx="1911">
                  <c:v>8.1869872594666941E-27</c:v>
                </c:pt>
                <c:pt idx="1912">
                  <c:v>7.9337836076578932E-27</c:v>
                </c:pt>
                <c:pt idx="1913">
                  <c:v>7.6884109304503559E-27</c:v>
                </c:pt>
                <c:pt idx="1914">
                  <c:v>7.4506270347999945E-27</c:v>
                </c:pt>
                <c:pt idx="1915">
                  <c:v>7.2201972181058347E-27</c:v>
                </c:pt>
                <c:pt idx="1916">
                  <c:v>6.9968940365490546E-27</c:v>
                </c:pt>
                <c:pt idx="1917">
                  <c:v>6.7804970805962901E-27</c:v>
                </c:pt>
                <c:pt idx="1918">
                  <c:v>6.5707927574460754E-27</c:v>
                </c:pt>
                <c:pt idx="1919">
                  <c:v>6.3675740802043798E-27</c:v>
                </c:pt>
                <c:pt idx="1920">
                  <c:v>6.1706404635792718E-27</c:v>
                </c:pt>
                <c:pt idx="1921">
                  <c:v>5.9797975258953969E-27</c:v>
                </c:pt>
                <c:pt idx="1922">
                  <c:v>5.7948568972309878E-27</c:v>
                </c:pt>
                <c:pt idx="1923">
                  <c:v>5.6156360334887908E-27</c:v>
                </c:pt>
                <c:pt idx="1924">
                  <c:v>5.4419580362176969E-27</c:v>
                </c:pt>
                <c:pt idx="1925">
                  <c:v>5.2736514780064755E-27</c:v>
                </c:pt>
                <c:pt idx="1926">
                  <c:v>5.1105502332776408E-27</c:v>
                </c:pt>
                <c:pt idx="1927">
                  <c:v>4.952493314314972E-27</c:v>
                </c:pt>
                <c:pt idx="1928">
                  <c:v>4.7993247123615891E-27</c:v>
                </c:pt>
                <c:pt idx="1929">
                  <c:v>4.6508932436328757E-27</c:v>
                </c:pt>
                <c:pt idx="1930">
                  <c:v>4.5070524000919538E-27</c:v>
                </c:pt>
                <c:pt idx="1931">
                  <c:v>4.367660204840054E-27</c:v>
                </c:pt>
                <c:pt idx="1932">
                  <c:v>4.232579071979281E-27</c:v>
                </c:pt>
                <c:pt idx="1933">
                  <c:v>4.1016756708099772E-27</c:v>
                </c:pt>
                <c:pt idx="1934">
                  <c:v>3.974820794227202E-27</c:v>
                </c:pt>
                <c:pt idx="1935">
                  <c:v>3.8518892311885623E-27</c:v>
                </c:pt>
                <c:pt idx="1936">
                  <c:v>3.7327596431252925E-27</c:v>
                </c:pt>
                <c:pt idx="1937">
                  <c:v>3.6173144441761007E-27</c:v>
                </c:pt>
                <c:pt idx="1938">
                  <c:v>3.5054396851251659E-27</c:v>
                </c:pt>
                <c:pt idx="1939">
                  <c:v>3.3970249409294347E-27</c:v>
                </c:pt>
                <c:pt idx="1940">
                  <c:v>3.2919632017244144E-27</c:v>
                </c:pt>
                <c:pt idx="1941">
                  <c:v>3.1901507672012262E-27</c:v>
                </c:pt>
                <c:pt idx="1942">
                  <c:v>3.0914871442498623E-27</c:v>
                </c:pt>
                <c:pt idx="1943">
                  <c:v>2.9958749477683394E-27</c:v>
                </c:pt>
                <c:pt idx="1944">
                  <c:v>2.9032198045396784E-27</c:v>
                </c:pt>
                <c:pt idx="1945">
                  <c:v>2.8134302600814397E-27</c:v>
                </c:pt>
                <c:pt idx="1946">
                  <c:v>2.726417688376491E-27</c:v>
                </c:pt>
                <c:pt idx="1947">
                  <c:v>2.6420962043953736E-27</c:v>
                </c:pt>
                <c:pt idx="1948">
                  <c:v>2.5603825793241334E-27</c:v>
                </c:pt>
                <c:pt idx="1949">
                  <c:v>2.4811961584142031E-27</c:v>
                </c:pt>
                <c:pt idx="1950">
                  <c:v>2.4044587813726404E-27</c:v>
                </c:pt>
                <c:pt idx="1951">
                  <c:v>2.3300947052146894E-27</c:v>
                </c:pt>
                <c:pt idx="1952">
                  <c:v>2.2580305295023878E-27</c:v>
                </c:pt>
                <c:pt idx="1953">
                  <c:v>2.1881951238952275E-27</c:v>
                </c:pt>
                <c:pt idx="1954">
                  <c:v>2.1205195579414852E-27</c:v>
                </c:pt>
                <c:pt idx="1955">
                  <c:v>2.0549370330411709E-27</c:v>
                </c:pt>
                <c:pt idx="1956">
                  <c:v>1.991382816512813E-27</c:v>
                </c:pt>
                <c:pt idx="1957">
                  <c:v>1.9297941776997764E-27</c:v>
                </c:pt>
                <c:pt idx="1958">
                  <c:v>1.8701103260524295E-27</c:v>
                </c:pt>
                <c:pt idx="1959">
                  <c:v>1.8122723511253053E-27</c:v>
                </c:pt>
                <c:pt idx="1960">
                  <c:v>1.7562231644301207E-27</c:v>
                </c:pt>
                <c:pt idx="1961">
                  <c:v>1.7019074430870186E-27</c:v>
                </c:pt>
                <c:pt idx="1962">
                  <c:v>1.6492715752185394E-27</c:v>
                </c:pt>
                <c:pt idx="1963">
                  <c:v>1.5982636070325843E-27</c:v>
                </c:pt>
                <c:pt idx="1964">
                  <c:v>1.5488331915417535E-27</c:v>
                </c:pt>
                <c:pt idx="1965">
                  <c:v>1.5009315388687882E-27</c:v>
                </c:pt>
                <c:pt idx="1966">
                  <c:v>1.4545113680889977E-27</c:v>
                </c:pt>
                <c:pt idx="1967">
                  <c:v>1.4095268605619323E-27</c:v>
                </c:pt>
                <c:pt idx="1968">
                  <c:v>1.3659336147065424E-27</c:v>
                </c:pt>
                <c:pt idx="1969">
                  <c:v>1.3236886021749767E-27</c:v>
                </c:pt>
                <c:pt idx="1970">
                  <c:v>1.2827501253817258E-27</c:v>
                </c:pt>
                <c:pt idx="1971">
                  <c:v>1.2430777763464671E-27</c:v>
                </c:pt>
                <c:pt idx="1972">
                  <c:v>1.2046323968096664E-27</c:v>
                </c:pt>
                <c:pt idx="1973">
                  <c:v>1.1673760395817209E-27</c:v>
                </c:pt>
                <c:pt idx="1974">
                  <c:v>1.1312719310875571E-27</c:v>
                </c:pt>
                <c:pt idx="1975">
                  <c:v>1.0962844350695536E-27</c:v>
                </c:pt>
                <c:pt idx="1976">
                  <c:v>1.0623790174130416E-27</c:v>
                </c:pt>
                <c:pt idx="1977">
                  <c:v>1.0295222120597827E-27</c:v>
                </c:pt>
                <c:pt idx="1978">
                  <c:v>9.9768158797546775E-28</c:v>
                </c:pt>
                <c:pt idx="1979">
                  <c:v>9.6682571713902132E-28</c:v>
                </c:pt>
                <c:pt idx="1980">
                  <c:v>9.3692414352180512E-28</c:v>
                </c:pt>
                <c:pt idx="1981">
                  <c:v>9.0794735302623093E-28</c:v>
                </c:pt>
                <c:pt idx="1982">
                  <c:v>8.7986674435415243E-28</c:v>
                </c:pt>
                <c:pt idx="1983">
                  <c:v>8.5265460077620379E-28</c:v>
                </c:pt>
                <c:pt idx="1984">
                  <c:v>8.2628406277414831E-28</c:v>
                </c:pt>
                <c:pt idx="1985">
                  <c:v>8.0072910152953897E-28</c:v>
                </c:pt>
                <c:pt idx="1986">
                  <c:v>7.7596449323210573E-28</c:v>
                </c:pt>
                <c:pt idx="1987">
                  <c:v>7.519657941828183E-28</c:v>
                </c:pt>
                <c:pt idx="1988">
                  <c:v>7.2870931666697159E-28</c:v>
                </c:pt>
                <c:pt idx="1989">
                  <c:v>7.061721055733816E-28</c:v>
                </c:pt>
                <c:pt idx="1990">
                  <c:v>6.8433191573676782E-28</c:v>
                </c:pt>
                <c:pt idx="1991">
                  <c:v>6.631671899808525E-28</c:v>
                </c:pt>
                <c:pt idx="1992">
                  <c:v>6.4265703784048702E-28</c:v>
                </c:pt>
                <c:pt idx="1993">
                  <c:v>6.2278121494194231E-28</c:v>
                </c:pt>
                <c:pt idx="1994">
                  <c:v>6.0352010302084912E-28</c:v>
                </c:pt>
                <c:pt idx="1995">
                  <c:v>5.848546905581426E-28</c:v>
                </c:pt>
                <c:pt idx="1996">
                  <c:v>5.6676655401492752E-28</c:v>
                </c:pt>
                <c:pt idx="1997">
                  <c:v>5.4923783964766538E-28</c:v>
                </c:pt>
                <c:pt idx="1998">
                  <c:v>5.3225124588577101E-28</c:v>
                </c:pt>
                <c:pt idx="1999">
                  <c:v>5.1579000625428526E-28</c:v>
                </c:pt>
                <c:pt idx="2000">
                  <c:v>4.9983787282461288E-28</c:v>
                </c:pt>
                <c:pt idx="2001">
                  <c:v>4.8437910017718222E-28</c:v>
                </c:pt>
                <c:pt idx="2002">
                  <c:v>4.6939842986004554E-28</c:v>
                </c:pt>
                <c:pt idx="2003">
                  <c:v>4.5488107532814203E-28</c:v>
                </c:pt>
                <c:pt idx="2004">
                  <c:v>4.4081270734838009E-28</c:v>
                </c:pt>
                <c:pt idx="2005">
                  <c:v>4.2717943985608954E-28</c:v>
                </c:pt>
                <c:pt idx="2006">
                  <c:v>4.1396781624886996E-28</c:v>
                </c:pt>
                <c:pt idx="2007">
                  <c:v>4.0116479610439575E-28</c:v>
                </c:pt>
                <c:pt idx="2008">
                  <c:v>3.8875774230896359E-28</c:v>
                </c:pt>
                <c:pt idx="2009">
                  <c:v>3.7673440858412708E-28</c:v>
                </c:pt>
                <c:pt idx="2010">
                  <c:v>3.6508292739912989E-28</c:v>
                </c:pt>
                <c:pt idx="2011">
                  <c:v>3.5379179825713728E-28</c:v>
                </c:pt>
                <c:pt idx="2012">
                  <c:v>3.4284987634378311E-28</c:v>
                </c:pt>
                <c:pt idx="2013">
                  <c:v>3.3224636152677603E-28</c:v>
                </c:pt>
                <c:pt idx="2014">
                  <c:v>3.2197078769569765E-28</c:v>
                </c:pt>
                <c:pt idx="2015">
                  <c:v>3.1201301243154026E-28</c:v>
                </c:pt>
                <c:pt idx="2016">
                  <c:v>3.0236320699570746E-28</c:v>
                </c:pt>
                <c:pt idx="2017">
                  <c:v>2.9301184662863346E-28</c:v>
                </c:pt>
                <c:pt idx="2018">
                  <c:v>2.8394970114846037E-28</c:v>
                </c:pt>
                <c:pt idx="2019">
                  <c:v>2.7516782584046784E-28</c:v>
                </c:pt>
                <c:pt idx="2020">
                  <c:v>2.6665755262823941E-28</c:v>
                </c:pt>
                <c:pt idx="2021">
                  <c:v>2.5841048151795216E-28</c:v>
                </c:pt>
                <c:pt idx="2022">
                  <c:v>2.5041847230719591E-28</c:v>
                </c:pt>
                <c:pt idx="2023">
                  <c:v>2.4267363655027797E-28</c:v>
                </c:pt>
                <c:pt idx="2024">
                  <c:v>2.3516832977199098E-28</c:v>
                </c:pt>
                <c:pt idx="2025">
                  <c:v>2.2789514392219274E-28</c:v>
                </c:pt>
                <c:pt idx="2026">
                  <c:v>2.2084690006376143E-28</c:v>
                </c:pt>
                <c:pt idx="2027">
                  <c:v>2.1401664128668651E-28</c:v>
                </c:pt>
                <c:pt idx="2028">
                  <c:v>2.0739762584129526E-28</c:v>
                </c:pt>
                <c:pt idx="2029">
                  <c:v>2.0098332048388097E-28</c:v>
                </c:pt>
                <c:pt idx="2030">
                  <c:v>1.9476739402811296E-28</c:v>
                </c:pt>
                <c:pt idx="2031">
                  <c:v>1.8874371109588821E-28</c:v>
                </c:pt>
                <c:pt idx="2032">
                  <c:v>1.8290632606146762E-28</c:v>
                </c:pt>
                <c:pt idx="2033">
                  <c:v>1.7724947718288496E-28</c:v>
                </c:pt>
                <c:pt idx="2034">
                  <c:v>1.7176758091487599E-28</c:v>
                </c:pt>
                <c:pt idx="2035">
                  <c:v>1.6645522639768769E-28</c:v>
                </c:pt>
                <c:pt idx="2036">
                  <c:v>1.6130717011632351E-28</c:v>
                </c:pt>
                <c:pt idx="2037">
                  <c:v>1.5631833072498822E-28</c:v>
                </c:pt>
                <c:pt idx="2038">
                  <c:v>1.5148378403158193E-28</c:v>
                </c:pt>
                <c:pt idx="2039">
                  <c:v>1.4679875813731878E-28</c:v>
                </c:pt>
                <c:pt idx="2040">
                  <c:v>1.4225862872666435E-28</c:v>
                </c:pt>
                <c:pt idx="2041">
                  <c:v>1.3785891450294561E-28</c:v>
                </c:pt>
                <c:pt idx="2042">
                  <c:v>1.3359527276511674E-28</c:v>
                </c:pt>
                <c:pt idx="2043">
                  <c:v>1.2946349512134445E-28</c:v>
                </c:pt>
                <c:pt idx="2044">
                  <c:v>1.2545950333514208E-28</c:v>
                </c:pt>
                <c:pt idx="2045">
                  <c:v>1.2157934529998241E-28</c:v>
                </c:pt>
                <c:pt idx="2046">
                  <c:v>1.1781919113840415E-28</c:v>
                </c:pt>
                <c:pt idx="2047">
                  <c:v>1.1417532942176339E-28</c:v>
                </c:pt>
                <c:pt idx="2048">
                  <c:v>1.1064416350689909E-28</c:v>
                </c:pt>
                <c:pt idx="2049">
                  <c:v>1.0722220798609823E-28</c:v>
                </c:pt>
                <c:pt idx="2050">
                  <c:v>1.039060852468471E-28</c:v>
                </c:pt>
                <c:pt idx="2051">
                  <c:v>1.0069252213799501E-28</c:v>
                </c:pt>
                <c:pt idx="2052">
                  <c:v>9.7578346739018921E-29</c:v>
                </c:pt>
                <c:pt idx="2053">
                  <c:v>9.4560485229193024E-29</c:v>
                </c:pt>
                <c:pt idx="2054">
                  <c:v>9.1635958853614139E-29</c:v>
                </c:pt>
                <c:pt idx="2055">
                  <c:v>8.8801880983039512E-29</c:v>
                </c:pt>
                <c:pt idx="2056">
                  <c:v>8.6055454264664983E-29</c:v>
                </c:pt>
                <c:pt idx="2057">
                  <c:v>8.3393967861022607E-29</c:v>
                </c:pt>
                <c:pt idx="2058">
                  <c:v>8.0814794774266451E-29</c:v>
                </c:pt>
                <c:pt idx="2059">
                  <c:v>7.8315389253222481E-29</c:v>
                </c:pt>
                <c:pt idx="2060">
                  <c:v>7.5893284280626958E-29</c:v>
                </c:pt>
                <c:pt idx="2061">
                  <c:v>7.3546089138067802E-29</c:v>
                </c:pt>
                <c:pt idx="2062">
                  <c:v>7.1271487046257121E-29</c:v>
                </c:pt>
                <c:pt idx="2063">
                  <c:v>6.9067232878268169E-29</c:v>
                </c:pt>
                <c:pt idx="2064">
                  <c:v>6.6931150943502611E-29</c:v>
                </c:pt>
                <c:pt idx="2065">
                  <c:v>6.4861132840194414E-29</c:v>
                </c:pt>
                <c:pt idx="2066">
                  <c:v>6.2855135374325737E-29</c:v>
                </c:pt>
                <c:pt idx="2067">
                  <c:v>6.0911178542914206E-29</c:v>
                </c:pt>
                <c:pt idx="2068">
                  <c:v>5.9027343579668132E-29</c:v>
                </c:pt>
                <c:pt idx="2069">
                  <c:v>5.7201771061076592E-29</c:v>
                </c:pt>
                <c:pt idx="2070">
                  <c:v>5.5432659071089706E-29</c:v>
                </c:pt>
                <c:pt idx="2071">
                  <c:v>5.3718261422548186E-29</c:v>
                </c:pt>
                <c:pt idx="2072">
                  <c:v>5.2056885933624796E-29</c:v>
                </c:pt>
                <c:pt idx="2073">
                  <c:v>5.0446892757570473E-29</c:v>
                </c:pt>
                <c:pt idx="2074">
                  <c:v>4.8886692764117316E-29</c:v>
                </c:pt>
                <c:pt idx="2075">
                  <c:v>4.7374745970940922E-29</c:v>
                </c:pt>
                <c:pt idx="2076">
                  <c:v>4.5909560023634353E-29</c:v>
                </c:pt>
                <c:pt idx="2077">
                  <c:v>4.4489688722689612E-29</c:v>
                </c:pt>
                <c:pt idx="2078">
                  <c:v>4.3113730596042523E-29</c:v>
                </c:pt>
                <c:pt idx="2079">
                  <c:v>4.1780327515758814E-29</c:v>
                </c:pt>
                <c:pt idx="2080">
                  <c:v>4.0488163357505969E-29</c:v>
                </c:pt>
                <c:pt idx="2081">
                  <c:v>3.9235962701483773E-29</c:v>
                </c:pt>
                <c:pt idx="2082">
                  <c:v>3.8022489573531874E-29</c:v>
                </c:pt>
                <c:pt idx="2083">
                  <c:v>3.6846546225171837E-29</c:v>
                </c:pt>
                <c:pt idx="2084">
                  <c:v>3.5706971951379578E-29</c:v>
                </c:pt>
                <c:pt idx="2085">
                  <c:v>3.4602641944921663E-29</c:v>
                </c:pt>
                <c:pt idx="2086">
                  <c:v>3.3532466186121796E-29</c:v>
                </c:pt>
                <c:pt idx="2087">
                  <c:v>3.2495388366969015E-29</c:v>
                </c:pt>
                <c:pt idx="2088">
                  <c:v>3.149038484849573E-29</c:v>
                </c:pt>
                <c:pt idx="2089">
                  <c:v>3.0516463650403959E-29</c:v>
                </c:pt>
                <c:pt idx="2090">
                  <c:v>2.9572663471939472E-29</c:v>
                </c:pt>
                <c:pt idx="2091">
                  <c:v>2.8658052743047987E-29</c:v>
                </c:pt>
                <c:pt idx="2092">
                  <c:v>2.7771728704876699E-29</c:v>
                </c:pt>
                <c:pt idx="2093">
                  <c:v>2.6912816518714163E-29</c:v>
                </c:pt>
                <c:pt idx="2094">
                  <c:v>2.6080468402486474E-29</c:v>
                </c:pt>
                <c:pt idx="2095">
                  <c:v>2.5273862793963117E-29</c:v>
                </c:pt>
                <c:pt idx="2096">
                  <c:v>2.4492203539841029E-29</c:v>
                </c:pt>
                <c:pt idx="2097">
                  <c:v>2.373471910990498E-29</c:v>
                </c:pt>
                <c:pt idx="2098">
                  <c:v>2.3000661835498739E-29</c:v>
                </c:pt>
                <c:pt idx="2099">
                  <c:v>2.2289307171543185E-29</c:v>
                </c:pt>
                <c:pt idx="2100">
                  <c:v>2.1599952981380538E-29</c:v>
                </c:pt>
                <c:pt idx="2101">
                  <c:v>2.0931918843736529E-29</c:v>
                </c:pt>
                <c:pt idx="2102">
                  <c:v>2.0284545381115113E-29</c:v>
                </c:pt>
                <c:pt idx="2103">
                  <c:v>1.965719360896695E-29</c:v>
                </c:pt>
                <c:pt idx="2104">
                  <c:v>1.9049244304985261E-29</c:v>
                </c:pt>
                <c:pt idx="2105">
                  <c:v>1.8460097397905134E-29</c:v>
                </c:pt>
                <c:pt idx="2106">
                  <c:v>1.788917137521102E-29</c:v>
                </c:pt>
                <c:pt idx="2107">
                  <c:v>1.7335902709158281E-29</c:v>
                </c:pt>
                <c:pt idx="2108">
                  <c:v>1.6799745300548131E-29</c:v>
                </c:pt>
                <c:pt idx="2109">
                  <c:v>1.6280169939705222E-29</c:v>
                </c:pt>
                <c:pt idx="2110">
                  <c:v>1.5776663784124532E-29</c:v>
                </c:pt>
                <c:pt idx="2111">
                  <c:v>1.5288729852276771E-29</c:v>
                </c:pt>
                <c:pt idx="2112">
                  <c:v>1.4815886533064826E-29</c:v>
                </c:pt>
                <c:pt idx="2113">
                  <c:v>1.4357667110453878E-29</c:v>
                </c:pt>
                <c:pt idx="2114">
                  <c:v>1.3913619302804298E-29</c:v>
                </c:pt>
                <c:pt idx="2115">
                  <c:v>1.3483304816449987E-29</c:v>
                </c:pt>
                <c:pt idx="2116">
                  <c:v>1.3066298913084506E-29</c:v>
                </c:pt>
                <c:pt idx="2117">
                  <c:v>1.2662189990526694E-29</c:v>
                </c:pt>
                <c:pt idx="2118">
                  <c:v>1.2270579176452169E-29</c:v>
                </c:pt>
                <c:pt idx="2119">
                  <c:v>1.189107993468977E-29</c:v>
                </c:pt>
                <c:pt idx="2120">
                  <c:v>1.152331768369441E-29</c:v>
                </c:pt>
                <c:pt idx="2121">
                  <c:v>1.1166929426818855E-29</c:v>
                </c:pt>
                <c:pt idx="2122">
                  <c:v>1.0821563394021919E-29</c:v>
                </c:pt>
                <c:pt idx="2123">
                  <c:v>1.0486878694656126E-29</c:v>
                </c:pt>
                <c:pt idx="2124">
                  <c:v>1.0162544980994621E-29</c:v>
                </c:pt>
                <c:pt idx="2125">
                  <c:v>9.8482421221642166E-30</c:v>
                </c:pt>
                <c:pt idx="2126">
                  <c:v>9.5436598881628999E-30</c:v>
                </c:pt>
                <c:pt idx="2127">
                  <c:v>9.2484976436499038E-30</c:v>
                </c:pt>
                <c:pt idx="2128">
                  <c:v>8.9624640512061224E-30</c:v>
                </c:pt>
                <c:pt idx="2129">
                  <c:v>8.6852767837720694E-30</c:v>
                </c:pt>
                <c:pt idx="2130">
                  <c:v>8.4166622459788277E-30</c:v>
                </c:pt>
                <c:pt idx="2131">
                  <c:v>8.1563553040987873E-30</c:v>
                </c:pt>
                <c:pt idx="2132">
                  <c:v>7.9040990243471104E-30</c:v>
                </c:pt>
                <c:pt idx="2133">
                  <c:v>7.6596444192775281E-30</c:v>
                </c:pt>
                <c:pt idx="2134">
                  <c:v>7.4227502020213645E-30</c:v>
                </c:pt>
                <c:pt idx="2135">
                  <c:v>7.193182548127356E-30</c:v>
                </c:pt>
                <c:pt idx="2136">
                  <c:v>6.9707148647671864E-30</c:v>
                </c:pt>
                <c:pt idx="2137">
                  <c:v>6.7551275670790315E-30</c:v>
                </c:pt>
                <c:pt idx="2138">
                  <c:v>6.5462078614277793E-30</c:v>
                </c:pt>
                <c:pt idx="2139">
                  <c:v>6.3437495353693445E-30</c:v>
                </c:pt>
                <c:pt idx="2140">
                  <c:v>6.1475527541104627E-30</c:v>
                </c:pt>
                <c:pt idx="2141">
                  <c:v>5.9574238632626374E-30</c:v>
                </c:pt>
                <c:pt idx="2142">
                  <c:v>5.7731751976980937E-30</c:v>
                </c:pt>
                <c:pt idx="2143">
                  <c:v>5.5946248963160371E-30</c:v>
                </c:pt>
                <c:pt idx="2144">
                  <c:v>5.4215967225382735E-30</c:v>
                </c:pt>
                <c:pt idx="2145">
                  <c:v>5.2539198903564402E-30</c:v>
                </c:pt>
                <c:pt idx="2146">
                  <c:v>5.0914288957587394E-30</c:v>
                </c:pt>
                <c:pt idx="2147">
                  <c:v>4.9339633533713368E-30</c:v>
                </c:pt>
                <c:pt idx="2148">
                  <c:v>4.7813678381506412E-30</c:v>
                </c:pt>
                <c:pt idx="2149">
                  <c:v>4.6334917319724219E-30</c:v>
                </c:pt>
                <c:pt idx="2150">
                  <c:v>4.4901890749657871E-30</c:v>
                </c:pt>
                <c:pt idx="2151">
                  <c:v>4.351318421444441E-30</c:v>
                </c:pt>
                <c:pt idx="2152">
                  <c:v>4.2167427002939766E-30</c:v>
                </c:pt>
                <c:pt idx="2153">
                  <c:v>4.0863290796770345E-30</c:v>
                </c:pt>
                <c:pt idx="2154">
                  <c:v>3.9599488359224651E-30</c:v>
                </c:pt>
                <c:pt idx="2155">
                  <c:v>3.8374772264702874E-30</c:v>
                </c:pt>
                <c:pt idx="2156">
                  <c:v>3.718793366745064E-30</c:v>
                </c:pt>
                <c:pt idx="2157">
                  <c:v>3.6037801108378684E-30</c:v>
                </c:pt>
                <c:pt idx="2158">
                  <c:v>3.492323935878667E-30</c:v>
                </c:pt>
                <c:pt idx="2159">
                  <c:v>3.3843148299843007E-30</c:v>
                </c:pt>
                <c:pt idx="2160">
                  <c:v>3.2796461836722335E-30</c:v>
                </c:pt>
                <c:pt idx="2161">
                  <c:v>3.1782146846325592E-30</c:v>
                </c:pt>
                <c:pt idx="2162">
                  <c:v>3.0799202157544476E-30</c:v>
                </c:pt>
                <c:pt idx="2163">
                  <c:v>2.9846657563063936E-30</c:v>
                </c:pt>
                <c:pt idx="2164">
                  <c:v>2.8923572861727562E-30</c:v>
                </c:pt>
                <c:pt idx="2165">
                  <c:v>2.8029036930518259E-30</c:v>
                </c:pt>
                <c:pt idx="2166">
                  <c:v>2.7162166825244426E-30</c:v>
                </c:pt>
                <c:pt idx="2167">
                  <c:v>2.632210690903561E-30</c:v>
                </c:pt>
                <c:pt idx="2168">
                  <c:v>2.5508028007793717E-30</c:v>
                </c:pt>
                <c:pt idx="2169">
                  <c:v>2.4719126591763683E-30</c:v>
                </c:pt>
                <c:pt idx="2170">
                  <c:v>2.3954623982416159E-30</c:v>
                </c:pt>
                <c:pt idx="2171">
                  <c:v>2.3213765583859394E-30</c:v>
                </c:pt>
                <c:pt idx="2172">
                  <c:v>2.2495820138021697E-30</c:v>
                </c:pt>
                <c:pt idx="2173">
                  <c:v>2.1800079002869583E-30</c:v>
                </c:pt>
                <c:pt idx="2174">
                  <c:v>2.1125855452947349E-30</c:v>
                </c:pt>
                <c:pt idx="2175">
                  <c:v>2.0472484001552078E-30</c:v>
                </c:pt>
                <c:pt idx="2176">
                  <c:v>1.9839319743870741E-30</c:v>
                </c:pt>
                <c:pt idx="2177">
                  <c:v>1.9225737720429721E-30</c:v>
                </c:pt>
                <c:pt idx="2178">
                  <c:v>1.8631132300236722E-30</c:v>
                </c:pt>
                <c:pt idx="2179">
                  <c:v>1.8054916582996298E-30</c:v>
                </c:pt>
                <c:pt idx="2180">
                  <c:v>1.7496521819815157E-30</c:v>
                </c:pt>
                <c:pt idx="2181">
                  <c:v>1.6955396851823548E-30</c:v>
                </c:pt>
                <c:pt idx="2182">
                  <c:v>1.6431007566157334E-30</c:v>
                </c:pt>
                <c:pt idx="2183">
                  <c:v>1.5922836368768762E-30</c:v>
                </c:pt>
                <c:pt idx="2184">
                  <c:v>1.543038167353742E-30</c:v>
                </c:pt>
                <c:pt idx="2185">
                  <c:v>1.4953157407184168E-30</c:v>
                </c:pt>
                <c:pt idx="2186">
                  <c:v>1.449069252949769E-30</c:v>
                </c:pt>
                <c:pt idx="2187">
                  <c:v>1.4042530568397298E-30</c:v>
                </c:pt>
                <c:pt idx="2188">
                  <c:v>1.3608229169376219E-30</c:v>
                </c:pt>
                <c:pt idx="2189">
                  <c:v>1.3187359658879477E-30</c:v>
                </c:pt>
                <c:pt idx="2190">
                  <c:v>1.2779506621184313E-30</c:v>
                </c:pt>
                <c:pt idx="2191">
                  <c:v>1.2384267488369455E-30</c:v>
                </c:pt>
                <c:pt idx="2192">
                  <c:v>1.2001252142962122E-30</c:v>
                </c:pt>
                <c:pt idx="2193">
                  <c:v>1.1630082532876093E-30</c:v>
                </c:pt>
                <c:pt idx="2194">
                  <c:v>1.1270392298259416E-30</c:v>
                </c:pt>
                <c:pt idx="2195">
                  <c:v>1.0921826409881286E-30</c:v>
                </c:pt>
                <c:pt idx="2196">
                  <c:v>1.0584040818703601E-30</c:v>
                </c:pt>
                <c:pt idx="2197">
                  <c:v>1.0256702116290236E-30</c:v>
                </c:pt>
                <c:pt idx="2198">
                  <c:v>9.9394872057190482E-31</c:v>
                </c:pt>
                <c:pt idx="2199">
                  <c:v>9.6320829826717655E-31</c:v>
                </c:pt>
                <c:pt idx="2200">
                  <c:v>9.3341860263871225E-31</c:v>
                </c:pt>
                <c:pt idx="2201">
                  <c:v>9.0455023001714133E-31</c:v>
                </c:pt>
                <c:pt idx="2202">
                  <c:v>8.7657468611728446E-31</c:v>
                </c:pt>
                <c:pt idx="2203">
                  <c:v>8.4946435791305329E-31</c:v>
                </c:pt>
                <c:pt idx="2204">
                  <c:v>8.2319248638225921E-31</c:v>
                </c:pt>
                <c:pt idx="2205">
                  <c:v>7.9773314009434454E-31</c:v>
                </c:pt>
                <c:pt idx="2206">
                  <c:v>7.7306118961498061E-31</c:v>
                </c:pt>
                <c:pt idx="2207">
                  <c:v>7.4915228270227134E-31</c:v>
                </c:pt>
                <c:pt idx="2208">
                  <c:v>7.2598282027007633E-31</c:v>
                </c:pt>
                <c:pt idx="2209">
                  <c:v>7.0352993309474097E-31</c:v>
                </c:pt>
                <c:pt idx="2210">
                  <c:v>6.8177145924217096E-31</c:v>
                </c:pt>
                <c:pt idx="2211">
                  <c:v>6.6068592219319026E-31</c:v>
                </c:pt>
                <c:pt idx="2212">
                  <c:v>6.4025250964518527E-31</c:v>
                </c:pt>
                <c:pt idx="2213">
                  <c:v>6.2045105296960287E-31</c:v>
                </c:pt>
                <c:pt idx="2214">
                  <c:v>6.0126200730462664E-31</c:v>
                </c:pt>
                <c:pt idx="2215">
                  <c:v>5.8266643226359435E-31</c:v>
                </c:pt>
                <c:pt idx="2216">
                  <c:v>5.6464597324004814E-31</c:v>
                </c:pt>
                <c:pt idx="2217">
                  <c:v>5.4718284329098147E-31</c:v>
                </c:pt>
                <c:pt idx="2218">
                  <c:v>5.3025980558034805E-31</c:v>
                </c:pt>
                <c:pt idx="2219">
                  <c:v>5.1386015636566421E-31</c:v>
                </c:pt>
                <c:pt idx="2220">
                  <c:v>4.9796770851064986E-31</c:v>
                </c:pt>
                <c:pt idx="2221">
                  <c:v>4.8256677550786142E-31</c:v>
                </c:pt>
                <c:pt idx="2222">
                  <c:v>4.6764215599549137E-31</c:v>
                </c:pt>
                <c:pt idx="2223">
                  <c:v>4.531791187529629E-31</c:v>
                </c:pt>
                <c:pt idx="2224">
                  <c:v>4.3916338816060896E-31</c:v>
                </c:pt>
                <c:pt idx="2225">
                  <c:v>4.2558113010904806E-31</c:v>
                </c:pt>
                <c:pt idx="2226">
                  <c:v>4.1241893834431195E-31</c:v>
                </c:pt>
                <c:pt idx="2227">
                  <c:v>3.9966382123537584E-31</c:v>
                </c:pt>
                <c:pt idx="2228">
                  <c:v>3.8730318895082266E-31</c:v>
                </c:pt>
                <c:pt idx="2229">
                  <c:v>3.7532484103216365E-31</c:v>
                </c:pt>
                <c:pt idx="2230">
                  <c:v>3.6371695435150561E-31</c:v>
                </c:pt>
                <c:pt idx="2231">
                  <c:v>3.52468071441609E-31</c:v>
                </c:pt>
                <c:pt idx="2232">
                  <c:v>3.4156708918689683E-31</c:v>
                </c:pt>
                <c:pt idx="2233">
                  <c:v>3.3100324786421724E-31</c:v>
                </c:pt>
                <c:pt idx="2234">
                  <c:v>3.2076612052254911E-31</c:v>
                </c:pt>
                <c:pt idx="2235">
                  <c:v>3.1084560269116749E-31</c:v>
                </c:pt>
                <c:pt idx="2236">
                  <c:v>3.0123190240611464E-31</c:v>
                </c:pt>
                <c:pt idx="2237">
                  <c:v>2.91915530545107E-31</c:v>
                </c:pt>
                <c:pt idx="2238">
                  <c:v>2.8288729146140243E-31</c:v>
                </c:pt>
                <c:pt idx="2239">
                  <c:v>2.7413827390729698E-31</c:v>
                </c:pt>
                <c:pt idx="2240">
                  <c:v>2.6565984223835659E-31</c:v>
                </c:pt>
                <c:pt idx="2241">
                  <c:v>2.5744362788967703E-31</c:v>
                </c:pt>
                <c:pt idx="2242">
                  <c:v>2.4948152111576176E-31</c:v>
                </c:pt>
                <c:pt idx="2243">
                  <c:v>2.4176566298586569E-31</c:v>
                </c:pt>
                <c:pt idx="2244">
                  <c:v>2.3428843762690698E-31</c:v>
                </c:pt>
                <c:pt idx="2245">
                  <c:v>2.2704246470626969E-31</c:v>
                </c:pt>
                <c:pt idx="2246">
                  <c:v>2.2002059214712561E-31</c:v>
                </c:pt>
                <c:pt idx="2247">
                  <c:v>2.1321588906903887E-31</c:v>
                </c:pt>
                <c:pt idx="2248">
                  <c:v>2.0662163894687054E-31</c:v>
                </c:pt>
                <c:pt idx="2249">
                  <c:v>2.0023133298132005E-31</c:v>
                </c:pt>
                <c:pt idx="2250">
                  <c:v>1.9403866367445398E-31</c:v>
                </c:pt>
                <c:pt idx="2251">
                  <c:v>1.8803751860394594E-31</c:v>
                </c:pt>
                <c:pt idx="2252">
                  <c:v>1.8222197438986157E-31</c:v>
                </c:pt>
                <c:pt idx="2253">
                  <c:v>1.7658629084803845E-31</c:v>
                </c:pt>
                <c:pt idx="2254">
                  <c:v>1.7112490532427289E-31</c:v>
                </c:pt>
                <c:pt idx="2255">
                  <c:v>1.6583242720377621E-31</c:v>
                </c:pt>
                <c:pt idx="2256">
                  <c:v>1.6070363259037906E-31</c:v>
                </c:pt>
                <c:pt idx="2257">
                  <c:v>1.5573345915035522E-31</c:v>
                </c:pt>
                <c:pt idx="2258">
                  <c:v>1.5091700111567561E-31</c:v>
                </c:pt>
                <c:pt idx="2259">
                  <c:v>1.4624950444181334E-31</c:v>
                </c:pt>
                <c:pt idx="2260">
                  <c:v>1.41726362115304E-31</c:v>
                </c:pt>
                <c:pt idx="2261">
                  <c:v>1.3734310960643359E-31</c:v>
                </c:pt>
                <c:pt idx="2262">
                  <c:v>1.3309542046255204E-31</c:v>
                </c:pt>
                <c:pt idx="2263">
                  <c:v>1.2897910203770404E-31</c:v>
                </c:pt>
                <c:pt idx="2264">
                  <c:v>1.2499009135429518E-31</c:v>
                </c:pt>
                <c:pt idx="2265">
                  <c:v>1.2112445109276657E-31</c:v>
                </c:pt>
                <c:pt idx="2266">
                  <c:v>1.1737836570530549E-31</c:v>
                </c:pt>
                <c:pt idx="2267">
                  <c:v>1.1374813764973359E-31</c:v>
                </c:pt>
                <c:pt idx="2268">
                  <c:v>1.1023018373988073E-31</c:v>
                </c:pt>
                <c:pt idx="2269">
                  <c:v>1.0682103160883112E-31</c:v>
                </c:pt>
                <c:pt idx="2270">
                  <c:v>1.0351731628155268E-31</c:v>
                </c:pt>
                <c:pt idx="2271">
                  <c:v>1.0031577685352658E-31</c:v>
                </c:pt>
                <c:pt idx="2272">
                  <c:v>9.7213253272100185E-32</c:v>
                </c:pt>
                <c:pt idx="2273">
                  <c:v>9.4206683217378049E-32</c:v>
                </c:pt>
                <c:pt idx="2274">
                  <c:v>9.1293099079593091E-32</c:v>
                </c:pt>
                <c:pt idx="2275">
                  <c:v>8.8469625029946609E-32</c:v>
                </c:pt>
                <c:pt idx="2276">
                  <c:v>8.5733474182047022E-32</c:v>
                </c:pt>
                <c:pt idx="2277">
                  <c:v>8.3081945841137018E-32</c:v>
                </c:pt>
                <c:pt idx="2278">
                  <c:v>8.0512422838395392E-32</c:v>
                </c:pt>
                <c:pt idx="2279">
                  <c:v>7.8022368947682547E-32</c:v>
                </c:pt>
                <c:pt idx="2280">
                  <c:v>7.5609326382180799E-32</c:v>
                </c:pt>
                <c:pt idx="2281">
                  <c:v>7.3270913368452155E-32</c:v>
                </c:pt>
                <c:pt idx="2282">
                  <c:v>7.1004821795534392E-32</c:v>
                </c:pt>
                <c:pt idx="2283">
                  <c:v>6.8808814936740083E-32</c:v>
                </c:pt>
                <c:pt idx="2284">
                  <c:v>6.6680725241905306E-32</c:v>
                </c:pt>
                <c:pt idx="2285">
                  <c:v>6.4618452197937498E-32</c:v>
                </c:pt>
                <c:pt idx="2286">
                  <c:v>6.2619960255516616E-32</c:v>
                </c:pt>
                <c:pt idx="2287">
                  <c:v>6.0683276819924201E-32</c:v>
                </c:pt>
                <c:pt idx="2288">
                  <c:v>5.8806490304011159E-32</c:v>
                </c:pt>
                <c:pt idx="2289">
                  <c:v>5.698774824137833E-32</c:v>
                </c:pt>
                <c:pt idx="2290">
                  <c:v>5.5225255457919328E-32</c:v>
                </c:pt>
                <c:pt idx="2291">
                  <c:v>5.351727229990955E-32</c:v>
                </c:pt>
                <c:pt idx="2292">
                  <c:v>5.1862112916888494E-32</c:v>
                </c:pt>
                <c:pt idx="2293">
                  <c:v>5.0258143597663111E-32</c:v>
                </c:pt>
                <c:pt idx="2294">
                  <c:v>4.8703781157762899E-32</c:v>
                </c:pt>
                <c:pt idx="2295">
                  <c:v>4.7197491376771736E-32</c:v>
                </c:pt>
                <c:pt idx="2296">
                  <c:v>4.5737787483988489E-32</c:v>
                </c:pt>
                <c:pt idx="2297">
                  <c:v>4.4323228690923087E-32</c:v>
                </c:pt>
                <c:pt idx="2298">
                  <c:v>4.295241876917515E-32</c:v>
                </c:pt>
                <c:pt idx="2299">
                  <c:v>4.1624004672305379E-32</c:v>
                </c:pt>
                <c:pt idx="2300">
                  <c:v>4.0336675200313682E-32</c:v>
                </c:pt>
                <c:pt idx="2301">
                  <c:v>3.9089159705437004E-32</c:v>
                </c:pt>
                <c:pt idx="2302">
                  <c:v>3.7880226837964013E-32</c:v>
                </c:pt>
                <c:pt idx="2303">
                  <c:v>3.670868333084233E-32</c:v>
                </c:pt>
                <c:pt idx="2304">
                  <c:v>3.5573372821874281E-32</c:v>
                </c:pt>
                <c:pt idx="2305">
                  <c:v>3.4473174712339264E-32</c:v>
                </c:pt>
                <c:pt idx="2306">
                  <c:v>3.34070030609162E-32</c:v>
                </c:pt>
                <c:pt idx="2307">
                  <c:v>3.2373805511814245E-32</c:v>
                </c:pt>
                <c:pt idx="2308">
                  <c:v>3.1372562256054275E-32</c:v>
                </c:pt>
                <c:pt idx="2309">
                  <c:v>3.0402285024873192E-32</c:v>
                </c:pt>
                <c:pt idx="2310">
                  <c:v>2.9462016114264228E-32</c:v>
                </c:pt>
                <c:pt idx="2311">
                  <c:v>2.8550827439681418E-32</c:v>
                </c:pt>
                <c:pt idx="2312">
                  <c:v>2.7667819619981991E-32</c:v>
                </c:pt>
                <c:pt idx="2313">
                  <c:v>2.6812121089699754E-32</c:v>
                </c:pt>
                <c:pt idx="2314">
                  <c:v>2.5982887238773682E-32</c:v>
                </c:pt>
                <c:pt idx="2315">
                  <c:v>2.517929957888267E-32</c:v>
                </c:pt>
                <c:pt idx="2316">
                  <c:v>2.4400564935563836E-32</c:v>
                </c:pt>
                <c:pt idx="2317">
                  <c:v>2.3645914665314895E-32</c:v>
                </c:pt>
                <c:pt idx="2318">
                  <c:v>2.2914603896912845E-32</c:v>
                </c:pt>
                <c:pt idx="2319">
                  <c:v>2.220591079619528E-32</c:v>
                </c:pt>
                <c:pt idx="2320">
                  <c:v>2.1519135853577116E-32</c:v>
                </c:pt>
                <c:pt idx="2321">
                  <c:v>2.0853601193608786E-32</c:v>
                </c:pt>
                <c:pt idx="2322">
                  <c:v>2.0208649905883327E-32</c:v>
                </c:pt>
                <c:pt idx="2323">
                  <c:v>1.958364539663881E-32</c:v>
                </c:pt>
                <c:pt idx="2324">
                  <c:v>1.8977970760414045E-32</c:v>
                </c:pt>
                <c:pt idx="2325">
                  <c:v>1.8391028171136161E-32</c:v>
                </c:pt>
                <c:pt idx="2326">
                  <c:v>1.7822238292042762E-32</c:v>
                </c:pt>
                <c:pt idx="2327">
                  <c:v>1.7271039703852603E-32</c:v>
                </c:pt>
                <c:pt idx="2328">
                  <c:v>1.6736888350619132E-32</c:v>
                </c:pt>
                <c:pt idx="2329">
                  <c:v>1.6219257002727178E-32</c:v>
                </c:pt>
                <c:pt idx="2330">
                  <c:v>1.571763473649409E-32</c:v>
                </c:pt>
                <c:pt idx="2331">
                  <c:v>1.5231526429867077E-32</c:v>
                </c:pt>
                <c:pt idx="2332">
                  <c:v>1.4760452273717325E-32</c:v>
                </c:pt>
                <c:pt idx="2333">
                  <c:v>1.4303947298247583E-32</c:v>
                </c:pt>
                <c:pt idx="2334">
                  <c:v>1.3861560914048709E-32</c:v>
                </c:pt>
                <c:pt idx="2335">
                  <c:v>1.3432856467349279E-32</c:v>
                </c:pt>
                <c:pt idx="2336">
                  <c:v>1.3017410809018413E-32</c:v>
                </c:pt>
                <c:pt idx="2337">
                  <c:v>1.261481387690192E-32</c:v>
                </c:pt>
                <c:pt idx="2338">
                  <c:v>1.222466829107292E-32</c:v>
                </c:pt>
                <c:pt idx="2339">
                  <c:v>1.1846588961601499E-32</c:v>
                </c:pt>
                <c:pt idx="2340">
                  <c:v>1.1480202708454934E-32</c:v>
                </c:pt>
                <c:pt idx="2341">
                  <c:v>1.1125147893153464E-32</c:v>
                </c:pt>
                <c:pt idx="2342">
                  <c:v>1.0781074061818062E-32</c:v>
                </c:pt>
                <c:pt idx="2343">
                  <c:v>1.044764159925802E-32</c:v>
                </c:pt>
                <c:pt idx="2344">
                  <c:v>1.0124521393756027E-32</c:v>
                </c:pt>
                <c:pt idx="2345">
                  <c:v>9.8113945122220995E-33</c:v>
                </c:pt>
                <c:pt idx="2346">
                  <c:v>9.5079518853927599E-33</c:v>
                </c:pt>
                <c:pt idx="2347">
                  <c:v>9.2138940027669456E-33</c:v>
                </c:pt>
                <c:pt idx="2348">
                  <c:v>8.928930616976693E-33</c:v>
                </c:pt>
                <c:pt idx="2349">
                  <c:v>8.6527804573008998E-33</c:v>
                </c:pt>
                <c:pt idx="2350">
                  <c:v>8.3851709520394184E-33</c:v>
                </c:pt>
                <c:pt idx="2351">
                  <c:v>8.1258379594734457E-33</c:v>
                </c:pt>
                <c:pt idx="2352">
                  <c:v>7.8745255071467625E-33</c:v>
                </c:pt>
                <c:pt idx="2353">
                  <c:v>7.6309855392098207E-33</c:v>
                </c:pt>
                <c:pt idx="2354">
                  <c:v>7.3949776715789722E-33</c:v>
                </c:pt>
                <c:pt idx="2355">
                  <c:v>7.166268954666923E-33</c:v>
                </c:pt>
                <c:pt idx="2356">
                  <c:v>6.9446336434519029E-33</c:v>
                </c:pt>
                <c:pt idx="2357">
                  <c:v>6.7298529746579422E-33</c:v>
                </c:pt>
                <c:pt idx="2358">
                  <c:v>6.5217149508264092E-33</c:v>
                </c:pt>
                <c:pt idx="2359">
                  <c:v>6.3200141310656971E-33</c:v>
                </c:pt>
                <c:pt idx="2360">
                  <c:v>6.1245514282726014E-33</c:v>
                </c:pt>
                <c:pt idx="2361">
                  <c:v>5.9351339126247136E-33</c:v>
                </c:pt>
                <c:pt idx="2362">
                  <c:v>5.7515746211511046E-33</c:v>
                </c:pt>
                <c:pt idx="2363">
                  <c:v>5.573692373192143E-33</c:v>
                </c:pt>
                <c:pt idx="2364">
                  <c:v>5.4013115915659198E-33</c:v>
                </c:pt>
                <c:pt idx="2365">
                  <c:v>5.2342621292670755E-33</c:v>
                </c:pt>
                <c:pt idx="2366">
                  <c:v>5.0723791015242215E-33</c:v>
                </c:pt>
                <c:pt idx="2367">
                  <c:v>4.9155027230518845E-33</c:v>
                </c:pt>
                <c:pt idx="2368">
                  <c:v>4.7634781503358536E-33</c:v>
                </c:pt>
                <c:pt idx="2369">
                  <c:v>4.61615532879591E-33</c:v>
                </c:pt>
                <c:pt idx="2370">
                  <c:v>4.4733888446760628E-33</c:v>
                </c:pt>
                <c:pt idx="2371">
                  <c:v>4.3350377815151605E-33</c:v>
                </c:pt>
                <c:pt idx="2372">
                  <c:v>4.2009655810559131E-33</c:v>
                </c:pt>
                <c:pt idx="2373">
                  <c:v>4.0710399084568463E-33</c:v>
                </c:pt>
                <c:pt idx="2374">
                  <c:v>3.9451325216719837E-33</c:v>
                </c:pt>
                <c:pt idx="2375">
                  <c:v>3.8231191448706791E-33</c:v>
                </c:pt>
                <c:pt idx="2376">
                  <c:v>3.7048793457722488E-33</c:v>
                </c:pt>
                <c:pt idx="2377">
                  <c:v>3.5902964167740357E-33</c:v>
                </c:pt>
                <c:pt idx="2378">
                  <c:v>3.479257259756677E-33</c:v>
                </c:pt>
                <c:pt idx="2379">
                  <c:v>3.3716522744510723E-33</c:v>
                </c:pt>
                <c:pt idx="2380">
                  <c:v>3.2673752502584285E-33</c:v>
                </c:pt>
                <c:pt idx="2381">
                  <c:v>3.1663232614162179E-33</c:v>
                </c:pt>
                <c:pt idx="2382">
                  <c:v>3.068396565405971E-33</c:v>
                </c:pt>
                <c:pt idx="2383">
                  <c:v>2.9734985045033071E-33</c:v>
                </c:pt>
                <c:pt idx="2384">
                  <c:v>2.8815354103727412E-33</c:v>
                </c:pt>
                <c:pt idx="2385">
                  <c:v>2.792416511613136E-33</c:v>
                </c:pt>
                <c:pt idx="2386">
                  <c:v>2.7060538441625529E-33</c:v>
                </c:pt>
                <c:pt idx="2387">
                  <c:v>2.6223621644740982E-33</c:v>
                </c:pt>
                <c:pt idx="2388">
                  <c:v>2.541258865376845E-33</c:v>
                </c:pt>
                <c:pt idx="2389">
                  <c:v>2.4626638945393455E-33</c:v>
                </c:pt>
                <c:pt idx="2390">
                  <c:v>2.3864996754544941E-33</c:v>
                </c:pt>
                <c:pt idx="2391">
                  <c:v>2.3126910308683259E-33</c:v>
                </c:pt>
                <c:pt idx="2392">
                  <c:v>2.2411651085769385E-33</c:v>
                </c:pt>
                <c:pt idx="2393">
                  <c:v>2.1718513095183348E-33</c:v>
                </c:pt>
                <c:pt idx="2394">
                  <c:v>2.1046812180882096E-33</c:v>
                </c:pt>
                <c:pt idx="2395">
                  <c:v>2.0395885346109025E-33</c:v>
                </c:pt>
                <c:pt idx="2396">
                  <c:v>1.9765090098988855E-33</c:v>
                </c:pt>
                <c:pt idx="2397">
                  <c:v>1.9153803818360287E-33</c:v>
                </c:pt>
                <c:pt idx="2398">
                  <c:v>1.8561423139224723E-33</c:v>
                </c:pt>
                <c:pt idx="2399">
                  <c:v>1.7987363357198726E-33</c:v>
                </c:pt>
                <c:pt idx="2400">
                  <c:v>1.7431057851386787E-33</c:v>
                </c:pt>
                <c:pt idx="2401">
                  <c:v>1.6891957525102886E-33</c:v>
                </c:pt>
                <c:pt idx="2402">
                  <c:v>1.6369530263889232E-33</c:v>
                </c:pt>
                <c:pt idx="2403">
                  <c:v>1.5863260410297139E-33</c:v>
                </c:pt>
                <c:pt idx="2404">
                  <c:v>1.5372648254911888E-33</c:v>
                </c:pt>
                <c:pt idx="2405">
                  <c:v>1.4897209543117853E-33</c:v>
                </c:pt>
                <c:pt idx="2406">
                  <c:v>1.443647499712017E-33</c:v>
                </c:pt>
                <c:pt idx="2407">
                  <c:v>1.3989989852748153E-33</c:v>
                </c:pt>
                <c:pt idx="2408">
                  <c:v>1.3557313410582313E-33</c:v>
                </c:pt>
                <c:pt idx="2409">
                  <c:v>1.3138018600967728E-33</c:v>
                </c:pt>
                <c:pt idx="2410">
                  <c:v>1.273169156247751E-33</c:v>
                </c:pt>
                <c:pt idx="2411">
                  <c:v>1.2337931233414546E-33</c:v>
                </c:pt>
                <c:pt idx="2412">
                  <c:v>1.1956348955947089E-33</c:v>
                </c:pt>
                <c:pt idx="2413">
                  <c:v>1.1586568092486453E-33</c:v>
                </c:pt>
                <c:pt idx="2414">
                  <c:v>1.122822365393173E-33</c:v>
                </c:pt>
                <c:pt idx="2415">
                  <c:v>1.0880961939408825E-33</c:v>
                </c:pt>
                <c:pt idx="2416">
                  <c:v>1.0544440187153192E-33</c:v>
                </c:pt>
                <c:pt idx="2417">
                  <c:v>1.0218326236190479E-33</c:v>
                </c:pt>
                <c:pt idx="2418">
                  <c:v>9.9022981984791941E-34</c:v>
                </c:pt>
                <c:pt idx="2419">
                  <c:v>9.5960441411939732E-34</c:v>
                </c:pt>
                <c:pt idx="2420">
                  <c:v>9.2992617788350241E-34</c:v>
                </c:pt>
                <c:pt idx="2421">
                  <c:v>9.0116581748591028E-34</c:v>
                </c:pt>
                <c:pt idx="2422">
                  <c:v>8.732949452540279E-34</c:v>
                </c:pt>
                <c:pt idx="2423">
                  <c:v>8.462860514770583E-34</c:v>
                </c:pt>
                <c:pt idx="2424">
                  <c:v>8.2011247725278934E-34</c:v>
                </c:pt>
                <c:pt idx="2425">
                  <c:v>7.9474838817420818E-34</c:v>
                </c:pt>
                <c:pt idx="2426">
                  <c:v>7.7016874882981617E-34</c:v>
                </c:pt>
                <c:pt idx="2427">
                  <c:v>7.4634929809264907E-34</c:v>
                </c:pt>
                <c:pt idx="2428">
                  <c:v>7.2326652517353466E-34</c:v>
                </c:pt>
                <c:pt idx="2429">
                  <c:v>7.0089764641496553E-34</c:v>
                </c:pt>
                <c:pt idx="2430">
                  <c:v>6.7922058280268081E-34</c:v>
                </c:pt>
                <c:pt idx="2431">
                  <c:v>6.582139381727697E-34</c:v>
                </c:pt>
                <c:pt idx="2432">
                  <c:v>6.3785697809272956E-34</c:v>
                </c:pt>
                <c:pt idx="2433">
                  <c:v>6.1812960939577491E-34</c:v>
                </c:pt>
                <c:pt idx="2434">
                  <c:v>5.9901236034800747E-34</c:v>
                </c:pt>
                <c:pt idx="2435">
                  <c:v>5.8048636142901426E-34</c:v>
                </c:pt>
                <c:pt idx="2436">
                  <c:v>5.6253332670686521E-34</c:v>
                </c:pt>
                <c:pt idx="2437">
                  <c:v>5.4513553578913768E-34</c:v>
                </c:pt>
                <c:pt idx="2438">
                  <c:v>5.2827581633215175E-34</c:v>
                </c:pt>
                <c:pt idx="2439">
                  <c:v>5.11937527091152E-34</c:v>
                </c:pt>
                <c:pt idx="2440">
                  <c:v>4.9610454149471366E-34</c:v>
                </c:pt>
                <c:pt idx="2441">
                  <c:v>4.80761231727117E-34</c:v>
                </c:pt>
                <c:pt idx="2442">
                  <c:v>4.6589245330307921E-34</c:v>
                </c:pt>
                <c:pt idx="2443">
                  <c:v>4.5148353011952137E-34</c:v>
                </c:pt>
                <c:pt idx="2444">
                  <c:v>4.3752023996958489E-34</c:v>
                </c:pt>
                <c:pt idx="2445">
                  <c:v>4.2398880050478794E-34</c:v>
                </c:pt>
                <c:pt idx="2446">
                  <c:v>4.1087585563124055E-34</c:v>
                </c:pt>
                <c:pt idx="2447">
                  <c:v>3.9816846232663073E-34</c:v>
                </c:pt>
                <c:pt idx="2448">
                  <c:v>3.8585407786492853E-34</c:v>
                </c:pt>
                <c:pt idx="2449">
                  <c:v>3.7392054743616568E-34</c:v>
                </c:pt>
                <c:pt idx="2450">
                  <c:v>3.6235609214918754E-34</c:v>
                </c:pt>
                <c:pt idx="2451">
                  <c:v>3.5114929740534717E-34</c:v>
                </c:pt>
                <c:pt idx="2452">
                  <c:v>3.4028910163182875E-34</c:v>
                </c:pt>
                <c:pt idx="2453">
                  <c:v>3.2976478536344007E-34</c:v>
                </c:pt>
                <c:pt idx="2454">
                  <c:v>3.1956596066203346E-34</c:v>
                </c:pt>
                <c:pt idx="2455">
                  <c:v>3.0968256086318393E-34</c:v>
                </c:pt>
                <c:pt idx="2456">
                  <c:v>3.0010483063997664E-34</c:v>
                </c:pt>
                <c:pt idx="2457">
                  <c:v>2.9082331637407184E-34</c:v>
                </c:pt>
                <c:pt idx="2458">
                  <c:v>2.8182885682463292E-34</c:v>
                </c:pt>
                <c:pt idx="2459">
                  <c:v>2.7311257408576157E-34</c:v>
                </c:pt>
                <c:pt idx="2460">
                  <c:v>2.6466586482364088E-34</c:v>
                </c:pt>
                <c:pt idx="2461">
                  <c:v>2.5648039178470628E-34</c:v>
                </c:pt>
                <c:pt idx="2462">
                  <c:v>2.4854807556641337E-34</c:v>
                </c:pt>
                <c:pt idx="2463">
                  <c:v>2.4086108664253522E-34</c:v>
                </c:pt>
                <c:pt idx="2464">
                  <c:v>2.3341183763509447E-34</c:v>
                </c:pt>
                <c:pt idx="2465">
                  <c:v>2.2619297582530515E-34</c:v>
                </c:pt>
                <c:pt idx="2466">
                  <c:v>2.1919737589613345E-34</c:v>
                </c:pt>
                <c:pt idx="2467">
                  <c:v>2.1241813289931635E-34</c:v>
                </c:pt>
                <c:pt idx="2468">
                  <c:v>2.058485554398779E-34</c:v>
                </c:pt>
                <c:pt idx="2469">
                  <c:v>1.9948215907146249E-34</c:v>
                </c:pt>
                <c:pt idx="2470">
                  <c:v>1.9331265989590401E-34</c:v>
                </c:pt>
                <c:pt idx="2471">
                  <c:v>1.8733396836076009E-34</c:v>
                </c:pt>
                <c:pt idx="2472">
                  <c:v>1.8154018324867012E-34</c:v>
                </c:pt>
                <c:pt idx="2473">
                  <c:v>1.7592558585260842E-34</c:v>
                </c:pt>
                <c:pt idx="2474">
                  <c:v>1.7048463433128224E-34</c:v>
                </c:pt>
                <c:pt idx="2475">
                  <c:v>1.6521195823910383E-34</c:v>
                </c:pt>
                <c:pt idx="2476">
                  <c:v>1.6010235322533942E-34</c:v>
                </c:pt>
                <c:pt idx="2477">
                  <c:v>1.5515077589718924E-34</c:v>
                </c:pt>
                <c:pt idx="2478">
                  <c:v>1.5035233884176288E-34</c:v>
                </c:pt>
                <c:pt idx="2479">
                  <c:v>1.4570230580198992E-34</c:v>
                </c:pt>
                <c:pt idx="2480">
                  <c:v>1.4119608700173966E-34</c:v>
                </c:pt>
                <c:pt idx="2481">
                  <c:v>1.3682923461552076E-34</c:v>
                </c:pt>
                <c:pt idx="2482">
                  <c:v>1.3259743837829268E-34</c:v>
                </c:pt>
                <c:pt idx="2483">
                  <c:v>1.284965213310545E-34</c:v>
                </c:pt>
                <c:pt idx="2484">
                  <c:v>1.245224356980144E-34</c:v>
                </c:pt>
                <c:pt idx="2485">
                  <c:v>1.2067125889125768E-34</c:v>
                </c:pt>
                <c:pt idx="2486">
                  <c:v>1.1693918963900685E-34</c:v>
                </c:pt>
                <c:pt idx="2487">
                  <c:v>1.1332254423359217E-34</c:v>
                </c:pt>
                <c:pt idx="2488">
                  <c:v>1.098177528954812E-34</c:v>
                </c:pt>
                <c:pt idx="2489">
                  <c:v>1.0642135624976595E-34</c:v>
                </c:pt>
                <c:pt idx="2490">
                  <c:v>1.0313000191160914E-34</c:v>
                </c:pt>
                <c:pt idx="2491">
                  <c:v>9.9940441177302679E-35</c:v>
                </c:pt>
                <c:pt idx="2492">
                  <c:v>9.684952581766313E-35</c:v>
                </c:pt>
                <c:pt idx="2493">
                  <c:v>9.3854204970591733E-35</c:v>
                </c:pt>
                <c:pt idx="2494">
                  <c:v>9.0951522129760195E-35</c:v>
                </c:pt>
                <c:pt idx="2495">
                  <c:v>8.8138612226403508E-35</c:v>
                </c:pt>
                <c:pt idx="2496">
                  <c:v>8.5412698801379555E-35</c:v>
                </c:pt>
                <c:pt idx="2497">
                  <c:v>8.2771091264694747E-35</c:v>
                </c:pt>
                <c:pt idx="2498">
                  <c:v>8.0211182239774523E-35</c:v>
                </c:pt>
                <c:pt idx="2499">
                  <c:v>7.7730444989875508E-35</c:v>
                </c:pt>
                <c:pt idx="2500">
                  <c:v>7.532643092409223E-35</c:v>
                </c:pt>
                <c:pt idx="2501">
                  <c:v>7.2996767180490614E-35</c:v>
                </c:pt>
                <c:pt idx="2502">
                  <c:v>7.0739154284005305E-35</c:v>
                </c:pt>
                <c:pt idx="2503">
                  <c:v>6.8551363876752226E-35</c:v>
                </c:pt>
                <c:pt idx="2504">
                  <c:v>6.6431236518548119E-35</c:v>
                </c:pt>
                <c:pt idx="2505">
                  <c:v>6.4376679555458067E-35</c:v>
                </c:pt>
                <c:pt idx="2506">
                  <c:v>6.2385665054254942E-35</c:v>
                </c:pt>
                <c:pt idx="2507">
                  <c:v>6.045622780076598E-35</c:v>
                </c:pt>
                <c:pt idx="2508">
                  <c:v>5.8586463360124541E-35</c:v>
                </c:pt>
                <c:pt idx="2509">
                  <c:v>5.6774526197013691E-35</c:v>
                </c:pt>
                <c:pt idx="2510">
                  <c:v>5.5018627854045995E-35</c:v>
                </c:pt>
                <c:pt idx="2511">
                  <c:v>5.3317035186482464E-35</c:v>
                </c:pt>
                <c:pt idx="2512">
                  <c:v>5.166806865154344E-35</c:v>
                </c:pt>
                <c:pt idx="2513">
                  <c:v>5.0070100650634655E-35</c:v>
                </c:pt>
                <c:pt idx="2514">
                  <c:v>4.8521553922836517E-35</c:v>
                </c:pt>
                <c:pt idx="2515">
                  <c:v>4.7020899988082813E-35</c:v>
                </c:pt>
                <c:pt idx="2516">
                  <c:v>4.5566657638487182E-35</c:v>
                </c:pt>
                <c:pt idx="2517">
                  <c:v>4.4157391476329338E-35</c:v>
                </c:pt>
                <c:pt idx="2518">
                  <c:v>4.2791710497257766E-35</c:v>
                </c:pt>
                <c:pt idx="2519">
                  <c:v>4.1468266717310554E-35</c:v>
                </c:pt>
                <c:pt idx="2520">
                  <c:v>4.0185753842399671E-35</c:v>
                </c:pt>
                <c:pt idx="2521">
                  <c:v>3.8942905978941497E-35</c:v>
                </c:pt>
                <c:pt idx="2522">
                  <c:v>3.7738496384373428E-35</c:v>
                </c:pt>
                <c:pt idx="2523">
                  <c:v>3.6571336256300025E-35</c:v>
                </c:pt>
                <c:pt idx="2524">
                  <c:v>3.5440273559101701E-35</c:v>
                </c:pt>
                <c:pt idx="2525">
                  <c:v>3.4344191886824858E-35</c:v>
                </c:pt>
                <c:pt idx="2526">
                  <c:v>3.3282009361243301E-35</c:v>
                </c:pt>
                <c:pt idx="2527">
                  <c:v>3.2252677563999414E-35</c:v>
                </c:pt>
                <c:pt idx="2528">
                  <c:v>3.1255180501772036E-35</c:v>
                </c:pt>
                <c:pt idx="2529">
                  <c:v>3.0288533603446559E-35</c:v>
                </c:pt>
                <c:pt idx="2530">
                  <c:v>2.9351782748306697E-35</c:v>
                </c:pt>
                <c:pt idx="2531">
                  <c:v>2.8444003324273613E-35</c:v>
                </c:pt>
                <c:pt idx="2532">
                  <c:v>2.7564299315275888E-35</c:v>
                </c:pt>
                <c:pt idx="2533">
                  <c:v>2.6711802416846391E-35</c:v>
                </c:pt>
                <c:pt idx="2534">
                  <c:v>2.5885671179067997E-35</c:v>
                </c:pt>
                <c:pt idx="2535">
                  <c:v>2.508509017602789E-35</c:v>
                </c:pt>
                <c:pt idx="2536">
                  <c:v>2.4309269200958624E-35</c:v>
                </c:pt>
                <c:pt idx="2537">
                  <c:v>2.3557442486269408E-35</c:v>
                </c:pt>
                <c:pt idx="2538">
                  <c:v>2.2828867947705089E-35</c:v>
                </c:pt>
                <c:pt idx="2539">
                  <c:v>2.2122826451874974E-35</c:v>
                </c:pt>
                <c:pt idx="2540">
                  <c:v>2.1438621106438691E-35</c:v>
                </c:pt>
                <c:pt idx="2541">
                  <c:v>2.0775576572246033E-35</c:v>
                </c:pt>
                <c:pt idx="2542">
                  <c:v>2.0133038396747812E-35</c:v>
                </c:pt>
                <c:pt idx="2543">
                  <c:v>1.9510372368024287E-35</c:v>
                </c:pt>
                <c:pt idx="2544">
                  <c:v>1.8906963888791598E-35</c:v>
                </c:pt>
                <c:pt idx="2545">
                  <c:v>1.8322217369768684E-35</c:v>
                </c:pt>
                <c:pt idx="2546">
                  <c:v>1.7755555641805854E-35</c:v>
                </c:pt>
                <c:pt idx="2547">
                  <c:v>1.7206419386195087E-35</c:v>
                </c:pt>
                <c:pt idx="2548">
                  <c:v>1.6674266582598177E-35</c:v>
                </c:pt>
                <c:pt idx="2549">
                  <c:v>1.6158571974051613E-35</c:v>
                </c:pt>
                <c:pt idx="2550">
                  <c:v>1.5658826548515084E-35</c:v>
                </c:pt>
                <c:pt idx="2551">
                  <c:v>1.5174537036455671E-35</c:v>
                </c:pt>
                <c:pt idx="2552">
                  <c:v>1.4705225423970286E-35</c:v>
                </c:pt>
                <c:pt idx="2553">
                  <c:v>1.4250428480966049E-35</c:v>
                </c:pt>
                <c:pt idx="2554">
                  <c:v>1.3809697303932925E-35</c:v>
                </c:pt>
                <c:pt idx="2555">
                  <c:v>1.3382596872857451E-35</c:v>
                </c:pt>
                <c:pt idx="2556">
                  <c:v>1.296870562183912E-35</c:v>
                </c:pt>
                <c:pt idx="2557">
                  <c:v>1.2567615022988275E-35</c:v>
                </c:pt>
                <c:pt idx="2558">
                  <c:v>1.2178929183192191E-35</c:v>
                </c:pt>
                <c:pt idx="2559">
                  <c:v>1.1802264453350503E-35</c:v>
                </c:pt>
                <c:pt idx="2560">
                  <c:v>1.1437249049699373E-35</c:v>
                </c:pt>
                <c:pt idx="2561">
                  <c:v>1.1083522686844543E-35</c:v>
                </c:pt>
                <c:pt idx="2562">
                  <c:v>1.0740736222144838E-35</c:v>
                </c:pt>
                <c:pt idx="2563">
                  <c:v>1.0408551311093848E-35</c:v>
                </c:pt>
                <c:pt idx="2564">
                  <c:v>1.008664007335996E-35</c:v>
                </c:pt>
                <c:pt idx="2565">
                  <c:v>9.7746847691541149E-36</c:v>
                </c:pt>
                <c:pt idx="2566">
                  <c:v>9.4723774856089751E-36</c:v>
                </c:pt>
                <c:pt idx="2567">
                  <c:v>9.1794198328541367E-36</c:v>
                </c:pt>
                <c:pt idx="2568">
                  <c:v>8.8955226494944441E-36</c:v>
                </c:pt>
                <c:pt idx="2569">
                  <c:v>8.6204057171949646E-36</c:v>
                </c:pt>
                <c:pt idx="2570">
                  <c:v>8.3537974840939718E-36</c:v>
                </c:pt>
                <c:pt idx="2571">
                  <c:v>8.0954347967699556E-36</c:v>
                </c:pt>
                <c:pt idx="2572">
                  <c:v>7.8450626404983505E-36</c:v>
                </c:pt>
                <c:pt idx="2573">
                  <c:v>7.6024338875408412E-36</c:v>
                </c:pt>
                <c:pt idx="2574">
                  <c:v>7.3673090532211054E-36</c:v>
                </c:pt>
                <c:pt idx="2575">
                  <c:v>7.1394560595424641E-36</c:v>
                </c:pt>
                <c:pt idx="2576">
                  <c:v>6.9186500061173862E-36</c:v>
                </c:pt>
                <c:pt idx="2577">
                  <c:v>6.7046729481819586E-36</c:v>
                </c:pt>
                <c:pt idx="2578">
                  <c:v>6.497313681474908E-36</c:v>
                </c:pt>
                <c:pt idx="2579">
                  <c:v>6.2963675337703207E-36</c:v>
                </c:pt>
                <c:pt idx="2580">
                  <c:v>6.101636162857632E-36</c:v>
                </c:pt>
                <c:pt idx="2581">
                  <c:v>5.91292736076961E-36</c:v>
                </c:pt>
                <c:pt idx="2582">
                  <c:v>5.7300548640650972E-36</c:v>
                </c:pt>
                <c:pt idx="2583">
                  <c:v>5.5528381699793158E-36</c:v>
                </c:pt>
                <c:pt idx="2584">
                  <c:v>5.3811023582598115E-36</c:v>
                </c:pt>
                <c:pt idx="2585">
                  <c:v>5.2146779185133658E-36</c:v>
                </c:pt>
                <c:pt idx="2586">
                  <c:v>5.0534005828918587E-36</c:v>
                </c:pt>
                <c:pt idx="2587">
                  <c:v>4.8971111639531501E-36</c:v>
                </c:pt>
                <c:pt idx="2588">
                  <c:v>4.7456553975364467E-36</c:v>
                </c:pt>
                <c:pt idx="2589">
                  <c:v>4.598883790497158E-36</c:v>
                </c:pt>
                <c:pt idx="2590">
                  <c:v>4.456651473150938E-36</c:v>
                </c:pt>
                <c:pt idx="2591">
                  <c:v>4.3188180562813428E-36</c:v>
                </c:pt>
                <c:pt idx="2592">
                  <c:v>4.1852474925695806E-36</c:v>
                </c:pt>
                <c:pt idx="2593">
                  <c:v>4.0558079423104643E-36</c:v>
                </c:pt>
                <c:pt idx="2594">
                  <c:v>3.9303716432811723E-36</c:v>
                </c:pt>
                <c:pt idx="2595">
                  <c:v>3.8088147846341055E-36</c:v>
                </c:pt>
                <c:pt idx="2596">
                  <c:v>3.6910173846910013E-36</c:v>
                </c:pt>
                <c:pt idx="2597">
                  <c:v>3.5768631725157396E-36</c:v>
                </c:pt>
                <c:pt idx="2598">
                  <c:v>3.4662394731501451E-36</c:v>
                </c:pt>
                <c:pt idx="2599">
                  <c:v>3.359037096399162E-36</c:v>
                </c:pt>
                <c:pt idx="2600">
                  <c:v>3.2551502290553963E-36</c:v>
                </c:pt>
                <c:pt idx="2601">
                  <c:v>3.1544763304573237E-36</c:v>
                </c:pt>
                <c:pt idx="2602">
                  <c:v>3.0569160312774128E-36</c:v>
                </c:pt>
                <c:pt idx="2603">
                  <c:v>2.9623730354400699E-36</c:v>
                </c:pt>
                <c:pt idx="2604">
                  <c:v>2.8707540250738508E-36</c:v>
                </c:pt>
                <c:pt idx="2605">
                  <c:v>2.7819685684026133E-36</c:v>
                </c:pt>
                <c:pt idx="2606">
                  <c:v>2.6959290304856368E-36</c:v>
                </c:pt>
                <c:pt idx="2607">
                  <c:v>2.6125504867183248E-36</c:v>
                </c:pt>
                <c:pt idx="2608">
                  <c:v>2.531750639007937E-36</c:v>
                </c:pt>
                <c:pt idx="2609">
                  <c:v>2.4534497345421373E-36</c:v>
                </c:pt>
                <c:pt idx="2610">
                  <c:v>2.3775704870696389E-36</c:v>
                </c:pt>
                <c:pt idx="2611">
                  <c:v>2.3040380006152816E-36</c:v>
                </c:pt>
                <c:pt idx="2612">
                  <c:v>2.2327796955547639E-36</c:v>
                </c:pt>
                <c:pt idx="2613">
                  <c:v>2.163725236975368E-36</c:v>
                </c:pt>
                <c:pt idx="2614">
                  <c:v>2.0968064652526681E-36</c:v>
                </c:pt>
                <c:pt idx="2615">
                  <c:v>2.0319573287740135E-36</c:v>
                </c:pt>
                <c:pt idx="2616">
                  <c:v>1.9691138187428717E-36</c:v>
                </c:pt>
                <c:pt idx="2617">
                  <c:v>1.9082139059995099E-36</c:v>
                </c:pt>
                <c:pt idx="2618">
                  <c:v>1.8491974797955219E-36</c:v>
                </c:pt>
                <c:pt idx="2619">
                  <c:v>1.7920062884621847E-36</c:v>
                </c:pt>
                <c:pt idx="2620">
                  <c:v>1.7365838819135251E-36</c:v>
                </c:pt>
                <c:pt idx="2621">
                  <c:v>1.6828755559277637E-36</c:v>
                </c:pt>
                <c:pt idx="2622">
                  <c:v>1.6308282981519491E-36</c:v>
                </c:pt>
                <c:pt idx="2623">
                  <c:v>1.5803907357766969E-36</c:v>
                </c:pt>
                <c:pt idx="2624">
                  <c:v>1.5315130848287445E-36</c:v>
                </c:pt>
                <c:pt idx="2625">
                  <c:v>1.4841471010325542E-36</c:v>
                </c:pt>
                <c:pt idx="2626">
                  <c:v>1.4382460321908661E-36</c:v>
                </c:pt>
                <c:pt idx="2627">
                  <c:v>1.3937645720384671E-36</c:v>
                </c:pt>
                <c:pt idx="2628">
                  <c:v>1.3506588155230204E-36</c:v>
                </c:pt>
                <c:pt idx="2629">
                  <c:v>1.3088862154688729E-36</c:v>
                </c:pt>
                <c:pt idx="2630">
                  <c:v>1.2684055405813397E-36</c:v>
                </c:pt>
                <c:pt idx="2631">
                  <c:v>1.2291768347496219E-36</c:v>
                </c:pt>
                <c:pt idx="2632">
                  <c:v>1.1911613776084815E-36</c:v>
                </c:pt>
                <c:pt idx="2633">
                  <c:v>1.1543216463196301E-36</c:v>
                </c:pt>
                <c:pt idx="2634">
                  <c:v>1.1186212785351415E-36</c:v>
                </c:pt>
                <c:pt idx="2635">
                  <c:v>1.0840250365062373E-36</c:v>
                </c:pt>
                <c:pt idx="2636">
                  <c:v>1.0504987723022586E-36</c:v>
                </c:pt>
                <c:pt idx="2637">
                  <c:v>1.0180093941051584E-36</c:v>
                </c:pt>
                <c:pt idx="2638">
                  <c:v>9.8652483354657446E-37</c:v>
                </c:pt>
                <c:pt idx="2639">
                  <c:v>9.560140140549404E-37</c:v>
                </c:pt>
                <c:pt idx="2640">
                  <c:v>9.2644682018162105E-37</c:v>
                </c:pt>
                <c:pt idx="2641">
                  <c:v>8.977940678757787E-37</c:v>
                </c:pt>
                <c:pt idx="2642">
                  <c:v>8.7002747567844533E-37</c:v>
                </c:pt>
                <c:pt idx="2643">
                  <c:v>8.4311963680755921E-37</c:v>
                </c:pt>
                <c:pt idx="2644">
                  <c:v>8.170439921063308E-37</c:v>
                </c:pt>
                <c:pt idx="2645">
                  <c:v>7.9177480382826066E-37</c:v>
                </c:pt>
                <c:pt idx="2646">
                  <c:v>7.6728713023286669E-37</c:v>
                </c:pt>
                <c:pt idx="2647">
                  <c:v>7.4355680096721818E-37</c:v>
                </c:pt>
                <c:pt idx="2648">
                  <c:v>7.2056039320874414E-37</c:v>
                </c:pt>
                <c:pt idx="2649">
                  <c:v>6.98275208545945E-37</c:v>
                </c:pt>
                <c:pt idx="2650">
                  <c:v>6.7667925057412508E-37</c:v>
                </c:pt>
                <c:pt idx="2651">
                  <c:v>6.5575120318398731E-37</c:v>
                </c:pt>
                <c:pt idx="2652">
                  <c:v>6.3547040952179539E-37</c:v>
                </c:pt>
                <c:pt idx="2653">
                  <c:v>6.1581685160019689E-37</c:v>
                </c:pt>
                <c:pt idx="2654">
                  <c:v>5.9677113053959135E-37</c:v>
                </c:pt>
                <c:pt idx="2655">
                  <c:v>5.783144474206658E-37</c:v>
                </c:pt>
                <c:pt idx="2656">
                  <c:v>5.6042858472907749E-37</c:v>
                </c:pt>
                <c:pt idx="2657">
                  <c:v>5.4309588837397741E-37</c:v>
                </c:pt>
                <c:pt idx="2658">
                  <c:v>5.2629925026273605E-37</c:v>
                </c:pt>
                <c:pt idx="2659">
                  <c:v>5.1002209141451158E-37</c:v>
                </c:pt>
                <c:pt idx="2660">
                  <c:v>4.9424834559611382E-37</c:v>
                </c:pt>
                <c:pt idx="2661">
                  <c:v>4.7896244346397067E-37</c:v>
                </c:pt>
                <c:pt idx="2662">
                  <c:v>4.6414929719651002E-37</c:v>
                </c:pt>
                <c:pt idx="2663">
                  <c:v>4.4979428560189382E-37</c:v>
                </c:pt>
                <c:pt idx="2664">
                  <c:v>4.3588323968626551E-37</c:v>
                </c:pt>
                <c:pt idx="2665">
                  <c:v>4.2240242866836399E-37</c:v>
                </c:pt>
                <c:pt idx="2666">
                  <c:v>4.0933854642669553E-37</c:v>
                </c:pt>
                <c:pt idx="2667">
                  <c:v>3.9667869836581287E-37</c:v>
                </c:pt>
                <c:pt idx="2668">
                  <c:v>3.8441038868878634E-37</c:v>
                </c:pt>
                <c:pt idx="2669">
                  <c:v>3.725215080634169E-37</c:v>
                </c:pt>
                <c:pt idx="2670">
                  <c:v>3.610003216697419E-37</c:v>
                </c:pt>
                <c:pt idx="2671">
                  <c:v>3.4983545761731338E-37</c:v>
                </c:pt>
                <c:pt idx="2672">
                  <c:v>3.3901589572066787E-37</c:v>
                </c:pt>
                <c:pt idx="2673">
                  <c:v>3.2853095662192576E-37</c:v>
                </c:pt>
                <c:pt idx="2674">
                  <c:v>3.183702912498496E-37</c:v>
                </c:pt>
                <c:pt idx="2675">
                  <c:v>3.0852387060486047E-37</c:v>
                </c:pt>
                <c:pt idx="2676">
                  <c:v>2.9898197586000313E-37</c:v>
                </c:pt>
                <c:pt idx="2677">
                  <c:v>2.8973518876805906E-37</c:v>
                </c:pt>
                <c:pt idx="2678">
                  <c:v>2.8077438236534885E-37</c:v>
                </c:pt>
                <c:pt idx="2679">
                  <c:v>2.7209071196302282E-37</c:v>
                </c:pt>
                <c:pt idx="2680">
                  <c:v>2.6367560641700949E-37</c:v>
                </c:pt>
                <c:pt idx="2681">
                  <c:v>2.5552075966791963E-37</c:v>
                </c:pt>
                <c:pt idx="2682">
                  <c:v>2.476181225426389E-37</c:v>
                </c:pt>
                <c:pt idx="2683">
                  <c:v>2.3995989480944001E-37</c:v>
                </c:pt>
                <c:pt idx="2684">
                  <c:v>2.3253851747883081E-37</c:v>
                </c:pt>
                <c:pt idx="2685">
                  <c:v>2.2534666534253384E-37</c:v>
                </c:pt>
                <c:pt idx="2686">
                  <c:v>2.183772397431871E-37</c:v>
                </c:pt>
                <c:pt idx="2687">
                  <c:v>2.1162336156767731E-37</c:v>
                </c:pt>
                <c:pt idx="2688">
                  <c:v>2.0507836445716892E-37</c:v>
                </c:pt>
                <c:pt idx="2689">
                  <c:v>1.9873578822713346E-37</c:v>
                </c:pt>
                <c:pt idx="2690">
                  <c:v>1.9258937249086693E-37</c:v>
                </c:pt>
                <c:pt idx="2691">
                  <c:v>1.8663305048024506E-37</c:v>
                </c:pt>
                <c:pt idx="2692">
                  <c:v>1.8086094305755898E-37</c:v>
                </c:pt>
                <c:pt idx="2693">
                  <c:v>1.752673529125646E-37</c:v>
                </c:pt>
                <c:pt idx="2694">
                  <c:v>1.6984675893900264E-37</c:v>
                </c:pt>
                <c:pt idx="2695">
                  <c:v>1.6459381078502732E-37</c:v>
                </c:pt>
                <c:pt idx="2696">
                  <c:v>1.595033235721988E-37</c:v>
                </c:pt>
                <c:pt idx="2697">
                  <c:v>1.5457027277779175E-37</c:v>
                </c:pt>
                <c:pt idx="2698">
                  <c:v>1.4978978927537083E-37</c:v>
                </c:pt>
                <c:pt idx="2699">
                  <c:v>1.4515715452876969E-37</c:v>
                </c:pt>
                <c:pt idx="2700">
                  <c:v>1.4066779593469895E-37</c:v>
                </c:pt>
                <c:pt idx="2701">
                  <c:v>1.3631728230938846E-37</c:v>
                </c:pt>
                <c:pt idx="2702">
                  <c:v>1.3210131951483672E-37</c:v>
                </c:pt>
                <c:pt idx="2703">
                  <c:v>1.2801574622030963E-37</c:v>
                </c:pt>
                <c:pt idx="2704">
                  <c:v>1.2405652979493615E-37</c:v>
                </c:pt>
                <c:pt idx="2705">
                  <c:v>1.2021976232733533E-37</c:v>
                </c:pt>
                <c:pt idx="2706">
                  <c:v>1.1650165676833833E-37</c:v>
                </c:pt>
                <c:pt idx="2707">
                  <c:v>1.128985431930237E-37</c:v>
                </c:pt>
                <c:pt idx="2708">
                  <c:v>1.0940686517834177E-37</c:v>
                </c:pt>
                <c:pt idx="2709">
                  <c:v>1.0602317629277728E-37</c:v>
                </c:pt>
                <c:pt idx="2710">
                  <c:v>1.027441366945842E-37</c:v>
                </c:pt>
                <c:pt idx="2711">
                  <c:v>9.9566509835215085E-38</c:v>
                </c:pt>
                <c:pt idx="2712">
                  <c:v>9.6487159264713519E-38</c:v>
                </c:pt>
                <c:pt idx="2713">
                  <c:v>9.3503045535914475E-38</c:v>
                </c:pt>
                <c:pt idx="2714">
                  <c:v>9.0611223204377696E-38</c:v>
                </c:pt>
                <c:pt idx="2715">
                  <c:v>8.7808837921112912E-38</c:v>
                </c:pt>
                <c:pt idx="2716">
                  <c:v>8.5093123615219821E-38</c:v>
                </c:pt>
                <c:pt idx="2717">
                  <c:v>8.2461399763656119E-38</c:v>
                </c:pt>
                <c:pt idx="2718">
                  <c:v>7.9911068745457052E-38</c:v>
                </c:pt>
                <c:pt idx="2719">
                  <c:v>7.7439613277770462E-38</c:v>
                </c:pt>
                <c:pt idx="2720">
                  <c:v>7.5044593931195134E-38</c:v>
                </c:pt>
                <c:pt idx="2721">
                  <c:v>7.2723646721962415E-38</c:v>
                </c:pt>
                <c:pt idx="2722">
                  <c:v>7.0474480778586898E-38</c:v>
                </c:pt>
                <c:pt idx="2723">
                  <c:v>6.8294876080676831E-38</c:v>
                </c:pt>
                <c:pt idx="2724">
                  <c:v>6.6182681267686833E-38</c:v>
                </c:pt>
                <c:pt idx="2725">
                  <c:v>6.4135811515435115E-38</c:v>
                </c:pt>
                <c:pt idx="2726">
                  <c:v>6.2152246478290618E-38</c:v>
                </c:pt>
                <c:pt idx="2727">
                  <c:v>6.0230028295012472E-38</c:v>
                </c:pt>
                <c:pt idx="2728">
                  <c:v>5.8367259656255047E-38</c:v>
                </c:pt>
                <c:pt idx="2729">
                  <c:v>5.6562101931849873E-38</c:v>
                </c:pt>
                <c:pt idx="2730">
                  <c:v>5.4812773355997686E-38</c:v>
                </c:pt>
                <c:pt idx="2731">
                  <c:v>5.3117547268592265E-38</c:v>
                </c:pt>
                <c:pt idx="2732">
                  <c:v>5.1474750410935092E-38</c:v>
                </c:pt>
                <c:pt idx="2733">
                  <c:v>4.9882761274160049E-38</c:v>
                </c:pt>
                <c:pt idx="2734">
                  <c:v>4.8340008498733853E-38</c:v>
                </c:pt>
                <c:pt idx="2735">
                  <c:v>4.6844969323463103E-38</c:v>
                </c:pt>
                <c:pt idx="2736">
                  <c:v>4.5396168082462744E-38</c:v>
                </c:pt>
                <c:pt idx="2737">
                  <c:v>4.3992174748612477E-38</c:v>
                </c:pt>
                <c:pt idx="2738">
                  <c:v>4.263160352206426E-38</c:v>
                </c:pt>
                <c:pt idx="2739">
                  <c:v>4.1313111462391459E-38</c:v>
                </c:pt>
                <c:pt idx="2740">
                  <c:v>4.0035397163060139E-38</c:v>
                </c:pt>
                <c:pt idx="2741">
                  <c:v>3.8797199466883362E-38</c:v>
                </c:pt>
                <c:pt idx="2742">
                  <c:v>3.7597296221204303E-38</c:v>
                </c:pt>
                <c:pt idx="2743">
                  <c:v>3.6434503071583084E-38</c:v>
                </c:pt>
                <c:pt idx="2744">
                  <c:v>3.530767229278954E-38</c:v>
                </c:pt>
                <c:pt idx="2745">
                  <c:v>3.4215691655948643E-38</c:v>
                </c:pt>
                <c:pt idx="2746">
                  <c:v>3.315748333072736E-38</c:v>
                </c:pt>
                <c:pt idx="2747">
                  <c:v>3.2132002821469228E-38</c:v>
                </c:pt>
                <c:pt idx="2748">
                  <c:v>3.1138237936234157E-38</c:v>
                </c:pt>
                <c:pt idx="2749">
                  <c:v>3.0175207787723316E-38</c:v>
                </c:pt>
                <c:pt idx="2750">
                  <c:v>2.9241961825100802E-38</c:v>
                </c:pt>
                <c:pt idx="2751">
                  <c:v>2.8337578895763039E-38</c:v>
                </c:pt>
                <c:pt idx="2752">
                  <c:v>2.746116633612104E-38</c:v>
                </c:pt>
                <c:pt idx="2753">
                  <c:v>2.6611859090504383E-38</c:v>
                </c:pt>
                <c:pt idx="2754">
                  <c:v>2.5788818857316774E-38</c:v>
                </c:pt>
                <c:pt idx="2755">
                  <c:v>2.4991233261595534E-38</c:v>
                </c:pt>
                <c:pt idx="2756">
                  <c:v>2.4218315053163834E-38</c:v>
                </c:pt>
                <c:pt idx="2757">
                  <c:v>2.3469301329583757E-38</c:v>
                </c:pt>
                <c:pt idx="2758">
                  <c:v>2.2743452783138413E-38</c:v>
                </c:pt>
                <c:pt idx="2759">
                  <c:v>2.2040052971104806E-38</c:v>
                </c:pt>
                <c:pt idx="2760">
                  <c:v>2.1358407608595353E-38</c:v>
                </c:pt>
                <c:pt idx="2761">
                  <c:v>2.0697843883268593E-38</c:v>
                </c:pt>
                <c:pt idx="2762">
                  <c:v>2.0057709791237247E-38</c:v>
                </c:pt>
                <c:pt idx="2763">
                  <c:v>1.9437373493512005E-38</c:v>
                </c:pt>
                <c:pt idx="2764">
                  <c:v>1.8836222692350463E-38</c:v>
                </c:pt>
                <c:pt idx="2765">
                  <c:v>1.8253664026893766E-38</c:v>
                </c:pt>
                <c:pt idx="2766">
                  <c:v>1.7689122487495006E-38</c:v>
                </c:pt>
                <c:pt idx="2767">
                  <c:v>1.7142040848159745E-38</c:v>
                </c:pt>
                <c:pt idx="2768">
                  <c:v>1.6611879116542076E-38</c:v>
                </c:pt>
                <c:pt idx="2769">
                  <c:v>1.6098114000949619E-38</c:v>
                </c:pt>
                <c:pt idx="2770">
                  <c:v>1.5600238393831663E-38</c:v>
                </c:pt>
                <c:pt idx="2771">
                  <c:v>1.5117760871244104E-38</c:v>
                </c:pt>
                <c:pt idx="2772">
                  <c:v>1.4650205207792429E-38</c:v>
                </c:pt>
                <c:pt idx="2773">
                  <c:v>1.4197109906578759E-38</c:v>
                </c:pt>
                <c:pt idx="2774">
                  <c:v>1.3758027743684318E-38</c:v>
                </c:pt>
                <c:pt idx="2775">
                  <c:v>1.333252532674104E-38</c:v>
                </c:pt>
                <c:pt idx="2776">
                  <c:v>1.2920182667155258E-38</c:v>
                </c:pt>
                <c:pt idx="2777">
                  <c:v>1.2520592765561663E-38</c:v>
                </c:pt>
                <c:pt idx="2778">
                  <c:v>1.2133361210097281E-38</c:v>
                </c:pt>
                <c:pt idx="2779">
                  <c:v>1.1758105787101626E-38</c:v>
                </c:pt>
                <c:pt idx="2780">
                  <c:v>1.139445610385519E-38</c:v>
                </c:pt>
                <c:pt idx="2781">
                  <c:v>1.1042053222986434E-38</c:v>
                </c:pt>
                <c:pt idx="2782">
                  <c:v>1.0700549308186605E-38</c:v>
                </c:pt>
                <c:pt idx="2783">
                  <c:v>1.0369607280878492E-38</c:v>
                </c:pt>
                <c:pt idx="2784">
                  <c:v>1.0048900487508934E-38</c:v>
                </c:pt>
                <c:pt idx="2785">
                  <c:v>9.7381123771258616E-39</c:v>
                </c:pt>
                <c:pt idx="2786">
                  <c:v>9.4369361889302517E-39</c:v>
                </c:pt>
                <c:pt idx="2787">
                  <c:v>9.1450746494902972E-39</c:v>
                </c:pt>
                <c:pt idx="2788">
                  <c:v>8.8622396793202892E-39</c:v>
                </c:pt>
                <c:pt idx="2789">
                  <c:v>8.5881521085336658E-39</c:v>
                </c:pt>
                <c:pt idx="2790">
                  <c:v>8.3225414012914818E-39</c:v>
                </c:pt>
                <c:pt idx="2791">
                  <c:v>8.0651453887717627E-39</c:v>
                </c:pt>
                <c:pt idx="2792">
                  <c:v>7.8157100103980947E-39</c:v>
                </c:pt>
                <c:pt idx="2793">
                  <c:v>7.5739890630713739E-39</c:v>
                </c:pt>
                <c:pt idx="2794">
                  <c:v>7.3397439581566635E-39</c:v>
                </c:pt>
                <c:pt idx="2795">
                  <c:v>7.1127434859869417E-39</c:v>
                </c:pt>
                <c:pt idx="2796">
                  <c:v>6.892763587648993E-39</c:v>
                </c:pt>
                <c:pt idx="2797">
                  <c:v>6.6795871338284508E-39</c:v>
                </c:pt>
                <c:pt idx="2798">
                  <c:v>6.4730037104935224E-39</c:v>
                </c:pt>
                <c:pt idx="2799">
                  <c:v>6.2728094112080784E-39</c:v>
                </c:pt>
                <c:pt idx="2800">
                  <c:v>6.0788066358670532E-39</c:v>
                </c:pt>
                <c:pt idx="2801">
                  <c:v>5.8908038956574598E-39</c:v>
                </c:pt>
                <c:pt idx="2802">
                  <c:v>5.7086156240505962E-39</c:v>
                </c:pt>
                <c:pt idx="2803">
                  <c:v>5.532061993640253E-39</c:v>
                </c:pt>
                <c:pt idx="2804">
                  <c:v>5.3609687386456556E-39</c:v>
                </c:pt>
                <c:pt idx="2805">
                  <c:v>5.1951669829035775E-39</c:v>
                </c:pt>
                <c:pt idx="2806">
                  <c:v>5.0344930731810042E-39</c:v>
                </c:pt>
                <c:pt idx="2807">
                  <c:v>4.8787884176422709E-39</c:v>
                </c:pt>
                <c:pt idx="2808">
                  <c:v>4.7278993293123957E-39</c:v>
                </c:pt>
                <c:pt idx="2809">
                  <c:v>4.5816768743815777E-39</c:v>
                </c:pt>
                <c:pt idx="2810">
                  <c:v>4.4399767252017155E-39</c:v>
                </c:pt>
                <c:pt idx="2811">
                  <c:v>4.302659017828107E-39</c:v>
                </c:pt>
                <c:pt idx="2812">
                  <c:v>4.1695882139688916E-39</c:v>
                </c:pt>
                <c:pt idx="2813">
                  <c:v>4.0406329672027691E-39</c:v>
                </c:pt>
                <c:pt idx="2814">
                  <c:v>3.9156659933343874E-39</c:v>
                </c:pt>
                <c:pt idx="2815">
                  <c:v>3.7945639447598395E-39</c:v>
                </c:pt>
                <c:pt idx="2816">
                  <c:v>3.6772072887171653E-39</c:v>
                </c:pt>
                <c:pt idx="2817">
                  <c:v>3.5634801893028715E-39</c:v>
                </c:pt>
                <c:pt idx="2818">
                  <c:v>3.4532703931368542E-39</c:v>
                </c:pt>
                <c:pt idx="2819">
                  <c:v>3.3464691185636936E-39</c:v>
                </c:pt>
                <c:pt idx="2820">
                  <c:v>3.2429709482806342E-39</c:v>
                </c:pt>
                <c:pt idx="2821">
                  <c:v>3.1426737252863665E-39</c:v>
                </c:pt>
                <c:pt idx="2822">
                  <c:v>3.0454784520476322E-39</c:v>
                </c:pt>
                <c:pt idx="2823">
                  <c:v>2.9512891927848133E-39</c:v>
                </c:pt>
                <c:pt idx="2824">
                  <c:v>2.8600129787791403E-39</c:v>
                </c:pt>
                <c:pt idx="2825">
                  <c:v>2.7715597166087066E-39</c:v>
                </c:pt>
                <c:pt idx="2826">
                  <c:v>2.6858420992226684E-39</c:v>
                </c:pt>
                <c:pt idx="2827">
                  <c:v>2.60277551976535E-39</c:v>
                </c:pt>
                <c:pt idx="2828">
                  <c:v>2.5222779880657683E-39</c:v>
                </c:pt>
                <c:pt idx="2829">
                  <c:v>2.4442700497101064E-39</c:v>
                </c:pt>
                <c:pt idx="2830">
                  <c:v>2.3686747076167491E-39</c:v>
                </c:pt>
                <c:pt idx="2831">
                  <c:v>2.2954173460369974E-39</c:v>
                </c:pt>
                <c:pt idx="2832">
                  <c:v>2.2244256569062502E-39</c:v>
                </c:pt>
                <c:pt idx="2833">
                  <c:v>2.1556295684728087E-39</c:v>
                </c:pt>
                <c:pt idx="2834">
                  <c:v>2.0889611761343333E-39</c:v>
                </c:pt>
                <c:pt idx="2835">
                  <c:v>2.0243546754130461E-39</c:v>
                </c:pt>
                <c:pt idx="2836">
                  <c:v>1.9617462970040048E-39</c:v>
                </c:pt>
                <c:pt idx="2837">
                  <c:v>1.9010742438321455E-39</c:v>
                </c:pt>
                <c:pt idx="2838">
                  <c:v>1.8422786300560238E-39</c:v>
                </c:pt>
                <c:pt idx="2839">
                  <c:v>1.7853014219578909E-39</c:v>
                </c:pt>
                <c:pt idx="2840">
                  <c:v>1.7300863806621342E-39</c:v>
                </c:pt>
                <c:pt idx="2841">
                  <c:v>1.6765790066251602E-39</c:v>
                </c:pt>
                <c:pt idx="2842">
                  <c:v>1.6247264858419506E-39</c:v>
                </c:pt>
                <c:pt idx="2843">
                  <c:v>1.5744776377165674E-39</c:v>
                </c:pt>
                <c:pt idx="2844">
                  <c:v>1.5257828645446581E-39</c:v>
                </c:pt>
                <c:pt idx="2845">
                  <c:v>1.4785941025585936E-39</c:v>
                </c:pt>
                <c:pt idx="2846">
                  <c:v>1.4328647744864382E-39</c:v>
                </c:pt>
                <c:pt idx="2847">
                  <c:v>1.3885497435782658E-39</c:v>
                </c:pt>
                <c:pt idx="2848">
                  <c:v>1.3456052690543105E-39</c:v>
                </c:pt>
                <c:pt idx="2849">
                  <c:v>1.3039889629310146E-39</c:v>
                </c:pt>
                <c:pt idx="2850">
                  <c:v>1.2636597481822501E-39</c:v>
                </c:pt>
                <c:pt idx="2851">
                  <c:v>1.2245778181946971E-39</c:v>
                </c:pt>
                <c:pt idx="2852">
                  <c:v>1.1867045974769846E-39</c:v>
                </c:pt>
                <c:pt idx="2853">
                  <c:v>1.150002703584077E-39</c:v>
                </c:pt>
                <c:pt idx="2854">
                  <c:v>1.1144359102193434E-39</c:v>
                </c:pt>
                <c:pt idx="2855">
                  <c:v>1.079969111477452E-39</c:v>
                </c:pt>
                <c:pt idx="2856">
                  <c:v>1.0465682871937033E-39</c:v>
                </c:pt>
                <c:pt idx="2857">
                  <c:v>1.0142004693644703E-39</c:v>
                </c:pt>
                <c:pt idx="2858">
                  <c:v>9.8283370960650348E-40</c:v>
                </c:pt>
                <c:pt idx="2859">
                  <c:v>9.5243704762253052E-40</c:v>
                </c:pt>
                <c:pt idx="2860">
                  <c:v>9.229804806421678E-40</c:v>
                </c:pt>
                <c:pt idx="2861">
                  <c:v>8.9443493380788437E-40</c:v>
                </c:pt>
                <c:pt idx="2862">
                  <c:v>8.6677223147698775E-40</c:v>
                </c:pt>
                <c:pt idx="2863">
                  <c:v>8.3996506941103813E-40</c:v>
                </c:pt>
                <c:pt idx="2864">
                  <c:v>8.1398698782544221E-40</c:v>
                </c:pt>
                <c:pt idx="2865">
                  <c:v>7.8881234527255553E-40</c:v>
                </c:pt>
                <c:pt idx="2866">
                  <c:v>7.6441629333246229E-40</c:v>
                </c:pt>
                <c:pt idx="2867">
                  <c:v>7.4077475208661775E-40</c:v>
                </c:pt>
                <c:pt idx="2868">
                  <c:v>7.1786438634991197E-40</c:v>
                </c:pt>
                <c:pt idx="2869">
                  <c:v>6.9566258263792208E-40</c:v>
                </c:pt>
                <c:pt idx="2870">
                  <c:v>6.7414742684640089E-40</c:v>
                </c:pt>
                <c:pt idx="2871">
                  <c:v>6.5329768262119482E-40</c:v>
                </c:pt>
                <c:pt idx="2872">
                  <c:v>6.3309277039703034E-40</c:v>
                </c:pt>
                <c:pt idx="2873">
                  <c:v>6.1351274708468362E-40</c:v>
                </c:pt>
                <c:pt idx="2874">
                  <c:v>5.9453828638628309E-40</c:v>
                </c:pt>
                <c:pt idx="2875">
                  <c:v>5.7615065971945875E-40</c:v>
                </c:pt>
                <c:pt idx="2876">
                  <c:v>5.5833171773146027E-40</c:v>
                </c:pt>
                <c:pt idx="2877">
                  <c:v>5.4106387238495802E-40</c:v>
                </c:pt>
                <c:pt idx="2878">
                  <c:v>5.2433007959796684E-40</c:v>
                </c:pt>
                <c:pt idx="2879">
                  <c:v>5.0811382242059545E-40</c:v>
                </c:pt>
                <c:pt idx="2880">
                  <c:v>4.9239909473213727E-40</c:v>
                </c:pt>
                <c:pt idx="2881">
                  <c:v>4.7717038544235705E-40</c:v>
                </c:pt>
                <c:pt idx="2882">
                  <c:v>4.6241266318143903E-40</c:v>
                </c:pt>
                <c:pt idx="2883">
                  <c:v>4.4811136146330562E-40</c:v>
                </c:pt>
                <c:pt idx="2884">
                  <c:v>4.3425236430799072E-40</c:v>
                </c:pt>
                <c:pt idx="2885">
                  <c:v>4.2082199230854445E-40</c:v>
                </c:pt>
                <c:pt idx="2886">
                  <c:v>4.0780698912886484E-40</c:v>
                </c:pt>
                <c:pt idx="2887">
                  <c:v>3.9519450841917359E-40</c:v>
                </c:pt>
                <c:pt idx="2888">
                  <c:v>3.8297210113610484E-40</c:v>
                </c:pt>
                <c:pt idx="2889">
                  <c:v>3.7112770325501586E-40</c:v>
                </c:pt>
                <c:pt idx="2890">
                  <c:v>3.5964962386226942E-40</c:v>
                </c:pt>
                <c:pt idx="2891">
                  <c:v>3.4852653361582141E-40</c:v>
                </c:pt>
                <c:pt idx="2892">
                  <c:v>3.3774745356268867E-40</c:v>
                </c:pt>
                <c:pt idx="2893">
                  <c:v>3.2730174430227017E-40</c:v>
                </c:pt>
                <c:pt idx="2894">
                  <c:v>3.171790954847972E-40</c:v>
                </c:pt>
                <c:pt idx="2895">
                  <c:v>3.0736951563461714E-40</c:v>
                </c:pt>
                <c:pt idx="2896">
                  <c:v>2.9786332228817239E-40</c:v>
                </c:pt>
                <c:pt idx="2897">
                  <c:v>2.8865113243700644E-40</c:v>
                </c:pt>
                <c:pt idx="2898">
                  <c:v>2.7972385326636855E-40</c:v>
                </c:pt>
                <c:pt idx="2899">
                  <c:v>2.7107267318016632E-40</c:v>
                </c:pt>
                <c:pt idx="2900">
                  <c:v>2.626890531036343E-40</c:v>
                </c:pt>
                <c:pt idx="2901">
                  <c:v>2.5456471805485177E-40</c:v>
                </c:pt>
                <c:pt idx="2902">
                  <c:v>2.4669164897701481E-40</c:v>
                </c:pt>
                <c:pt idx="2903">
                  <c:v>2.3906207482329002E-40</c:v>
                </c:pt>
                <c:pt idx="2904">
                  <c:v>2.316684648864708E-40</c:v>
                </c:pt>
                <c:pt idx="2905">
                  <c:v>2.245035213658427E-40</c:v>
                </c:pt>
                <c:pt idx="2906">
                  <c:v>2.1756017216397075E-40</c:v>
                </c:pt>
                <c:pt idx="2907">
                  <c:v>2.1083156390623112E-40</c:v>
                </c:pt>
                <c:pt idx="2908">
                  <c:v>2.0431105517624881E-40</c:v>
                </c:pt>
                <c:pt idx="2909">
                  <c:v>1.9799220996054595E-40</c:v>
                </c:pt>
                <c:pt idx="2910">
                  <c:v>1.9186879129591746E-40</c:v>
                </c:pt>
                <c:pt idx="2911">
                  <c:v>1.8593475511330577E-40</c:v>
                </c:pt>
                <c:pt idx="2912">
                  <c:v>1.8018424427203918E-40</c:v>
                </c:pt>
                <c:pt idx="2913">
                  <c:v>1.7461158277860341E-40</c:v>
                </c:pt>
                <c:pt idx="2914">
                  <c:v>1.6921127018418421E-40</c:v>
                </c:pt>
                <c:pt idx="2915">
                  <c:v>1.6397797615550833E-40</c:v>
                </c:pt>
                <c:pt idx="2916">
                  <c:v>1.5890653521357059E-40</c:v>
                </c:pt>
                <c:pt idx="2917">
                  <c:v>1.5399194163510543E-40</c:v>
                </c:pt>
                <c:pt idx="2918">
                  <c:v>1.4922934451172018E-40</c:v>
                </c:pt>
                <c:pt idx="2919">
                  <c:v>1.4461404296184891E-40</c:v>
                </c:pt>
                <c:pt idx="2920">
                  <c:v>1.4014148149078883E-40</c:v>
                </c:pt>
                <c:pt idx="2921">
                  <c:v>1.3580724549422921E-40</c:v>
                </c:pt>
                <c:pt idx="2922">
                  <c:v>1.3160705690086556E-40</c:v>
                </c:pt>
                <c:pt idx="2923">
                  <c:v>1.2753676994975685E-40</c:v>
                </c:pt>
                <c:pt idx="2924">
                  <c:v>1.2359236709828913E-40</c:v>
                </c:pt>
                <c:pt idx="2925">
                  <c:v>1.1976995505669202E-40</c:v>
                </c:pt>
                <c:pt idx="2926">
                  <c:v>1.1606576094520978E-40</c:v>
                </c:pt>
                <c:pt idx="2927">
                  <c:v>1.1247612857008679E-40</c:v>
                </c:pt>
                <c:pt idx="2928">
                  <c:v>1.0899751481478566E-40</c:v>
                </c:pt>
                <c:pt idx="2929">
                  <c:v>1.056264861427587E-40</c:v>
                </c:pt>
                <c:pt idx="2930">
                  <c:v>1.0235971520841448E-40</c:v>
                </c:pt>
                <c:pt idx="2931">
                  <c:v>9.9193977572888896E-41</c:v>
                </c:pt>
                <c:pt idx="2932">
                  <c:v>9.6126148521384258E-41</c:v>
                </c:pt>
                <c:pt idx="2933">
                  <c:v>9.3153199978954279E-41</c:v>
                </c:pt>
                <c:pt idx="2934">
                  <c:v>9.0272197521662321E-41</c:v>
                </c:pt>
                <c:pt idx="2935">
                  <c:v>8.7480297480184278E-41</c:v>
                </c:pt>
                <c:pt idx="2936">
                  <c:v>8.4774744132988651E-41</c:v>
                </c:pt>
                <c:pt idx="2937">
                  <c:v>8.2152866986325861E-41</c:v>
                </c:pt>
                <c:pt idx="2938">
                  <c:v>7.9612078138335056E-41</c:v>
                </c:pt>
                <c:pt idx="2939">
                  <c:v>7.7149869724684396E-41</c:v>
                </c:pt>
                <c:pt idx="2940">
                  <c:v>7.4763811443198783E-41</c:v>
                </c:pt>
                <c:pt idx="2941">
                  <c:v>7.2451548155055894E-41</c:v>
                </c:pt>
                <c:pt idx="2942">
                  <c:v>7.0210797560161722E-41</c:v>
                </c:pt>
                <c:pt idx="2943">
                  <c:v>6.8039347944420722E-41</c:v>
                </c:pt>
                <c:pt idx="2944">
                  <c:v>6.5935055996696922E-41</c:v>
                </c:pt>
                <c:pt idx="2945">
                  <c:v>6.3895844693262535E-41</c:v>
                </c:pt>
                <c:pt idx="2946">
                  <c:v>6.1919701247695188E-41</c:v>
                </c:pt>
                <c:pt idx="2947">
                  <c:v>6.0004675124172891E-41</c:v>
                </c:pt>
                <c:pt idx="2948">
                  <c:v>5.8148876112214863E-41</c:v>
                </c:pt>
                <c:pt idx="2949">
                  <c:v>5.6350472460961812E-41</c:v>
                </c:pt>
                <c:pt idx="2950">
                  <c:v>5.4607689071166592E-41</c:v>
                </c:pt>
                <c:pt idx="2951">
                  <c:v>5.2918805743094013E-41</c:v>
                </c:pt>
                <c:pt idx="2952">
                  <c:v>5.1282155478612983E-41</c:v>
                </c:pt>
                <c:pt idx="2953">
                  <c:v>4.9696122835800651E-41</c:v>
                </c:pt>
                <c:pt idx="2954">
                  <c:v>4.815914233443117E-41</c:v>
                </c:pt>
                <c:pt idx="2955">
                  <c:v>4.6669696910785857E-41</c:v>
                </c:pt>
                <c:pt idx="2956">
                  <c:v>4.5226316420244661E-41</c:v>
                </c:pt>
                <c:pt idx="2957">
                  <c:v>4.3827576186195522E-41</c:v>
                </c:pt>
                <c:pt idx="2958">
                  <c:v>4.2472095593815365E-41</c:v>
                </c:pt>
                <c:pt idx="2959">
                  <c:v>4.1158536727349036E-41</c:v>
                </c:pt>
                <c:pt idx="2960">
                  <c:v>3.9885603049527727E-41</c:v>
                </c:pt>
                <c:pt idx="2961">
                  <c:v>3.8652038121836326E-41</c:v>
                </c:pt>
                <c:pt idx="2962">
                  <c:v>3.7456624364353905E-41</c:v>
                </c:pt>
                <c:pt idx="2963">
                  <c:v>3.6298181853952265E-41</c:v>
                </c:pt>
                <c:pt idx="2964">
                  <c:v>3.5175567159663215E-41</c:v>
                </c:pt>
                <c:pt idx="2965">
                  <c:v>3.4087672214062593E-41</c:v>
                </c:pt>
                <c:pt idx="2966">
                  <c:v>3.303342321956466E-41</c:v>
                </c:pt>
                <c:pt idx="2967">
                  <c:v>3.2011779588537144E-41</c:v>
                </c:pt>
                <c:pt idx="2968">
                  <c:v>3.1021732916198453E-41</c:v>
                </c:pt>
                <c:pt idx="2969">
                  <c:v>3.0062305985279772E-41</c:v>
                </c:pt>
                <c:pt idx="2970">
                  <c:v>2.913255180147348E-41</c:v>
                </c:pt>
                <c:pt idx="2971">
                  <c:v>2.8231552658704039E-41</c:v>
                </c:pt>
                <c:pt idx="2972">
                  <c:v>2.7358419233322309E-41</c:v>
                </c:pt>
                <c:pt idx="2973">
                  <c:v>2.6512289706299803E-41</c:v>
                </c:pt>
                <c:pt idx="2974">
                  <c:v>2.5692328912579965E-41</c:v>
                </c:pt>
                <c:pt idx="2975">
                  <c:v>2.4897727516735418E-41</c:v>
                </c:pt>
                <c:pt idx="2976">
                  <c:v>2.4127701214118801E-41</c:v>
                </c:pt>
                <c:pt idx="2977">
                  <c:v>2.3381489956723597E-41</c:v>
                </c:pt>
                <c:pt idx="2978">
                  <c:v>2.265835720298366E-41</c:v>
                </c:pt>
                <c:pt idx="2979">
                  <c:v>2.1957589190776424E-41</c:v>
                </c:pt>
                <c:pt idx="2980">
                  <c:v>2.1278494232909958E-41</c:v>
                </c:pt>
                <c:pt idx="2981">
                  <c:v>2.0620402034399232E-41</c:v>
                </c:pt>
                <c:pt idx="2982">
                  <c:v>1.9982663030855886E-41</c:v>
                </c:pt>
                <c:pt idx="2983">
                  <c:v>1.9364647747342924E-41</c:v>
                </c:pt>
                <c:pt idx="2984">
                  <c:v>1.8765746177055297E-41</c:v>
                </c:pt>
                <c:pt idx="2985">
                  <c:v>1.8185367179219173E-41</c:v>
                </c:pt>
                <c:pt idx="2986">
                  <c:v>1.7622937895610015E-41</c:v>
                </c:pt>
                <c:pt idx="2987">
                  <c:v>1.7077903185117763E-41</c:v>
                </c:pt>
                <c:pt idx="2988">
                  <c:v>1.6549725075800697E-41</c:v>
                </c:pt>
                <c:pt idx="2989">
                  <c:v>1.6037882233883723E-41</c:v>
                </c:pt>
                <c:pt idx="2990">
                  <c:v>1.5541869449180491E-41</c:v>
                </c:pt>
                <c:pt idx="2991">
                  <c:v>1.5061197136429927E-41</c:v>
                </c:pt>
                <c:pt idx="2992">
                  <c:v>1.4595390852055398E-41</c:v>
                </c:pt>
                <c:pt idx="2993">
                  <c:v>1.4143990825868341E-41</c:v>
                </c:pt>
                <c:pt idx="2994">
                  <c:v>1.3706551507257194E-41</c:v>
                </c:pt>
                <c:pt idx="2995">
                  <c:v>1.3282641125409566E-41</c:v>
                </c:pt>
                <c:pt idx="2996">
                  <c:v>1.2871841263136687E-41</c:v>
                </c:pt>
                <c:pt idx="2997">
                  <c:v>1.2473746443878405E-41</c:v>
                </c:pt>
                <c:pt idx="2998">
                  <c:v>1.208796373148023E-41</c:v>
                </c:pt>
                <c:pt idx="2999">
                  <c:v>1.1714112342349914E-41</c:v>
                </c:pt>
                <c:pt idx="3000">
                  <c:v>1.1351823269608143E-41</c:v>
                </c:pt>
                <c:pt idx="3001">
                  <c:v>1.1000738918862554E-41</c:v>
                </c:pt>
                <c:pt idx="3002">
                  <c:v>1.0660512755247877E-41</c:v>
                </c:pt>
                <c:pt idx="3003">
                  <c:v>1.0330808961381573E-41</c:v>
                </c:pt>
                <c:pt idx="3004">
                  <c:v>1.0011302105897505E-41</c:v>
                </c:pt>
                <c:pt idx="3005">
                  <c:v>9.7016768222325401E-42</c:v>
                </c:pt>
                <c:pt idx="3006">
                  <c:v>9.4016274973460177E-42</c:v>
                </c:pt>
                <c:pt idx="3007">
                  <c:v>9.1108579700671158E-42</c:v>
                </c:pt>
                <c:pt idx="3008">
                  <c:v>8.8290812387715727E-42</c:v>
                </c:pt>
                <c:pt idx="3009">
                  <c:v>8.5560191780986376E-42</c:v>
                </c:pt>
                <c:pt idx="3010">
                  <c:v>8.2914022644305252E-42</c:v>
                </c:pt>
                <c:pt idx="3011">
                  <c:v>8.034969309860877E-42</c:v>
                </c:pt>
                <c:pt idx="3012">
                  <c:v>7.7864672043914475E-42</c:v>
                </c:pt>
                <c:pt idx="3013">
                  <c:v>7.5456506661024435E-42</c:v>
                </c:pt>
                <c:pt idx="3014">
                  <c:v>7.3122819990486022E-42</c:v>
                </c:pt>
                <c:pt idx="3015">
                  <c:v>7.0861308586429074E-42</c:v>
                </c:pt>
                <c:pt idx="3016">
                  <c:v>6.8669740242984622E-42</c:v>
                </c:pt>
                <c:pt idx="3017">
                  <c:v>6.6545951790990107E-42</c:v>
                </c:pt>
                <c:pt idx="3018">
                  <c:v>6.448784696285763E-42</c:v>
                </c:pt>
                <c:pt idx="3019">
                  <c:v>6.2493394323470548E-42</c:v>
                </c:pt>
                <c:pt idx="3020">
                  <c:v>6.0560625265068789E-42</c:v>
                </c:pt>
                <c:pt idx="3021">
                  <c:v>5.8687632064156536E-42</c:v>
                </c:pt>
                <c:pt idx="3022">
                  <c:v>5.6872565998496087E-42</c:v>
                </c:pt>
                <c:pt idx="3023">
                  <c:v>5.5113635522342991E-42</c:v>
                </c:pt>
                <c:pt idx="3024">
                  <c:v>5.3409104498115834E-42</c:v>
                </c:pt>
                <c:pt idx="3025">
                  <c:v>5.1757290482756939E-42</c:v>
                </c:pt>
                <c:pt idx="3026">
                  <c:v>5.0156563067088073E-42</c:v>
                </c:pt>
                <c:pt idx="3027">
                  <c:v>4.8605342266533217E-42</c:v>
                </c:pt>
                <c:pt idx="3028">
                  <c:v>4.7102096961604361E-42</c:v>
                </c:pt>
                <c:pt idx="3029">
                  <c:v>4.5645343386626316E-42</c:v>
                </c:pt>
                <c:pt idx="3030">
                  <c:v>4.4233643665194765E-42</c:v>
                </c:pt>
                <c:pt idx="3031">
                  <c:v>4.286560439093264E-42</c:v>
                </c:pt>
                <c:pt idx="3032">
                  <c:v>4.1539875252143169E-42</c:v>
                </c:pt>
                <c:pt idx="3033">
                  <c:v>4.0255147698993473E-42</c:v>
                </c:pt>
                <c:pt idx="3034">
                  <c:v>3.9010153651922056E-42</c:v>
                </c:pt>
                <c:pt idx="3035">
                  <c:v>3.7803664249991521E-42</c:v>
                </c:pt>
                <c:pt idx="3036">
                  <c:v>3.6634488637952176E-42</c:v>
                </c:pt>
                <c:pt idx="3037">
                  <c:v>3.550147279081627E-42</c:v>
                </c:pt>
                <c:pt idx="3038">
                  <c:v>3.4403498374790491E-42</c:v>
                </c:pt>
                <c:pt idx="3039">
                  <c:v>3.3339481643431771E-42</c:v>
                </c:pt>
                <c:pt idx="3040">
                  <c:v>3.2308372367944617E-42</c:v>
                </c:pt>
                <c:pt idx="3041">
                  <c:v>3.1309152800564229E-42</c:v>
                </c:pt>
                <c:pt idx="3042">
                  <c:v>3.0340836669990786E-42</c:v>
                </c:pt>
                <c:pt idx="3043">
                  <c:v>2.9402468207905474E-42</c:v>
                </c:pt>
                <c:pt idx="3044">
                  <c:v>2.8493121205584972E-42</c:v>
                </c:pt>
                <c:pt idx="3045">
                  <c:v>2.7611898099693235E-42</c:v>
                </c:pt>
                <c:pt idx="3046">
                  <c:v>2.6757929086350872E-42</c:v>
                </c:pt>
                <c:pt idx="3047">
                  <c:v>2.5930371262602432E-42</c:v>
                </c:pt>
                <c:pt idx="3048">
                  <c:v>2.5128407794434635E-42</c:v>
                </c:pt>
                <c:pt idx="3049">
                  <c:v>2.4351247110529446E-42</c:v>
                </c:pt>
                <c:pt idx="3050">
                  <c:v>2.3598122120948744E-42</c:v>
                </c:pt>
                <c:pt idx="3051">
                  <c:v>2.2868289459984987E-42</c:v>
                </c:pt>
                <c:pt idx="3052">
                  <c:v>2.2161028752428658E-42</c:v>
                </c:pt>
                <c:pt idx="3053">
                  <c:v>2.1475641902526677E-42</c:v>
                </c:pt>
                <c:pt idx="3054">
                  <c:v>2.0811452404934752E-42</c:v>
                </c:pt>
                <c:pt idx="3055">
                  <c:v>2.0167804676977175E-42</c:v>
                </c:pt>
                <c:pt idx="3056">
                  <c:v>1.954406341155947E-42</c:v>
                </c:pt>
                <c:pt idx="3057">
                  <c:v>1.8939612950094978E-42</c:v>
                </c:pt>
                <c:pt idx="3058">
                  <c:v>1.8353856674822785E-42</c:v>
                </c:pt>
                <c:pt idx="3059">
                  <c:v>1.7786216419921232E-42</c:v>
                </c:pt>
                <c:pt idx="3060">
                  <c:v>1.7236131900835502E-42</c:v>
                </c:pt>
                <c:pt idx="3061">
                  <c:v>1.6703060161252382E-42</c:v>
                </c:pt>
                <c:pt idx="3062">
                  <c:v>1.6186475037180044E-42</c:v>
                </c:pt>
                <c:pt idx="3063">
                  <c:v>1.5685866637602511E-42</c:v>
                </c:pt>
                <c:pt idx="3064">
                  <c:v>1.5200740841195123E-42</c:v>
                </c:pt>
                <c:pt idx="3065">
                  <c:v>1.4730618808607564E-42</c:v>
                </c:pt>
                <c:pt idx="3066">
                  <c:v>1.4275036509828587E-42</c:v>
                </c:pt>
                <c:pt idx="3067">
                  <c:v>1.3833544266169322E-42</c:v>
                </c:pt>
                <c:pt idx="3068">
                  <c:v>1.3405706306411685E-42</c:v>
                </c:pt>
                <c:pt idx="3069">
                  <c:v>1.2991100336684238E-42</c:v>
                </c:pt>
                <c:pt idx="3070">
                  <c:v>1.2589317123639817E-42</c:v>
                </c:pt>
                <c:pt idx="3071">
                  <c:v>1.2199960090526143E-42</c:v>
                </c:pt>
                <c:pt idx="3072">
                  <c:v>1.1822644925748009E-42</c:v>
                </c:pt>
                <c:pt idx="3073">
                  <c:v>1.1456999203534862E-42</c:v>
                </c:pt>
                <c:pt idx="3074">
                  <c:v>1.1102662016341952E-42</c:v>
                </c:pt>
                <c:pt idx="3075">
                  <c:v>1.0759283618618739E-42</c:v>
                </c:pt>
                <c:pt idx="3076">
                  <c:v>1.0426525081596447E-42</c:v>
                </c:pt>
                <c:pt idx="3077">
                  <c:v>1.0104057958750617E-42</c:v>
                </c:pt>
                <c:pt idx="3078">
                  <c:v>9.7915639616108772E-43</c:v>
                </c:pt>
                <c:pt idx="3079">
                  <c:v>9.4887346455969809E-43</c:v>
                </c:pt>
                <c:pt idx="3080">
                  <c:v>9.1952711055713E-43</c:v>
                </c:pt>
                <c:pt idx="3081">
                  <c:v>8.9108836808064849E-43</c:v>
                </c:pt>
                <c:pt idx="3082">
                  <c:v>8.6352916690790672E-43</c:v>
                </c:pt>
                <c:pt idx="3083">
                  <c:v>8.3682230496041561E-43</c:v>
                </c:pt>
                <c:pt idx="3084">
                  <c:v>8.1094142145396144E-43</c:v>
                </c:pt>
                <c:pt idx="3085">
                  <c:v>7.8586097087948339E-43</c:v>
                </c:pt>
                <c:pt idx="3086">
                  <c:v>7.6155619778842311E-43</c:v>
                </c:pt>
                <c:pt idx="3087">
                  <c:v>7.3800311235829228E-43</c:v>
                </c:pt>
                <c:pt idx="3088">
                  <c:v>7.1517846671355092E-43</c:v>
                </c:pt>
                <c:pt idx="3089">
                  <c:v>6.9305973197905397E-43</c:v>
                </c:pt>
                <c:pt idx="3090">
                  <c:v>6.7162507604310248E-43</c:v>
                </c:pt>
                <c:pt idx="3091">
                  <c:v>6.5085334200825049E-43</c:v>
                </c:pt>
                <c:pt idx="3092">
                  <c:v>6.3072402730852906E-43</c:v>
                </c:pt>
                <c:pt idx="3093">
                  <c:v>6.1121726347261688E-43</c:v>
                </c:pt>
                <c:pt idx="3094">
                  <c:v>5.9231379651279463E-43</c:v>
                </c:pt>
                <c:pt idx="3095">
                  <c:v>5.7399496792046683E-43</c:v>
                </c:pt>
                <c:pt idx="3096">
                  <c:v>5.5624269624944579E-43</c:v>
                </c:pt>
                <c:pt idx="3097">
                  <c:v>5.3903945926877937E-43</c:v>
                </c:pt>
                <c:pt idx="3098">
                  <c:v>5.2236827666762832E-43</c:v>
                </c:pt>
                <c:pt idx="3099">
                  <c:v>5.0621269329495315E-43</c:v>
                </c:pt>
                <c:pt idx="3100">
                  <c:v>4.9055676291763242E-43</c:v>
                </c:pt>
                <c:pt idx="3101">
                  <c:v>4.7538503248082305E-43</c:v>
                </c:pt>
                <c:pt idx="3102">
                  <c:v>4.6068252685518828E-43</c:v>
                </c:pt>
                <c:pt idx="3103">
                  <c:v>4.4643473405578766E-43</c:v>
                </c:pt>
                <c:pt idx="3104">
                  <c:v>4.3262759091818435E-43</c:v>
                </c:pt>
                <c:pt idx="3105">
                  <c:v>4.1924746921748928E-43</c:v>
                </c:pt>
                <c:pt idx="3106">
                  <c:v>4.0628116221674307E-43</c:v>
                </c:pt>
                <c:pt idx="3107">
                  <c:v>3.9371587163132256E-43</c:v>
                </c:pt>
                <c:pt idx="3108">
                  <c:v>3.8153919499647852E-43</c:v>
                </c:pt>
                <c:pt idx="3109">
                  <c:v>3.697391134256211E-43</c:v>
                </c:pt>
                <c:pt idx="3110">
                  <c:v>3.5830397974715563E-43</c:v>
                </c:pt>
                <c:pt idx="3111">
                  <c:v>3.472225070082453E-43</c:v>
                </c:pt>
                <c:pt idx="3112">
                  <c:v>3.3648375733411408E-43</c:v>
                </c:pt>
                <c:pt idx="3113">
                  <c:v>3.2607713113193779E-43</c:v>
                </c:pt>
                <c:pt idx="3114">
                  <c:v>3.1599235662853835E-43</c:v>
                </c:pt>
                <c:pt idx="3115">
                  <c:v>3.0621947973178785E-43</c:v>
                </c:pt>
                <c:pt idx="3116">
                  <c:v>2.9674885420547994E-43</c:v>
                </c:pt>
                <c:pt idx="3117">
                  <c:v>2.875711321480765E-43</c:v>
                </c:pt>
                <c:pt idx="3118">
                  <c:v>2.7867725476596133E-43</c:v>
                </c:pt>
                <c:pt idx="3119">
                  <c:v>2.7005844343201359E-43</c:v>
                </c:pt>
                <c:pt idx="3120">
                  <c:v>2.6170619102076143E-43</c:v>
                </c:pt>
                <c:pt idx="3121">
                  <c:v>2.5361225351147913E-43</c:v>
                </c:pt>
                <c:pt idx="3122">
                  <c:v>2.4576864185099941E-43</c:v>
                </c:pt>
                <c:pt idx="3123">
                  <c:v>2.3816761406818567E-43</c:v>
                </c:pt>
                <c:pt idx="3124">
                  <c:v>2.3080166763228734E-43</c:v>
                </c:pt>
                <c:pt idx="3125">
                  <c:v>2.2366353204761682E-43</c:v>
                </c:pt>
                <c:pt idx="3126">
                  <c:v>2.1674616167728743E-43</c:v>
                </c:pt>
                <c:pt idx="3127">
                  <c:v>2.1004272878886338E-43</c:v>
                </c:pt>
                <c:pt idx="3128">
                  <c:v>2.0354661681510391E-43</c:v>
                </c:pt>
                <c:pt idx="3129">
                  <c:v>1.972514138231536E-43</c:v>
                </c:pt>
                <c:pt idx="3130">
                  <c:v>1.911509061856547E-43</c:v>
                </c:pt>
                <c:pt idx="3131">
                  <c:v>1.8523907244769534E-43</c:v>
                </c:pt>
                <c:pt idx="3132">
                  <c:v>1.7951007738334046E-43</c:v>
                </c:pt>
                <c:pt idx="3133">
                  <c:v>1.7395826623603776E-43</c:v>
                </c:pt>
                <c:pt idx="3134">
                  <c:v>1.6857815913713506E-43</c:v>
                </c:pt>
                <c:pt idx="3135">
                  <c:v>1.6336444569702402E-43</c:v>
                </c:pt>
                <c:pt idx="3136">
                  <c:v>1.5831197976355529E-43</c:v>
                </c:pt>
                <c:pt idx="3137">
                  <c:v>1.5341577434258636E-43</c:v>
                </c:pt>
                <c:pt idx="3138">
                  <c:v>1.4867099667560124E-43</c:v>
                </c:pt>
                <c:pt idx="3139">
                  <c:v>1.4407296346957911E-43</c:v>
                </c:pt>
                <c:pt idx="3140">
                  <c:v>1.3961713627439113E-43</c:v>
                </c:pt>
                <c:pt idx="3141">
                  <c:v>1.352991170031534E-43</c:v>
                </c:pt>
                <c:pt idx="3142">
                  <c:v>1.3111464359114412E-43</c:v>
                </c:pt>
                <c:pt idx="3143">
                  <c:v>1.270595857889585E-43</c:v>
                </c:pt>
                <c:pt idx="3144">
                  <c:v>1.2312994108579005E-43</c:v>
                </c:pt>
                <c:pt idx="3145">
                  <c:v>1.1932183075877476E-43</c:v>
                </c:pt>
                <c:pt idx="3146">
                  <c:v>1.156314960445393E-43</c:v>
                </c:pt>
                <c:pt idx="3147">
                  <c:v>1.1205529442913665E-43</c:v>
                </c:pt>
                <c:pt idx="3148">
                  <c:v>1.0858969605274321E-43</c:v>
                </c:pt>
                <c:pt idx="3149">
                  <c:v>1.0523128022553361E-43</c:v>
                </c:pt>
                <c:pt idx="3150">
                  <c:v>1.0197673205131913E-43</c:v>
                </c:pt>
                <c:pt idx="3151">
                  <c:v>9.8822839155608629E-44</c:v>
                </c:pt>
                <c:pt idx="3152">
                  <c:v>9.5766488514855545E-44</c:v>
                </c:pt>
                <c:pt idx="3153">
                  <c:v>9.2804663383782698E-44</c:v>
                </c:pt>
                <c:pt idx="3154">
                  <c:v>8.9934440317723372E-44</c:v>
                </c:pt>
                <c:pt idx="3155">
                  <c:v>8.7152986287061228E-44</c:v>
                </c:pt>
                <c:pt idx="3156">
                  <c:v>8.4457555880910979E-44</c:v>
                </c:pt>
                <c:pt idx="3157">
                  <c:v>8.1845488597290731E-44</c:v>
                </c:pt>
                <c:pt idx="3158">
                  <c:v>7.931420621707799E-44</c:v>
                </c:pt>
                <c:pt idx="3159">
                  <c:v>7.6861210259223738E-44</c:v>
                </c:pt>
                <c:pt idx="3160">
                  <c:v>7.4484079514630031E-44</c:v>
                </c:pt>
                <c:pt idx="3161">
                  <c:v>7.2180467656322855E-44</c:v>
                </c:pt>
                <c:pt idx="3162">
                  <c:v>6.9948100923529576E-44</c:v>
                </c:pt>
                <c:pt idx="3163">
                  <c:v>6.7784775877378462E-44</c:v>
                </c:pt>
                <c:pt idx="3164">
                  <c:v>6.5688357226018848E-44</c:v>
                </c:pt>
                <c:pt idx="3165">
                  <c:v>6.3656775716995124E-44</c:v>
                </c:pt>
                <c:pt idx="3166">
                  <c:v>6.168802609480951E-44</c:v>
                </c:pt>
                <c:pt idx="3167">
                  <c:v>5.9780165121651437E-44</c:v>
                </c:pt>
                <c:pt idx="3168">
                  <c:v>5.7931309659341705E-44</c:v>
                </c:pt>
                <c:pt idx="3169">
                  <c:v>5.6139634810593485E-44</c:v>
                </c:pt>
                <c:pt idx="3170">
                  <c:v>5.4403372117767751E-44</c:v>
                </c:pt>
                <c:pt idx="3171">
                  <c:v>5.2720807817327847E-44</c:v>
                </c:pt>
                <c:pt idx="3172">
                  <c:v>5.1090281148287438E-44</c:v>
                </c:pt>
                <c:pt idx="3173">
                  <c:v>4.9510182712967162E-44</c:v>
                </c:pt>
                <c:pt idx="3174">
                  <c:v>4.7978952888448828E-44</c:v>
                </c:pt>
                <c:pt idx="3175">
                  <c:v>4.6495080287173229E-44</c:v>
                </c:pt>
                <c:pt idx="3176">
                  <c:v>4.5057100265127868E-44</c:v>
                </c:pt>
                <c:pt idx="3177">
                  <c:v>4.3663593476186517E-44</c:v>
                </c:pt>
                <c:pt idx="3178">
                  <c:v>4.2313184471154897E-44</c:v>
                </c:pt>
                <c:pt idx="3179">
                  <c:v>4.1004540340145633E-44</c:v>
                </c:pt>
                <c:pt idx="3180">
                  <c:v>3.9736369396938349E-44</c:v>
                </c:pt>
                <c:pt idx="3181">
                  <c:v>3.850741990403521E-44</c:v>
                </c:pt>
                <c:pt idx="3182">
                  <c:v>3.7316478837141499E-44</c:v>
                </c:pt>
                <c:pt idx="3183">
                  <c:v>3.6162370687860776E-44</c:v>
                </c:pt>
                <c:pt idx="3184">
                  <c:v>3.5043956303419646E-44</c:v>
                </c:pt>
                <c:pt idx="3185">
                  <c:v>3.3960131762274583E-44</c:v>
                </c:pt>
                <c:pt idx="3186">
                  <c:v>3.2909827284498445E-44</c:v>
                </c:pt>
                <c:pt idx="3187">
                  <c:v>3.189200617586066E-44</c:v>
                </c:pt>
                <c:pt idx="3188">
                  <c:v>3.0905663804569245E-44</c:v>
                </c:pt>
                <c:pt idx="3189">
                  <c:v>2.9949826609654637E-44</c:v>
                </c:pt>
                <c:pt idx="3190">
                  <c:v>2.9023551140026767E-44</c:v>
                </c:pt>
                <c:pt idx="3191">
                  <c:v>2.8125923123247445E-44</c:v>
                </c:pt>
                <c:pt idx="3192">
                  <c:v>2.7256056563107939E-44</c:v>
                </c:pt>
                <c:pt idx="3193">
                  <c:v>2.6413092865112125E-44</c:v>
                </c:pt>
                <c:pt idx="3194">
                  <c:v>2.5596199989008448E-44</c:v>
                </c:pt>
                <c:pt idx="3195">
                  <c:v>2.4804571627531896E-44</c:v>
                </c:pt>
                <c:pt idx="3196">
                  <c:v>2.4037426410543761E-44</c:v>
                </c:pt>
                <c:pt idx="3197">
                  <c:v>2.3294007133788941E-44</c:v>
                </c:pt>
                <c:pt idx="3198">
                  <c:v>2.2573580011502381E-44</c:v>
                </c:pt>
                <c:pt idx="3199">
                  <c:v>2.1875433952132354E-44</c:v>
                </c:pt>
                <c:pt idx="3200">
                  <c:v>2.1198879856463198E-44</c:v>
                </c:pt>
                <c:pt idx="3201">
                  <c:v>2.0543249937447519E-44</c:v>
                </c:pt>
                <c:pt idx="3202">
                  <c:v>1.9907897061068102E-44</c:v>
                </c:pt>
                <c:pt idx="3203">
                  <c:v>1.9292194107595644E-44</c:v>
                </c:pt>
                <c:pt idx="3204">
                  <c:v>1.8695533352591052E-44</c:v>
                </c:pt>
                <c:pt idx="3205">
                  <c:v>1.8117325867057892E-44</c:v>
                </c:pt>
                <c:pt idx="3206">
                  <c:v>1.7557000936144918E-44</c:v>
                </c:pt>
                <c:pt idx="3207">
                  <c:v>1.7014005495825761E-44</c:v>
                </c:pt>
                <c:pt idx="3208">
                  <c:v>1.6487803587003228E-44</c:v>
                </c:pt>
                <c:pt idx="3209">
                  <c:v>1.5977875826494352E-44</c:v>
                </c:pt>
                <c:pt idx="3210">
                  <c:v>1.5483718894377839E-44</c:v>
                </c:pt>
                <c:pt idx="3211">
                  <c:v>1.5004845037196348E-44</c:v>
                </c:pt>
                <c:pt idx="3212">
                  <c:v>1.4540781586523745E-44</c:v>
                </c:pt>
                <c:pt idx="3213">
                  <c:v>1.4091070492420858E-44</c:v>
                </c:pt>
                <c:pt idx="3214">
                  <c:v>1.3655267871322381E-44</c:v>
                </c:pt>
                <c:pt idx="3215">
                  <c:v>1.3232943567904297E-44</c:v>
                </c:pt>
                <c:pt idx="3216">
                  <c:v>1.2823680730503633E-44</c:v>
                </c:pt>
                <c:pt idx="3217">
                  <c:v>1.2427075399667561E-44</c:v>
                </c:pt>
                <c:pt idx="3218">
                  <c:v>1.2042736109428647E-44</c:v>
                </c:pt>
                <c:pt idx="3219">
                  <c:v>1.1670283500912555E-44</c:v>
                </c:pt>
                <c:pt idx="3220">
                  <c:v>1.1309349947894312E-44</c:v>
                </c:pt>
                <c:pt idx="3221">
                  <c:v>1.0959579193936108E-44</c:v>
                </c:pt>
                <c:pt idx="3222">
                  <c:v>1.0620626000747369E-44</c:v>
                </c:pt>
                <c:pt idx="3223">
                  <c:v>1.029215580742034E-44</c:v>
                </c:pt>
                <c:pt idx="3224">
                  <c:v>9.9738444002039604E-45</c:v>
                </c:pt>
                <c:pt idx="3225">
                  <c:v>9.6653775924922848E-45</c:v>
                </c:pt>
                <c:pt idx="3226">
                  <c:v>9.3664509147086322E-45</c:v>
                </c:pt>
                <c:pt idx="3227">
                  <c:v>9.0767693137815928E-45</c:v>
                </c:pt>
                <c:pt idx="3228">
                  <c:v>8.7960468619154899E-45</c:v>
                </c:pt>
                <c:pt idx="3229">
                  <c:v>8.5240064743672465E-45</c:v>
                </c:pt>
                <c:pt idx="3230">
                  <c:v>8.260379635952852E-45</c:v>
                </c:pt>
                <c:pt idx="3231">
                  <c:v>8.0049061360116651E-45</c:v>
                </c:pt>
                <c:pt idx="3232">
                  <c:v>7.7573338115670787E-45</c:v>
                </c:pt>
                <c:pt idx="3233">
                  <c:v>7.5174182984316424E-45</c:v>
                </c:pt>
                <c:pt idx="3234">
                  <c:v>7.2849227900094236E-45</c:v>
                </c:pt>
                <c:pt idx="3235">
                  <c:v>7.0596178035576321E-45</c:v>
                </c:pt>
                <c:pt idx="3236">
                  <c:v>6.8412809536782221E-45</c:v>
                </c:pt>
                <c:pt idx="3237">
                  <c:v>6.6296967328138328E-45</c:v>
                </c:pt>
                <c:pt idx="3238">
                  <c:v>6.424656298532966E-45</c:v>
                </c:pt>
                <c:pt idx="3239">
                  <c:v>6.2259572673939043E-45</c:v>
                </c:pt>
                <c:pt idx="3240">
                  <c:v>6.0334035151834697E-45</c:v>
                </c:pt>
                <c:pt idx="3241">
                  <c:v>5.8468049833348089E-45</c:v>
                </c:pt>
                <c:pt idx="3242">
                  <c:v>5.6659774913313117E-45</c:v>
                </c:pt>
                <c:pt idx="3243">
                  <c:v>5.4907425549127917E-45</c:v>
                </c:pt>
                <c:pt idx="3244">
                  <c:v>5.320927209904406E-45</c:v>
                </c:pt>
                <c:pt idx="3245">
                  <c:v>5.1563638414934875E-45</c:v>
                </c:pt>
                <c:pt idx="3246">
                  <c:v>4.9968900187864088E-45</c:v>
                </c:pt>
                <c:pt idx="3247">
                  <c:v>4.842348334483628E-45</c:v>
                </c:pt>
                <c:pt idx="3248">
                  <c:v>4.6925862495111011E-45</c:v>
                </c:pt>
                <c:pt idx="3249">
                  <c:v>4.5474559424583068E-45</c:v>
                </c:pt>
                <c:pt idx="3250">
                  <c:v>4.4068141636723562E-45</c:v>
                </c:pt>
                <c:pt idx="3251">
                  <c:v>4.2705220938643682E-45</c:v>
                </c:pt>
                <c:pt idx="3252">
                  <c:v>4.1384452070894371E-45</c:v>
                </c:pt>
                <c:pt idx="3253">
                  <c:v>4.0104531379636691E-45</c:v>
                </c:pt>
                <c:pt idx="3254">
                  <c:v>3.886419552988188E-45</c:v>
                </c:pt>
                <c:pt idx="3255">
                  <c:v>3.7662220258527149E-45</c:v>
                </c:pt>
                <c:pt idx="3256">
                  <c:v>3.6497419165957554E-45</c:v>
                </c:pt>
                <c:pt idx="3257">
                  <c:v>3.536864254501813E-45</c:v>
                </c:pt>
                <c:pt idx="3258">
                  <c:v>3.4274776246208218E-45</c:v>
                </c:pt>
                <c:pt idx="3259">
                  <c:v>3.3214740577966966E-45</c:v>
                </c:pt>
                <c:pt idx="3260">
                  <c:v>3.2187489240975244E-45</c:v>
                </c:pt>
                <c:pt idx="3261">
                  <c:v>3.1192008295412261E-45</c:v>
                </c:pt>
                <c:pt idx="3262">
                  <c:v>3.0227315160154892E-45</c:v>
                </c:pt>
                <c:pt idx="3263">
                  <c:v>2.929245764293144E-45</c:v>
                </c:pt>
                <c:pt idx="3264">
                  <c:v>2.8386513000466419E-45</c:v>
                </c:pt>
                <c:pt idx="3265">
                  <c:v>2.7508587027694998E-45</c:v>
                </c:pt>
                <c:pt idx="3266">
                  <c:v>2.6657813175145389E-45</c:v>
                </c:pt>
                <c:pt idx="3267">
                  <c:v>2.5833351693618816E-45</c:v>
                </c:pt>
                <c:pt idx="3268">
                  <c:v>2.5034388805320634E-45</c:v>
                </c:pt>
                <c:pt idx="3269">
                  <c:v>2.4260135900630019E-45</c:v>
                </c:pt>
                <c:pt idx="3270">
                  <c:v>2.3509828759707937E-45</c:v>
                </c:pt>
                <c:pt idx="3271">
                  <c:v>2.2782726798180752E-45</c:v>
                </c:pt>
                <c:pt idx="3272">
                  <c:v>2.2078112336152929E-45</c:v>
                </c:pt>
                <c:pt idx="3273">
                  <c:v>2.1395289889825857E-45</c:v>
                </c:pt>
                <c:pt idx="3274">
                  <c:v>2.0733585485027998E-45</c:v>
                </c:pt>
                <c:pt idx="3275">
                  <c:v>2.0092345991974254E-45</c:v>
                </c:pt>
                <c:pt idx="3276">
                  <c:v>1.9470938480598199E-45</c:v>
                </c:pt>
                <c:pt idx="3277">
                  <c:v>1.886874959582497E-45</c:v>
                </c:pt>
                <c:pt idx="3278">
                  <c:v>1.8285184952164248E-45</c:v>
                </c:pt>
                <c:pt idx="3279">
                  <c:v>1.7719668547025991E-45</c:v>
                </c:pt>
                <c:pt idx="3280">
                  <c:v>1.7171642192183488E-45</c:v>
                </c:pt>
                <c:pt idx="3281">
                  <c:v>1.6640564962817285E-45</c:v>
                </c:pt>
                <c:pt idx="3282">
                  <c:v>1.6125912663600141E-45</c:v>
                </c:pt>
                <c:pt idx="3283">
                  <c:v>1.5627177311294659E-45</c:v>
                </c:pt>
                <c:pt idx="3284">
                  <c:v>1.5143866633351778E-45</c:v>
                </c:pt>
                <c:pt idx="3285">
                  <c:v>1.4675503582018646E-45</c:v>
                </c:pt>
                <c:pt idx="3286">
                  <c:v>1.4221625863471726E-45</c:v>
                </c:pt>
                <c:pt idx="3287">
                  <c:v>1.3781785481513576E-45</c:v>
                </c:pt>
                <c:pt idx="3288">
                  <c:v>1.3355548295382753E-45</c:v>
                </c:pt>
                <c:pt idx="3289">
                  <c:v>1.2942493591237806E-45</c:v>
                </c:pt>
                <c:pt idx="3290">
                  <c:v>1.2542213666895263E-45</c:v>
                </c:pt>
                <c:pt idx="3291">
                  <c:v>1.2154313429411528E-45</c:v>
                </c:pt>
                <c:pt idx="3292">
                  <c:v>1.1778410005108955E-45</c:v>
                </c:pt>
                <c:pt idx="3293">
                  <c:v>1.1414132361663774E-45</c:v>
                </c:pt>
                <c:pt idx="3294">
                  <c:v>1.1061120941881912E-45</c:v>
                </c:pt>
                <c:pt idx="3295">
                  <c:v>1.0719027308800439E-45</c:v>
                </c:pt>
                <c:pt idx="3296">
                  <c:v>1.038751380176675E-45</c:v>
                </c:pt>
                <c:pt idx="3297">
                  <c:v>1.0066253203152796E-45</c:v>
                </c:pt>
                <c:pt idx="3298">
                  <c:v>9.7549284153778354E-46</c:v>
                </c:pt>
                <c:pt idx="3299">
                  <c:v>9.4532321479199262E-46</c:v>
                </c:pt>
                <c:pt idx="3300">
                  <c:v>9.1608666140075153E-46</c:v>
                </c:pt>
                <c:pt idx="3301">
                  <c:v>8.8775432366909832E-46</c:v>
                </c:pt>
                <c:pt idx="3302">
                  <c:v>8.6029823640058575E-46</c:v>
                </c:pt>
                <c:pt idx="3303">
                  <c:v>8.3369129929446384E-46</c:v>
                </c:pt>
                <c:pt idx="3304">
                  <c:v>8.079072501964949E-46</c:v>
                </c:pt>
                <c:pt idx="3305">
                  <c:v>7.8292063917717488E-46</c:v>
                </c:pt>
                <c:pt idx="3306">
                  <c:v>7.5870680341153686E-46</c:v>
                </c:pt>
                <c:pt idx="3307">
                  <c:v>7.3524184283598383E-46</c:v>
                </c:pt>
                <c:pt idx="3308">
                  <c:v>7.1250259655788587E-46</c:v>
                </c:pt>
                <c:pt idx="3309">
                  <c:v>6.9046661999482701E-46</c:v>
                </c:pt>
                <c:pt idx="3310">
                  <c:v>6.691121627208676E-46</c:v>
                </c:pt>
                <c:pt idx="3311">
                  <c:v>6.4841814699797863E-46</c:v>
                </c:pt>
                <c:pt idx="3312">
                  <c:v>6.2836414697139954E-46</c:v>
                </c:pt>
                <c:pt idx="3313">
                  <c:v>6.0893036850852584E-46</c:v>
                </c:pt>
                <c:pt idx="3314">
                  <c:v>5.9009762966123864E-46</c:v>
                </c:pt>
                <c:pt idx="3315">
                  <c:v>5.7184734173252503E-46</c:v>
                </c:pt>
                <c:pt idx="3316">
                  <c:v>5.5416149092870911E-46</c:v>
                </c:pt>
                <c:pt idx="3317">
                  <c:v>5.3702262057897461E-46</c:v>
                </c:pt>
                <c:pt idx="3318">
                  <c:v>5.204138139050264E-46</c:v>
                </c:pt>
                <c:pt idx="3319">
                  <c:v>5.0431867732348335E-46</c:v>
                </c:pt>
                <c:pt idx="3320">
                  <c:v>4.8872132426470011E-46</c:v>
                </c:pt>
                <c:pt idx="3321">
                  <c:v>4.7360635949209233E-46</c:v>
                </c:pt>
                <c:pt idx="3322">
                  <c:v>4.5895886390639603E-46</c:v>
                </c:pt>
                <c:pt idx="3323">
                  <c:v>4.4476437981986993E-46</c:v>
                </c:pt>
                <c:pt idx="3324">
                  <c:v>4.31008896685995E-46</c:v>
                </c:pt>
                <c:pt idx="3325">
                  <c:v>4.17678837270456E-46</c:v>
                </c:pt>
                <c:pt idx="3326">
                  <c:v>4.0476104424985228E-46</c:v>
                </c:pt>
                <c:pt idx="3327">
                  <c:v>3.9224276722487259E-46</c:v>
                </c:pt>
                <c:pt idx="3328">
                  <c:v>3.8011165013512511E-46</c:v>
                </c:pt>
                <c:pt idx="3329">
                  <c:v>3.6835571906317041E-46</c:v>
                </c:pt>
                <c:pt idx="3330">
                  <c:v>3.5696337041579912E-46</c:v>
                </c:pt>
                <c:pt idx="3331">
                  <c:v>3.4592335947077588E-46</c:v>
                </c:pt>
                <c:pt idx="3332">
                  <c:v>3.3522478927785542E-46</c:v>
                </c:pt>
                <c:pt idx="3333">
                  <c:v>3.2485709990301436E-46</c:v>
                </c:pt>
                <c:pt idx="3334">
                  <c:v>3.1481005800535787E-46</c:v>
                </c:pt>
                <c:pt idx="3335">
                  <c:v>3.0507374673640983E-46</c:v>
                </c:pt>
                <c:pt idx="3336">
                  <c:v>2.956385559517515E-46</c:v>
                </c:pt>
                <c:pt idx="3337">
                  <c:v>2.8649517272541392E-46</c:v>
                </c:pt>
                <c:pt idx="3338">
                  <c:v>2.776345721576322E-46</c:v>
                </c:pt>
                <c:pt idx="3339">
                  <c:v>2.6904800846689807E-46</c:v>
                </c:pt>
                <c:pt idx="3340">
                  <c:v>2.6072700635749374E-46</c:v>
                </c:pt>
                <c:pt idx="3341">
                  <c:v>2.5266335265404585E-46</c:v>
                </c:pt>
                <c:pt idx="3342">
                  <c:v>2.4484908819476383E-46</c:v>
                </c:pt>
                <c:pt idx="3343">
                  <c:v>2.3727649997541995E-46</c:v>
                </c:pt>
                <c:pt idx="3344">
                  <c:v>2.2993811353629645E-46</c:v>
                </c:pt>
                <c:pt idx="3345">
                  <c:v>2.2282668558456947E-46</c:v>
                </c:pt>
                <c:pt idx="3346">
                  <c:v>2.1593519684489451E-46</c:v>
                </c:pt>
                <c:pt idx="3347">
                  <c:v>2.0925684513108849E-46</c:v>
                </c:pt>
                <c:pt idx="3348">
                  <c:v>2.0278503863207359E-46</c:v>
                </c:pt>
                <c:pt idx="3349">
                  <c:v>1.9651338940549799E-46</c:v>
                </c:pt>
                <c:pt idx="3350">
                  <c:v>1.9043570707257041E-46</c:v>
                </c:pt>
                <c:pt idx="3351">
                  <c:v>1.845459927078877E-46</c:v>
                </c:pt>
                <c:pt idx="3352">
                  <c:v>1.7883843291826235E-46</c:v>
                </c:pt>
                <c:pt idx="3353">
                  <c:v>1.7330739410465034E-46</c:v>
                </c:pt>
                <c:pt idx="3354">
                  <c:v>1.6794741690155726E-46</c:v>
                </c:pt>
                <c:pt idx="3355">
                  <c:v>1.6275321078841972E-46</c:v>
                </c:pt>
                <c:pt idx="3356">
                  <c:v>1.5771964886763193E-46</c:v>
                </c:pt>
                <c:pt idx="3357">
                  <c:v>1.528417628040986E-46</c:v>
                </c:pt>
                <c:pt idx="3358">
                  <c:v>1.4811473792127195E-46</c:v>
                </c:pt>
                <c:pt idx="3359">
                  <c:v>1.4353390844886588E-46</c:v>
                </c:pt>
                <c:pt idx="3360">
                  <c:v>1.3909475291755481E-46</c:v>
                </c:pt>
                <c:pt idx="3361">
                  <c:v>1.3479288969608467E-46</c:v>
                </c:pt>
                <c:pt idx="3362">
                  <c:v>1.3062407266642127E-46</c:v>
                </c:pt>
                <c:pt idx="3363">
                  <c:v>1.2658418703266456E-46</c:v>
                </c:pt>
                <c:pt idx="3364">
                  <c:v>1.22669245259566E-46</c:v>
                </c:pt>
                <c:pt idx="3365">
                  <c:v>1.1887538313666732E-46</c:v>
                </c:pt>
                <c:pt idx="3366">
                  <c:v>1.1519885596416563E-46</c:v>
                </c:pt>
                <c:pt idx="3367">
                  <c:v>1.1163603485673221E-46</c:v>
                </c:pt>
                <c:pt idx="3368">
                  <c:v>1.0818340316166173E-46</c:v>
                </c:pt>
                <c:pt idx="3369">
                  <c:v>1.0483755298778289E-46</c:v>
                </c:pt>
                <c:pt idx="3370">
                  <c:v>1.0159518184172975E-46</c:v>
                </c:pt>
                <c:pt idx="3371">
                  <c:v>9.8453089368243334E-47</c:v>
                </c:pt>
                <c:pt idx="3372">
                  <c:v>9.5408174191289126E-47</c:v>
                </c:pt>
                <c:pt idx="3373">
                  <c:v>9.2457430852864422E-47</c:v>
                </c:pt>
                <c:pt idx="3374">
                  <c:v>8.9597946846493162E-47</c:v>
                </c:pt>
                <c:pt idx="3375">
                  <c:v>8.6826899742460444E-47</c:v>
                </c:pt>
                <c:pt idx="3376">
                  <c:v>8.4141554401950546E-47</c:v>
                </c:pt>
                <c:pt idx="3377">
                  <c:v>8.1539260277357465E-47</c:v>
                </c:pt>
                <c:pt idx="3378">
                  <c:v>7.9017448796078134E-47</c:v>
                </c:pt>
                <c:pt idx="3379">
                  <c:v>7.6573630825231461E-47</c:v>
                </c:pt>
                <c:pt idx="3380">
                  <c:v>7.4205394214775773E-47</c:v>
                </c:pt>
                <c:pt idx="3381">
                  <c:v>7.1910401416617598E-47</c:v>
                </c:pt>
                <c:pt idx="3382">
                  <c:v>6.9686387177354399E-47</c:v>
                </c:pt>
                <c:pt idx="3383">
                  <c:v>6.7531156302376121E-47</c:v>
                </c:pt>
                <c:pt idx="3384">
                  <c:v>6.5442581489112932E-47</c:v>
                </c:pt>
                <c:pt idx="3385">
                  <c:v>6.3418601227304854E-47</c:v>
                </c:pt>
                <c:pt idx="3386">
                  <c:v>6.1457217764201458E-47</c:v>
                </c:pt>
                <c:pt idx="3387">
                  <c:v>5.9556495132696872E-47</c:v>
                </c:pt>
                <c:pt idx="3388">
                  <c:v>5.7714557240454752E-47</c:v>
                </c:pt>
                <c:pt idx="3389">
                  <c:v>5.5929586018115273E-47</c:v>
                </c:pt>
                <c:pt idx="3390">
                  <c:v>5.4199819624797727E-47</c:v>
                </c:pt>
                <c:pt idx="3391">
                  <c:v>5.252355070908574E-47</c:v>
                </c:pt>
                <c:pt idx="3392">
                  <c:v>5.0899124723797396E-47</c:v>
                </c:pt>
                <c:pt idx="3393">
                  <c:v>4.9324938292881431E-47</c:v>
                </c:pt>
                <c:pt idx="3394">
                  <c:v>4.7799437628818276E-47</c:v>
                </c:pt>
                <c:pt idx="3395">
                  <c:v>4.632111699896432E-47</c:v>
                </c:pt>
                <c:pt idx="3396">
                  <c:v>4.4888517239335291E-47</c:v>
                </c:pt>
                <c:pt idx="3397">
                  <c:v>4.3500224314347902E-47</c:v>
                </c:pt>
                <c:pt idx="3398">
                  <c:v>4.2154867921108573E-47</c:v>
                </c:pt>
                <c:pt idx="3399">
                  <c:v>4.0851120136868029E-47</c:v>
                </c:pt>
                <c:pt idx="3400">
                  <c:v>3.9587694108303945E-47</c:v>
                </c:pt>
                <c:pt idx="3401">
                  <c:v>3.8363342781346698E-47</c:v>
                </c:pt>
                <c:pt idx="3402">
                  <c:v>3.7176857670282728E-47</c:v>
                </c:pt>
                <c:pt idx="3403">
                  <c:v>3.6027067664928926E-47</c:v>
                </c:pt>
                <c:pt idx="3404">
                  <c:v>3.4912837874700207E-47</c:v>
                </c:pt>
                <c:pt idx="3405">
                  <c:v>3.3833068508422644E-47</c:v>
                </c:pt>
                <c:pt idx="3406">
                  <c:v>3.2786693788793962E-47</c:v>
                </c:pt>
                <c:pt idx="3407">
                  <c:v>3.1772680900419379E-47</c:v>
                </c:pt>
                <c:pt idx="3408">
                  <c:v>3.0790028970377873E-47</c:v>
                </c:pt>
                <c:pt idx="3409">
                  <c:v>2.9837768080319447E-47</c:v>
                </c:pt>
                <c:pt idx="3410">
                  <c:v>2.8914958309115764E-47</c:v>
                </c:pt>
                <c:pt idx="3411">
                  <c:v>2.8020688805117212E-47</c:v>
                </c:pt>
                <c:pt idx="3412">
                  <c:v>2.7154076887106939E-47</c:v>
                </c:pt>
                <c:pt idx="3413">
                  <c:v>2.6314267173056058E-47</c:v>
                </c:pt>
                <c:pt idx="3414">
                  <c:v>2.5500430735826424E-47</c:v>
                </c:pt>
                <c:pt idx="3415">
                  <c:v>2.4711764284985044E-47</c:v>
                </c:pt>
                <c:pt idx="3416">
                  <c:v>2.3947489373923319E-47</c:v>
                </c:pt>
                <c:pt idx="3417">
                  <c:v>2.3206851631496507E-47</c:v>
                </c:pt>
                <c:pt idx="3418">
                  <c:v>2.2489120017429717E-47</c:v>
                </c:pt>
                <c:pt idx="3419">
                  <c:v>2.1793586100750665E-47</c:v>
                </c:pt>
                <c:pt idx="3420">
                  <c:v>2.1119563360537212E-47</c:v>
                </c:pt>
                <c:pt idx="3421">
                  <c:v>2.0466386508294234E-47</c:v>
                </c:pt>
                <c:pt idx="3422">
                  <c:v>1.9833410831284703E-47</c:v>
                </c:pt>
                <c:pt idx="3423">
                  <c:v>1.9220011556173148E-47</c:v>
                </c:pt>
                <c:pt idx="3424">
                  <c:v>1.8625583232347182E-47</c:v>
                </c:pt>
                <c:pt idx="3425">
                  <c:v>1.8049539134312853E-47</c:v>
                </c:pt>
                <c:pt idx="3426">
                  <c:v>1.749131068257216E-47</c:v>
                </c:pt>
                <c:pt idx="3427">
                  <c:v>1.695034688241167E-47</c:v>
                </c:pt>
                <c:pt idx="3428">
                  <c:v>1.6426113780046834E-47</c:v>
                </c:pt>
                <c:pt idx="3429">
                  <c:v>1.5918093935588844E-47</c:v>
                </c:pt>
                <c:pt idx="3430">
                  <c:v>1.5425785912308948E-47</c:v>
                </c:pt>
                <c:pt idx="3431">
                  <c:v>1.4948703781699564E-47</c:v>
                </c:pt>
                <c:pt idx="3432">
                  <c:v>1.4486376643843883E-47</c:v>
                </c:pt>
                <c:pt idx="3433">
                  <c:v>1.4038348162614909E-47</c:v>
                </c:pt>
                <c:pt idx="3434">
                  <c:v>1.3604176115256889E-47</c:v>
                </c:pt>
                <c:pt idx="3435">
                  <c:v>1.3183431955889925E-47</c:v>
                </c:pt>
                <c:pt idx="3436">
                  <c:v>1.2775700392518604E-47</c:v>
                </c:pt>
                <c:pt idx="3437">
                  <c:v>1.2380578977121306E-47</c:v>
                </c:pt>
                <c:pt idx="3438">
                  <c:v>1.1997677708417427E-47</c:v>
                </c:pt>
                <c:pt idx="3439">
                  <c:v>1.1626618646919196E-47</c:v>
                </c:pt>
                <c:pt idx="3440">
                  <c:v>1.1267035541890722E-47</c:v>
                </c:pt>
                <c:pt idx="3441">
                  <c:v>1.0918573469842562E-47</c:v>
                </c:pt>
                <c:pt idx="3442">
                  <c:v>1.058088848420765E-47</c:v>
                </c:pt>
                <c:pt idx="3443">
                  <c:v>1.0253647275851867E-47</c:v>
                </c:pt>
                <c:pt idx="3444">
                  <c:v>9.9365268440834646E-48</c:v>
                </c:pt>
                <c:pt idx="3445">
                  <c:v>9.6292141778388306E-48</c:v>
                </c:pt>
                <c:pt idx="3446">
                  <c:v>9.3314059467268106E-48</c:v>
                </c:pt>
                <c:pt idx="3447">
                  <c:v>9.042808201629674E-48</c:v>
                </c:pt>
                <c:pt idx="3448">
                  <c:v>8.7631360845622962E-48</c:v>
                </c:pt>
                <c:pt idx="3449">
                  <c:v>8.4921135475061293E-48</c:v>
                </c:pt>
                <c:pt idx="3450">
                  <c:v>8.2294730799377042E-48</c:v>
                </c:pt>
                <c:pt idx="3451">
                  <c:v>7.974955444785342E-48</c:v>
                </c:pt>
                <c:pt idx="3452">
                  <c:v>7.7283094225508792E-48</c:v>
                </c:pt>
                <c:pt idx="3453">
                  <c:v>7.489291563345698E-48</c:v>
                </c:pt>
                <c:pt idx="3454">
                  <c:v>7.2576659465956556E-48</c:v>
                </c:pt>
                <c:pt idx="3455">
                  <c:v>7.0332039481772413E-48</c:v>
                </c:pt>
                <c:pt idx="3456">
                  <c:v>6.8156840147566818E-48</c:v>
                </c:pt>
                <c:pt idx="3457">
                  <c:v>6.6048914451071599E-48</c:v>
                </c:pt>
                <c:pt idx="3458">
                  <c:v>6.4006181781898722E-48</c:v>
                </c:pt>
                <c:pt idx="3459">
                  <c:v>6.2026625877890384E-48</c:v>
                </c:pt>
                <c:pt idx="3460">
                  <c:v>6.0108292834989598E-48</c:v>
                </c:pt>
                <c:pt idx="3461">
                  <c:v>5.8249289178643348E-48</c:v>
                </c:pt>
                <c:pt idx="3462">
                  <c:v>5.6447779994877566E-48</c:v>
                </c:pt>
                <c:pt idx="3463">
                  <c:v>5.4701987119156068E-48</c:v>
                </c:pt>
                <c:pt idx="3464">
                  <c:v>5.3010187381254981E-48</c:v>
                </c:pt>
                <c:pt idx="3465">
                  <c:v>5.1370710904426069E-48</c:v>
                </c:pt>
                <c:pt idx="3466">
                  <c:v>4.9781939457155086E-48</c:v>
                </c:pt>
                <c:pt idx="3467">
                  <c:v>4.8242304855904389E-48</c:v>
                </c:pt>
                <c:pt idx="3468">
                  <c:v>4.6750287417247539E-48</c:v>
                </c:pt>
                <c:pt idx="3469">
                  <c:v>4.5304414457879261E-48</c:v>
                </c:pt>
                <c:pt idx="3470">
                  <c:v>4.3903258841015727E-48</c:v>
                </c:pt>
                <c:pt idx="3471">
                  <c:v>4.2545437567751779E-48</c:v>
                </c:pt>
                <c:pt idx="3472">
                  <c:v>4.1229610411980992E-48</c:v>
                </c:pt>
                <c:pt idx="3473">
                  <c:v>3.9954478597540438E-48</c:v>
                </c:pt>
                <c:pt idx="3474">
                  <c:v>3.8718783516262078E-48</c:v>
                </c:pt>
                <c:pt idx="3475">
                  <c:v>3.7521305485674203E-48</c:v>
                </c:pt>
                <c:pt idx="3476">
                  <c:v>3.6360862545127276E-48</c:v>
                </c:pt>
                <c:pt idx="3477">
                  <c:v>3.5236309289141649E-48</c:v>
                </c:pt>
                <c:pt idx="3478">
                  <c:v>3.4146535736855177E-48</c:v>
                </c:pt>
                <c:pt idx="3479">
                  <c:v>3.3090466236418118E-48</c:v>
                </c:pt>
                <c:pt idx="3480">
                  <c:v>3.2067058403283071E-48</c:v>
                </c:pt>
                <c:pt idx="3481">
                  <c:v>3.1075302091327545E-48</c:v>
                </c:pt>
                <c:pt idx="3482">
                  <c:v>3.0114218395798117E-48</c:v>
                </c:pt>
                <c:pt idx="3483">
                  <c:v>2.9182858687089002E-48</c:v>
                </c:pt>
                <c:pt idx="3484">
                  <c:v>2.8280303674407713E-48</c:v>
                </c:pt>
                <c:pt idx="3485">
                  <c:v>2.740566249839509E-48</c:v>
                </c:pt>
                <c:pt idx="3486">
                  <c:v>2.6558071851810446E-48</c:v>
                </c:pt>
                <c:pt idx="3487">
                  <c:v>2.573669512741177E-48</c:v>
                </c:pt>
                <c:pt idx="3488">
                  <c:v>2.4940721592188079E-48</c:v>
                </c:pt>
                <c:pt idx="3489">
                  <c:v>2.4169365587134444E-48</c:v>
                </c:pt>
                <c:pt idx="3490">
                  <c:v>2.3421865751771999E-48</c:v>
                </c:pt>
                <c:pt idx="3491">
                  <c:v>2.2697484272655202E-48</c:v>
                </c:pt>
                <c:pt idx="3492">
                  <c:v>2.1995506155117224E-48</c:v>
                </c:pt>
                <c:pt idx="3493">
                  <c:v>2.1315238517542113E-48</c:v>
                </c:pt>
                <c:pt idx="3494">
                  <c:v>2.0656009907460256E-48</c:v>
                </c:pt>
                <c:pt idx="3495">
                  <c:v>2.0017169638798687E-48</c:v>
                </c:pt>
                <c:pt idx="3496">
                  <c:v>1.9398087149625601E-48</c:v>
                </c:pt>
                <c:pt idx="3497">
                  <c:v>1.8798151379759819E-48</c:v>
                </c:pt>
                <c:pt idx="3498">
                  <c:v>1.8216770167629204E-48</c:v>
                </c:pt>
                <c:pt idx="3499">
                  <c:v>1.7653369665781494E-48</c:v>
                </c:pt>
                <c:pt idx="3500">
                  <c:v>1.7107393774474589E-48</c:v>
                </c:pt>
                <c:pt idx="3501">
                  <c:v>1.6578303592781879E-48</c:v>
                </c:pt>
                <c:pt idx="3502">
                  <c:v>1.6065576886674869E-48</c:v>
                </c:pt>
                <c:pt idx="3503">
                  <c:v>1.5568707573556253E-48</c:v>
                </c:pt>
                <c:pt idx="3504">
                  <c:v>1.5087205222736644E-48</c:v>
                </c:pt>
                <c:pt idx="3505">
                  <c:v>1.4620594571355779E-48</c:v>
                </c:pt>
                <c:pt idx="3506">
                  <c:v>1.4168415055282666E-48</c:v>
                </c:pt>
                <c:pt idx="3507">
                  <c:v>1.373022035451636E-48</c:v>
                </c:pt>
                <c:pt idx="3508">
                  <c:v>1.3305577952650845E-48</c:v>
                </c:pt>
                <c:pt idx="3509">
                  <c:v>1.2894068709963311E-48</c:v>
                </c:pt>
                <c:pt idx="3510">
                  <c:v>1.2495286449705065E-48</c:v>
                </c:pt>
                <c:pt idx="3511">
                  <c:v>1.2108837557189292E-48</c:v>
                </c:pt>
                <c:pt idx="3512">
                  <c:v>1.1734340591276224E-48</c:v>
                </c:pt>
                <c:pt idx="3513">
                  <c:v>1.1371425907875059E-48</c:v>
                </c:pt>
                <c:pt idx="3514">
                  <c:v>1.1019735295089849E-48</c:v>
                </c:pt>
                <c:pt idx="3515">
                  <c:v>1.0678921619649614E-48</c:v>
                </c:pt>
                <c:pt idx="3516">
                  <c:v>1.0348648484272734E-48</c:v>
                </c:pt>
                <c:pt idx="3517">
                  <c:v>1.0028589895629763E-48</c:v>
                </c:pt>
                <c:pt idx="3518">
                  <c:v>9.7184299425736878E-49</c:v>
                </c:pt>
                <c:pt idx="3519">
                  <c:v>9.4178624843231903E-49</c:v>
                </c:pt>
                <c:pt idx="3520">
                  <c:v>9.1265908482883702E-49</c:v>
                </c:pt>
                <c:pt idx="3521">
                  <c:v>8.8443275372419516E-49</c:v>
                </c:pt>
                <c:pt idx="3522">
                  <c:v>8.5707939455494952E-49</c:v>
                </c:pt>
                <c:pt idx="3523">
                  <c:v>8.305720084172216E-49</c:v>
                </c:pt>
                <c:pt idx="3524">
                  <c:v>8.0488443141773536E-49</c:v>
                </c:pt>
                <c:pt idx="3525">
                  <c:v>7.7999130884895148E-49</c:v>
                </c:pt>
                <c:pt idx="3526">
                  <c:v>7.5586807016292791E-49</c:v>
                </c:pt>
                <c:pt idx="3527">
                  <c:v>7.3249090471912212E-49</c:v>
                </c:pt>
                <c:pt idx="3528">
                  <c:v>7.0983673828236451E-49</c:v>
                </c:pt>
                <c:pt idx="3529">
                  <c:v>6.8788321024758275E-49</c:v>
                </c:pt>
                <c:pt idx="3530">
                  <c:v>6.6660865156896609E-49</c:v>
                </c:pt>
                <c:pt idx="3531">
                  <c:v>6.4599206337172419E-49</c:v>
                </c:pt>
                <c:pt idx="3532">
                  <c:v>6.260130962252868E-49</c:v>
                </c:pt>
                <c:pt idx="3533">
                  <c:v>6.0665203005762457E-49</c:v>
                </c:pt>
                <c:pt idx="3534">
                  <c:v>5.8788975469067184E-49</c:v>
                </c:pt>
                <c:pt idx="3535">
                  <c:v>5.6970775097782838E-49</c:v>
                </c:pt>
                <c:pt idx="3536">
                  <c:v>5.5208807252474019E-49</c:v>
                </c:pt>
                <c:pt idx="3537">
                  <c:v>5.3501332797550298E-49</c:v>
                </c:pt>
                <c:pt idx="3538">
                  <c:v>5.1846666384663125E-49</c:v>
                </c:pt>
                <c:pt idx="3539">
                  <c:v>5.0243174789201481E-49</c:v>
                </c:pt>
                <c:pt idx="3540">
                  <c:v>4.8689275298228093E-49</c:v>
                </c:pt>
                <c:pt idx="3541">
                  <c:v>4.7183434148276706E-49</c:v>
                </c:pt>
                <c:pt idx="3542">
                  <c:v>4.5724165011464336E-49</c:v>
                </c:pt>
                <c:pt idx="3543">
                  <c:v>4.4310027528421204E-49</c:v>
                </c:pt>
                <c:pt idx="3544">
                  <c:v>4.2939625886600018E-49</c:v>
                </c:pt>
                <c:pt idx="3545">
                  <c:v>4.1611607442548274E-49</c:v>
                </c:pt>
                <c:pt idx="3546">
                  <c:v>4.0324661386793504E-49</c:v>
                </c:pt>
                <c:pt idx="3547">
                  <c:v>3.9077517450019277E-49</c:v>
                </c:pt>
                <c:pt idx="3548">
                  <c:v>3.7868944649259769E-49</c:v>
                </c:pt>
                <c:pt idx="3549">
                  <c:v>3.6697750072860159E-49</c:v>
                </c:pt>
                <c:pt idx="3550">
                  <c:v>3.556277770303408E-49</c:v>
                </c:pt>
                <c:pt idx="3551">
                  <c:v>3.4462907274817801E-49</c:v>
                </c:pt>
                <c:pt idx="3552">
                  <c:v>3.3397053170325345E-49</c:v>
                </c:pt>
                <c:pt idx="3553">
                  <c:v>3.2364163347198359E-49</c:v>
                </c:pt>
                <c:pt idx="3554">
                  <c:v>3.1363218300194687E-49</c:v>
                </c:pt>
                <c:pt idx="3555">
                  <c:v>3.0393230054897053E-49</c:v>
                </c:pt>
                <c:pt idx="3556">
                  <c:v>2.9453241192539336E-49</c:v>
                </c:pt>
                <c:pt idx="3557">
                  <c:v>2.8542323904994841E-49</c:v>
                </c:pt>
                <c:pt idx="3558">
                  <c:v>2.7659579078991105E-49</c:v>
                </c:pt>
                <c:pt idx="3559">
                  <c:v>2.6804135408648028E-49</c:v>
                </c:pt>
                <c:pt idx="3560">
                  <c:v>2.5975148535461189E-49</c:v>
                </c:pt>
                <c:pt idx="3561">
                  <c:v>2.5171800214887184E-49</c:v>
                </c:pt>
                <c:pt idx="3562">
                  <c:v>2.4393297508700291E-49</c:v>
                </c:pt>
                <c:pt idx="3563">
                  <c:v>2.3638872002331244E-49</c:v>
                </c:pt>
                <c:pt idx="3564">
                  <c:v>2.2907779046408288E-49</c:v>
                </c:pt>
                <c:pt idx="3565">
                  <c:v>2.2199297021757345E-49</c:v>
                </c:pt>
                <c:pt idx="3566">
                  <c:v>2.1512726627135513E-49</c:v>
                </c:pt>
                <c:pt idx="3567">
                  <c:v>2.0847390188990281E-49</c:v>
                </c:pt>
                <c:pt idx="3568">
                  <c:v>2.0202630992567884E-49</c:v>
                </c:pt>
                <c:pt idx="3569">
                  <c:v>1.9577812633708495E-49</c:v>
                </c:pt>
                <c:pt idx="3570">
                  <c:v>1.8972318390689104E-49</c:v>
                </c:pt>
                <c:pt idx="3571">
                  <c:v>1.8385550615492442E-49</c:v>
                </c:pt>
                <c:pt idx="3572">
                  <c:v>1.7816930143905137E-49</c:v>
                </c:pt>
                <c:pt idx="3573">
                  <c:v>1.7265895723857442E-49</c:v>
                </c:pt>
                <c:pt idx="3574">
                  <c:v>1.673190346144436E-49</c:v>
                </c:pt>
                <c:pt idx="3575">
                  <c:v>1.621442628407995E-49</c:v>
                </c:pt>
                <c:pt idx="3576">
                  <c:v>1.5712953420253826E-49</c:v>
                </c:pt>
                <c:pt idx="3577">
                  <c:v>1.5226989895379608E-49</c:v>
                </c:pt>
                <c:pt idx="3578">
                  <c:v>1.4756056043234328E-49</c:v>
                </c:pt>
                <c:pt idx="3579">
                  <c:v>1.4299687032506831E-49</c:v>
                </c:pt>
                <c:pt idx="3580">
                  <c:v>1.3857432407990811E-49</c:v>
                </c:pt>
                <c:pt idx="3581">
                  <c:v>1.3428855645966738E-49</c:v>
                </c:pt>
                <c:pt idx="3582">
                  <c:v>1.3013533723334021E-49</c:v>
                </c:pt>
                <c:pt idx="3583">
                  <c:v>1.2611056700070756E-49</c:v>
                </c:pt>
                <c:pt idx="3584">
                  <c:v>1.2221027314605088E-49</c:v>
                </c:pt>
                <c:pt idx="3585">
                  <c:v>1.1843060591701697E-49</c:v>
                </c:pt>
                <c:pt idx="3586">
                  <c:v>1.1476783462475395E-49</c:v>
                </c:pt>
                <c:pt idx="3587">
                  <c:v>1.1121834396155939E-49</c:v>
                </c:pt>
                <c:pt idx="3588">
                  <c:v>1.0777863043243118E-49</c:v>
                </c:pt>
                <c:pt idx="3589">
                  <c:v>1.0444529889696542E-49</c:v>
                </c:pt>
                <c:pt idx="3590">
                  <c:v>1.0121505921821183E-49</c:v>
                </c:pt>
                <c:pt idx="3591">
                  <c:v>9.8084723015177474E-50</c:v>
                </c:pt>
                <c:pt idx="3592">
                  <c:v>9.5051200515755894E-50</c:v>
                </c:pt>
                <c:pt idx="3593">
                  <c:v>9.211149750698716E-50</c:v>
                </c:pt>
                <c:pt idx="3594">
                  <c:v>8.9262712379665429E-50</c:v>
                </c:pt>
                <c:pt idx="3595">
                  <c:v>8.6502033264310697E-50</c:v>
                </c:pt>
                <c:pt idx="3596">
                  <c:v>8.3826735255744875E-50</c:v>
                </c:pt>
                <c:pt idx="3597">
                  <c:v>8.1234177723496716E-50</c:v>
                </c:pt>
                <c:pt idx="3598">
                  <c:v>7.8721801705385041E-50</c:v>
                </c:pt>
                <c:pt idx="3599">
                  <c:v>7.6287127381723533E-50</c:v>
                </c:pt>
                <c:pt idx="3600">
                  <c:v>7.3927751627630866E-50</c:v>
                </c:pt>
                <c:pt idx="3601">
                  <c:v>7.1641345641047544E-50</c:v>
                </c:pt>
                <c:pt idx="3602">
                  <c:v>6.9425652644111398E-50</c:v>
                </c:pt>
                <c:pt idx="3603">
                  <c:v>6.7278485655624878E-50</c:v>
                </c:pt>
                <c:pt idx="3604">
                  <c:v>6.5197725332409692E-50</c:v>
                </c:pt>
                <c:pt idx="3605">
                  <c:v>6.3181317877432776E-50</c:v>
                </c:pt>
                <c:pt idx="3606">
                  <c:v>6.1227273012618324E-50</c:v>
                </c:pt>
                <c:pt idx="3607">
                  <c:v>5.9333662014364998E-50</c:v>
                </c:pt>
                <c:pt idx="3608">
                  <c:v>5.7498615809810986E-50</c:v>
                </c:pt>
                <c:pt idx="3609">
                  <c:v>5.5720323131981589E-50</c:v>
                </c:pt>
                <c:pt idx="3610">
                  <c:v>5.3997028731997383E-50</c:v>
                </c:pt>
                <c:pt idx="3611">
                  <c:v>5.2327031646567189E-50</c:v>
                </c:pt>
                <c:pt idx="3612">
                  <c:v>5.0708683519067401E-50</c:v>
                </c:pt>
                <c:pt idx="3613">
                  <c:v>4.9140386972545324E-50</c:v>
                </c:pt>
                <c:pt idx="3614">
                  <c:v>4.7620594033042407E-50</c:v>
                </c:pt>
                <c:pt idx="3615">
                  <c:v>4.6147804601676718E-50</c:v>
                </c:pt>
                <c:pt idx="3616">
                  <c:v>4.472056497398709E-50</c:v>
                </c:pt>
                <c:pt idx="3617">
                  <c:v>4.333746640506353E-50</c:v>
                </c:pt>
                <c:pt idx="3618">
                  <c:v>4.199714371905807E-50</c:v>
                </c:pt>
                <c:pt idx="3619">
                  <c:v>4.0698273961699959E-50</c:v>
                </c:pt>
                <c:pt idx="3620">
                  <c:v>3.9439575094482415E-50</c:v>
                </c:pt>
                <c:pt idx="3621">
                  <c:v>3.821980472924025E-50</c:v>
                </c:pt>
                <c:pt idx="3622">
                  <c:v>3.7037758901860867E-50</c:v>
                </c:pt>
                <c:pt idx="3623">
                  <c:v>3.5892270883918852E-50</c:v>
                </c:pt>
                <c:pt idx="3624">
                  <c:v>3.4782210031068696E-50</c:v>
                </c:pt>
                <c:pt idx="3625">
                  <c:v>3.3706480667051689E-50</c:v>
                </c:pt>
                <c:pt idx="3626">
                  <c:v>3.2664021002215919E-50</c:v>
                </c:pt>
                <c:pt idx="3627">
                  <c:v>3.1653802085488622E-50</c:v>
                </c:pt>
                <c:pt idx="3628">
                  <c:v>3.0674826788756686E-50</c:v>
                </c:pt>
                <c:pt idx="3629">
                  <c:v>2.9726128822660196E-50</c:v>
                </c:pt>
                <c:pt idx="3630">
                  <c:v>2.8806771782825047E-50</c:v>
                </c:pt>
                <c:pt idx="3631">
                  <c:v>2.7915848225591176E-50</c:v>
                </c:pt>
                <c:pt idx="3632">
                  <c:v>2.7052478772330443E-50</c:v>
                </c:pt>
                <c:pt idx="3633">
                  <c:v>2.6215811241461607E-50</c:v>
                </c:pt>
                <c:pt idx="3634">
                  <c:v>2.5405019807311726E-50</c:v>
                </c:pt>
                <c:pt idx="3635">
                  <c:v>2.461930418499331E-50</c:v>
                </c:pt>
                <c:pt idx="3636">
                  <c:v>2.3857888840487944E-50</c:v>
                </c:pt>
                <c:pt idx="3637">
                  <c:v>2.312002222516208E-50</c:v>
                </c:pt>
                <c:pt idx="3638">
                  <c:v>2.240497603395893E-50</c:v>
                </c:pt>
                <c:pt idx="3639">
                  <c:v>2.1712044486529679E-50</c:v>
                </c:pt>
                <c:pt idx="3640">
                  <c:v>2.1040543630599268E-50</c:v>
                </c:pt>
                <c:pt idx="3641">
                  <c:v>2.0389810666877319E-50</c:v>
                </c:pt>
                <c:pt idx="3642">
                  <c:v>1.9759203294846481E-50</c:v>
                </c:pt>
                <c:pt idx="3643">
                  <c:v>1.9148099078786858E-50</c:v>
                </c:pt>
                <c:pt idx="3644">
                  <c:v>1.855589483340486E-50</c:v>
                </c:pt>
                <c:pt idx="3645">
                  <c:v>1.7982006028464518E-50</c:v>
                </c:pt>
                <c:pt idx="3646">
                  <c:v>1.7425866211831814E-50</c:v>
                </c:pt>
                <c:pt idx="3647">
                  <c:v>1.6886926450363089E-50</c:v>
                </c:pt>
                <c:pt idx="3648">
                  <c:v>1.6364654788084217E-50</c:v>
                </c:pt>
                <c:pt idx="3649">
                  <c:v>1.5858535721129158E-50</c:v>
                </c:pt>
                <c:pt idx="3650">
                  <c:v>1.5368069688916117E-50</c:v>
                </c:pt>
                <c:pt idx="3651">
                  <c:v>1.4892772581059336E-50</c:v>
                </c:pt>
                <c:pt idx="3652">
                  <c:v>1.4432175259533109E-50</c:v>
                </c:pt>
                <c:pt idx="3653">
                  <c:v>1.3985823095611988E-50</c:v>
                </c:pt>
                <c:pt idx="3654">
                  <c:v>1.3553275521134544E-50</c:v>
                </c:pt>
                <c:pt idx="3655">
                  <c:v>1.3134105593643429E-50</c:v>
                </c:pt>
                <c:pt idx="3656">
                  <c:v>1.2727899574975603E-50</c:v>
                </c:pt>
                <c:pt idx="3657">
                  <c:v>1.2334256522885557E-50</c:v>
                </c:pt>
                <c:pt idx="3658">
                  <c:v>1.1952787895298793E-50</c:v>
                </c:pt>
                <c:pt idx="3659">
                  <c:v>1.1583117166803954E-50</c:v>
                </c:pt>
                <c:pt idx="3660">
                  <c:v>1.1224879457007593E-50</c:v>
                </c:pt>
                <c:pt idx="3661">
                  <c:v>1.0877721170381357E-50</c:v>
                </c:pt>
                <c:pt idx="3662">
                  <c:v>1.05412996472485E-50</c:v>
                </c:pt>
                <c:pt idx="3663">
                  <c:v>1.0215282825565422E-50</c:v>
                </c:pt>
                <c:pt idx="3664">
                  <c:v>9.8993489131605293E-51</c:v>
                </c:pt>
                <c:pt idx="3665">
                  <c:v>9.5931860701142128E-51</c:v>
                </c:pt>
                <c:pt idx="3666">
                  <c:v>9.2964921009590765E-51</c:v>
                </c:pt>
                <c:pt idx="3667">
                  <c:v>9.0089741563999052E-51</c:v>
                </c:pt>
                <c:pt idx="3668">
                  <c:v>8.730348444259776E-51</c:v>
                </c:pt>
                <c:pt idx="3669">
                  <c:v>8.4603399493653576E-51</c:v>
                </c:pt>
                <c:pt idx="3670">
                  <c:v>8.1986821620949923E-51</c:v>
                </c:pt>
                <c:pt idx="3671">
                  <c:v>7.9451168153233527E-51</c:v>
                </c:pt>
                <c:pt idx="3672">
                  <c:v>7.6993936295005388E-51</c:v>
                </c:pt>
                <c:pt idx="3673">
                  <c:v>7.4612700656158776E-51</c:v>
                </c:pt>
                <c:pt idx="3674">
                  <c:v>7.2305110858019232E-51</c:v>
                </c:pt>
                <c:pt idx="3675">
                  <c:v>7.0068889213418895E-51</c:v>
                </c:pt>
                <c:pt idx="3676">
                  <c:v>6.7901828478530709E-51</c:v>
                </c:pt>
                <c:pt idx="3677">
                  <c:v>6.5801789674222742E-51</c:v>
                </c:pt>
                <c:pt idx="3678">
                  <c:v>6.3766699974796859E-51</c:v>
                </c:pt>
                <c:pt idx="3679">
                  <c:v>6.1794550662027204E-51</c:v>
                </c:pt>
                <c:pt idx="3680">
                  <c:v>5.9883395142466997E-51</c:v>
                </c:pt>
                <c:pt idx="3681">
                  <c:v>5.8031347026080112E-51</c:v>
                </c:pt>
                <c:pt idx="3682">
                  <c:v>5.6236578264299821E-51</c:v>
                </c:pt>
                <c:pt idx="3683">
                  <c:v>5.4497317345665313E-51</c:v>
                </c:pt>
                <c:pt idx="3684">
                  <c:v>5.2811847547267047E-51</c:v>
                </c:pt>
                <c:pt idx="3685">
                  <c:v>5.1178505240270489E-51</c:v>
                </c:pt>
                <c:pt idx="3686">
                  <c:v>4.9595678247842307E-51</c:v>
                </c:pt>
                <c:pt idx="3687">
                  <c:v>4.8061804253869187E-51</c:v>
                </c:pt>
                <c:pt idx="3688">
                  <c:v>4.6575369260883812E-51</c:v>
                </c:pt>
                <c:pt idx="3689">
                  <c:v>4.5134906095687098E-51</c:v>
                </c:pt>
                <c:pt idx="3690">
                  <c:v>4.3738992961187212E-51</c:v>
                </c:pt>
                <c:pt idx="3691">
                  <c:v>4.238625203302726E-51</c:v>
                </c:pt>
                <c:pt idx="3692">
                  <c:v>4.1075348099612871E-51</c:v>
                </c:pt>
                <c:pt idx="3693">
                  <c:v>3.9804987244205911E-51</c:v>
                </c:pt>
                <c:pt idx="3694">
                  <c:v>3.8573915567774601E-51</c:v>
                </c:pt>
                <c:pt idx="3695">
                  <c:v>3.7380917951340177E-51</c:v>
                </c:pt>
                <c:pt idx="3696">
                  <c:v>3.6224816856606737E-51</c:v>
                </c:pt>
                <c:pt idx="3697">
                  <c:v>3.5104471163679239E-51</c:v>
                </c:pt>
                <c:pt idx="3698">
                  <c:v>3.4018775044733843E-51</c:v>
                </c:pt>
                <c:pt idx="3699">
                  <c:v>3.2966656872517713E-51</c:v>
                </c:pt>
                <c:pt idx="3700">
                  <c:v>3.1947078162608853E-51</c:v>
                </c:pt>
                <c:pt idx="3701">
                  <c:v>3.0959032548388743E-51</c:v>
                </c:pt>
                <c:pt idx="3702">
                  <c:v>3.000154478771706E-51</c:v>
                </c:pt>
                <c:pt idx="3703">
                  <c:v>2.907366980032537E-51</c:v>
                </c:pt>
                <c:pt idx="3704">
                  <c:v>2.8174491734986166E-51</c:v>
                </c:pt>
                <c:pt idx="3705">
                  <c:v>2.7303123065527831E-51</c:v>
                </c:pt>
                <c:pt idx="3706">
                  <c:v>2.6458703714809477E-51</c:v>
                </c:pt>
                <c:pt idx="3707">
                  <c:v>2.5640400205791212E-51</c:v>
                </c:pt>
                <c:pt idx="3708">
                  <c:v>2.4847404838852065E-51</c:v>
                </c:pt>
                <c:pt idx="3709">
                  <c:v>2.4078934894564224E-51</c:v>
                </c:pt>
                <c:pt idx="3710">
                  <c:v>2.3334231861110884E-51</c:v>
                </c:pt>
                <c:pt idx="3711">
                  <c:v>2.2612560685605705E-51</c:v>
                </c:pt>
                <c:pt idx="3712">
                  <c:v>2.1913209048564658E-51</c:v>
                </c:pt>
                <c:pt idx="3713">
                  <c:v>2.1235486660817352E-51</c:v>
                </c:pt>
                <c:pt idx="3714">
                  <c:v>2.057872458216168E-51</c:v>
                </c:pt>
                <c:pt idx="3715">
                  <c:v>1.9942274561093838E-51</c:v>
                </c:pt>
                <c:pt idx="3716">
                  <c:v>1.9325508394955877E-51</c:v>
                </c:pt>
                <c:pt idx="3717">
                  <c:v>1.8727817309873848E-51</c:v>
                </c:pt>
                <c:pt idx="3718">
                  <c:v>1.8148611359872911E-51</c:v>
                </c:pt>
                <c:pt idx="3719">
                  <c:v>1.7587318844575063E-51</c:v>
                </c:pt>
                <c:pt idx="3720">
                  <c:v>1.7043385744908648E-51</c:v>
                </c:pt>
                <c:pt idx="3721">
                  <c:v>1.6516275176267186E-51</c:v>
                </c:pt>
                <c:pt idx="3722">
                  <c:v>1.6005466858583129E-51</c:v>
                </c:pt>
                <c:pt idx="3723">
                  <c:v>1.5510456602788364E-51</c:v>
                </c:pt>
                <c:pt idx="3724">
                  <c:v>1.5030755813159782E-51</c:v>
                </c:pt>
                <c:pt idx="3725">
                  <c:v>1.4565891005053862E-51</c:v>
                </c:pt>
                <c:pt idx="3726">
                  <c:v>1.4115403337558941E-51</c:v>
                </c:pt>
                <c:pt idx="3727">
                  <c:v>1.3678848160599242E-51</c:v>
                </c:pt>
                <c:pt idx="3728">
                  <c:v>1.3255794576046983E-51</c:v>
                </c:pt>
                <c:pt idx="3729">
                  <c:v>1.2845825012408161E-51</c:v>
                </c:pt>
                <c:pt idx="3730">
                  <c:v>1.2448534812661381E-51</c:v>
                </c:pt>
                <c:pt idx="3731">
                  <c:v>1.2063531834845646E-51</c:v>
                </c:pt>
                <c:pt idx="3732">
                  <c:v>1.1690436064999175E-51</c:v>
                </c:pt>
                <c:pt idx="3733">
                  <c:v>1.1328879242069995E-51</c:v>
                </c:pt>
                <c:pt idx="3734">
                  <c:v>1.0978504494426801E-51</c:v>
                </c:pt>
                <c:pt idx="3735">
                  <c:v>1.0638965987612735E-51</c:v>
                </c:pt>
                <c:pt idx="3736">
                  <c:v>1.0309928582990212E-51</c:v>
                </c:pt>
                <c:pt idx="3737">
                  <c:v>9.9910675069474857E-52</c:v>
                </c:pt>
                <c:pt idx="3738">
                  <c:v>9.6820680303327402E-52</c:v>
                </c:pt>
                <c:pt idx="3739">
                  <c:v>9.3826251578027724E-52</c:v>
                </c:pt>
                <c:pt idx="3740">
                  <c:v>9.0924433267806032E-52</c:v>
                </c:pt>
                <c:pt idx="3741">
                  <c:v>8.8112361157222491E-52</c:v>
                </c:pt>
                <c:pt idx="3742">
                  <c:v>8.5387259614075218E-52</c:v>
                </c:pt>
                <c:pt idx="3743">
                  <c:v>8.2746438849730514E-52</c:v>
                </c:pt>
                <c:pt idx="3744">
                  <c:v>8.0187292264190865E-52</c:v>
                </c:pt>
                <c:pt idx="3745">
                  <c:v>7.7707293873272282E-52</c:v>
                </c:pt>
                <c:pt idx="3746">
                  <c:v>7.5303995815353867E-52</c:v>
                </c:pt>
                <c:pt idx="3747">
                  <c:v>7.2975025935232168E-52</c:v>
                </c:pt>
                <c:pt idx="3748">
                  <c:v>7.0718085442711809E-52</c:v>
                </c:pt>
                <c:pt idx="3749">
                  <c:v>6.8530946643599535E-52</c:v>
                </c:pt>
                <c:pt idx="3750">
                  <c:v>6.6411450740877469E-52</c:v>
                </c:pt>
                <c:pt idx="3751">
                  <c:v>6.4357505703886265E-52</c:v>
                </c:pt>
                <c:pt idx="3752">
                  <c:v>6.2367084203389772E-52</c:v>
                </c:pt>
                <c:pt idx="3753">
                  <c:v>6.0438221610535258E-52</c:v>
                </c:pt>
                <c:pt idx="3754">
                  <c:v>5.8569014057669144E-52</c:v>
                </c:pt>
                <c:pt idx="3755">
                  <c:v>5.6757616559145912E-52</c:v>
                </c:pt>
                <c:pt idx="3756">
                  <c:v>5.5002241190249535E-52</c:v>
                </c:pt>
                <c:pt idx="3757">
                  <c:v>5.3301155322438188E-52</c:v>
                </c:pt>
                <c:pt idx="3758">
                  <c:v>5.1652679913164661E-52</c:v>
                </c:pt>
                <c:pt idx="3759">
                  <c:v>5.0055187848596158E-52</c:v>
                </c:pt>
                <c:pt idx="3760">
                  <c:v>4.8507102337582072E-52</c:v>
                </c:pt>
                <c:pt idx="3761">
                  <c:v>4.7006895355296338E-52</c:v>
                </c:pt>
                <c:pt idx="3762">
                  <c:v>4.5553086135013929E-52</c:v>
                </c:pt>
                <c:pt idx="3763">
                  <c:v>4.4144239706529911E-52</c:v>
                </c:pt>
                <c:pt idx="3764">
                  <c:v>4.2778965479788031E-52</c:v>
                </c:pt>
                <c:pt idx="3765">
                  <c:v>4.1455915872307274E-52</c:v>
                </c:pt>
                <c:pt idx="3766">
                  <c:v>4.0173784979064856E-52</c:v>
                </c:pt>
                <c:pt idx="3767">
                  <c:v>3.8931307283510072E-52</c:v>
                </c:pt>
                <c:pt idx="3768">
                  <c:v>3.7727256408449726E-52</c:v>
                </c:pt>
                <c:pt idx="3769">
                  <c:v>3.6560443905560036E-52</c:v>
                </c:pt>
                <c:pt idx="3770">
                  <c:v>3.5429718082341935E-52</c:v>
                </c:pt>
                <c:pt idx="3771">
                  <c:v>3.4333962865350469E-52</c:v>
                </c:pt>
                <c:pt idx="3772">
                  <c:v>3.3272096698584389E-52</c:v>
                </c:pt>
                <c:pt idx="3773">
                  <c:v>3.2243071475945862E-52</c:v>
                </c:pt>
                <c:pt idx="3774">
                  <c:v>3.1245871506714239E-52</c:v>
                </c:pt>
                <c:pt idx="3775">
                  <c:v>3.0279512513019869E-52</c:v>
                </c:pt>
                <c:pt idx="3776">
                  <c:v>2.9343040658318991E-52</c:v>
                </c:pt>
                <c:pt idx="3777">
                  <c:v>2.8435531605917846E-52</c:v>
                </c:pt>
                <c:pt idx="3778">
                  <c:v>2.7556089606613499E-52</c:v>
                </c:pt>
                <c:pt idx="3779">
                  <c:v>2.6703846614554437E-52</c:v>
                </c:pt>
                <c:pt idx="3780">
                  <c:v>2.5877961430437363E-52</c:v>
                </c:pt>
                <c:pt idx="3781">
                  <c:v>2.5077618871216204E-52</c:v>
                </c:pt>
                <c:pt idx="3782">
                  <c:v>2.4302028965476753E-52</c:v>
                </c:pt>
                <c:pt idx="3783">
                  <c:v>2.3550426173704306E-52</c:v>
                </c:pt>
                <c:pt idx="3784">
                  <c:v>2.2822068632664239E-52</c:v>
                </c:pt>
                <c:pt idx="3785">
                  <c:v>2.2116237423150809E-52</c:v>
                </c:pt>
                <c:pt idx="3786">
                  <c:v>2.1432235860385975E-52</c:v>
                </c:pt>
                <c:pt idx="3787">
                  <c:v>2.0769388806361173E-52</c:v>
                </c:pt>
                <c:pt idx="3788">
                  <c:v>2.0127042003448366E-52</c:v>
                </c:pt>
                <c:pt idx="3789">
                  <c:v>1.9504561428620512E-52</c:v>
                </c:pt>
                <c:pt idx="3790">
                  <c:v>1.8901332667644743E-52</c:v>
                </c:pt>
                <c:pt idx="3791">
                  <c:v>1.8316760308628839E-52</c:v>
                </c:pt>
                <c:pt idx="3792">
                  <c:v>1.7750267354326573E-52</c:v>
                </c:pt>
                <c:pt idx="3793">
                  <c:v>1.7201294652616054E-52</c:v>
                </c:pt>
                <c:pt idx="3794">
                  <c:v>1.6669300344594578E-52</c:v>
                </c:pt>
                <c:pt idx="3795">
                  <c:v>1.6153759329740317E-52</c:v>
                </c:pt>
                <c:pt idx="3796">
                  <c:v>1.5654162747615174E-52</c:v>
                </c:pt>
                <c:pt idx="3797">
                  <c:v>1.5170017475601792E-52</c:v>
                </c:pt>
                <c:pt idx="3798">
                  <c:v>1.4700845642167784E-52</c:v>
                </c:pt>
                <c:pt idx="3799">
                  <c:v>1.4246184155188014E-52</c:v>
                </c:pt>
                <c:pt idx="3800">
                  <c:v>1.3805584244853175E-52</c:v>
                </c:pt>
                <c:pt idx="3801">
                  <c:v>1.3378611020715503E-52</c:v>
                </c:pt>
                <c:pt idx="3802">
                  <c:v>1.2964843042433031E-52</c:v>
                </c:pt>
                <c:pt idx="3803">
                  <c:v>1.25638719037916E-52</c:v>
                </c:pt>
                <c:pt idx="3804">
                  <c:v>1.2175301829590146E-52</c:v>
                </c:pt>
                <c:pt idx="3805">
                  <c:v>1.1798749284994305E-52</c:v>
                </c:pt>
                <c:pt idx="3806">
                  <c:v>1.1433842596971724E-52</c:v>
                </c:pt>
                <c:pt idx="3807">
                  <c:v>1.1080221587434668E-52</c:v>
                </c:pt>
                <c:pt idx="3808">
                  <c:v>1.0737537217730239E-52</c:v>
                </c:pt>
                <c:pt idx="3809">
                  <c:v>1.0405451244123883E-52</c:v>
                </c:pt>
                <c:pt idx="3810">
                  <c:v>1.0083635883939525E-52</c:v>
                </c:pt>
                <c:pt idx="3811">
                  <c:v>9.7717734920235138E-53</c:v>
                </c:pt>
                <c:pt idx="3812">
                  <c:v>9.4695562472163795E-53</c:v>
                </c:pt>
                <c:pt idx="3813">
                  <c:v>9.1766858485198381E-53</c:v>
                </c:pt>
                <c:pt idx="3814">
                  <c:v>8.8928732206621256E-53</c:v>
                </c:pt>
                <c:pt idx="3815">
                  <c:v>8.6178382287681089E-53</c:v>
                </c:pt>
                <c:pt idx="3816">
                  <c:v>8.3513094018546491E-53</c:v>
                </c:pt>
                <c:pt idx="3817">
                  <c:v>8.0930236648775635E-53</c:v>
                </c:pt>
                <c:pt idx="3818">
                  <c:v>7.842726079065139E-53</c:v>
                </c:pt>
                <c:pt idx="3819">
                  <c:v>7.6001695902836562E-53</c:v>
                </c:pt>
                <c:pt idx="3820">
                  <c:v>7.3651147851842093E-53</c:v>
                </c:pt>
                <c:pt idx="3821">
                  <c:v>7.137329654891885E-53</c:v>
                </c:pt>
                <c:pt idx="3822">
                  <c:v>6.9165893660032462E-53</c:v>
                </c:pt>
                <c:pt idx="3823">
                  <c:v>6.7026760386669976E-53</c:v>
                </c:pt>
                <c:pt idx="3824">
                  <c:v>6.4953785315260408E-53</c:v>
                </c:pt>
                <c:pt idx="3825">
                  <c:v>6.294492233314109E-53</c:v>
                </c:pt>
                <c:pt idx="3826">
                  <c:v>6.0998188608944801E-53</c:v>
                </c:pt>
                <c:pt idx="3827">
                  <c:v>5.91116626354685E-53</c:v>
                </c:pt>
                <c:pt idx="3828">
                  <c:v>5.7283482333065601E-53</c:v>
                </c:pt>
                <c:pt idx="3829">
                  <c:v>5.5511843211692553E-53</c:v>
                </c:pt>
                <c:pt idx="3830">
                  <c:v>5.3794996589807046E-53</c:v>
                </c:pt>
                <c:pt idx="3831">
                  <c:v>5.2131247868343241E-53</c:v>
                </c:pt>
                <c:pt idx="3832">
                  <c:v>5.0518954858072794E-53</c:v>
                </c:pt>
                <c:pt idx="3833">
                  <c:v>4.8956526158695728E-53</c:v>
                </c:pt>
                <c:pt idx="3834">
                  <c:v>4.7442419588062794E-53</c:v>
                </c:pt>
                <c:pt idx="3835">
                  <c:v>4.597514065997481E-53</c:v>
                </c:pt>
                <c:pt idx="3836">
                  <c:v>4.4553241109066676E-53</c:v>
                </c:pt>
                <c:pt idx="3837">
                  <c:v>4.3175317461305795E-53</c:v>
                </c:pt>
                <c:pt idx="3838">
                  <c:v>4.1840009648707996E-53</c:v>
                </c:pt>
                <c:pt idx="3839">
                  <c:v>4.0545999666890658E-53</c:v>
                </c:pt>
                <c:pt idx="3840">
                  <c:v>3.929201027414771E-53</c:v>
                </c:pt>
                <c:pt idx="3841">
                  <c:v>3.8076803730761809E-53</c:v>
                </c:pt>
                <c:pt idx="3842">
                  <c:v>3.6899180577301354E-53</c:v>
                </c:pt>
                <c:pt idx="3843">
                  <c:v>3.5757978450704706E-53</c:v>
                </c:pt>
                <c:pt idx="3844">
                  <c:v>3.465207093697949E-53</c:v>
                </c:pt>
                <c:pt idx="3845">
                  <c:v>3.3580366459385551E-53</c:v>
                </c:pt>
                <c:pt idx="3846">
                  <c:v>3.2541807201001386E-53</c:v>
                </c:pt>
                <c:pt idx="3847">
                  <c:v>3.1535368060617722E-53</c:v>
                </c:pt>
                <c:pt idx="3848">
                  <c:v>3.0560055640917997E-53</c:v>
                </c:pt>
                <c:pt idx="3849">
                  <c:v>2.9614907267954373E-53</c:v>
                </c:pt>
                <c:pt idx="3850">
                  <c:v>2.8698990040948063E-53</c:v>
                </c:pt>
                <c:pt idx="3851">
                  <c:v>2.7811399911479881E-53</c:v>
                </c:pt>
                <c:pt idx="3852">
                  <c:v>2.6951260791150778E-53</c:v>
                </c:pt>
                <c:pt idx="3853">
                  <c:v>2.611772368685415E-53</c:v>
                </c:pt>
                <c:pt idx="3854">
                  <c:v>2.5309965862778335E-53</c:v>
                </c:pt>
                <c:pt idx="3855">
                  <c:v>2.4527190028334496E-53</c:v>
                </c:pt>
                <c:pt idx="3856">
                  <c:v>2.3768623551197565E-53</c:v>
                </c:pt>
                <c:pt idx="3857">
                  <c:v>2.3033517694684651E-53</c:v>
                </c:pt>
                <c:pt idx="3858">
                  <c:v>2.2321146878722808E-53</c:v>
                </c:pt>
                <c:pt idx="3859">
                  <c:v>2.1630807963669929E-53</c:v>
                </c:pt>
                <c:pt idx="3860">
                  <c:v>2.0961819556287002E-53</c:v>
                </c:pt>
                <c:pt idx="3861">
                  <c:v>2.0313521337174643E-53</c:v>
                </c:pt>
                <c:pt idx="3862">
                  <c:v>1.9685273409010621E-53</c:v>
                </c:pt>
                <c:pt idx="3863">
                  <c:v>1.9076455664943465E-53</c:v>
                </c:pt>
                <c:pt idx="3864">
                  <c:v>1.8486467176522884E-53</c:v>
                </c:pt>
                <c:pt idx="3865">
                  <c:v>1.7914725600556988E-53</c:v>
                </c:pt>
                <c:pt idx="3866">
                  <c:v>1.736066660431664E-53</c:v>
                </c:pt>
                <c:pt idx="3867">
                  <c:v>1.6823743308514475E-53</c:v>
                </c:pt>
                <c:pt idx="3868">
                  <c:v>1.6303425747511188E-53</c:v>
                </c:pt>
                <c:pt idx="3869">
                  <c:v>1.5799200346220962E-53</c:v>
                </c:pt>
                <c:pt idx="3870">
                  <c:v>1.5310569413188129E-53</c:v>
                </c:pt>
                <c:pt idx="3871">
                  <c:v>1.4837050649346415E-53</c:v>
                </c:pt>
                <c:pt idx="3872">
                  <c:v>1.4378176671969474E-53</c:v>
                </c:pt>
                <c:pt idx="3873">
                  <c:v>1.3933494553344861E-53</c:v>
                </c:pt>
                <c:pt idx="3874">
                  <c:v>1.3502565373714748E-53</c:v>
                </c:pt>
                <c:pt idx="3875">
                  <c:v>1.3084963788045052E-53</c:v>
                </c:pt>
                <c:pt idx="3876">
                  <c:v>1.2680277606191385E-53</c:v>
                </c:pt>
                <c:pt idx="3877">
                  <c:v>1.228810738605042E-53</c:v>
                </c:pt>
                <c:pt idx="3878">
                  <c:v>1.1908066039294095E-53</c:v>
                </c:pt>
                <c:pt idx="3879">
                  <c:v>1.1539778449296627E-53</c:v>
                </c:pt>
                <c:pt idx="3880">
                  <c:v>1.118288110087983E-53</c:v>
                </c:pt>
                <c:pt idx="3881">
                  <c:v>1.0837021721507657E-53</c:v>
                </c:pt>
                <c:pt idx="3882">
                  <c:v>1.0501858933579345E-53</c:v>
                </c:pt>
                <c:pt idx="3883">
                  <c:v>1.0177061917474571E-53</c:v>
                </c:pt>
                <c:pt idx="3884">
                  <c:v>9.8623100850214953E-54</c:v>
                </c:pt>
                <c:pt idx="3885">
                  <c:v>9.5572927630621687E-54</c:v>
                </c:pt>
                <c:pt idx="3886">
                  <c:v>9.2617088868060484E-54</c:v>
                </c:pt>
                <c:pt idx="3887">
                  <c:v>8.9752667026659503E-54</c:v>
                </c:pt>
                <c:pt idx="3888">
                  <c:v>8.6976834802852557E-54</c:v>
                </c:pt>
                <c:pt idx="3889">
                  <c:v>8.4286852334714085E-54</c:v>
                </c:pt>
                <c:pt idx="3890">
                  <c:v>8.1680064497596542E-54</c:v>
                </c:pt>
                <c:pt idx="3891">
                  <c:v>7.9153898283419174E-54</c:v>
                </c:pt>
                <c:pt idx="3892">
                  <c:v>7.6705860260997092E-54</c:v>
                </c:pt>
                <c:pt idx="3893">
                  <c:v>7.4333534114922079E-54</c:v>
                </c:pt>
                <c:pt idx="3894">
                  <c:v>7.2034578260557823E-54</c:v>
                </c:pt>
                <c:pt idx="3895">
                  <c:v>6.9806723532804405E-54</c:v>
                </c:pt>
                <c:pt idx="3896">
                  <c:v>6.7647770946322814E-54</c:v>
                </c:pt>
                <c:pt idx="3897">
                  <c:v>6.5555589525065024E-54</c:v>
                </c:pt>
                <c:pt idx="3898">
                  <c:v>6.3528114198896885E-54</c:v>
                </c:pt>
                <c:pt idx="3899">
                  <c:v>6.1563343765294003E-54</c:v>
                </c:pt>
                <c:pt idx="3900">
                  <c:v>5.9659338914071353E-54</c:v>
                </c:pt>
                <c:pt idx="3901">
                  <c:v>5.7814220313200031E-54</c:v>
                </c:pt>
                <c:pt idx="3902">
                  <c:v>5.6026166753833544E-54</c:v>
                </c:pt>
                <c:pt idx="3903">
                  <c:v>5.42934133526953E-54</c:v>
                </c:pt>
                <c:pt idx="3904">
                  <c:v>5.2614249810066346E-54</c:v>
                </c:pt>
                <c:pt idx="3905">
                  <c:v>5.0987018721648341E-54</c:v>
                </c:pt>
                <c:pt idx="3906">
                  <c:v>4.9410113942637183E-54</c:v>
                </c:pt>
                <c:pt idx="3907">
                  <c:v>4.7881979002388495E-54</c:v>
                </c:pt>
                <c:pt idx="3908">
                  <c:v>4.6401105568120542E-54</c:v>
                </c:pt>
                <c:pt idx="3909">
                  <c:v>4.4966031956123518E-54</c:v>
                </c:pt>
                <c:pt idx="3910">
                  <c:v>4.35753416890202E-54</c:v>
                </c:pt>
                <c:pt idx="3911">
                  <c:v>4.22276620976405E-54</c:v>
                </c:pt>
                <c:pt idx="3912">
                  <c:v>4.0921662966140108E-54</c:v>
                </c:pt>
                <c:pt idx="3913">
                  <c:v>3.9656055219025043E-54</c:v>
                </c:pt>
                <c:pt idx="3914">
                  <c:v>3.8429589648778089E-54</c:v>
                </c:pt>
                <c:pt idx="3915">
                  <c:v>3.7241055682839557E-54</c:v>
                </c:pt>
                <c:pt idx="3916">
                  <c:v>3.608928018872183E-54</c:v>
                </c:pt>
                <c:pt idx="3917">
                  <c:v>3.4973126316079237E-54</c:v>
                </c:pt>
                <c:pt idx="3918">
                  <c:v>3.3891492374587476E-54</c:v>
                </c:pt>
                <c:pt idx="3919">
                  <c:v>3.2843310746532421E-54</c:v>
                </c:pt>
                <c:pt idx="3920">
                  <c:v>3.1827546833024984E-54</c:v>
                </c:pt>
                <c:pt idx="3921">
                  <c:v>3.0843198032809467E-54</c:v>
                </c:pt>
                <c:pt idx="3922">
                  <c:v>2.9889292752654809E-54</c:v>
                </c:pt>
                <c:pt idx="3923">
                  <c:v>2.8964889448349942E-54</c:v>
                </c:pt>
                <c:pt idx="3924">
                  <c:v>2.8069075695362642E-54</c:v>
                </c:pt>
                <c:pt idx="3925">
                  <c:v>2.7200967288238422E-54</c:v>
                </c:pt>
                <c:pt idx="3926">
                  <c:v>2.635970736785095E-54</c:v>
                </c:pt>
                <c:pt idx="3927">
                  <c:v>2.5544465575648072E-54</c:v>
                </c:pt>
                <c:pt idx="3928">
                  <c:v>2.4754437234053301E-54</c:v>
                </c:pt>
                <c:pt idx="3929">
                  <c:v>2.3988842552214139E-54</c:v>
                </c:pt>
                <c:pt idx="3930">
                  <c:v>2.3246925856318206E-54</c:v>
                </c:pt>
                <c:pt idx="3931">
                  <c:v>2.2527954843710284E-54</c:v>
                </c:pt>
                <c:pt idx="3932">
                  <c:v>2.1831219860079501E-54</c:v>
                </c:pt>
                <c:pt idx="3933">
                  <c:v>2.1156033199001279E-54</c:v>
                </c:pt>
                <c:pt idx="3934">
                  <c:v>2.050172842314126E-54</c:v>
                </c:pt>
                <c:pt idx="3935">
                  <c:v>1.9867659706455771E-54</c:v>
                </c:pt>
                <c:pt idx="3936">
                  <c:v>1.9253201196733383E-54</c:v>
                </c:pt>
                <c:pt idx="3937">
                  <c:v>1.8657746397852808E-54</c:v>
                </c:pt>
                <c:pt idx="3938">
                  <c:v>1.8080707571147036E-54</c:v>
                </c:pt>
                <c:pt idx="3939">
                  <c:v>1.7521515155279438E-54</c:v>
                </c:pt>
                <c:pt idx="3940">
                  <c:v>1.6979617204063128E-54</c:v>
                </c:pt>
                <c:pt idx="3941">
                  <c:v>1.6454478841668335E-54</c:v>
                </c:pt>
                <c:pt idx="3942">
                  <c:v>1.5945581734676678E-54</c:v>
                </c:pt>
                <c:pt idx="3943">
                  <c:v>1.5452423580464774E-54</c:v>
                </c:pt>
                <c:pt idx="3944">
                  <c:v>1.4974517611410857E-54</c:v>
                </c:pt>
                <c:pt idx="3945">
                  <c:v>1.4511392114434012E-54</c:v>
                </c:pt>
                <c:pt idx="3946">
                  <c:v>1.4062589965395043E-54</c:v>
                </c:pt>
                <c:pt idx="3947">
                  <c:v>1.3627668177895035E-54</c:v>
                </c:pt>
                <c:pt idx="3948">
                  <c:v>1.3206197466029578E-54</c:v>
                </c:pt>
                <c:pt idx="3949">
                  <c:v>1.2797761820665706E-54</c:v>
                </c:pt>
                <c:pt idx="3950">
                  <c:v>1.2401958098823742E-54</c:v>
                </c:pt>
                <c:pt idx="3951">
                  <c:v>1.2018395625757702E-54</c:v>
                </c:pt>
                <c:pt idx="3952">
                  <c:v>1.1646695809343955E-54</c:v>
                </c:pt>
                <c:pt idx="3953">
                  <c:v>1.1286491766394999E-54</c:v>
                </c:pt>
                <c:pt idx="3954">
                  <c:v>1.0937427960529652E-54</c:v>
                </c:pt>
                <c:pt idx="3955">
                  <c:v>1.0599159851244681E-54</c:v>
                </c:pt>
                <c:pt idx="3956">
                  <c:v>1.0271353553838201E-54</c:v>
                </c:pt>
                <c:pt idx="3957">
                  <c:v>9.9536855098525098E-55</c:v>
                </c:pt>
                <c:pt idx="3958">
                  <c:v>9.6458421677077926E-55</c:v>
                </c:pt>
                <c:pt idx="3959">
                  <c:v>9.3475196732138292E-55</c:v>
                </c:pt>
                <c:pt idx="3960">
                  <c:v>9.0584235696532621E-55</c:v>
                </c:pt>
                <c:pt idx="3961">
                  <c:v>8.7782685071406808E-55</c:v>
                </c:pt>
                <c:pt idx="3962">
                  <c:v>8.5067779609699147E-55</c:v>
                </c:pt>
                <c:pt idx="3963">
                  <c:v>8.2436839586733911E-55</c:v>
                </c:pt>
                <c:pt idx="3964">
                  <c:v>7.9887268155216569E-55</c:v>
                </c:pt>
                <c:pt idx="3965">
                  <c:v>7.7416548782037531E-55</c:v>
                </c:pt>
                <c:pt idx="3966">
                  <c:v>7.5022242764355851E-55</c:v>
                </c:pt>
                <c:pt idx="3967">
                  <c:v>7.2701986822482731E-55</c:v>
                </c:pt>
                <c:pt idx="3968">
                  <c:v>7.0453490767242596E-55</c:v>
                </c:pt>
                <c:pt idx="3969">
                  <c:v>6.8274535239455253E-55</c:v>
                </c:pt>
                <c:pt idx="3970">
                  <c:v>6.6162969519332093E-55</c:v>
                </c:pt>
                <c:pt idx="3971">
                  <c:v>6.4116709403630277E-55</c:v>
                </c:pt>
                <c:pt idx="3972">
                  <c:v>6.2133735148457247E-55</c:v>
                </c:pt>
                <c:pt idx="3973">
                  <c:v>6.0212089475695859E-55</c:v>
                </c:pt>
                <c:pt idx="3974">
                  <c:v>5.8349875641094852E-55</c:v>
                </c:pt>
                <c:pt idx="3975">
                  <c:v>5.6545255562099662E-55</c:v>
                </c:pt>
                <c:pt idx="3976">
                  <c:v>5.4796448003589426E-55</c:v>
                </c:pt>
                <c:pt idx="3977">
                  <c:v>5.3101726819724468E-55</c:v>
                </c:pt>
                <c:pt idx="3978">
                  <c:v>5.1459419250165543E-55</c:v>
                </c:pt>
                <c:pt idx="3979">
                  <c:v>4.9867904268994326E-55</c:v>
                </c:pt>
                <c:pt idx="3980">
                  <c:v>4.8325610984690276E-55</c:v>
                </c:pt>
                <c:pt idx="3981">
                  <c:v>4.6831017089595478E-55</c:v>
                </c:pt>
                <c:pt idx="3982">
                  <c:v>4.5382647357336265E-55</c:v>
                </c:pt>
                <c:pt idx="3983">
                  <c:v>4.397907218671001E-55</c:v>
                </c:pt>
                <c:pt idx="3984">
                  <c:v>4.2618906190609419E-55</c:v>
                </c:pt>
                <c:pt idx="3985">
                  <c:v>4.130080682859092E-55</c:v>
                </c:pt>
                <c:pt idx="3986">
                  <c:v>4.0023473081728827E-55</c:v>
                </c:pt>
                <c:pt idx="3987">
                  <c:v>3.8785644168456169E-55</c:v>
                </c:pt>
                <c:pt idx="3988">
                  <c:v>3.7586098300121321E-55</c:v>
                </c:pt>
                <c:pt idx="3989">
                  <c:v>3.6423651475029633E-55</c:v>
                </c:pt>
                <c:pt idx="3990">
                  <c:v>3.5297156309787706E-55</c:v>
                </c:pt>
                <c:pt idx="3991">
                  <c:v>3.4205500906786074E-55</c:v>
                </c:pt>
                <c:pt idx="3992">
                  <c:v>3.3147607756710529E-55</c:v>
                </c:pt>
                <c:pt idx="3993">
                  <c:v>3.2122432674995579E-55</c:v>
                </c:pt>
                <c:pt idx="3994">
                  <c:v>3.1128963771171288E-55</c:v>
                </c:pt>
                <c:pt idx="3995">
                  <c:v>3.0166220450083461E-55</c:v>
                </c:pt>
                <c:pt idx="3996">
                  <c:v>2.9233252444007712E-55</c:v>
                </c:pt>
                <c:pt idx="3997">
                  <c:v>2.8329138874695546E-55</c:v>
                </c:pt>
                <c:pt idx="3998">
                  <c:v>2.7452987344427101E-55</c:v>
                </c:pt>
                <c:pt idx="3999">
                  <c:v>2.6603933055179567E-55</c:v>
                </c:pt>
                <c:pt idx="4000">
                  <c:v>2.5781137955033575E-55</c:v>
                </c:pt>
                <c:pt idx="4001">
                  <c:v>2.4983789910983389E-55</c:v>
                </c:pt>
                <c:pt idx="4002">
                  <c:v>2.4211101907326287E-55</c:v>
                </c:pt>
                <c:pt idx="4003">
                  <c:v>2.3462311268845673E-55</c:v>
                </c:pt>
                <c:pt idx="4004">
                  <c:v>2.2736678908018942E-55</c:v>
                </c:pt>
                <c:pt idx="4005">
                  <c:v>2.2033488595507607E-55</c:v>
                </c:pt>
                <c:pt idx="4006">
                  <c:v>2.1352046253207897E-55</c:v>
                </c:pt>
                <c:pt idx="4007">
                  <c:v>2.0691679269168683E-55</c:v>
                </c:pt>
                <c:pt idx="4008">
                  <c:v>2.0051735833694217E-55</c:v>
                </c:pt>
                <c:pt idx="4009">
                  <c:v>1.9431584295980861E-55</c:v>
                </c:pt>
                <c:pt idx="4010">
                  <c:v>1.8830612540653135E-55</c:v>
                </c:pt>
                <c:pt idx="4011">
                  <c:v>1.8248227383576237E-55</c:v>
                </c:pt>
                <c:pt idx="4012">
                  <c:v>1.7683853986364085E-55</c:v>
                </c:pt>
                <c:pt idx="4013">
                  <c:v>1.7136935288985812E-55</c:v>
                </c:pt>
                <c:pt idx="4014">
                  <c:v>1.6606931459925985E-55</c:v>
                </c:pt>
                <c:pt idx="4015">
                  <c:v>1.6093319363348141E-55</c:v>
                </c:pt>
                <c:pt idx="4016">
                  <c:v>1.559559204273817E-55</c:v>
                </c:pt>
                <c:pt idx="4017">
                  <c:v>1.5113258220516252E-55</c:v>
                </c:pt>
                <c:pt idx="4018">
                  <c:v>1.4645841813126787E-55</c:v>
                </c:pt>
                <c:pt idx="4019">
                  <c:v>1.41928814611232E-55</c:v>
                </c:pt>
                <c:pt idx="4020">
                  <c:v>1.3753930073787203E-55</c:v>
                </c:pt>
                <c:pt idx="4021">
                  <c:v>1.3328554387831836E-55</c:v>
                </c:pt>
                <c:pt idx="4022">
                  <c:v>1.2916334539751807E-55</c:v>
                </c:pt>
                <c:pt idx="4023">
                  <c:v>1.2516863651401893E-55</c:v>
                </c:pt>
                <c:pt idx="4024">
                  <c:v>1.2129747428390332E-55</c:v>
                </c:pt>
                <c:pt idx="4025">
                  <c:v>1.1754603770894737E-55</c:v>
                </c:pt>
                <c:pt idx="4026">
                  <c:v>1.1391062396512621E-55</c:v>
                </c:pt>
                <c:pt idx="4027">
                  <c:v>1.1038764474778117E-55</c:v>
                </c:pt>
                <c:pt idx="4028">
                  <c:v>1.0697362272980561E-55</c:v>
                </c:pt>
                <c:pt idx="4029">
                  <c:v>1.03665188129388E-55</c:v>
                </c:pt>
                <c:pt idx="4030">
                  <c:v>1.0045907538389052E-55</c:v>
                </c:pt>
                <c:pt idx="4031">
                  <c:v>9.7352119926604506E-56</c:v>
                </c:pt>
                <c:pt idx="4032">
                  <c:v>9.4341255063192719E-56</c:v>
                </c:pt>
                <c:pt idx="4033">
                  <c:v>9.1423508944729028E-56</c:v>
                </c:pt>
                <c:pt idx="4034">
                  <c:v>8.8596001634367976E-56</c:v>
                </c:pt>
                <c:pt idx="4035">
                  <c:v>8.58559422647218E-56</c:v>
                </c:pt>
                <c:pt idx="4036">
                  <c:v>8.3200626283159566E-56</c:v>
                </c:pt>
                <c:pt idx="4037">
                  <c:v>8.062743278229997E-56</c:v>
                </c:pt>
                <c:pt idx="4038">
                  <c:v>7.813382191307355E-56</c:v>
                </c:pt>
                <c:pt idx="4039">
                  <c:v>7.571733237777005E-56</c:v>
                </c:pt>
                <c:pt idx="4040">
                  <c:v>7.3375579000652257E-56</c:v>
                </c:pt>
                <c:pt idx="4041">
                  <c:v>7.1106250373682285E-56</c:v>
                </c:pt>
                <c:pt idx="4042">
                  <c:v>6.8907106575061528E-56</c:v>
                </c:pt>
                <c:pt idx="4043">
                  <c:v>6.6775976958339888E-56</c:v>
                </c:pt>
                <c:pt idx="4044">
                  <c:v>6.471075800989246E-56</c:v>
                </c:pt>
                <c:pt idx="4045">
                  <c:v>6.2709411272669848E-56</c:v>
                </c:pt>
                <c:pt idx="4046">
                  <c:v>6.0769961334152316E-56</c:v>
                </c:pt>
                <c:pt idx="4047">
                  <c:v>5.8890493876536412E-56</c:v>
                </c:pt>
                <c:pt idx="4048">
                  <c:v>5.7069153787223649E-56</c:v>
                </c:pt>
                <c:pt idx="4049">
                  <c:v>5.5304143327747892E-56</c:v>
                </c:pt>
                <c:pt idx="4050">
                  <c:v>5.3593720359329563E-56</c:v>
                </c:pt>
                <c:pt idx="4051">
                  <c:v>5.1936196623316952E-56</c:v>
                </c:pt>
                <c:pt idx="4052">
                  <c:v>5.0329936074801384E-56</c:v>
                </c:pt>
                <c:pt idx="4053">
                  <c:v>4.8773353267773031E-56</c:v>
                </c:pt>
                <c:pt idx="4054">
                  <c:v>4.7264911790223739E-56</c:v>
                </c:pt>
                <c:pt idx="4055">
                  <c:v>4.5803122747634247E-56</c:v>
                </c:pt>
                <c:pt idx="4056">
                  <c:v>4.4386543293386911E-56</c:v>
                </c:pt>
                <c:pt idx="4057">
                  <c:v>4.301377520460591E-56</c:v>
                </c:pt>
                <c:pt idx="4058">
                  <c:v>4.168346350205708E-56</c:v>
                </c:pt>
                <c:pt idx="4059">
                  <c:v>4.0394295112726412E-56</c:v>
                </c:pt>
                <c:pt idx="4060">
                  <c:v>3.9144997573762834E-56</c:v>
                </c:pt>
                <c:pt idx="4061">
                  <c:v>3.7934337776502215E-56</c:v>
                </c:pt>
                <c:pt idx="4062">
                  <c:v>3.6761120749341175E-56</c:v>
                </c:pt>
                <c:pt idx="4063">
                  <c:v>3.5624188478248117E-56</c:v>
                </c:pt>
                <c:pt idx="4064">
                  <c:v>3.4522418763755726E-56</c:v>
                </c:pt>
                <c:pt idx="4065">
                  <c:v>3.3454724113303904E-56</c:v>
                </c:pt>
                <c:pt idx="4066">
                  <c:v>3.2420050667837418E-56</c:v>
                </c:pt>
                <c:pt idx="4067">
                  <c:v>3.1417377161606054E-56</c:v>
                </c:pt>
                <c:pt idx="4068">
                  <c:v>3.0445713914130441E-56</c:v>
                </c:pt>
                <c:pt idx="4069">
                  <c:v>2.9504101853348474E-56</c:v>
                </c:pt>
                <c:pt idx="4070">
                  <c:v>2.8591611568968621E-56</c:v>
                </c:pt>
                <c:pt idx="4071">
                  <c:v>2.7707342395105463E-56</c:v>
                </c:pt>
                <c:pt idx="4072">
                  <c:v>2.6850421521282952E-56</c:v>
                </c:pt>
                <c:pt idx="4073">
                  <c:v>2.6020003130936533E-56</c:v>
                </c:pt>
                <c:pt idx="4074">
                  <c:v>2.5215267566555752E-56</c:v>
                </c:pt>
                <c:pt idx="4075">
                  <c:v>2.4435420520646799E-56</c:v>
                </c:pt>
                <c:pt idx="4076">
                  <c:v>2.3679692251721849E-56</c:v>
                </c:pt>
                <c:pt idx="4077">
                  <c:v>2.2947336824526952E-56</c:v>
                </c:pt>
                <c:pt idx="4078">
                  <c:v>2.2237631373778343E-56</c:v>
                </c:pt>
                <c:pt idx="4079">
                  <c:v>2.1549875390659018E-56</c:v>
                </c:pt>
                <c:pt idx="4080">
                  <c:v>2.0883390031392531E-56</c:v>
                </c:pt>
                <c:pt idx="4081">
                  <c:v>2.0237517447190932E-56</c:v>
                </c:pt>
                <c:pt idx="4082">
                  <c:v>1.9611620134935504E-56</c:v>
                </c:pt>
                <c:pt idx="4083">
                  <c:v>1.9005080307930466E-56</c:v>
                </c:pt>
                <c:pt idx="4084">
                  <c:v>1.8417299286123661E-56</c:v>
                </c:pt>
                <c:pt idx="4085">
                  <c:v>1.784769690518594E-56</c:v>
                </c:pt>
                <c:pt idx="4086">
                  <c:v>1.7295710943861125E-56</c:v>
                </c:pt>
                <c:pt idx="4087">
                  <c:v>1.6760796569034377E-56</c:v>
                </c:pt>
                <c:pt idx="4088">
                  <c:v>1.6242425797955696E-56</c:v>
                </c:pt>
                <c:pt idx="4089">
                  <c:v>1.5740086977100528E-56</c:v>
                </c:pt>
                <c:pt idx="4090">
                  <c:v>1.5253284277147319E-56</c:v>
                </c:pt>
                <c:pt idx="4091">
                  <c:v>1.4781537203572358E-56</c:v>
                </c:pt>
                <c:pt idx="4092">
                  <c:v>1.4324380122380464E-56</c:v>
                </c:pt>
                <c:pt idx="4093">
                  <c:v>1.3881361800507812E-56</c:v>
                </c:pt>
                <c:pt idx="4094">
                  <c:v>1.3452044960433191E-56</c:v>
                </c:pt>
                <c:pt idx="4095">
                  <c:v>1.3036005848568187E-56</c:v>
                </c:pt>
                <c:pt idx="4096">
                  <c:v>1.2632833816995833E-56</c:v>
                </c:pt>
                <c:pt idx="4097">
                  <c:v>1.224213091814142E-56</c:v>
                </c:pt>
                <c:pt idx="4098">
                  <c:v>1.1863511511984596E-56</c:v>
                </c:pt>
                <c:pt idx="4099">
                  <c:v>1.149660188541411E-56</c:v>
                </c:pt>
                <c:pt idx="4100">
                  <c:v>1.1141039883358534E-56</c:v>
                </c:pt>
                <c:pt idx="4101">
                  <c:v>1.0796474551325057E-56</c:v>
                </c:pt>
                <c:pt idx="4102">
                  <c:v>1.0462565788990549E-56</c:v>
                </c:pt>
                <c:pt idx="4103">
                  <c:v>1.0138984014510616E-56</c:v>
                </c:pt>
                <c:pt idx="4104">
                  <c:v>9.8254098392078959E-57</c:v>
                </c:pt>
                <c:pt idx="4105">
                  <c:v>9.521533752320205E-57</c:v>
                </c:pt>
                <c:pt idx="4106">
                  <c:v>9.2270558155039424E-57</c:v>
                </c:pt>
                <c:pt idx="4107">
                  <c:v>8.9416853667804313E-57</c:v>
                </c:pt>
                <c:pt idx="4108">
                  <c:v>8.6651407336399967E-57</c:v>
                </c:pt>
                <c:pt idx="4109">
                  <c:v>8.3971489550212643E-57</c:v>
                </c:pt>
                <c:pt idx="4110">
                  <c:v>8.1374455118854644E-57</c:v>
                </c:pt>
                <c:pt idx="4111">
                  <c:v>7.885774066125914E-57</c:v>
                </c:pt>
                <c:pt idx="4112">
                  <c:v>7.6418862075522885E-57</c:v>
                </c:pt>
                <c:pt idx="4113">
                  <c:v>7.4055412086978462E-57</c:v>
                </c:pt>
                <c:pt idx="4114">
                  <c:v>7.1765057872131724E-57</c:v>
                </c:pt>
                <c:pt idx="4115">
                  <c:v>6.9545538756052721E-57</c:v>
                </c:pt>
                <c:pt idx="4116">
                  <c:v>6.7394663981002189E-57</c:v>
                </c:pt>
                <c:pt idx="4117">
                  <c:v>6.5310310544068039E-57</c:v>
                </c:pt>
                <c:pt idx="4118">
                  <c:v>6.3290421101659678E-57</c:v>
                </c:pt>
                <c:pt idx="4119">
                  <c:v>6.1333001938837561E-57</c:v>
                </c:pt>
                <c:pt idx="4120">
                  <c:v>5.9436121001429411E-57</c:v>
                </c:pt>
                <c:pt idx="4121">
                  <c:v>5.7597905989000592E-57</c:v>
                </c:pt>
                <c:pt idx="4122">
                  <c:v>5.5816542506836312E-57</c:v>
                </c:pt>
                <c:pt idx="4123">
                  <c:v>5.4090272275046144E-57</c:v>
                </c:pt>
                <c:pt idx="4124">
                  <c:v>5.2417391393065961E-57</c:v>
                </c:pt>
                <c:pt idx="4125">
                  <c:v>5.0796248657847975E-57</c:v>
                </c:pt>
                <c:pt idx="4126">
                  <c:v>4.9225243934043836E-57</c:v>
                </c:pt>
                <c:pt idx="4127">
                  <c:v>4.7702826574609271E-57</c:v>
                </c:pt>
                <c:pt idx="4128">
                  <c:v>4.622749389025479E-57</c:v>
                </c:pt>
                <c:pt idx="4129">
                  <c:v>4.4797789666219307E-57</c:v>
                </c:pt>
                <c:pt idx="4130">
                  <c:v>4.3412302724936268E-57</c:v>
                </c:pt>
                <c:pt idx="4131">
                  <c:v>4.2069665533133462E-57</c:v>
                </c:pt>
                <c:pt idx="4132">
                  <c:v>4.0768552852024864E-57</c:v>
                </c:pt>
                <c:pt idx="4133">
                  <c:v>3.9507680429248143E-57</c:v>
                </c:pt>
                <c:pt idx="4134">
                  <c:v>3.8285803731245972E-57</c:v>
                </c:pt>
                <c:pt idx="4135">
                  <c:v>3.7101716714867719E-57</c:v>
                </c:pt>
                <c:pt idx="4136">
                  <c:v>3.5954250636951063E-57</c:v>
                </c:pt>
                <c:pt idx="4137">
                  <c:v>3.4842272900721888E-57</c:v>
                </c:pt>
                <c:pt idx="4138">
                  <c:v>3.376468593787638E-57</c:v>
                </c:pt>
                <c:pt idx="4139">
                  <c:v>3.2720426125238196E-57</c:v>
                </c:pt>
                <c:pt idx="4140">
                  <c:v>3.1708462734911396E-57</c:v>
                </c:pt>
                <c:pt idx="4141">
                  <c:v>3.0727796916916644E-57</c:v>
                </c:pt>
                <c:pt idx="4142">
                  <c:v>2.9777460713278267E-57</c:v>
                </c:pt>
                <c:pt idx="4143">
                  <c:v>2.8856516102612292E-57</c:v>
                </c:pt>
                <c:pt idx="4144">
                  <c:v>2.7964054074262682E-57</c:v>
                </c:pt>
                <c:pt idx="4145">
                  <c:v>2.7099193731064237E-57</c:v>
                </c:pt>
                <c:pt idx="4146">
                  <c:v>2.6261081419866862E-57</c:v>
                </c:pt>
                <c:pt idx="4147">
                  <c:v>2.5448889888938162E-57</c:v>
                </c:pt>
                <c:pt idx="4148">
                  <c:v>2.4661817471437578E-57</c:v>
                </c:pt>
                <c:pt idx="4149">
                  <c:v>2.3899087294132006E-57</c:v>
                </c:pt>
                <c:pt idx="4150">
                  <c:v>2.3159946510595266E-57</c:v>
                </c:pt>
                <c:pt idx="4151">
                  <c:v>2.2443665558111832E-57</c:v>
                </c:pt>
                <c:pt idx="4152">
                  <c:v>2.174953743757342E-57</c:v>
                </c:pt>
                <c:pt idx="4153">
                  <c:v>2.1076877015636855E-57</c:v>
                </c:pt>
                <c:pt idx="4154">
                  <c:v>2.0425020348470981E-57</c:v>
                </c:pt>
                <c:pt idx="4155">
                  <c:v>1.979332402641815E-57</c:v>
                </c:pt>
                <c:pt idx="4156">
                  <c:v>1.918116453891804E-57</c:v>
                </c:pt>
                <c:pt idx="4157">
                  <c:v>1.8587937659081333E-57</c:v>
                </c:pt>
                <c:pt idx="4158">
                  <c:v>1.8013057847288223E-57</c:v>
                </c:pt>
                <c:pt idx="4159">
                  <c:v>1.7455957673240728E-57</c:v>
                </c:pt>
                <c:pt idx="4160">
                  <c:v>1.6916087255881683E-57</c:v>
                </c:pt>
                <c:pt idx="4161">
                  <c:v>1.639291372064089E-57</c:v>
                </c:pt>
                <c:pt idx="4162">
                  <c:v>1.5885920673466636E-57</c:v>
                </c:pt>
                <c:pt idx="4163">
                  <c:v>1.539460769112226E-57</c:v>
                </c:pt>
                <c:pt idx="4164">
                  <c:v>1.4918489827246735E-57</c:v>
                </c:pt>
                <c:pt idx="4165">
                  <c:v>1.4457097133693402E-57</c:v>
                </c:pt>
                <c:pt idx="4166">
                  <c:v>1.4009974196672763E-57</c:v>
                </c:pt>
                <c:pt idx="4167">
                  <c:v>1.3576679687237251E-57</c:v>
                </c:pt>
                <c:pt idx="4168">
                  <c:v>1.3156785925674405E-57</c:v>
                </c:pt>
                <c:pt idx="4169">
                  <c:v>1.2749878459366079E-57</c:v>
                </c:pt>
                <c:pt idx="4170">
                  <c:v>1.2355555653709483E-57</c:v>
                </c:pt>
                <c:pt idx="4171">
                  <c:v>1.197342829568452E-57</c:v>
                </c:pt>
                <c:pt idx="4172">
                  <c:v>1.1603119209685489E-57</c:v>
                </c:pt>
                <c:pt idx="4173">
                  <c:v>1.1244262885234016E-57</c:v>
                </c:pt>
                <c:pt idx="4174">
                  <c:v>1.0896505116202685E-57</c:v>
                </c:pt>
                <c:pt idx="4175">
                  <c:v>1.0559502651201452E-57</c:v>
                </c:pt>
                <c:pt idx="4176">
                  <c:v>1.0232922854772001E-57</c:v>
                </c:pt>
                <c:pt idx="4177">
                  <c:v>9.9164433790636949E-58</c:v>
                </c:pt>
                <c:pt idx="4178">
                  <c:v>9.609751845663379E-58</c:v>
                </c:pt>
                <c:pt idx="4179">
                  <c:v>9.3125455372642601E-58</c:v>
                </c:pt>
                <c:pt idx="4180">
                  <c:v>9.0245310988705706E-58</c:v>
                </c:pt>
                <c:pt idx="4181">
                  <c:v>8.7454242482458325E-58</c:v>
                </c:pt>
                <c:pt idx="4182">
                  <c:v>8.4749494953126201E-58</c:v>
                </c:pt>
                <c:pt idx="4183">
                  <c:v>8.2128398702332021E-58</c:v>
                </c:pt>
                <c:pt idx="4184">
                  <c:v>7.9588366598998753E-58</c:v>
                </c:pt>
                <c:pt idx="4185">
                  <c:v>7.7126891525727258E-58</c:v>
                </c:pt>
                <c:pt idx="4186">
                  <c:v>7.474154390418539E-58</c:v>
                </c:pt>
                <c:pt idx="4187">
                  <c:v>7.2429969296997384E-58</c:v>
                </c:pt>
                <c:pt idx="4188">
                  <c:v>7.018988608382308E-58</c:v>
                </c:pt>
                <c:pt idx="4189">
                  <c:v>6.8019083209309556E-58</c:v>
                </c:pt>
                <c:pt idx="4190">
                  <c:v>6.5915418000673372E-58</c:v>
                </c:pt>
                <c:pt idx="4191">
                  <c:v>6.3876814052807325E-58</c:v>
                </c:pt>
                <c:pt idx="4192">
                  <c:v>6.1901259178777756E-58</c:v>
                </c:pt>
                <c:pt idx="4193">
                  <c:v>5.9986803423700145E-58</c:v>
                </c:pt>
                <c:pt idx="4194">
                  <c:v>5.81315571400739E-58</c:v>
                </c:pt>
                <c:pt idx="4195">
                  <c:v>5.6333689122608868E-58</c:v>
                </c:pt>
                <c:pt idx="4196">
                  <c:v>5.4591424800746628E-58</c:v>
                </c:pt>
                <c:pt idx="4197">
                  <c:v>5.2903044487096818E-58</c:v>
                </c:pt>
                <c:pt idx="4198">
                  <c:v>5.1266881680022894E-58</c:v>
                </c:pt>
                <c:pt idx="4199">
                  <c:v>4.9681321418740646E-58</c:v>
                </c:pt>
                <c:pt idx="4200">
                  <c:v>4.8144798689288767E-58</c:v>
                </c:pt>
                <c:pt idx="4201">
                  <c:v>4.6655796879784998E-58</c:v>
                </c:pt>
                <c:pt idx="4202">
                  <c:v>4.5212846283478227E-58</c:v>
                </c:pt>
                <c:pt idx="4203">
                  <c:v>4.3814522648077239E-58</c:v>
                </c:pt>
                <c:pt idx="4204">
                  <c:v>4.2459445769958613E-58</c:v>
                </c:pt>
                <c:pt idx="4205">
                  <c:v>4.1146278131851842E-58</c:v>
                </c:pt>
                <c:pt idx="4206">
                  <c:v>3.9873723582645609E-58</c:v>
                </c:pt>
                <c:pt idx="4207">
                  <c:v>3.8640526058041112E-58</c:v>
                </c:pt>
                <c:pt idx="4208">
                  <c:v>3.7445468340760638E-58</c:v>
                </c:pt>
                <c:pt idx="4209">
                  <c:v>3.6287370859101337E-58</c:v>
                </c:pt>
                <c:pt idx="4210">
                  <c:v>3.5165090522651262E-58</c:v>
                </c:pt>
                <c:pt idx="4211">
                  <c:v>3.4077519594014388E-58</c:v>
                </c:pt>
                <c:pt idx="4212">
                  <c:v>3.3023584595420724E-58</c:v>
                </c:pt>
                <c:pt idx="4213">
                  <c:v>3.2002245249166931E-58</c:v>
                </c:pt>
                <c:pt idx="4214">
                  <c:v>3.1012493450812191E-58</c:v>
                </c:pt>
                <c:pt idx="4215">
                  <c:v>3.0053352274140147E-58</c:v>
                </c:pt>
                <c:pt idx="4216">
                  <c:v>2.9123875006894556E-58</c:v>
                </c:pt>
                <c:pt idx="4217">
                  <c:v>2.8223144216328896E-58</c:v>
                </c:pt>
                <c:pt idx="4218">
                  <c:v>2.7350270843668771E-58</c:v>
                </c:pt>
                <c:pt idx="4219">
                  <c:v>2.6504393326568152E-58</c:v>
                </c:pt>
                <c:pt idx="4220">
                  <c:v>2.5684676748714023E-58</c:v>
                </c:pt>
                <c:pt idx="4221">
                  <c:v>2.4890312015730661E-58</c:v>
                </c:pt>
                <c:pt idx="4222">
                  <c:v>2.4120515056568197E-58</c:v>
                </c:pt>
                <c:pt idx="4223">
                  <c:v>2.3374526049589891E-58</c:v>
                </c:pt>
                <c:pt idx="4224">
                  <c:v>2.2651608672601359E-58</c:v>
                </c:pt>
                <c:pt idx="4225">
                  <c:v>2.1951049376065167E-58</c:v>
                </c:pt>
                <c:pt idx="4226">
                  <c:v>2.1272156678799835E-58</c:v>
                </c:pt>
                <c:pt idx="4227">
                  <c:v>2.0614260485460901E-58</c:v>
                </c:pt>
                <c:pt idx="4228">
                  <c:v>1.9976711425124663E-58</c:v>
                </c:pt>
                <c:pt idx="4229">
                  <c:v>1.9358880210336831E-58</c:v>
                </c:pt>
                <c:pt idx="4230">
                  <c:v>1.8760157015975535E-58</c:v>
                </c:pt>
                <c:pt idx="4231">
                  <c:v>1.817995087733034E-58</c:v>
                </c:pt>
                <c:pt idx="4232">
                  <c:v>1.7617689106797006E-58</c:v>
                </c:pt>
                <c:pt idx="4233">
                  <c:v>1.7072816728607336E-58</c:v>
                </c:pt>
                <c:pt idx="4234">
                  <c:v>1.654479593104861E-58</c:v>
                </c:pt>
                <c:pt idx="4235">
                  <c:v>1.6033105535619438E-58</c:v>
                </c:pt>
                <c:pt idx="4236">
                  <c:v>1.5537240482604015E-58</c:v>
                </c:pt>
                <c:pt idx="4237">
                  <c:v>1.5056711332558161E-58</c:v>
                </c:pt>
                <c:pt idx="4238">
                  <c:v>1.459104378321346E-58</c:v>
                </c:pt>
                <c:pt idx="4239">
                  <c:v>1.4139778201318166E-58</c:v>
                </c:pt>
                <c:pt idx="4240">
                  <c:v>1.3702469168963441E-58</c:v>
                </c:pt>
                <c:pt idx="4241">
                  <c:v>1.3278685043934431E-58</c:v>
                </c:pt>
                <c:pt idx="4242">
                  <c:v>1.2868007533662735E-58</c:v>
                </c:pt>
                <c:pt idx="4243">
                  <c:v>1.2470031282355288E-58</c:v>
                </c:pt>
                <c:pt idx="4244">
                  <c:v>1.2084363470888737E-58</c:v>
                </c:pt>
                <c:pt idx="4245">
                  <c:v>1.1710623429083519E-58</c:v>
                </c:pt>
                <c:pt idx="4246">
                  <c:v>1.1348442259963748E-58</c:v>
                </c:pt>
                <c:pt idx="4247">
                  <c:v>1.0997462475643257E-58</c:v>
                </c:pt>
                <c:pt idx="4248">
                  <c:v>1.0657337644467855E-58</c:v>
                </c:pt>
                <c:pt idx="4249">
                  <c:v>1.0327732049073896E-58</c:v>
                </c:pt>
                <c:pt idx="4250">
                  <c:v>1.0008320355021836E-58</c:v>
                </c:pt>
                <c:pt idx="4251">
                  <c:v>9.698787289676956E-59</c:v>
                </c:pt>
                <c:pt idx="4252">
                  <c:v>9.3988273310216241E-59</c:v>
                </c:pt>
                <c:pt idx="4253">
                  <c:v>9.108144406092949E-59</c:v>
                </c:pt>
                <c:pt idx="4254">
                  <c:v>8.8264515987471951E-59</c:v>
                </c:pt>
                <c:pt idx="4255">
                  <c:v>8.5534708664597826E-59</c:v>
                </c:pt>
                <c:pt idx="4256">
                  <c:v>8.2889327658877984E-59</c:v>
                </c:pt>
                <c:pt idx="4257">
                  <c:v>8.0325761869162069E-59</c:v>
                </c:pt>
                <c:pt idx="4258">
                  <c:v>7.7841480949332301E-59</c:v>
                </c:pt>
                <c:pt idx="4259">
                  <c:v>7.5434032810730099E-59</c:v>
                </c:pt>
                <c:pt idx="4260">
                  <c:v>7.310104120184976E-59</c:v>
                </c:pt>
                <c:pt idx="4261">
                  <c:v>7.0840203362885368E-59</c:v>
                </c:pt>
                <c:pt idx="4262">
                  <c:v>6.8649287752796449E-59</c:v>
                </c:pt>
                <c:pt idx="4263">
                  <c:v>6.6526131846700413E-59</c:v>
                </c:pt>
                <c:pt idx="4264">
                  <c:v>6.4468640001356515E-59</c:v>
                </c:pt>
                <c:pt idx="4265">
                  <c:v>6.2474781386684943E-59</c:v>
                </c:pt>
                <c:pt idx="4266">
                  <c:v>6.0542587981256441E-59</c:v>
                </c:pt>
                <c:pt idx="4267">
                  <c:v>5.8670152629769385E-59</c:v>
                </c:pt>
                <c:pt idx="4268">
                  <c:v>5.685562716060329E-59</c:v>
                </c:pt>
                <c:pt idx="4269">
                  <c:v>5.5097220561608215E-59</c:v>
                </c:pt>
                <c:pt idx="4270">
                  <c:v>5.3393197212289647E-59</c:v>
                </c:pt>
                <c:pt idx="4271">
                  <c:v>5.1741875170683958E-59</c:v>
                </c:pt>
                <c:pt idx="4272">
                  <c:v>5.0141624513215976E-59</c:v>
                </c:pt>
                <c:pt idx="4273">
                  <c:v>4.8590865725886206E-59</c:v>
                </c:pt>
                <c:pt idx="4274">
                  <c:v>4.7088068145236406E-59</c:v>
                </c:pt>
                <c:pt idx="4275">
                  <c:v>4.5631748447511088E-59</c:v>
                </c:pt>
                <c:pt idx="4276">
                  <c:v>4.4220469184559645E-59</c:v>
                </c:pt>
                <c:pt idx="4277">
                  <c:v>4.2852837365018869E-59</c:v>
                </c:pt>
                <c:pt idx="4278">
                  <c:v>4.1527503079363625E-59</c:v>
                </c:pt>
                <c:pt idx="4279">
                  <c:v>4.0243158167498763E-59</c:v>
                </c:pt>
                <c:pt idx="4280">
                  <c:v>3.8998534927546779E-59</c:v>
                </c:pt>
                <c:pt idx="4281">
                  <c:v>3.7792404864571135E-59</c:v>
                </c:pt>
                <c:pt idx="4282">
                  <c:v>3.6623577478003102E-59</c:v>
                </c:pt>
                <c:pt idx="4283">
                  <c:v>3.5490899086571128E-59</c:v>
                </c:pt>
                <c:pt idx="4284">
                  <c:v>3.4393251689562129E-59</c:v>
                </c:pt>
                <c:pt idx="4285">
                  <c:v>3.332955186331642E-59</c:v>
                </c:pt>
                <c:pt idx="4286">
                  <c:v>3.2298749691836472E-59</c:v>
                </c:pt>
                <c:pt idx="4287">
                  <c:v>3.1299827730479229E-59</c:v>
                </c:pt>
                <c:pt idx="4288">
                  <c:v>3.0331800001698485E-59</c:v>
                </c:pt>
                <c:pt idx="4289">
                  <c:v>2.9393711021837744E-59</c:v>
                </c:pt>
                <c:pt idx="4290">
                  <c:v>2.8484634858035118E-59</c:v>
                </c:pt>
                <c:pt idx="4291">
                  <c:v>2.7603674214283028E-59</c:v>
                </c:pt>
                <c:pt idx="4292">
                  <c:v>2.6749959545762365E-59</c:v>
                </c:pt>
                <c:pt idx="4293">
                  <c:v>2.5922648200567057E-59</c:v>
                </c:pt>
                <c:pt idx="4294">
                  <c:v>2.5120923587969868E-59</c:v>
                </c:pt>
                <c:pt idx="4295">
                  <c:v>2.4343994372411323E-59</c:v>
                </c:pt>
                <c:pt idx="4296">
                  <c:v>2.3591093692423594E-59</c:v>
                </c:pt>
                <c:pt idx="4297">
                  <c:v>2.2861478403701338E-59</c:v>
                </c:pt>
                <c:pt idx="4298">
                  <c:v>2.2154428345589535E-59</c:v>
                </c:pt>
                <c:pt idx="4299">
                  <c:v>2.1469245630256792E-59</c:v>
                </c:pt>
                <c:pt idx="4300">
                  <c:v>2.0805253953846575E-59</c:v>
                </c:pt>
                <c:pt idx="4301">
                  <c:v>2.0161797928942109E-59</c:v>
                </c:pt>
                <c:pt idx="4302">
                  <c:v>1.9538242437667481E-59</c:v>
                </c:pt>
                <c:pt idx="4303">
                  <c:v>1.8933972004801744E-59</c:v>
                </c:pt>
                <c:pt idx="4304">
                  <c:v>1.8348390190280818E-59</c:v>
                </c:pt>
                <c:pt idx="4305">
                  <c:v>1.7780919000482537E-59</c:v>
                </c:pt>
                <c:pt idx="4306">
                  <c:v>1.723099831772665E-59</c:v>
                </c:pt>
                <c:pt idx="4307">
                  <c:v>1.669808534741416E-59</c:v>
                </c:pt>
                <c:pt idx="4308">
                  <c:v>1.6181654082263191E-59</c:v>
                </c:pt>
                <c:pt idx="4309">
                  <c:v>1.5681194783123687E-59</c:v>
                </c:pt>
                <c:pt idx="4310">
                  <c:v>1.5196213475840201E-59</c:v>
                </c:pt>
                <c:pt idx="4311">
                  <c:v>1.4726231463678089E-59</c:v>
                </c:pt>
                <c:pt idx="4312">
                  <c:v>1.4270784854832949E-59</c:v>
                </c:pt>
                <c:pt idx="4313">
                  <c:v>1.3829424104547087E-59</c:v>
                </c:pt>
                <c:pt idx="4314">
                  <c:v>1.3401713571391465E-59</c:v>
                </c:pt>
                <c:pt idx="4315">
                  <c:v>1.29872310872706E-59</c:v>
                </c:pt>
                <c:pt idx="4316">
                  <c:v>1.2585567540722386E-59</c:v>
                </c:pt>
                <c:pt idx="4317">
                  <c:v>1.2196326473111066E-59</c:v>
                </c:pt>
                <c:pt idx="4318">
                  <c:v>1.1819123687303482E-59</c:v>
                </c:pt>
                <c:pt idx="4319">
                  <c:v>1.1453586868451665E-59</c:v>
                </c:pt>
                <c:pt idx="4320">
                  <c:v>1.1099355216503514E-59</c:v>
                </c:pt>
                <c:pt idx="4321">
                  <c:v>1.0756079090075846E-59</c:v>
                </c:pt>
                <c:pt idx="4322">
                  <c:v>1.0423419661346075E-59</c:v>
                </c:pt>
                <c:pt idx="4323">
                  <c:v>1.0101048581614036E-59</c:v>
                </c:pt>
                <c:pt idx="4324">
                  <c:v>9.7886476572076034E-60</c:v>
                </c:pt>
                <c:pt idx="4325">
                  <c:v>9.4859085354129226E-60</c:v>
                </c:pt>
                <c:pt idx="4326">
                  <c:v>9.1925324001182304E-60</c:v>
                </c:pt>
                <c:pt idx="4327">
                  <c:v>8.9082296768680171E-60</c:v>
                </c:pt>
                <c:pt idx="4328">
                  <c:v>8.6327197470431168E-60</c:v>
                </c:pt>
                <c:pt idx="4329">
                  <c:v>8.3657306708766307E-60</c:v>
                </c:pt>
                <c:pt idx="4330">
                  <c:v>8.1069989190388596E-60</c:v>
                </c:pt>
                <c:pt idx="4331">
                  <c:v>7.8562691125235631E-60</c:v>
                </c:pt>
                <c:pt idx="4332">
                  <c:v>7.6132937705766312E-60</c:v>
                </c:pt>
                <c:pt idx="4333">
                  <c:v>7.3778330664240892E-60</c:v>
                </c:pt>
                <c:pt idx="4334">
                  <c:v>7.1496545905513396E-60</c:v>
                </c:pt>
                <c:pt idx="4335">
                  <c:v>6.9285331213070019E-60</c:v>
                </c:pt>
                <c:pt idx="4336">
                  <c:v>6.7142504025983039E-60</c:v>
                </c:pt>
                <c:pt idx="4337">
                  <c:v>6.5065949284638867E-60</c:v>
                </c:pt>
                <c:pt idx="4338">
                  <c:v>6.3053617343089753E-60</c:v>
                </c:pt>
                <c:pt idx="4339">
                  <c:v>6.1103521945963846E-60</c:v>
                </c:pt>
                <c:pt idx="4340">
                  <c:v>5.921373826794517E-60</c:v>
                </c:pt>
                <c:pt idx="4341">
                  <c:v>5.7382401013894744E-60</c:v>
                </c:pt>
                <c:pt idx="4342">
                  <c:v>5.5607702577731301E-60</c:v>
                </c:pt>
                <c:pt idx="4343">
                  <c:v>5.3887891258237494E-60</c:v>
                </c:pt>
                <c:pt idx="4344">
                  <c:v>5.2221269530070664E-60</c:v>
                </c:pt>
                <c:pt idx="4345">
                  <c:v>5.0606192368222257E-60</c:v>
                </c:pt>
                <c:pt idx="4346">
                  <c:v>4.9041065624321752E-60</c:v>
                </c:pt>
                <c:pt idx="4347">
                  <c:v>4.752434445313552E-60</c:v>
                </c:pt>
                <c:pt idx="4348">
                  <c:v>4.6054531787744883E-60</c:v>
                </c:pt>
                <c:pt idx="4349">
                  <c:v>4.463017686188252E-60</c:v>
                </c:pt>
                <c:pt idx="4350">
                  <c:v>4.3249873777956634E-60</c:v>
                </c:pt>
                <c:pt idx="4351">
                  <c:v>4.191226011938058E-60</c:v>
                </c:pt>
                <c:pt idx="4352">
                  <c:v>4.0616015605807003E-60</c:v>
                </c:pt>
                <c:pt idx="4353">
                  <c:v>3.9359860789953939E-60</c:v>
                </c:pt>
                <c:pt idx="4354">
                  <c:v>3.8142555794739644E-60</c:v>
                </c:pt>
                <c:pt idx="4355">
                  <c:v>3.696289908947543E-60</c:v>
                </c:pt>
                <c:pt idx="4356">
                  <c:v>3.5819726303897264E-60</c:v>
                </c:pt>
                <c:pt idx="4357">
                  <c:v>3.4711909078892404E-60</c:v>
                </c:pt>
                <c:pt idx="4358">
                  <c:v>3.3638353952754673E-60</c:v>
                </c:pt>
                <c:pt idx="4359">
                  <c:v>3.2598001281895471E-60</c:v>
                </c:pt>
                <c:pt idx="4360">
                  <c:v>3.1589824194934172E-60</c:v>
                </c:pt>
                <c:pt idx="4361">
                  <c:v>3.0612827579126785E-60</c:v>
                </c:pt>
                <c:pt idx="4362">
                  <c:v>2.9666047098154747E-60</c:v>
                </c:pt>
                <c:pt idx="4363">
                  <c:v>2.8748548240282787E-60</c:v>
                </c:pt>
                <c:pt idx="4364">
                  <c:v>2.7859425395951296E-60</c:v>
                </c:pt>
                <c:pt idx="4365">
                  <c:v>2.6997800963911952E-60</c:v>
                </c:pt>
                <c:pt idx="4366">
                  <c:v>2.6162824484992844E-60</c:v>
                </c:pt>
                <c:pt idx="4367">
                  <c:v>2.5353671802658523E-60</c:v>
                </c:pt>
                <c:pt idx="4368">
                  <c:v>2.4569544249538465E-60</c:v>
                </c:pt>
                <c:pt idx="4369">
                  <c:v>2.3809667859103949E-60</c:v>
                </c:pt>
                <c:pt idx="4370">
                  <c:v>2.3073292601733165E-60</c:v>
                </c:pt>
                <c:pt idx="4371">
                  <c:v>2.2359691644402678E-60</c:v>
                </c:pt>
                <c:pt idx="4372">
                  <c:v>2.1668160633268359E-60</c:v>
                </c:pt>
                <c:pt idx="4373">
                  <c:v>2.0998016998444017E-60</c:v>
                </c:pt>
                <c:pt idx="4374">
                  <c:v>2.0348599280272058E-60</c:v>
                </c:pt>
                <c:pt idx="4375">
                  <c:v>1.9719266476437255E-60</c:v>
                </c:pt>
                <c:pt idx="4376">
                  <c:v>1.9109397409272405E-60</c:v>
                </c:pt>
                <c:pt idx="4377">
                  <c:v>1.8518390112626179E-60</c:v>
                </c:pt>
                <c:pt idx="4378">
                  <c:v>1.7945661237701383E-60</c:v>
                </c:pt>
                <c:pt idx="4379">
                  <c:v>1.7390645477264184E-60</c:v>
                </c:pt>
                <c:pt idx="4380">
                  <c:v>1.6852795007658919E-60</c:v>
                </c:pt>
                <c:pt idx="4381">
                  <c:v>1.6331578948089369E-60</c:v>
                </c:pt>
                <c:pt idx="4382">
                  <c:v>1.5826482836613732E-60</c:v>
                </c:pt>
                <c:pt idx="4383">
                  <c:v>1.5337008122348469E-60</c:v>
                </c:pt>
                <c:pt idx="4384">
                  <c:v>1.4862671673381008E-60</c:v>
                </c:pt>
                <c:pt idx="4385">
                  <c:v>1.4403005299895295E-60</c:v>
                </c:pt>
                <c:pt idx="4386">
                  <c:v>1.3957555292050359E-60</c:v>
                </c:pt>
                <c:pt idx="4387">
                  <c:v>1.3525881972150961E-60</c:v>
                </c:pt>
                <c:pt idx="4388">
                  <c:v>1.3107559260664623E-60</c:v>
                </c:pt>
                <c:pt idx="4389">
                  <c:v>1.2702174255666514E-60</c:v>
                </c:pt>
                <c:pt idx="4390">
                  <c:v>1.2309326825285407E-60</c:v>
                </c:pt>
                <c:pt idx="4391">
                  <c:v>1.1928629212758033E-60</c:v>
                </c:pt>
                <c:pt idx="4392">
                  <c:v>1.1559705653698017E-60</c:v>
                </c:pt>
                <c:pt idx="4393">
                  <c:v>1.1202192005198396E-60</c:v>
                </c:pt>
                <c:pt idx="4394">
                  <c:v>1.0855735386409791E-60</c:v>
                </c:pt>
                <c:pt idx="4395">
                  <c:v>1.0519993830231259E-60</c:v>
                </c:pt>
                <c:pt idx="4396">
                  <c:v>1.0194635945773974E-60</c:v>
                </c:pt>
                <c:pt idx="4397">
                  <c:v>9.8793405912652661E-61</c:v>
                </c:pt>
                <c:pt idx="4398">
                  <c:v>9.5737965570691544E-61</c:v>
                </c:pt>
                <c:pt idx="4399">
                  <c:v>9.2777022585075023E-61</c:v>
                </c:pt>
                <c:pt idx="4400">
                  <c:v>8.990765438185599E-61</c:v>
                </c:pt>
                <c:pt idx="4401">
                  <c:v>8.7127028775200622E-61</c:v>
                </c:pt>
                <c:pt idx="4402">
                  <c:v>8.4432401171911395E-61</c:v>
                </c:pt>
                <c:pt idx="4403">
                  <c:v>8.182111186240634E-61</c:v>
                </c:pt>
                <c:pt idx="4404">
                  <c:v>7.9290583395458179E-61</c:v>
                </c:pt>
                <c:pt idx="4405">
                  <c:v>7.6838318034161566E-61</c:v>
                </c:pt>
                <c:pt idx="4406">
                  <c:v>7.4461895290544451E-61</c:v>
                </c:pt>
                <c:pt idx="4407">
                  <c:v>7.2158969536463576E-61</c:v>
                </c:pt>
                <c:pt idx="4408">
                  <c:v>6.9927267688354569E-61</c:v>
                </c:pt>
                <c:pt idx="4409">
                  <c:v>6.7764586963620601E-61</c:v>
                </c:pt>
                <c:pt idx="4410">
                  <c:v>6.5668792706378129E-61</c:v>
                </c:pt>
                <c:pt idx="4411">
                  <c:v>6.3637816280478301E-61</c:v>
                </c:pt>
                <c:pt idx="4412">
                  <c:v>6.1669653027663669E-61</c:v>
                </c:pt>
                <c:pt idx="4413">
                  <c:v>5.9762360288892897E-61</c:v>
                </c:pt>
                <c:pt idx="4414">
                  <c:v>5.7914055486860432E-61</c:v>
                </c:pt>
                <c:pt idx="4415">
                  <c:v>5.6122914267802384E-61</c:v>
                </c:pt>
                <c:pt idx="4416">
                  <c:v>5.4387168700796816E-61</c:v>
                </c:pt>
                <c:pt idx="4417">
                  <c:v>5.2705105532729395E-61</c:v>
                </c:pt>
                <c:pt idx="4418">
                  <c:v>5.1075064497253819E-61</c:v>
                </c:pt>
                <c:pt idx="4419">
                  <c:v>4.9495436676029079E-61</c:v>
                </c:pt>
                <c:pt idx="4420">
                  <c:v>4.796466291065485E-61</c:v>
                </c:pt>
                <c:pt idx="4421">
                  <c:v>4.648123226371992E-61</c:v>
                </c:pt>
                <c:pt idx="4422">
                  <c:v>4.5043680527441079E-61</c:v>
                </c:pt>
                <c:pt idx="4423">
                  <c:v>4.3650588778426633E-61</c:v>
                </c:pt>
                <c:pt idx="4424">
                  <c:v>4.2300581977142763E-61</c:v>
                </c:pt>
                <c:pt idx="4425">
                  <c:v>4.0992327610695801E-61</c:v>
                </c:pt>
                <c:pt idx="4426">
                  <c:v>3.9724534377578032E-61</c:v>
                </c:pt>
                <c:pt idx="4427">
                  <c:v>3.8495950913108893E-61</c:v>
                </c:pt>
                <c:pt idx="4428">
                  <c:v>3.7305364554276733E-61</c:v>
                </c:pt>
                <c:pt idx="4429">
                  <c:v>3.6151600142798894E-61</c:v>
                </c:pt>
                <c:pt idx="4430">
                  <c:v>3.5033518865183899E-61</c:v>
                </c:pt>
                <c:pt idx="4431">
                  <c:v>3.3950017128678584E-61</c:v>
                </c:pt>
                <c:pt idx="4432">
                  <c:v>3.2900025471978853E-61</c:v>
                </c:pt>
                <c:pt idx="4433">
                  <c:v>3.1882507509620114E-61</c:v>
                </c:pt>
                <c:pt idx="4434">
                  <c:v>3.0896458909029299E-61</c:v>
                </c:pt>
                <c:pt idx="4435">
                  <c:v>2.9940906399200284E-61</c:v>
                </c:pt>
                <c:pt idx="4436">
                  <c:v>2.901490681003779E-61</c:v>
                </c:pt>
                <c:pt idx="4437">
                  <c:v>2.811754614141085E-61</c:v>
                </c:pt>
                <c:pt idx="4438">
                  <c:v>2.7247938660994822E-61</c:v>
                </c:pt>
                <c:pt idx="4439">
                  <c:v>2.6405226030014488E-61</c:v>
                </c:pt>
                <c:pt idx="4440">
                  <c:v>2.5588576456033406E-61</c:v>
                </c:pt>
                <c:pt idx="4441">
                  <c:v>2.4797183871934759E-61</c:v>
                </c:pt>
                <c:pt idx="4442">
                  <c:v>2.4030267140301956E-61</c:v>
                </c:pt>
                <c:pt idx="4443">
                  <c:v>2.3287069282405472E-61</c:v>
                </c:pt>
                <c:pt idx="4444">
                  <c:v>2.256685673102854E-61</c:v>
                </c:pt>
                <c:pt idx="4445">
                  <c:v>2.186891860641115E-61</c:v>
                </c:pt>
                <c:pt idx="4446">
                  <c:v>2.1192566014577539E-61</c:v>
                </c:pt>
                <c:pt idx="4447">
                  <c:v>2.0537131367371204E-61</c:v>
                </c:pt>
                <c:pt idx="4448">
                  <c:v>1.9901967723519294E-61</c:v>
                </c:pt>
                <c:pt idx="4449">
                  <c:v>1.9286448150070569E-61</c:v>
                </c:pt>
                <c:pt idx="4450">
                  <c:v>1.8689965103590517E-61</c:v>
                </c:pt>
                <c:pt idx="4451">
                  <c:v>1.8111929830489447E-61</c:v>
                </c:pt>
                <c:pt idx="4452">
                  <c:v>1.7551771785894609E-61</c:v>
                </c:pt>
                <c:pt idx="4453">
                  <c:v>1.7008938070504937E-61</c:v>
                </c:pt>
                <c:pt idx="4454">
                  <c:v>1.6482892884852693E-61</c:v>
                </c:pt>
                <c:pt idx="4455">
                  <c:v>1.5973117000446245E-61</c:v>
                </c:pt>
                <c:pt idx="4456">
                  <c:v>1.5479107247273259E-61</c:v>
                </c:pt>
                <c:pt idx="4457">
                  <c:v>1.5000376017147664E-61</c:v>
                </c:pt>
                <c:pt idx="4458">
                  <c:v>1.4536450782421549E-61</c:v>
                </c:pt>
                <c:pt idx="4459">
                  <c:v>1.4086873629581891E-61</c:v>
                </c:pt>
                <c:pt idx="4460">
                  <c:v>1.3651200807267963E-61</c:v>
                </c:pt>
                <c:pt idx="4461">
                  <c:v>1.322900228827352E-61</c:v>
                </c:pt>
                <c:pt idx="4462">
                  <c:v>1.2819861345089274E-61</c:v>
                </c:pt>
                <c:pt idx="4463">
                  <c:v>1.242337413857672E-61</c:v>
                </c:pt>
                <c:pt idx="4464">
                  <c:v>1.2039149319363131E-61</c:v>
                </c:pt>
                <c:pt idx="4465">
                  <c:v>1.1666807641560953E-61</c:v>
                </c:pt>
                <c:pt idx="4466">
                  <c:v>1.13059815884388E-61</c:v>
                </c:pt>
                <c:pt idx="4467">
                  <c:v>1.0956315009666044E-61</c:v>
                </c:pt>
                <c:pt idx="4468">
                  <c:v>1.0617462769777021E-61</c:v>
                </c:pt>
                <c:pt idx="4469">
                  <c:v>1.0289090407508651E-61</c:v>
                </c:pt>
                <c:pt idx="4470">
                  <c:v>9.9708738056740868E-62</c:v>
                </c:pt>
                <c:pt idx="4471">
                  <c:v>9.6624988712435159E-62</c:v>
                </c:pt>
                <c:pt idx="4472">
                  <c:v>9.3636612253235654E-62</c:v>
                </c:pt>
                <c:pt idx="4473">
                  <c:v>9.074065902720698E-62</c:v>
                </c:pt>
                <c:pt idx="4474">
                  <c:v>8.79342706079916E-62</c:v>
                </c:pt>
                <c:pt idx="4475">
                  <c:v>8.5214676973431294E-62</c:v>
                </c:pt>
                <c:pt idx="4476">
                  <c:v>8.2579193771422432E-62</c:v>
                </c:pt>
                <c:pt idx="4477">
                  <c:v>8.002521967036846E-62</c:v>
                </c:pt>
                <c:pt idx="4478">
                  <c:v>7.7550233791540392E-62</c:v>
                </c:pt>
                <c:pt idx="4479">
                  <c:v>7.5151793220872173E-62</c:v>
                </c:pt>
                <c:pt idx="4480">
                  <c:v>7.2827530597706865E-62</c:v>
                </c:pt>
                <c:pt idx="4481">
                  <c:v>7.0575151778108524E-62</c:v>
                </c:pt>
                <c:pt idx="4482">
                  <c:v>6.8392433570440817E-62</c:v>
                </c:pt>
                <c:pt idx="4483">
                  <c:v>6.6277221540998504E-62</c:v>
                </c:pt>
                <c:pt idx="4484">
                  <c:v>6.4227427887477686E-62</c:v>
                </c:pt>
                <c:pt idx="4485">
                  <c:v>6.2241029378234274E-62</c:v>
                </c:pt>
                <c:pt idx="4486">
                  <c:v>6.0316065355275254E-62</c:v>
                </c:pt>
                <c:pt idx="4487">
                  <c:v>5.8450635798995193E-62</c:v>
                </c:pt>
                <c:pt idx="4488">
                  <c:v>5.664289945279181E-62</c:v>
                </c:pt>
                <c:pt idx="4489">
                  <c:v>5.4891072005657084E-62</c:v>
                </c:pt>
                <c:pt idx="4490">
                  <c:v>5.3193424330993337E-62</c:v>
                </c:pt>
                <c:pt idx="4491">
                  <c:v>5.1548280779897711E-62</c:v>
                </c:pt>
                <c:pt idx="4492">
                  <c:v>4.9954017527216325E-62</c:v>
                </c:pt>
                <c:pt idx="4493">
                  <c:v>4.8409060968771794E-62</c:v>
                </c:pt>
                <c:pt idx="4494">
                  <c:v>4.6911886168145785E-62</c:v>
                </c:pt>
                <c:pt idx="4495">
                  <c:v>4.5461015351500695E-62</c:v>
                </c:pt>
                <c:pt idx="4496">
                  <c:v>4.4055016448958323E-62</c:v>
                </c:pt>
                <c:pt idx="4497">
                  <c:v>4.2692501681090924E-62</c:v>
                </c:pt>
                <c:pt idx="4498">
                  <c:v>4.1372126189116334E-62</c:v>
                </c:pt>
                <c:pt idx="4499">
                  <c:v>4.0092586707476267E-62</c:v>
                </c:pt>
                <c:pt idx="4500">
                  <c:v>3.8852620277450517E-62</c:v>
                </c:pt>
                <c:pt idx="4501">
                  <c:v>3.7651003000567864E-62</c:v>
                </c:pt>
                <c:pt idx="4502">
                  <c:v>3.6486548830570464E-62</c:v>
                </c:pt>
                <c:pt idx="4503">
                  <c:v>3.5358108402729315E-62</c:v>
                </c:pt>
                <c:pt idx="4504">
                  <c:v>3.426456789938184E-62</c:v>
                </c:pt>
                <c:pt idx="4505">
                  <c:v>3.3204847950539366E-62</c:v>
                </c:pt>
                <c:pt idx="4506">
                  <c:v>3.2177902568511905E-62</c:v>
                </c:pt>
                <c:pt idx="4507">
                  <c:v>3.1182718115468026E-62</c:v>
                </c:pt>
                <c:pt idx="4508">
                  <c:v>3.0218312302935092E-62</c:v>
                </c:pt>
                <c:pt idx="4509">
                  <c:v>2.928373322224136E-62</c:v>
                </c:pt>
                <c:pt idx="4510">
                  <c:v>2.837805840494058E-62</c:v>
                </c:pt>
                <c:pt idx="4511">
                  <c:v>2.7500393912295741E-62</c:v>
                </c:pt>
                <c:pt idx="4512">
                  <c:v>2.6649873452926058E-62</c:v>
                </c:pt>
                <c:pt idx="4513">
                  <c:v>2.5825657527743542E-62</c:v>
                </c:pt>
                <c:pt idx="4514">
                  <c:v>2.5026932601327134E-62</c:v>
                </c:pt>
                <c:pt idx="4515">
                  <c:v>2.4252910298935358E-62</c:v>
                </c:pt>
                <c:pt idx="4516">
                  <c:v>2.3502826628341847E-62</c:v>
                </c:pt>
                <c:pt idx="4517">
                  <c:v>2.2775941225748831E-62</c:v>
                </c:pt>
                <c:pt idx="4518">
                  <c:v>2.2071536625012464E-62</c:v>
                </c:pt>
                <c:pt idx="4519">
                  <c:v>2.1388917549475979E-62</c:v>
                </c:pt>
                <c:pt idx="4520">
                  <c:v>2.0727410225704494E-62</c:v>
                </c:pt>
                <c:pt idx="4521">
                  <c:v>2.0086361718438278E-62</c:v>
                </c:pt>
                <c:pt idx="4522">
                  <c:v>1.9465139286123296E-62</c:v>
                </c:pt>
                <c:pt idx="4523">
                  <c:v>1.8863129756364829E-62</c:v>
                </c:pt>
                <c:pt idx="4524">
                  <c:v>1.8279738920702648E-62</c:v>
                </c:pt>
                <c:pt idx="4525">
                  <c:v>1.7714390948103515E-62</c:v>
                </c:pt>
                <c:pt idx="4526">
                  <c:v>1.7166527816590866E-62</c:v>
                </c:pt>
                <c:pt idx="4527">
                  <c:v>1.6635608762452469E-62</c:v>
                </c:pt>
                <c:pt idx="4528">
                  <c:v>1.6121109746487587E-62</c:v>
                </c:pt>
                <c:pt idx="4529">
                  <c:v>1.5622522936755054E-62</c:v>
                </c:pt>
                <c:pt idx="4530">
                  <c:v>1.5139356207323536E-62</c:v>
                </c:pt>
                <c:pt idx="4531">
                  <c:v>1.4671132652524E-62</c:v>
                </c:pt>
                <c:pt idx="4532">
                  <c:v>1.4217390116220939E-62</c:v>
                </c:pt>
                <c:pt idx="4533">
                  <c:v>1.3777680735648434E-62</c:v>
                </c:pt>
                <c:pt idx="4534">
                  <c:v>1.3351570499348043E-62</c:v>
                </c:pt>
                <c:pt idx="4535">
                  <c:v>1.2938638818782736E-62</c:v>
                </c:pt>
                <c:pt idx="4536">
                  <c:v>1.2538478113199554E-62</c:v>
                </c:pt>
                <c:pt idx="4537">
                  <c:v>1.2150693407327863E-62</c:v>
                </c:pt>
                <c:pt idx="4538">
                  <c:v>1.1774901941524894E-62</c:v>
                </c:pt>
                <c:pt idx="4539">
                  <c:v>1.1410732793974898E-62</c:v>
                </c:pt>
                <c:pt idx="4540">
                  <c:v>1.1057826514573266E-62</c:v>
                </c:pt>
                <c:pt idx="4541">
                  <c:v>1.0715834770135012E-62</c:v>
                </c:pt>
                <c:pt idx="4542">
                  <c:v>1.0384420000576319E-62</c:v>
                </c:pt>
                <c:pt idx="4543">
                  <c:v>1.0063255085726539E-62</c:v>
                </c:pt>
                <c:pt idx="4544">
                  <c:v>9.752023022449364E-63</c:v>
                </c:pt>
                <c:pt idx="4545">
                  <c:v>9.4504166117454985E-63</c:v>
                </c:pt>
                <c:pt idx="4546">
                  <c:v>9.1581381555353524E-63</c:v>
                </c:pt>
                <c:pt idx="4547">
                  <c:v>8.8748991628194193E-63</c:v>
                </c:pt>
                <c:pt idx="4548">
                  <c:v>8.6004200649238117E-63</c:v>
                </c:pt>
                <c:pt idx="4549">
                  <c:v>8.3344299395564001E-63</c:v>
                </c:pt>
                <c:pt idx="4550">
                  <c:v>8.0766662433934793E-63</c:v>
                </c:pt>
                <c:pt idx="4551">
                  <c:v>7.8268745529393552E-63</c:v>
                </c:pt>
                <c:pt idx="4552">
                  <c:v>7.5848083134002015E-63</c:v>
                </c:pt>
                <c:pt idx="4553">
                  <c:v>7.3502285953237247E-63</c:v>
                </c:pt>
                <c:pt idx="4554">
                  <c:v>7.1229038587652493E-63</c:v>
                </c:pt>
                <c:pt idx="4555">
                  <c:v>6.9026097247496247E-63</c:v>
                </c:pt>
                <c:pt idx="4556">
                  <c:v>6.6891287537983848E-63</c:v>
                </c:pt>
                <c:pt idx="4557">
                  <c:v>6.4822502313085723E-63</c:v>
                </c:pt>
                <c:pt idx="4558">
                  <c:v>6.2817699595691971E-63</c:v>
                </c:pt>
                <c:pt idx="4559">
                  <c:v>6.0874900562082982E-63</c:v>
                </c:pt>
                <c:pt idx="4560">
                  <c:v>5.8992187588762581E-63</c:v>
                </c:pt>
                <c:pt idx="4561">
                  <c:v>5.7167702359671412E-63</c:v>
                </c:pt>
                <c:pt idx="4562">
                  <c:v>5.5399644031957149E-63</c:v>
                </c:pt>
                <c:pt idx="4563">
                  <c:v>5.3686267458472211E-63</c:v>
                </c:pt>
                <c:pt idx="4564">
                  <c:v>5.2025881465229844E-63</c:v>
                </c:pt>
                <c:pt idx="4565">
                  <c:v>5.0416847182155969E-63</c:v>
                </c:pt>
                <c:pt idx="4566">
                  <c:v>4.8857576425452743E-63</c:v>
                </c:pt>
                <c:pt idx="4567">
                  <c:v>4.7346530129985459E-63</c:v>
                </c:pt>
                <c:pt idx="4568">
                  <c:v>4.5882216830178101E-63</c:v>
                </c:pt>
                <c:pt idx="4569">
                  <c:v>4.4463191187864675E-63</c:v>
                </c:pt>
                <c:pt idx="4570">
                  <c:v>4.3088052565678012E-63</c:v>
                </c:pt>
                <c:pt idx="4571">
                  <c:v>4.1755443644571339E-63</c:v>
                </c:pt>
                <c:pt idx="4572">
                  <c:v>4.0464049084079042E-63</c:v>
                </c:pt>
                <c:pt idx="4573">
                  <c:v>3.9212594224024812E-63</c:v>
                </c:pt>
                <c:pt idx="4574">
                  <c:v>3.7999843826382208E-63</c:v>
                </c:pt>
                <c:pt idx="4575">
                  <c:v>3.6824600856035501E-63</c:v>
                </c:pt>
                <c:pt idx="4576">
                  <c:v>3.5685705299264981E-63</c:v>
                </c:pt>
                <c:pt idx="4577">
                  <c:v>3.4582033018757588E-63</c:v>
                </c:pt>
                <c:pt idx="4578">
                  <c:v>3.3512494644039961E-63</c:v>
                </c:pt>
                <c:pt idx="4579">
                  <c:v>3.2476034496227187E-63</c:v>
                </c:pt>
                <c:pt idx="4580">
                  <c:v>3.1471629546017114E-63</c:v>
                </c:pt>
                <c:pt idx="4581">
                  <c:v>3.0498288403924488E-63</c:v>
                </c:pt>
                <c:pt idx="4582">
                  <c:v>2.9555050341735348E-63</c:v>
                </c:pt>
                <c:pt idx="4583">
                  <c:v>2.8640984344226654E-63</c:v>
                </c:pt>
                <c:pt idx="4584">
                  <c:v>2.7755188190217381E-63</c:v>
                </c:pt>
                <c:pt idx="4585">
                  <c:v>2.6896787562040922E-63</c:v>
                </c:pt>
                <c:pt idx="4586">
                  <c:v>2.6064935182551639E-63</c:v>
                </c:pt>
                <c:pt idx="4587">
                  <c:v>2.5258809978833256E-63</c:v>
                </c:pt>
                <c:pt idx="4588">
                  <c:v>2.4477616271760416E-63</c:v>
                </c:pt>
                <c:pt idx="4589">
                  <c:v>2.3720582990632605E-63</c:v>
                </c:pt>
                <c:pt idx="4590">
                  <c:v>2.298696291209725E-63</c:v>
                </c:pt>
                <c:pt idx="4591">
                  <c:v>2.2276031922604426E-63</c:v>
                </c:pt>
                <c:pt idx="4592">
                  <c:v>2.1587088303681958E-63</c:v>
                </c:pt>
                <c:pt idx="4593">
                  <c:v>2.0919452039304944E-63</c:v>
                </c:pt>
                <c:pt idx="4594">
                  <c:v>2.0272464144696615E-63</c:v>
                </c:pt>
                <c:pt idx="4595">
                  <c:v>1.9645486015878675E-63</c:v>
                </c:pt>
                <c:pt idx="4596">
                  <c:v>1.9037898799344475E-63</c:v>
                </c:pt>
                <c:pt idx="4597">
                  <c:v>1.84491027812259E-63</c:v>
                </c:pt>
                <c:pt idx="4598">
                  <c:v>1.7878516795349637E-63</c:v>
                </c:pt>
                <c:pt idx="4599">
                  <c:v>1.7325577649601E-63</c:v>
                </c:pt>
                <c:pt idx="4600">
                  <c:v>1.6789739570030973E-63</c:v>
                </c:pt>
                <c:pt idx="4601">
                  <c:v>1.627047366215601E-63</c:v>
                </c:pt>
                <c:pt idx="4602">
                  <c:v>1.5767267388913791E-63</c:v>
                </c:pt>
                <c:pt idx="4603">
                  <c:v>1.5279624064771598E-63</c:v>
                </c:pt>
                <c:pt idx="4604">
                  <c:v>1.4807062365473352E-63</c:v>
                </c:pt>
                <c:pt idx="4605">
                  <c:v>1.4349115852956089E-63</c:v>
                </c:pt>
                <c:pt idx="4606">
                  <c:v>1.3905332514953156E-63</c:v>
                </c:pt>
                <c:pt idx="4607">
                  <c:v>1.3475274318840616E-63</c:v>
                </c:pt>
                <c:pt idx="4608">
                  <c:v>1.3058516779281946E-63</c:v>
                </c:pt>
                <c:pt idx="4609">
                  <c:v>1.2654648539240635E-63</c:v>
                </c:pt>
                <c:pt idx="4610">
                  <c:v>1.2263270963956705E-63</c:v>
                </c:pt>
                <c:pt idx="4611">
                  <c:v>1.1883997747474672E-63</c:v>
                </c:pt>
                <c:pt idx="4612">
                  <c:v>1.1516454531346329E-63</c:v>
                </c:pt>
                <c:pt idx="4613">
                  <c:v>1.1160278535120641E-63</c:v>
                </c:pt>
                <c:pt idx="4614">
                  <c:v>1.0815118198266995E-63</c:v>
                </c:pt>
                <c:pt idx="4615">
                  <c:v>1.0480632833167743E-63</c:v>
                </c:pt>
                <c:pt idx="4616">
                  <c:v>1.0156492288847854E-63</c:v>
                </c:pt>
                <c:pt idx="4617">
                  <c:v>9.8423766251000136E-64</c:v>
                </c:pt>
                <c:pt idx="4618">
                  <c:v>9.5379757966912734E-64</c:v>
                </c:pt>
                <c:pt idx="4619">
                  <c:v>9.2429893473362877E-64</c:v>
                </c:pt>
                <c:pt idx="4620">
                  <c:v>8.9571261131325539E-64</c:v>
                </c:pt>
                <c:pt idx="4621">
                  <c:v>8.6801039351716512E-64</c:v>
                </c:pt>
                <c:pt idx="4622">
                  <c:v>8.4116493810348331E-64</c:v>
                </c:pt>
                <c:pt idx="4623">
                  <c:v>8.1514974749046555E-64</c:v>
                </c:pt>
                <c:pt idx="4624">
                  <c:v>7.899391436023266E-64</c:v>
                </c:pt>
                <c:pt idx="4625">
                  <c:v>7.6550824252386058E-64</c:v>
                </c:pt>
                <c:pt idx="4626">
                  <c:v>7.4183292993891729E-64</c:v>
                </c:pt>
                <c:pt idx="4627">
                  <c:v>7.1888983732872221E-64</c:v>
                </c:pt>
                <c:pt idx="4628">
                  <c:v>6.9665631890602419E-64</c:v>
                </c:pt>
                <c:pt idx="4629">
                  <c:v>6.751104292628281E-64</c:v>
                </c:pt>
                <c:pt idx="4630">
                  <c:v>6.5423090170941931E-64</c:v>
                </c:pt>
                <c:pt idx="4631">
                  <c:v>6.3399712728312104E-64</c:v>
                </c:pt>
                <c:pt idx="4632">
                  <c:v>6.1438913440654173E-64</c:v>
                </c:pt>
                <c:pt idx="4633">
                  <c:v>5.9538756917466735E-64</c:v>
                </c:pt>
                <c:pt idx="4634">
                  <c:v>5.7697367625180907E-64</c:v>
                </c:pt>
                <c:pt idx="4635">
                  <c:v>5.5912928035935393E-64</c:v>
                </c:pt>
                <c:pt idx="4636">
                  <c:v>5.4183676833589325E-64</c:v>
                </c:pt>
                <c:pt idx="4637">
                  <c:v>5.2507907175241336E-64</c:v>
                </c:pt>
                <c:pt idx="4638">
                  <c:v>5.0883965006500986E-64</c:v>
                </c:pt>
                <c:pt idx="4639">
                  <c:v>4.9310247428858211E-64</c:v>
                </c:pt>
                <c:pt idx="4640">
                  <c:v>4.7785201117573422E-64</c:v>
                </c:pt>
                <c:pt idx="4641">
                  <c:v>4.6307320788470814E-64</c:v>
                </c:pt>
                <c:pt idx="4642">
                  <c:v>4.4875147712157896E-64</c:v>
                </c:pt>
                <c:pt idx="4643">
                  <c:v>4.348726827420817E-64</c:v>
                </c:pt>
                <c:pt idx="4644">
                  <c:v>4.214231257985566E-64</c:v>
                </c:pt>
                <c:pt idx="4645">
                  <c:v>4.0838953101855827E-64</c:v>
                </c:pt>
                <c:pt idx="4646">
                  <c:v>3.9575903370164292E-64</c:v>
                </c:pt>
                <c:pt idx="4647">
                  <c:v>3.835191670212924E-64</c:v>
                </c:pt>
                <c:pt idx="4648">
                  <c:v>3.7165784971972841E-64</c:v>
                </c:pt>
                <c:pt idx="4649">
                  <c:v>3.6016337418313045E-64</c:v>
                </c:pt>
                <c:pt idx="4650">
                  <c:v>3.4902439488576812E-64</c:v>
                </c:pt>
                <c:pt idx="4651">
                  <c:v>3.3822991719152388E-64</c:v>
                </c:pt>
                <c:pt idx="4652">
                  <c:v>3.2776928650166005E-64</c:v>
                </c:pt>
                <c:pt idx="4653">
                  <c:v>3.1763217773835533E-64</c:v>
                </c:pt>
                <c:pt idx="4654">
                  <c:v>3.0780858515340146E-64</c:v>
                </c:pt>
                <c:pt idx="4655">
                  <c:v>2.9828881245205297E-64</c:v>
                </c:pt>
                <c:pt idx="4656">
                  <c:v>2.8906346322248703E-64</c:v>
                </c:pt>
                <c:pt idx="4657">
                  <c:v>2.8012343166109042E-64</c:v>
                </c:pt>
                <c:pt idx="4658">
                  <c:v>2.7145989358463844E-64</c:v>
                </c:pt>
                <c:pt idx="4659">
                  <c:v>2.6306429772051457E-64</c:v>
                </c:pt>
                <c:pt idx="4660">
                  <c:v>2.5492835726619335E-64</c:v>
                </c:pt>
                <c:pt idx="4661">
                  <c:v>2.4704404170984568E-64</c:v>
                </c:pt>
                <c:pt idx="4662">
                  <c:v>2.3940356890391E-64</c:v>
                </c:pt>
                <c:pt idx="4663">
                  <c:v>2.3199939738373931E-64</c:v>
                </c:pt>
                <c:pt idx="4664">
                  <c:v>2.2482421892391703E-64</c:v>
                </c:pt>
                <c:pt idx="4665">
                  <c:v>2.1787095132468695E-64</c:v>
                </c:pt>
                <c:pt idx="4666">
                  <c:v>2.1113273142154834E-64</c:v>
                </c:pt>
                <c:pt idx="4667">
                  <c:v>2.0460290831104439E-64</c:v>
                </c:pt>
                <c:pt idx="4668">
                  <c:v>1.9827503678600136E-64</c:v>
                </c:pt>
                <c:pt idx="4669">
                  <c:v>1.9214287097388287E-64</c:v>
                </c:pt>
                <c:pt idx="4670">
                  <c:v>1.862003581718352E-64</c:v>
                </c:pt>
                <c:pt idx="4671">
                  <c:v>1.8044163287240739E-64</c:v>
                </c:pt>
                <c:pt idx="4672">
                  <c:v>1.7486101097406295E-64</c:v>
                </c:pt>
                <c:pt idx="4673">
                  <c:v>1.6945298417074942E-64</c:v>
                </c:pt>
                <c:pt idx="4674">
                  <c:v>1.6421221451493622E-64</c:v>
                </c:pt>
                <c:pt idx="4675">
                  <c:v>1.5913352914887728E-64</c:v>
                </c:pt>
                <c:pt idx="4676">
                  <c:v>1.5421191519875175E-64</c:v>
                </c:pt>
                <c:pt idx="4677">
                  <c:v>1.4944251482676373E-64</c:v>
                </c:pt>
                <c:pt idx="4678">
                  <c:v>1.4482062043626638E-64</c:v>
                </c:pt>
                <c:pt idx="4679">
                  <c:v>1.403416700251385E-64</c:v>
                </c:pt>
                <c:pt idx="4680">
                  <c:v>1.3600124268293179E-64</c:v>
                </c:pt>
                <c:pt idx="4681">
                  <c:v>1.31795054227216E-64</c:v>
                </c:pt>
                <c:pt idx="4682">
                  <c:v>1.277189529749439E-64</c:v>
                </c:pt>
                <c:pt idx="4683">
                  <c:v>1.2376891564453694E-64</c:v>
                </c:pt>
                <c:pt idx="4684">
                  <c:v>1.1994104338476837E-64</c:v>
                </c:pt>
                <c:pt idx="4685">
                  <c:v>1.162315579264062E-64</c:v>
                </c:pt>
                <c:pt idx="4686">
                  <c:v>1.1263679785293202E-64</c:v>
                </c:pt>
                <c:pt idx="4687">
                  <c:v>1.0915321498654671E-64</c:v>
                </c:pt>
                <c:pt idx="4688">
                  <c:v>1.0577737088598175E-64</c:v>
                </c:pt>
                <c:pt idx="4689">
                  <c:v>1.0250593345262347E-64</c:v>
                </c:pt>
                <c:pt idx="4690">
                  <c:v>9.9335673641571722E-65</c:v>
                </c:pt>
                <c:pt idx="4691">
                  <c:v>9.6263462274461936E-65</c:v>
                </c:pt>
                <c:pt idx="4692">
                  <c:v>9.3286266950812959E-65</c:v>
                </c:pt>
                <c:pt idx="4693">
                  <c:v>9.0401149054943728E-65</c:v>
                </c:pt>
                <c:pt idx="4694">
                  <c:v>8.7605260855418265E-65</c:v>
                </c:pt>
                <c:pt idx="4695">
                  <c:v>8.4895842694224679E-65</c:v>
                </c:pt>
                <c:pt idx="4696">
                  <c:v>8.2270220262882551E-65</c:v>
                </c:pt>
                <c:pt idx="4697">
                  <c:v>7.9725801962783794E-65</c:v>
                </c:pt>
                <c:pt idx="4698">
                  <c:v>7.72600763471727E-65</c:v>
                </c:pt>
                <c:pt idx="4699">
                  <c:v>7.4870609642248375E-65</c:v>
                </c:pt>
                <c:pt idx="4700">
                  <c:v>7.2555043344934895E-65</c:v>
                </c:pt>
                <c:pt idx="4701">
                  <c:v>7.0311091894925657E-65</c:v>
                </c:pt>
                <c:pt idx="4702">
                  <c:v>6.8136540418756971E-65</c:v>
                </c:pt>
                <c:pt idx="4703">
                  <c:v>6.6029242543619571E-65</c:v>
                </c:pt>
                <c:pt idx="4704">
                  <c:v>6.3987118278815052E-65</c:v>
                </c:pt>
                <c:pt idx="4705">
                  <c:v>6.2008151962704982E-65</c:v>
                </c:pt>
                <c:pt idx="4706">
                  <c:v>6.0090390273174975E-65</c:v>
                </c:pt>
                <c:pt idx="4707">
                  <c:v>5.8231940299629401E-65</c:v>
                </c:pt>
                <c:pt idx="4708">
                  <c:v>5.6430967674597848E-65</c:v>
                </c:pt>
                <c:pt idx="4709">
                  <c:v>5.4685694763151569E-65</c:v>
                </c:pt>
                <c:pt idx="4710">
                  <c:v>5.2994398908292233E-65</c:v>
                </c:pt>
                <c:pt idx="4711">
                  <c:v>5.135541073062295E-65</c:v>
                </c:pt>
                <c:pt idx="4712">
                  <c:v>4.9767112480604105E-65</c:v>
                </c:pt>
                <c:pt idx="4713">
                  <c:v>4.8227936441764049E-65</c:v>
                </c:pt>
                <c:pt idx="4714">
                  <c:v>4.6736363383293745E-65</c:v>
                </c:pt>
                <c:pt idx="4715">
                  <c:v>4.5290921060512353E-65</c:v>
                </c:pt>
                <c:pt idx="4716">
                  <c:v>4.3890182761690904E-65</c:v>
                </c:pt>
                <c:pt idx="4717">
                  <c:v>4.2532765899832703E-65</c:v>
                </c:pt>
                <c:pt idx="4718">
                  <c:v>4.1217330648005911E-65</c:v>
                </c:pt>
                <c:pt idx="4719">
                  <c:v>3.9942578616870094E-65</c:v>
                </c:pt>
                <c:pt idx="4720">
                  <c:v>3.8707251573121436E-65</c:v>
                </c:pt>
                <c:pt idx="4721">
                  <c:v>3.7510130197555963E-65</c:v>
                </c:pt>
                <c:pt idx="4722">
                  <c:v>3.6350032881554325E-65</c:v>
                </c:pt>
                <c:pt idx="4723">
                  <c:v>3.5225814560787943E-65</c:v>
                </c:pt>
                <c:pt idx="4724">
                  <c:v>3.4136365584985559E-65</c:v>
                </c:pt>
                <c:pt idx="4725">
                  <c:v>3.3080610622669469E-65</c:v>
                </c:pt>
                <c:pt idx="4726">
                  <c:v>3.205750759975631E-65</c:v>
                </c:pt>
                <c:pt idx="4727">
                  <c:v>3.1066046670980263E-65</c:v>
                </c:pt>
                <c:pt idx="4728">
                  <c:v>3.0105249223144856E-65</c:v>
                </c:pt>
                <c:pt idx="4729">
                  <c:v>2.9174166909184366E-65</c:v>
                </c:pt>
                <c:pt idx="4730">
                  <c:v>2.8271880712104368E-65</c:v>
                </c:pt>
                <c:pt idx="4731">
                  <c:v>2.7397500037879502E-65</c:v>
                </c:pt>
                <c:pt idx="4732">
                  <c:v>2.6550161836394367E-65</c:v>
                </c:pt>
                <c:pt idx="4733">
                  <c:v>2.5729029749579668E-65</c:v>
                </c:pt>
                <c:pt idx="4734">
                  <c:v>2.4933293285894137E-65</c:v>
                </c:pt>
                <c:pt idx="4735">
                  <c:v>2.4162167020330494E-65</c:v>
                </c:pt>
                <c:pt idx="4736">
                  <c:v>2.3414889819174045E-65</c:v>
                </c:pt>
                <c:pt idx="4737">
                  <c:v>2.2690724088727087E-65</c:v>
                </c:pt>
                <c:pt idx="4738">
                  <c:v>2.1988955047275423E-65</c:v>
                </c:pt>
                <c:pt idx="4739">
                  <c:v>2.1308890019570874E-65</c:v>
                </c:pt>
                <c:pt idx="4740">
                  <c:v>2.0649857753127586E-65</c:v>
                </c:pt>
                <c:pt idx="4741">
                  <c:v>2.001120775567224E-65</c:v>
                </c:pt>
                <c:pt idx="4742">
                  <c:v>1.9392309653079184E-65</c:v>
                </c:pt>
                <c:pt idx="4743">
                  <c:v>1.8792552567163883E-65</c:v>
                </c:pt>
                <c:pt idx="4744">
                  <c:v>1.8211344512721914E-65</c:v>
                </c:pt>
                <c:pt idx="4745">
                  <c:v>1.7648111813216448E-65</c:v>
                </c:pt>
                <c:pt idx="4746">
                  <c:v>1.7102298534531984E-65</c:v>
                </c:pt>
                <c:pt idx="4747">
                  <c:v>1.6573365936248326E-65</c:v>
                </c:pt>
                <c:pt idx="4748">
                  <c:v>1.6060791939877867E-65</c:v>
                </c:pt>
                <c:pt idx="4749">
                  <c:v>1.5564070613553945E-65</c:v>
                </c:pt>
                <c:pt idx="4750">
                  <c:v>1.5082711672656315E-65</c:v>
                </c:pt>
                <c:pt idx="4751">
                  <c:v>1.4616239995876713E-65</c:v>
                </c:pt>
                <c:pt idx="4752">
                  <c:v>1.416419515625784E-65</c:v>
                </c:pt>
                <c:pt idx="4753">
                  <c:v>1.3726130966729805E-65</c:v>
                </c:pt>
                <c:pt idx="4754">
                  <c:v>1.3301615039706237E-65</c:v>
                </c:pt>
                <c:pt idx="4755">
                  <c:v>1.2890228360300479E-65</c:v>
                </c:pt>
                <c:pt idx="4756">
                  <c:v>1.2491564872739625E-65</c:v>
                </c:pt>
                <c:pt idx="4757">
                  <c:v>1.210523107956954E-65</c:v>
                </c:pt>
                <c:pt idx="4758">
                  <c:v>1.1730845653259004E-65</c:v>
                </c:pt>
                <c:pt idx="4759">
                  <c:v>1.1368039059811088E-65</c:v>
                </c:pt>
                <c:pt idx="4760">
                  <c:v>1.1016453194018815E-65</c:v>
                </c:pt>
                <c:pt idx="4761">
                  <c:v>1.0675741026001329E-65</c:v>
                </c:pt>
                <c:pt idx="4762">
                  <c:v>1.0345566258668752E-65</c:v>
                </c:pt>
                <c:pt idx="4763">
                  <c:v>1.0025602995785436E-65</c:v>
                </c:pt>
                <c:pt idx="4764">
                  <c:v>9.7155354202946946E-66</c:v>
                </c:pt>
                <c:pt idx="4765">
                  <c:v>9.4150574825951581E-66</c:v>
                </c:pt>
                <c:pt idx="4766">
                  <c:v>9.1238725984578682E-66</c:v>
                </c:pt>
                <c:pt idx="4767">
                  <c:v>8.841693356283403E-66</c:v>
                </c:pt>
                <c:pt idx="4768">
                  <c:v>8.5682412334165468E-66</c:v>
                </c:pt>
                <c:pt idx="4769">
                  <c:v>8.3032463212320013E-66</c:v>
                </c:pt>
                <c:pt idx="4770">
                  <c:v>8.0464470587228901E-66</c:v>
                </c:pt>
                <c:pt idx="4771">
                  <c:v>7.7975899743296753E-66</c:v>
                </c:pt>
                <c:pt idx="4772">
                  <c:v>7.5564294357538199E-66</c:v>
                </c:pt>
                <c:pt idx="4773">
                  <c:v>7.3227274075069288E-66</c:v>
                </c:pt>
                <c:pt idx="4774">
                  <c:v>7.0962532159615655E-66</c:v>
                </c:pt>
                <c:pt idx="4775">
                  <c:v>6.8767833216652764E-66</c:v>
                </c:pt>
                <c:pt idx="4776">
                  <c:v>6.6641010986985193E-66</c:v>
                </c:pt>
                <c:pt idx="4777">
                  <c:v>6.4579966208564096E-66</c:v>
                </c:pt>
                <c:pt idx="4778">
                  <c:v>6.2582664544414899E-66</c:v>
                </c:pt>
                <c:pt idx="4779">
                  <c:v>6.0647134574676963E-66</c:v>
                </c:pt>
                <c:pt idx="4780">
                  <c:v>5.8771465850715638E-66</c:v>
                </c:pt>
                <c:pt idx="4781">
                  <c:v>5.6953807009444053E-66</c:v>
                </c:pt>
                <c:pt idx="4782">
                  <c:v>5.5192363945938567E-66</c:v>
                </c:pt>
                <c:pt idx="4783">
                  <c:v>5.3485398042587997E-66</c:v>
                </c:pt>
                <c:pt idx="4784">
                  <c:v>5.1831224453008497E-66</c:v>
                </c:pt>
                <c:pt idx="4785">
                  <c:v>5.022821043902681E-66</c:v>
                </c:pt>
                <c:pt idx="4786">
                  <c:v>4.8674773759096944E-66</c:v>
                </c:pt>
                <c:pt idx="4787">
                  <c:v>4.7169381106565063E-66</c:v>
                </c:pt>
                <c:pt idx="4788">
                  <c:v>4.5710546596235873E-66</c:v>
                </c:pt>
                <c:pt idx="4789">
                  <c:v>4.4296830297732702E-66</c:v>
                </c:pt>
                <c:pt idx="4790">
                  <c:v>4.292683681423682E-66</c:v>
                </c:pt>
                <c:pt idx="4791">
                  <c:v>4.1599213905162486E-66</c:v>
                </c:pt>
                <c:pt idx="4792">
                  <c:v>4.0312651151449131E-66</c:v>
                </c:pt>
                <c:pt idx="4793">
                  <c:v>3.9065878662114722E-66</c:v>
                </c:pt>
                <c:pt idx="4794">
                  <c:v>3.7857665820824246E-66</c:v>
                </c:pt>
                <c:pt idx="4795">
                  <c:v>3.6686820071223314E-66</c:v>
                </c:pt>
                <c:pt idx="4796">
                  <c:v>3.5552185739827841E-66</c:v>
                </c:pt>
                <c:pt idx="4797">
                  <c:v>3.4452642895334689E-66</c:v>
                </c:pt>
                <c:pt idx="4798">
                  <c:v>3.3387106243195608E-66</c:v>
                </c:pt>
                <c:pt idx="4799">
                  <c:v>3.2354524054389545E-66</c:v>
                </c:pt>
                <c:pt idx="4800">
                  <c:v>3.1353877127324139E-66</c:v>
                </c:pt>
                <c:pt idx="4801">
                  <c:v>3.0384177781839294E-66</c:v>
                </c:pt>
                <c:pt idx="4802">
                  <c:v>2.9444468884323257E-66</c:v>
                </c:pt>
                <c:pt idx="4803">
                  <c:v>2.8533822902987999E-66</c:v>
                </c:pt>
                <c:pt idx="4804">
                  <c:v>2.7651340992350708E-66</c:v>
                </c:pt>
                <c:pt idx="4805">
                  <c:v>2.6796152106038547E-66</c:v>
                </c:pt>
                <c:pt idx="4806">
                  <c:v>2.5967412137031864E-66</c:v>
                </c:pt>
                <c:pt idx="4807">
                  <c:v>2.5164303084490055E-66</c:v>
                </c:pt>
                <c:pt idx="4808">
                  <c:v>2.4386032246356716E-66</c:v>
                </c:pt>
                <c:pt idx="4809">
                  <c:v>2.3631831436924555E-66</c:v>
                </c:pt>
                <c:pt idx="4810">
                  <c:v>2.2900956228606416E-66</c:v>
                </c:pt>
                <c:pt idx="4811">
                  <c:v>2.2192685217156165E-66</c:v>
                </c:pt>
                <c:pt idx="4812">
                  <c:v>2.1506319309608087E-66</c:v>
                </c:pt>
                <c:pt idx="4813">
                  <c:v>2.0841181034247579E-66</c:v>
                </c:pt>
                <c:pt idx="4814">
                  <c:v>2.0196613871916361E-66</c:v>
                </c:pt>
                <c:pt idx="4815">
                  <c:v>1.957198160799963E-66</c:v>
                </c:pt>
                <c:pt idx="4816">
                  <c:v>1.896666770445703E-66</c:v>
                </c:pt>
                <c:pt idx="4817">
                  <c:v>1.8380074691275499E-66</c:v>
                </c:pt>
                <c:pt idx="4818">
                  <c:v>1.7811623576737709E-66</c:v>
                </c:pt>
                <c:pt idx="4819">
                  <c:v>1.7260753275937399E-66</c:v>
                </c:pt>
                <c:pt idx="4820">
                  <c:v>1.6726920056961577E-66</c:v>
                </c:pt>
                <c:pt idx="4821">
                  <c:v>1.62095970042061E-66</c:v>
                </c:pt>
                <c:pt idx="4822">
                  <c:v>1.5708273498289393E-66</c:v>
                </c:pt>
                <c:pt idx="4823">
                  <c:v>1.5222454712046617E-66</c:v>
                </c:pt>
                <c:pt idx="4824">
                  <c:v>1.47516611221183E-66</c:v>
                </c:pt>
                <c:pt idx="4825">
                  <c:v>1.4295428035637706E-66</c:v>
                </c:pt>
                <c:pt idx="4826">
                  <c:v>1.3853305131561025E-66</c:v>
                </c:pt>
                <c:pt idx="4827">
                  <c:v>1.3424856016182515E-66</c:v>
                </c:pt>
                <c:pt idx="4828">
                  <c:v>1.3009657792394888E-66</c:v>
                </c:pt>
                <c:pt idx="4829">
                  <c:v>1.2607300642271202E-66</c:v>
                </c:pt>
                <c:pt idx="4830">
                  <c:v>1.2217387422560105E-66</c:v>
                </c:pt>
                <c:pt idx="4831">
                  <c:v>1.1839533272686346E-66</c:v>
                </c:pt>
                <c:pt idx="4832">
                  <c:v>1.1473365234878512E-66</c:v>
                </c:pt>
                <c:pt idx="4833">
                  <c:v>1.1118521886045124E-66</c:v>
                </c:pt>
                <c:pt idx="4834">
                  <c:v>1.0774652981032716E-66</c:v>
                </c:pt>
                <c:pt idx="4835">
                  <c:v>1.0441419106921867E-66</c:v>
                </c:pt>
                <c:pt idx="4836">
                  <c:v>1.011849134801031E-66</c:v>
                </c:pt>
                <c:pt idx="4837">
                  <c:v>9.8055509611604309E-67</c:v>
                </c:pt>
                <c:pt idx="4838">
                  <c:v>9.5022890611873264E-67</c:v>
                </c:pt>
                <c:pt idx="4839">
                  <c:v>9.2084063159743178E-67</c:v>
                </c:pt>
                <c:pt idx="4840">
                  <c:v>8.923612651021634E-67</c:v>
                </c:pt>
                <c:pt idx="4841">
                  <c:v>8.6476269631301934E-67</c:v>
                </c:pt>
                <c:pt idx="4842">
                  <c:v>8.3801768429393456E-67</c:v>
                </c:pt>
                <c:pt idx="4843">
                  <c:v>8.1209983060504905E-67</c:v>
                </c:pt>
                <c:pt idx="4844">
                  <c:v>7.8698355324617055E-67</c:v>
                </c:pt>
                <c:pt idx="4845">
                  <c:v>7.6264406140623556E-67</c:v>
                </c:pt>
                <c:pt idx="4846">
                  <c:v>7.39057330993905E-67</c:v>
                </c:pt>
                <c:pt idx="4847">
                  <c:v>7.1620008092463007E-67</c:v>
                </c:pt>
                <c:pt idx="4848">
                  <c:v>6.9404975014132209E-67</c:v>
                </c:pt>
                <c:pt idx="4849">
                  <c:v>6.7258447534570702E-67</c:v>
                </c:pt>
                <c:pt idx="4850">
                  <c:v>6.5178306941820216E-67</c:v>
                </c:pt>
                <c:pt idx="4851">
                  <c:v>6.316250005055019E-67</c:v>
                </c:pt>
                <c:pt idx="4852">
                  <c:v>6.1209037175465173E-67</c:v>
                </c:pt>
                <c:pt idx="4853">
                  <c:v>5.9315990167408452E-67</c:v>
                </c:pt>
                <c:pt idx="4854">
                  <c:v>5.7481490510203524E-67</c:v>
                </c:pt>
                <c:pt idx="4855">
                  <c:v>5.5703727476338997E-67</c:v>
                </c:pt>
                <c:pt idx="4856">
                  <c:v>5.398094633971692E-67</c:v>
                </c:pt>
                <c:pt idx="4857">
                  <c:v>5.2311446643659925E-67</c:v>
                </c:pt>
                <c:pt idx="4858">
                  <c:v>5.0693580522486802E-67</c:v>
                </c:pt>
                <c:pt idx="4859">
                  <c:v>4.9125751075003805E-67</c:v>
                </c:pt>
                <c:pt idx="4860">
                  <c:v>4.7606410788300693E-67</c:v>
                </c:pt>
                <c:pt idx="4861">
                  <c:v>4.6134060010281336E-67</c:v>
                </c:pt>
                <c:pt idx="4862">
                  <c:v>4.4707245469455635E-67</c:v>
                </c:pt>
                <c:pt idx="4863">
                  <c:v>4.3324558840490674E-67</c:v>
                </c:pt>
                <c:pt idx="4864">
                  <c:v>4.1984635354139169E-67</c:v>
                </c:pt>
                <c:pt idx="4865">
                  <c:v>4.0686152450158888E-67</c:v>
                </c:pt>
                <c:pt idx="4866">
                  <c:v>3.9427828471882269E-67</c:v>
                </c:pt>
                <c:pt idx="4867">
                  <c:v>3.8208421401177323E-67</c:v>
                </c:pt>
                <c:pt idx="4868">
                  <c:v>3.7026727632514978E-67</c:v>
                </c:pt>
                <c:pt idx="4869">
                  <c:v>3.5881580784969121E-67</c:v>
                </c:pt>
                <c:pt idx="4870">
                  <c:v>3.4771850550942536E-67</c:v>
                </c:pt>
                <c:pt idx="4871">
                  <c:v>3.3696441580509614E-67</c:v>
                </c:pt>
                <c:pt idx="4872">
                  <c:v>3.2654292400262245E-67</c:v>
                </c:pt>
                <c:pt idx="4873">
                  <c:v>3.164437436558927E-67</c:v>
                </c:pt>
                <c:pt idx="4874">
                  <c:v>3.0665690645358866E-67</c:v>
                </c:pt>
                <c:pt idx="4875">
                  <c:v>2.971727523801102E-67</c:v>
                </c:pt>
                <c:pt idx="4876">
                  <c:v>2.8798192018067574E-67</c:v>
                </c:pt>
                <c:pt idx="4877">
                  <c:v>2.7907533812140136E-67</c:v>
                </c:pt>
                <c:pt idx="4878">
                  <c:v>2.7044421503514524E-67</c:v>
                </c:pt>
                <c:pt idx="4879">
                  <c:v>2.6208003164420399E-67</c:v>
                </c:pt>
                <c:pt idx="4880">
                  <c:v>2.5397453215149352E-67</c:v>
                </c:pt>
                <c:pt idx="4881">
                  <c:v>2.4611971609168006E-67</c:v>
                </c:pt>
                <c:pt idx="4882">
                  <c:v>2.3850783043441177E-67</c:v>
                </c:pt>
                <c:pt idx="4883">
                  <c:v>2.3113136193177468E-67</c:v>
                </c:pt>
                <c:pt idx="4884">
                  <c:v>2.2398302970235671E-67</c:v>
                </c:pt>
                <c:pt idx="4885">
                  <c:v>2.1705577804476187E-67</c:v>
                </c:pt>
                <c:pt idx="4886">
                  <c:v>2.1034276947331847E-67</c:v>
                </c:pt>
                <c:pt idx="4887">
                  <c:v>2.0383737796918477E-67</c:v>
                </c:pt>
                <c:pt idx="4888">
                  <c:v>1.9753318244020552E-67</c:v>
                </c:pt>
                <c:pt idx="4889">
                  <c:v>1.9142396038304318E-67</c:v>
                </c:pt>
                <c:pt idx="4890">
                  <c:v>1.8550368174126868E-67</c:v>
                </c:pt>
                <c:pt idx="4891">
                  <c:v>1.7976650295348889E-67</c:v>
                </c:pt>
                <c:pt idx="4892">
                  <c:v>1.742067611854706E-67</c:v>
                </c:pt>
                <c:pt idx="4893">
                  <c:v>1.6881896874070402E-67</c:v>
                </c:pt>
                <c:pt idx="4894">
                  <c:v>1.635978076438321E-67</c:v>
                </c:pt>
                <c:pt idx="4895">
                  <c:v>1.5853812439155358E-67</c:v>
                </c:pt>
                <c:pt idx="4896">
                  <c:v>1.5363492486593864E-67</c:v>
                </c:pt>
                <c:pt idx="4897">
                  <c:v>1.4888336940499431E-67</c:v>
                </c:pt>
                <c:pt idx="4898">
                  <c:v>1.4427876802573096E-67</c:v>
                </c:pt>
                <c:pt idx="4899">
                  <c:v>1.3981657579496183E-67</c:v>
                </c:pt>
                <c:pt idx="4900">
                  <c:v>1.3549238834325582E-67</c:v>
                </c:pt>
                <c:pt idx="4901">
                  <c:v>1.313019375176305E-67</c:v>
                </c:pt>
                <c:pt idx="4902">
                  <c:v>1.2724108716873443E-67</c:v>
                </c:pt>
                <c:pt idx="4903">
                  <c:v>1.2330582906826894E-67</c:v>
                </c:pt>
                <c:pt idx="4904">
                  <c:v>1.1949227895271174E-67</c:v>
                </c:pt>
                <c:pt idx="4905">
                  <c:v>1.1579667268939708E-67</c:v>
                </c:pt>
                <c:pt idx="4906">
                  <c:v>1.1221536256113626E-67</c:v>
                </c:pt>
                <c:pt idx="4907">
                  <c:v>1.0874481366579569E-67</c:v>
                </c:pt>
                <c:pt idx="4908">
                  <c:v>1.0538160042717849E-67</c:v>
                </c:pt>
                <c:pt idx="4909">
                  <c:v>1.0212240321384831E-67</c:v>
                </c:pt>
                <c:pt idx="4910">
                  <c:v>9.8964005062523424E-68</c:v>
                </c:pt>
                <c:pt idx="4911">
                  <c:v>9.5903288502779624E-68</c:v>
                </c:pt>
                <c:pt idx="4912">
                  <c:v>9.2937232479997435E-68</c:v>
                </c:pt>
                <c:pt idx="4913">
                  <c:v>9.0062909373449058E-68</c:v>
                </c:pt>
                <c:pt idx="4914">
                  <c:v>8.727748210659717E-68</c:v>
                </c:pt>
                <c:pt idx="4915">
                  <c:v>8.4578201346813483E-68</c:v>
                </c:pt>
                <c:pt idx="4916">
                  <c:v>8.1962402791654375E-68</c:v>
                </c:pt>
                <c:pt idx="4917">
                  <c:v>7.9427504539079438E-68</c:v>
                </c:pt>
                <c:pt idx="4918">
                  <c:v>7.697100453902305E-68</c:v>
                </c:pt>
                <c:pt idx="4919">
                  <c:v>7.4590478123750596E-68</c:v>
                </c:pt>
                <c:pt idx="4920">
                  <c:v>7.2283575614617744E-68</c:v>
                </c:pt>
                <c:pt idx="4921">
                  <c:v>7.004802000284575E-68</c:v>
                </c:pt>
                <c:pt idx="4922">
                  <c:v>6.7881604702004564E-68</c:v>
                </c:pt>
                <c:pt idx="4923">
                  <c:v>6.5782191370036437E-68</c:v>
                </c:pt>
                <c:pt idx="4924">
                  <c:v>6.3747707798609387E-68</c:v>
                </c:pt>
                <c:pt idx="4925">
                  <c:v>6.1776145867767519E-68</c:v>
                </c:pt>
                <c:pt idx="4926">
                  <c:v>5.9865559563838128E-68</c:v>
                </c:pt>
                <c:pt idx="4927">
                  <c:v>5.801406305862286E-68</c:v>
                </c:pt>
                <c:pt idx="4928">
                  <c:v>5.6219828848019047E-68</c:v>
                </c:pt>
                <c:pt idx="4929">
                  <c:v>5.4481085948191692E-68</c:v>
                </c:pt>
                <c:pt idx="4930">
                  <c:v>5.2796118147535716E-68</c:v>
                </c:pt>
                <c:pt idx="4931">
                  <c:v>5.1163262312707072E-68</c:v>
                </c:pt>
                <c:pt idx="4932">
                  <c:v>4.9580906747045149E-68</c:v>
                </c:pt>
                <c:pt idx="4933">
                  <c:v>4.8047489599750838E-68</c:v>
                </c:pt>
                <c:pt idx="4934">
                  <c:v>4.6561497324286282E-68</c:v>
                </c:pt>
                <c:pt idx="4935">
                  <c:v>4.5121463184431628E-68</c:v>
                </c:pt>
                <c:pt idx="4936">
                  <c:v>4.372596580655965E-68</c:v>
                </c:pt>
                <c:pt idx="4937">
                  <c:v>4.2373627776684481E-68</c:v>
                </c:pt>
                <c:pt idx="4938">
                  <c:v>4.1063114280887906E-68</c:v>
                </c:pt>
                <c:pt idx="4939">
                  <c:v>3.9793131787812264E-68</c:v>
                </c:pt>
                <c:pt idx="4940">
                  <c:v>3.8562426771881706E-68</c:v>
                </c:pt>
                <c:pt idx="4941">
                  <c:v>3.7369784476029461E-68</c:v>
                </c:pt>
                <c:pt idx="4942">
                  <c:v>3.6214027712674175E-68</c:v>
                </c:pt>
                <c:pt idx="4943">
                  <c:v>3.5094015701790259E-68</c:v>
                </c:pt>
                <c:pt idx="4944">
                  <c:v>3.400864294491247E-68</c:v>
                </c:pt>
                <c:pt idx="4945">
                  <c:v>3.2956838133960724E-68</c:v>
                </c:pt>
                <c:pt idx="4946">
                  <c:v>3.1937563093812631E-68</c:v>
                </c:pt>
                <c:pt idx="4947">
                  <c:v>3.0949811757583492E-68</c:v>
                </c:pt>
                <c:pt idx="4948">
                  <c:v>2.9992609173598967E-68</c:v>
                </c:pt>
                <c:pt idx="4949">
                  <c:v>2.9065010543071015E-68</c:v>
                </c:pt>
                <c:pt idx="4950">
                  <c:v>2.8166100287549084E-68</c:v>
                </c:pt>
                <c:pt idx="4951">
                  <c:v>2.7294991145199386E-68</c:v>
                </c:pt>
                <c:pt idx="4952">
                  <c:v>2.6450823295047025E-68</c:v>
                </c:pt>
                <c:pt idx="4953">
                  <c:v>2.5632763508291349E-68</c:v>
                </c:pt>
                <c:pt idx="4954">
                  <c:v>2.4840004325876915E-68</c:v>
                </c:pt>
                <c:pt idx="4955">
                  <c:v>2.4071763261499835E-68</c:v>
                </c:pt>
                <c:pt idx="4956">
                  <c:v>2.3327282029256281E-68</c:v>
                </c:pt>
                <c:pt idx="4957">
                  <c:v>2.2605825795188274E-68</c:v>
                </c:pt>
                <c:pt idx="4958">
                  <c:v>2.190668245196663E-68</c:v>
                </c:pt>
                <c:pt idx="4959">
                  <c:v>2.122916191601659E-68</c:v>
                </c:pt>
                <c:pt idx="4960">
                  <c:v>2.0572595446371553E-68</c:v>
                </c:pt>
                <c:pt idx="4961">
                  <c:v>1.9936334984602832E-68</c:v>
                </c:pt>
                <c:pt idx="4962">
                  <c:v>1.9319752515154239E-68</c:v>
                </c:pt>
                <c:pt idx="4963">
                  <c:v>1.8722239445469223E-68</c:v>
                </c:pt>
                <c:pt idx="4964">
                  <c:v>1.8143206005280722E-68</c:v>
                </c:pt>
                <c:pt idx="4965">
                  <c:v>1.7582080664485123E-68</c:v>
                </c:pt>
                <c:pt idx="4966">
                  <c:v>1.703830956901971E-68</c:v>
                </c:pt>
                <c:pt idx="4967">
                  <c:v>1.6511355994182141E-68</c:v>
                </c:pt>
                <c:pt idx="4968">
                  <c:v>1.6000699814864768E-68</c:v>
                </c:pt>
                <c:pt idx="4969">
                  <c:v>1.5505836992166131E-68</c:v>
                </c:pt>
                <c:pt idx="4970">
                  <c:v>1.5026279075885082E-68</c:v>
                </c:pt>
                <c:pt idx="4971">
                  <c:v>1.4561552722400934E-68</c:v>
                </c:pt>
                <c:pt idx="4972">
                  <c:v>1.4111199227462672E-68</c:v>
                </c:pt>
                <c:pt idx="4973">
                  <c:v>1.3674774073427606E-68</c:v>
                </c:pt>
                <c:pt idx="4974">
                  <c:v>1.3251846490506775E-68</c:v>
                </c:pt>
                <c:pt idx="4975">
                  <c:v>1.2841999031574453E-68</c:v>
                </c:pt>
                <c:pt idx="4976">
                  <c:v>1.2444827160131686E-68</c:v>
                </c:pt>
                <c:pt idx="4977">
                  <c:v>1.2059938851012971E-68</c:v>
                </c:pt>
                <c:pt idx="4978">
                  <c:v>1.1686954203438606E-68</c:v>
                </c:pt>
                <c:pt idx="4979">
                  <c:v>1.1325505066039598E-68</c:v>
                </c:pt>
                <c:pt idx="4980">
                  <c:v>1.0975234673474557E-68</c:v>
                </c:pt>
                <c:pt idx="4981">
                  <c:v>1.0635797294288507E-68</c:v>
                </c:pt>
                <c:pt idx="4982">
                  <c:v>1.0306857889662434E-68</c:v>
                </c:pt>
                <c:pt idx="4983">
                  <c:v>9.9880917827138961E-69</c:v>
                </c:pt>
                <c:pt idx="4984">
                  <c:v>9.6791843380295435E-69</c:v>
                </c:pt>
                <c:pt idx="4985">
                  <c:v>9.3798306511061976E-69</c:v>
                </c:pt>
                <c:pt idx="4986">
                  <c:v>9.0897352473955714E-69</c:v>
                </c:pt>
                <c:pt idx="4987">
                  <c:v>8.8086117906618449E-69</c:v>
                </c:pt>
                <c:pt idx="4988">
                  <c:v>8.5361828003539449E-69</c:v>
                </c:pt>
                <c:pt idx="4989">
                  <c:v>8.2721793777202588E-69</c:v>
                </c:pt>
                <c:pt idx="4990">
                  <c:v>8.0163409403960913E-69</c:v>
                </c:pt>
                <c:pt idx="4991">
                  <c:v>7.7684149651963259E-69</c:v>
                </c:pt>
                <c:pt idx="4992">
                  <c:v>7.5281567388652858E-69</c:v>
                </c:pt>
                <c:pt idx="4993">
                  <c:v>7.2953291165351847E-69</c:v>
                </c:pt>
                <c:pt idx="4994">
                  <c:v>7.0697022876527704E-69</c:v>
                </c:pt>
                <c:pt idx="4995">
                  <c:v>6.8510535491484269E-69</c:v>
                </c:pt>
                <c:pt idx="4996">
                  <c:v>6.6391670856175346E-69</c:v>
                </c:pt>
                <c:pt idx="4997">
                  <c:v>6.4338337563023203E-69</c:v>
                </c:pt>
                <c:pt idx="4998">
                  <c:v>6.2348508886617622E-69</c:v>
                </c:pt>
                <c:pt idx="4999">
                  <c:v>6.0420220783240637E-69</c:v>
                </c:pt>
                <c:pt idx="5000">
                  <c:v>5.8551569952286418E-69</c:v>
                </c:pt>
                <c:pt idx="5001">
                  <c:v>5.6740711957620379E-69</c:v>
                </c:pt>
                <c:pt idx="5002">
                  <c:v>5.498585940703269E-69</c:v>
                </c:pt>
                <c:pt idx="5003">
                  <c:v>5.3285280188027525E-69</c:v>
                </c:pt>
                <c:pt idx="5004">
                  <c:v>5.1637295758144142E-69</c:v>
                </c:pt>
                <c:pt idx="5005">
                  <c:v>5.0040279488163058E-69</c:v>
                </c:pt>
                <c:pt idx="5006">
                  <c:v>4.8492655056565634E-69</c:v>
                </c:pt>
                <c:pt idx="5007">
                  <c:v>4.6992894893628892E-69</c:v>
                </c:pt>
                <c:pt idx="5008">
                  <c:v>4.5539518673655179E-69</c:v>
                </c:pt>
                <c:pt idx="5009">
                  <c:v>4.4131091853832814E-69</c:v>
                </c:pt>
                <c:pt idx="5010">
                  <c:v>4.276622425827355E-69</c:v>
                </c:pt>
                <c:pt idx="5011">
                  <c:v>4.1443568705861324E-69</c:v>
                </c:pt>
                <c:pt idx="5012">
                  <c:v>4.0161819680519664E-69</c:v>
                </c:pt>
                <c:pt idx="5013">
                  <c:v>3.8919712042616869E-69</c:v>
                </c:pt>
                <c:pt idx="5014">
                  <c:v>3.7716019780223761E-69</c:v>
                </c:pt>
                <c:pt idx="5015">
                  <c:v>3.6549554798981093E-69</c:v>
                </c:pt>
                <c:pt idx="5016">
                  <c:v>3.5419165749408682E-69</c:v>
                </c:pt>
                <c:pt idx="5017">
                  <c:v>3.4323736890472154E-69</c:v>
                </c:pt>
                <c:pt idx="5018">
                  <c:v>3.3262186988298203E-69</c:v>
                </c:pt>
                <c:pt idx="5019">
                  <c:v>3.2233468248953934E-69</c:v>
                </c:pt>
                <c:pt idx="5020">
                  <c:v>3.1236565284233258E-69</c:v>
                </c:pt>
                <c:pt idx="5021">
                  <c:v>3.0270494109420062E-69</c:v>
                </c:pt>
                <c:pt idx="5022">
                  <c:v>2.9334301172061546E-69</c:v>
                </c:pt>
                <c:pt idx="5023">
                  <c:v>2.8427062410766093E-69</c:v>
                </c:pt>
                <c:pt idx="5024">
                  <c:v>2.7547882343118944E-69</c:v>
                </c:pt>
                <c:pt idx="5025">
                  <c:v>2.6695893181806064E-69</c:v>
                </c:pt>
                <c:pt idx="5026">
                  <c:v>2.5870253978066444E-69</c:v>
                </c:pt>
                <c:pt idx="5027">
                  <c:v>2.5070149791646846E-69</c:v>
                </c:pt>
                <c:pt idx="5028">
                  <c:v>2.4294790886415867E-69</c:v>
                </c:pt>
                <c:pt idx="5029">
                  <c:v>2.3543411950867321E-69</c:v>
                </c:pt>
                <c:pt idx="5030">
                  <c:v>2.2815271342720309E-69</c:v>
                </c:pt>
                <c:pt idx="5031">
                  <c:v>2.2109650356892864E-69</c:v>
                </c:pt>
                <c:pt idx="5032">
                  <c:v>2.1425852516104851E-69</c:v>
                </c:pt>
                <c:pt idx="5033">
                  <c:v>2.0763202883431023E-69</c:v>
                </c:pt>
                <c:pt idx="5034">
                  <c:v>2.0121047396105795E-69</c:v>
                </c:pt>
                <c:pt idx="5035">
                  <c:v>1.9498752219938026E-69</c:v>
                </c:pt>
                <c:pt idx="5036">
                  <c:v>1.8895703123691894E-69</c:v>
                </c:pt>
                <c:pt idx="5037">
                  <c:v>1.8311304872811203E-69</c:v>
                </c:pt>
                <c:pt idx="5038">
                  <c:v>1.7744980641902479E-69</c:v>
                </c:pt>
                <c:pt idx="5039">
                  <c:v>1.719617144538006E-69</c:v>
                </c:pt>
                <c:pt idx="5040">
                  <c:v>1.6664335585728167E-69</c:v>
                </c:pt>
                <c:pt idx="5041">
                  <c:v>1.6148948118819397E-69</c:v>
                </c:pt>
                <c:pt idx="5042">
                  <c:v>1.5649500335774573E-69</c:v>
                </c:pt>
                <c:pt idx="5043">
                  <c:v>1.5165499260846774E-69</c:v>
                </c:pt>
                <c:pt idx="5044">
                  <c:v>1.4696467164832781E-69</c:v>
                </c:pt>
                <c:pt idx="5045">
                  <c:v>1.4241941093533666E-69</c:v>
                </c:pt>
                <c:pt idx="5046">
                  <c:v>1.3801472410800639E-69</c:v>
                </c:pt>
                <c:pt idx="5047">
                  <c:v>1.3374626355713647E-69</c:v>
                </c:pt>
                <c:pt idx="5048">
                  <c:v>1.2960981613451488E-69</c:v>
                </c:pt>
                <c:pt idx="5049">
                  <c:v>1.2560129899439631E-69</c:v>
                </c:pt>
                <c:pt idx="5050">
                  <c:v>1.2171675556353367E-69</c:v>
                </c:pt>
                <c:pt idx="5051">
                  <c:v>1.1795235163590462E-69</c:v>
                </c:pt>
                <c:pt idx="5052">
                  <c:v>1.1430437158816573E-69</c:v>
                </c:pt>
                <c:pt idx="5053">
                  <c:v>1.1076921471218867E-69</c:v>
                </c:pt>
                <c:pt idx="5054">
                  <c:v>1.0734339166102056E-69</c:v>
                </c:pt>
                <c:pt idx="5055">
                  <c:v>1.0402352100473113E-69</c:v>
                </c:pt>
                <c:pt idx="5056">
                  <c:v>1.008063258928255E-69</c:v>
                </c:pt>
                <c:pt idx="5057">
                  <c:v>9.7688630819835103E-70</c:v>
                </c:pt>
                <c:pt idx="5058">
                  <c:v>9.4667358490971E-70</c:v>
                </c:pt>
                <c:pt idx="5059">
                  <c:v>9.1739526784711145E-70</c:v>
                </c:pt>
                <c:pt idx="5060">
                  <c:v>8.8902245809316307E-70</c:v>
                </c:pt>
                <c:pt idx="5061">
                  <c:v>8.615271505037948E-70</c:v>
                </c:pt>
                <c:pt idx="5062">
                  <c:v>8.3488220606619273E-70</c:v>
                </c:pt>
                <c:pt idx="5063">
                  <c:v>8.0906132511128849E-70</c:v>
                </c:pt>
                <c:pt idx="5064">
                  <c:v>7.8403902135496907E-70</c:v>
                </c:pt>
                <c:pt idx="5065">
                  <c:v>7.5979059674211877E-70</c:v>
                </c:pt>
                <c:pt idx="5066">
                  <c:v>7.362921170684533E-70</c:v>
                </c:pt>
                <c:pt idx="5067">
                  <c:v>7.1352038835664073E-70</c:v>
                </c:pt>
                <c:pt idx="5068">
                  <c:v>6.9145293396272929E-70</c:v>
                </c:pt>
                <c:pt idx="5069">
                  <c:v>6.7006797239083148E-70</c:v>
                </c:pt>
                <c:pt idx="5070">
                  <c:v>6.4934439579393612E-70</c:v>
                </c:pt>
                <c:pt idx="5071">
                  <c:v>6.2926174913945105E-70</c:v>
                </c:pt>
                <c:pt idx="5072">
                  <c:v>6.0980021001936732E-70</c:v>
                </c:pt>
                <c:pt idx="5073">
                  <c:v>5.9094056908467564E-70</c:v>
                </c:pt>
                <c:pt idx="5074">
                  <c:v>5.726642110848231E-70</c:v>
                </c:pt>
                <c:pt idx="5075">
                  <c:v>5.5495309649389101E-70</c:v>
                </c:pt>
                <c:pt idx="5076">
                  <c:v>5.3778974370470943E-70</c:v>
                </c:pt>
                <c:pt idx="5077">
                  <c:v>5.2115721177375677E-70</c:v>
                </c:pt>
                <c:pt idx="5078">
                  <c:v>5.0503908369985091E-70</c:v>
                </c:pt>
                <c:pt idx="5079">
                  <c:v>4.8941945021977904E-70</c:v>
                </c:pt>
                <c:pt idx="5080">
                  <c:v>4.7428289410524027E-70</c:v>
                </c:pt>
                <c:pt idx="5081">
                  <c:v>4.596144749454385E-70</c:v>
                </c:pt>
                <c:pt idx="5082">
                  <c:v>4.4539971440018069E-70</c:v>
                </c:pt>
                <c:pt idx="5083">
                  <c:v>4.3162458190925822E-70</c:v>
                </c:pt>
                <c:pt idx="5084">
                  <c:v>4.1827548084360961E-70</c:v>
                </c:pt>
                <c:pt idx="5085">
                  <c:v>4.0533923508492172E-70</c:v>
                </c:pt>
                <c:pt idx="5086">
                  <c:v>3.9280307602028608E-70</c:v>
                </c:pt>
                <c:pt idx="5087">
                  <c:v>3.8065462993896559E-70</c:v>
                </c:pt>
                <c:pt idx="5088">
                  <c:v>3.6888190581910735E-70</c:v>
                </c:pt>
                <c:pt idx="5089">
                  <c:v>3.5747328349206955E-70</c:v>
                </c:pt>
                <c:pt idx="5090">
                  <c:v>3.464175021728116E-70</c:v>
                </c:pt>
                <c:pt idx="5091">
                  <c:v>3.3570364934505321E-70</c:v>
                </c:pt>
                <c:pt idx="5092">
                  <c:v>3.2532114999019423E-70</c:v>
                </c:pt>
                <c:pt idx="5093">
                  <c:v>3.1525975614926372E-70</c:v>
                </c:pt>
                <c:pt idx="5094">
                  <c:v>3.0550953680783382E-70</c:v>
                </c:pt>
                <c:pt idx="5095">
                  <c:v>2.9606086809363012E-70</c:v>
                </c:pt>
                <c:pt idx="5096">
                  <c:v>2.8690442377739809E-70</c:v>
                </c:pt>
                <c:pt idx="5097">
                  <c:v>2.7803116606755028E-70</c:v>
                </c:pt>
                <c:pt idx="5098">
                  <c:v>2.6943233668943241E-70</c:v>
                </c:pt>
                <c:pt idx="5099">
                  <c:v>2.6109944824060622E-70</c:v>
                </c:pt>
                <c:pt idx="5100">
                  <c:v>2.5302427581337478E-70</c:v>
                </c:pt>
                <c:pt idx="5101">
                  <c:v>2.4519884887648085E-70</c:v>
                </c:pt>
                <c:pt idx="5102">
                  <c:v>2.3761544340787413E-70</c:v>
                </c:pt>
                <c:pt idx="5103">
                  <c:v>2.3026657427076491E-70</c:v>
                </c:pt>
                <c:pt idx="5104">
                  <c:v>2.2314498782546351E-70</c:v>
                </c:pt>
                <c:pt idx="5105">
                  <c:v>2.1624365476978206E-70</c:v>
                </c:pt>
                <c:pt idx="5106">
                  <c:v>2.0955576320077518E-70</c:v>
                </c:pt>
                <c:pt idx="5107">
                  <c:v>2.0307471189112837E-70</c:v>
                </c:pt>
                <c:pt idx="5108">
                  <c:v>1.9679410377348862E-70</c:v>
                </c:pt>
                <c:pt idx="5109">
                  <c:v>1.9070773962625229E-70</c:v>
                </c:pt>
                <c:pt idx="5110">
                  <c:v>1.8480961195472074E-70</c:v>
                </c:pt>
                <c:pt idx="5111">
                  <c:v>1.7909389906141401E-70</c:v>
                </c:pt>
                <c:pt idx="5112">
                  <c:v>1.7355495929983058E-70</c:v>
                </c:pt>
                <c:pt idx="5113">
                  <c:v>1.6818732550592159E-70</c:v>
                </c:pt>
                <c:pt idx="5114">
                  <c:v>1.6298569960173784E-70</c:v>
                </c:pt>
                <c:pt idx="5115">
                  <c:v>1.5794494736604061E-70</c:v>
                </c:pt>
                <c:pt idx="5116">
                  <c:v>1.530600933665965E-70</c:v>
                </c:pt>
                <c:pt idx="5117">
                  <c:v>1.483263160492104E-70</c:v>
                </c:pt>
                <c:pt idx="5118">
                  <c:v>1.4373894297866021E-70</c:v>
                </c:pt>
                <c:pt idx="5119">
                  <c:v>1.3929344622682083E-70</c:v>
                </c:pt>
                <c:pt idx="5120">
                  <c:v>1.349854379033818E-70</c:v>
                </c:pt>
                <c:pt idx="5121">
                  <c:v>1.3081066582484921E-70</c:v>
                </c:pt>
                <c:pt idx="5122">
                  <c:v>1.2676500931743599E-70</c:v>
                </c:pt>
                <c:pt idx="5123">
                  <c:v>1.2284447514979768E-70</c:v>
                </c:pt>
                <c:pt idx="5124">
                  <c:v>1.1904519359155695E-70</c:v>
                </c:pt>
                <c:pt idx="5125">
                  <c:v>1.1536341459369418E-70</c:v>
                </c:pt>
                <c:pt idx="5126">
                  <c:v>1.1179550408712042E-70</c:v>
                </c:pt>
                <c:pt idx="5127">
                  <c:v>1.0833794039567345E-70</c:v>
                </c:pt>
                <c:pt idx="5128">
                  <c:v>1.0498731076010255E-70</c:v>
                </c:pt>
                <c:pt idx="5129">
                  <c:v>1.0174030796951101E-70</c:v>
                </c:pt>
                <c:pt idx="5130">
                  <c:v>9.8593727097011151E-71</c:v>
                </c:pt>
                <c:pt idx="5131">
                  <c:v>9.5544462336333442E-71</c:v>
                </c:pt>
                <c:pt idx="5132">
                  <c:v>9.2589503936260404E-71</c:v>
                </c:pt>
                <c:pt idx="5133">
                  <c:v>8.9725935229871814E-71</c:v>
                </c:pt>
                <c:pt idx="5134">
                  <c:v>8.6950929755678801E-71</c:v>
                </c:pt>
                <c:pt idx="5135">
                  <c:v>8.4261748467795872E-71</c:v>
                </c:pt>
                <c:pt idx="5136">
                  <c:v>8.1655737032371312E-71</c:v>
                </c:pt>
                <c:pt idx="5137">
                  <c:v>7.9130323207668637E-71</c:v>
                </c:pt>
                <c:pt idx="5138">
                  <c:v>7.6683014305138103E-71</c:v>
                </c:pt>
                <c:pt idx="5139">
                  <c:v>7.4311394729047631E-71</c:v>
                </c:pt>
                <c:pt idx="5140">
                  <c:v>7.201312359217361E-71</c:v>
                </c:pt>
                <c:pt idx="5141">
                  <c:v>6.9785932405254777E-71</c:v>
                </c:pt>
                <c:pt idx="5142">
                  <c:v>6.7627622837904609E-71</c:v>
                </c:pt>
                <c:pt idx="5143">
                  <c:v>6.5536064548753809E-71</c:v>
                </c:pt>
                <c:pt idx="5144">
                  <c:v>6.3509193082730333E-71</c:v>
                </c:pt>
                <c:pt idx="5145">
                  <c:v>6.1545007833342961E-71</c:v>
                </c:pt>
                <c:pt idx="5146">
                  <c:v>5.9641570068005295E-71</c:v>
                </c:pt>
                <c:pt idx="5147">
                  <c:v>5.7797001014429346E-71</c:v>
                </c:pt>
                <c:pt idx="5148">
                  <c:v>5.6009480006195358E-71</c:v>
                </c:pt>
                <c:pt idx="5149">
                  <c:v>5.4277242685673659E-71</c:v>
                </c:pt>
                <c:pt idx="5150">
                  <c:v>5.2598579262541469E-71</c:v>
                </c:pt>
                <c:pt idx="5151">
                  <c:v>5.0971832826137606E-71</c:v>
                </c:pt>
                <c:pt idx="5152">
                  <c:v>4.939539771002758E-71</c:v>
                </c:pt>
                <c:pt idx="5153">
                  <c:v>4.7867717907148116E-71</c:v>
                </c:pt>
                <c:pt idx="5154">
                  <c:v>4.6387285533953523E-71</c:v>
                </c:pt>
                <c:pt idx="5155">
                  <c:v>4.4952639342082952E-71</c:v>
                </c:pt>
                <c:pt idx="5156">
                  <c:v>4.3562363276037964E-71</c:v>
                </c:pt>
                <c:pt idx="5157">
                  <c:v>4.2215085075481022E-71</c:v>
                </c:pt>
                <c:pt idx="5158">
                  <c:v>4.0909474920760911E-71</c:v>
                </c:pt>
                <c:pt idx="5159">
                  <c:v>3.9644244120316949E-71</c:v>
                </c:pt>
                <c:pt idx="5160">
                  <c:v>3.8418143838695166E-71</c:v>
                </c:pt>
                <c:pt idx="5161">
                  <c:v>3.7229963863892002E-71</c:v>
                </c:pt>
                <c:pt idx="5162">
                  <c:v>3.6078531412822701E-71</c:v>
                </c:pt>
                <c:pt idx="5163">
                  <c:v>3.496270997373787E-71</c:v>
                </c:pt>
                <c:pt idx="5164">
                  <c:v>3.3881398184441987E-71</c:v>
                </c:pt>
                <c:pt idx="5165">
                  <c:v>3.2833528745196081E-71</c:v>
                </c:pt>
                <c:pt idx="5166">
                  <c:v>3.1818067365256316E-71</c:v>
                </c:pt>
                <c:pt idx="5167">
                  <c:v>3.0834011741979238E-71</c:v>
                </c:pt>
                <c:pt idx="5168">
                  <c:v>2.9880390571510371E-71</c:v>
                </c:pt>
                <c:pt idx="5169">
                  <c:v>2.8956262590069305E-71</c:v>
                </c:pt>
                <c:pt idx="5170">
                  <c:v>2.8060715644877239E-71</c:v>
                </c:pt>
                <c:pt idx="5171">
                  <c:v>2.719286579383089E-71</c:v>
                </c:pt>
                <c:pt idx="5172">
                  <c:v>2.6351856433009121E-71</c:v>
                </c:pt>
                <c:pt idx="5173">
                  <c:v>2.5536857451171779E-71</c:v>
                </c:pt>
                <c:pt idx="5174">
                  <c:v>2.4747064410406727E-71</c:v>
                </c:pt>
                <c:pt idx="5175">
                  <c:v>2.398169775211458E-71</c:v>
                </c:pt>
                <c:pt idx="5176">
                  <c:v>2.3240002027549929E-71</c:v>
                </c:pt>
                <c:pt idx="5177">
                  <c:v>2.2521245152166814E-71</c:v>
                </c:pt>
                <c:pt idx="5178">
                  <c:v>2.1824717683016022E-71</c:v>
                </c:pt>
                <c:pt idx="5179">
                  <c:v>2.1149732118497508E-71</c:v>
                </c:pt>
                <c:pt idx="5180">
                  <c:v>2.0495622219769421E-71</c:v>
                </c:pt>
                <c:pt idx="5181">
                  <c:v>1.9861742353138427E-71</c:v>
                </c:pt>
                <c:pt idx="5182">
                  <c:v>1.924746685279712E-71</c:v>
                </c:pt>
                <c:pt idx="5183">
                  <c:v>1.8652189403261757E-71</c:v>
                </c:pt>
                <c:pt idx="5184">
                  <c:v>1.8075322440915464E-71</c:v>
                </c:pt>
                <c:pt idx="5185">
                  <c:v>1.7516296574059961E-71</c:v>
                </c:pt>
                <c:pt idx="5186">
                  <c:v>1.697456002089866E-71</c:v>
                </c:pt>
                <c:pt idx="5187">
                  <c:v>1.6449578064908642E-71</c:v>
                </c:pt>
                <c:pt idx="5188">
                  <c:v>1.5940832527052064E-71</c:v>
                </c:pt>
                <c:pt idx="5189">
                  <c:v>1.5447821254308745E-71</c:v>
                </c:pt>
                <c:pt idx="5190">
                  <c:v>1.4970057624035762E-71</c:v>
                </c:pt>
                <c:pt idx="5191">
                  <c:v>1.4507070063647347E-71</c:v>
                </c:pt>
                <c:pt idx="5192">
                  <c:v>1.4058401585152397E-71</c:v>
                </c:pt>
                <c:pt idx="5193">
                  <c:v>1.36236093340912E-71</c:v>
                </c:pt>
                <c:pt idx="5194">
                  <c:v>1.3202264152416793E-71</c:v>
                </c:pt>
                <c:pt idx="5195">
                  <c:v>1.2793950154899362E-71</c:v>
                </c:pt>
                <c:pt idx="5196">
                  <c:v>1.2398264318631289E-71</c:v>
                </c:pt>
                <c:pt idx="5197">
                  <c:v>1.2014816085224194E-71</c:v>
                </c:pt>
                <c:pt idx="5198">
                  <c:v>1.1643226975314423E-71</c:v>
                </c:pt>
                <c:pt idx="5199">
                  <c:v>1.1283130214985712E-71</c:v>
                </c:pt>
                <c:pt idx="5200">
                  <c:v>1.0934170373749151E-71</c:v>
                </c:pt>
                <c:pt idx="5201">
                  <c:v>1.05960030137194E-71</c:v>
                </c:pt>
                <c:pt idx="5202">
                  <c:v>1.0268294349637983E-71</c:v>
                </c:pt>
                <c:pt idx="5203">
                  <c:v>9.9507209194155016E-72</c:v>
                </c:pt>
                <c:pt idx="5204">
                  <c:v>9.6429692648601382E-72</c:v>
                </c:pt>
                <c:pt idx="5205">
                  <c:v>9.3447356222808463E-72</c:v>
                </c:pt>
                <c:pt idx="5206">
                  <c:v>9.0557256226605519E-72</c:v>
                </c:pt>
                <c:pt idx="5207">
                  <c:v>8.7756540011024142E-72</c:v>
                </c:pt>
                <c:pt idx="5208">
                  <c:v>8.5042443152597012E-72</c:v>
                </c:pt>
                <c:pt idx="5209">
                  <c:v>8.2412286724777154E-72</c:v>
                </c:pt>
                <c:pt idx="5210">
                  <c:v>7.9863474653708539E-72</c:v>
                </c:pt>
                <c:pt idx="5211">
                  <c:v>7.7393491155800865E-72</c:v>
                </c:pt>
                <c:pt idx="5212">
                  <c:v>7.4999898254552787E-72</c:v>
                </c:pt>
                <c:pt idx="5213">
                  <c:v>7.2680333374152259E-72</c:v>
                </c:pt>
                <c:pt idx="5214">
                  <c:v>7.0432507007533114E-72</c:v>
                </c:pt>
                <c:pt idx="5215">
                  <c:v>6.8254200456521562E-72</c:v>
                </c:pt>
                <c:pt idx="5216">
                  <c:v>6.6143263641893336E-72</c:v>
                </c:pt>
                <c:pt idx="5217">
                  <c:v>6.4097612981170971E-72</c:v>
                </c:pt>
                <c:pt idx="5218">
                  <c:v>6.211522933200733E-72</c:v>
                </c:pt>
                <c:pt idx="5219">
                  <c:v>6.0194155999248845E-72</c:v>
                </c:pt>
                <c:pt idx="5220">
                  <c:v>5.833249680356309E-72</c:v>
                </c:pt>
                <c:pt idx="5221">
                  <c:v>5.6528414209845598E-72</c:v>
                </c:pt>
                <c:pt idx="5222">
                  <c:v>5.4780127513499099E-72</c:v>
                </c:pt>
                <c:pt idx="5223">
                  <c:v>5.3085911082792646E-72</c:v>
                </c:pt>
                <c:pt idx="5224">
                  <c:v>5.1444092655603956E-72</c:v>
                </c:pt>
                <c:pt idx="5225">
                  <c:v>4.9853051688816246E-72</c:v>
                </c:pt>
                <c:pt idx="5226">
                  <c:v>4.831121775877953E-72</c:v>
                </c:pt>
                <c:pt idx="5227">
                  <c:v>4.6817069011241133E-72</c:v>
                </c:pt>
                <c:pt idx="5228">
                  <c:v>4.5369130659202482E-72</c:v>
                </c:pt>
                <c:pt idx="5229">
                  <c:v>4.396597352725388E-72</c:v>
                </c:pt>
                <c:pt idx="5230">
                  <c:v>4.2606212640909529E-72</c:v>
                </c:pt>
                <c:pt idx="5231">
                  <c:v>4.1288505859584237E-72</c:v>
                </c:pt>
                <c:pt idx="5232">
                  <c:v>4.0011552551848191E-72</c:v>
                </c:pt>
                <c:pt idx="5233">
                  <c:v>3.8774092311641352E-72</c:v>
                </c:pt>
                <c:pt idx="5234">
                  <c:v>3.7574903714209462E-72</c:v>
                </c:pt>
                <c:pt idx="5235">
                  <c:v>3.6412803110499063E-72</c:v>
                </c:pt>
                <c:pt idx="5236">
                  <c:v>3.5286643458850126E-72</c:v>
                </c:pt>
                <c:pt idx="5237">
                  <c:v>3.4195313192821102E-72</c:v>
                </c:pt>
                <c:pt idx="5238">
                  <c:v>3.313773512401952E-72</c:v>
                </c:pt>
                <c:pt idx="5239">
                  <c:v>3.2112865378880149E-72</c:v>
                </c:pt>
                <c:pt idx="5240">
                  <c:v>3.1119692368310644E-72</c:v>
                </c:pt>
                <c:pt idx="5241">
                  <c:v>3.0157235789218473E-72</c:v>
                </c:pt>
                <c:pt idx="5242">
                  <c:v>2.9224545656904585E-72</c:v>
                </c:pt>
                <c:pt idx="5243">
                  <c:v>2.8320701367391795E-72</c:v>
                </c:pt>
                <c:pt idx="5244">
                  <c:v>2.7444810788752681E-72</c:v>
                </c:pt>
                <c:pt idx="5245">
                  <c:v>2.6596009380531831E-72</c:v>
                </c:pt>
                <c:pt idx="5246">
                  <c:v>2.577345934041781E-72</c:v>
                </c:pt>
                <c:pt idx="5247">
                  <c:v>2.4976348777288094E-72</c:v>
                </c:pt>
                <c:pt idx="5248">
                  <c:v>2.4203890909840695E-72</c:v>
                </c:pt>
                <c:pt idx="5249">
                  <c:v>2.3455323290016569E-72</c:v>
                </c:pt>
                <c:pt idx="5250">
                  <c:v>2.272990705041973E-72</c:v>
                </c:pt>
                <c:pt idx="5251">
                  <c:v>2.2026926175033349E-72</c:v>
                </c:pt>
                <c:pt idx="5252">
                  <c:v>2.1345686792476777E-72</c:v>
                </c:pt>
                <c:pt idx="5253">
                  <c:v>2.0685516491127695E-72</c:v>
                </c:pt>
                <c:pt idx="5254">
                  <c:v>2.0045763655425541E-72</c:v>
                </c:pt>
                <c:pt idx="5255">
                  <c:v>1.9425796822695713E-72</c:v>
                </c:pt>
                <c:pt idx="5256">
                  <c:v>1.8825004059874253E-72</c:v>
                </c:pt>
                <c:pt idx="5257">
                  <c:v>1.8242792359500484E-72</c:v>
                </c:pt>
                <c:pt idx="5258">
                  <c:v>1.7678587054395715E-72</c:v>
                </c:pt>
                <c:pt idx="5259">
                  <c:v>1.7131831250444287E-72</c:v>
                </c:pt>
                <c:pt idx="5260">
                  <c:v>1.6601985276912362E-72</c:v>
                </c:pt>
                <c:pt idx="5261">
                  <c:v>1.6088526153774407E-72</c:v>
                </c:pt>
                <c:pt idx="5262">
                  <c:v>1.5590947075506323E-72</c:v>
                </c:pt>
                <c:pt idx="5263">
                  <c:v>1.5108756910850993E-72</c:v>
                </c:pt>
                <c:pt idx="5264">
                  <c:v>1.4641479718048132E-72</c:v>
                </c:pt>
                <c:pt idx="5265">
                  <c:v>1.4188654275061354E-72</c:v>
                </c:pt>
                <c:pt idx="5266">
                  <c:v>1.3749833624334005E-72</c:v>
                </c:pt>
                <c:pt idx="5267">
                  <c:v>1.3324584631620612E-72</c:v>
                </c:pt>
                <c:pt idx="5268">
                  <c:v>1.2912487558468541E-72</c:v>
                </c:pt>
                <c:pt idx="5269">
                  <c:v>1.2513135647915947E-72</c:v>
                </c:pt>
                <c:pt idx="5270">
                  <c:v>1.2126134723006934E-72</c:v>
                </c:pt>
                <c:pt idx="5271">
                  <c:v>1.1751102797723489E-72</c:v>
                </c:pt>
                <c:pt idx="5272">
                  <c:v>1.1387669699946646E-72</c:v>
                </c:pt>
                <c:pt idx="5273">
                  <c:v>1.1035476706085525E-72</c:v>
                </c:pt>
                <c:pt idx="5274">
                  <c:v>1.0694176186996655E-72</c:v>
                </c:pt>
                <c:pt idx="5275">
                  <c:v>1.0363431264863518E-72</c:v>
                </c:pt>
                <c:pt idx="5276">
                  <c:v>1.0042915480684834E-72</c:v>
                </c:pt>
                <c:pt idx="5277">
                  <c:v>9.7323124720409647E-73</c:v>
                </c:pt>
                <c:pt idx="5278">
                  <c:v>9.4313156608374261E-73</c:v>
                </c:pt>
                <c:pt idx="5279">
                  <c:v>9.1396279506943989E-73</c:v>
                </c:pt>
                <c:pt idx="5280">
                  <c:v>8.8569614337025452E-73</c:v>
                </c:pt>
                <c:pt idx="5281">
                  <c:v>8.5830371062463685E-73</c:v>
                </c:pt>
                <c:pt idx="5282">
                  <c:v>8.3175845936142574E-73</c:v>
                </c:pt>
                <c:pt idx="5283">
                  <c:v>8.0603418831293825E-73</c:v>
                </c:pt>
                <c:pt idx="5284">
                  <c:v>7.811055065530354E-73</c:v>
                </c:pt>
                <c:pt idx="5285">
                  <c:v>7.5694780843540764E-73</c:v>
                </c:pt>
                <c:pt idx="5286">
                  <c:v>7.3353724930661881E-73</c:v>
                </c:pt>
                <c:pt idx="5287">
                  <c:v>7.1085072197051058E-73</c:v>
                </c:pt>
                <c:pt idx="5288">
                  <c:v>6.8886583388049781E-73</c:v>
                </c:pt>
                <c:pt idx="5289">
                  <c:v>6.6756088503705006E-73</c:v>
                </c:pt>
                <c:pt idx="5290">
                  <c:v>6.4691484656904898E-73</c:v>
                </c:pt>
                <c:pt idx="5291">
                  <c:v>6.2690733997728051E-73</c:v>
                </c:pt>
                <c:pt idx="5292">
                  <c:v>6.0751861702006843E-73</c:v>
                </c:pt>
                <c:pt idx="5293">
                  <c:v>5.8872954022098818E-73</c:v>
                </c:pt>
                <c:pt idx="5294">
                  <c:v>5.7052156397925965E-73</c:v>
                </c:pt>
                <c:pt idx="5295">
                  <c:v>5.5287671626460337E-73</c:v>
                </c:pt>
                <c:pt idx="5296">
                  <c:v>5.357775808779823E-73</c:v>
                </c:pt>
                <c:pt idx="5297">
                  <c:v>5.1920728026114001E-73</c:v>
                </c:pt>
                <c:pt idx="5298">
                  <c:v>5.0314945883779111E-73</c:v>
                </c:pt>
                <c:pt idx="5299">
                  <c:v>4.8758826686988295E-73</c:v>
                </c:pt>
                <c:pt idx="5300">
                  <c:v>4.7250834481336095E-73</c:v>
                </c:pt>
                <c:pt idx="5301">
                  <c:v>4.5789480815755958E-73</c:v>
                </c:pt>
                <c:pt idx="5302">
                  <c:v>4.4373323273361502E-73</c:v>
                </c:pt>
                <c:pt idx="5303">
                  <c:v>4.3000964047724696E-73</c:v>
                </c:pt>
                <c:pt idx="5304">
                  <c:v>4.1671048563172658E-73</c:v>
                </c:pt>
                <c:pt idx="5305">
                  <c:v>4.0382264137779832E-73</c:v>
                </c:pt>
                <c:pt idx="5306">
                  <c:v>3.9133338687679424E-73</c:v>
                </c:pt>
                <c:pt idx="5307">
                  <c:v>3.7923039471477896E-73</c:v>
                </c:pt>
                <c:pt idx="5308">
                  <c:v>3.6750171873478646E-73</c:v>
                </c:pt>
                <c:pt idx="5309">
                  <c:v>3.5613578224550201E-73</c:v>
                </c:pt>
                <c:pt idx="5310">
                  <c:v>3.4512136659461466E-73</c:v>
                </c:pt>
                <c:pt idx="5311">
                  <c:v>3.3444760009546996E-73</c:v>
                </c:pt>
                <c:pt idx="5312">
                  <c:v>3.2410394729634218E-73</c:v>
                </c:pt>
                <c:pt idx="5313">
                  <c:v>3.1408019858143679E-73</c:v>
                </c:pt>
                <c:pt idx="5314">
                  <c:v>3.0436646009360488E-73</c:v>
                </c:pt>
                <c:pt idx="5315">
                  <c:v>2.9495314396871973E-73</c:v>
                </c:pt>
                <c:pt idx="5316">
                  <c:v>2.8583095887199484E-73</c:v>
                </c:pt>
                <c:pt idx="5317">
                  <c:v>2.7699090082711804E-73</c:v>
                </c:pt>
                <c:pt idx="5318">
                  <c:v>2.6842424432889386E-73</c:v>
                </c:pt>
                <c:pt idx="5319">
                  <c:v>2.6012253373083235E-73</c:v>
                </c:pt>
                <c:pt idx="5320">
                  <c:v>2.5207757489909586E-73</c:v>
                </c:pt>
                <c:pt idx="5321">
                  <c:v>2.4428142712449557E-73</c:v>
                </c:pt>
                <c:pt idx="5322">
                  <c:v>2.367263952847397E-73</c:v>
                </c:pt>
                <c:pt idx="5323">
                  <c:v>2.294050222489773E-73</c:v>
                </c:pt>
                <c:pt idx="5324">
                  <c:v>2.2231008151732196E-73</c:v>
                </c:pt>
                <c:pt idx="5325">
                  <c:v>2.1543457008801417E-73</c:v>
                </c:pt>
                <c:pt idx="5326">
                  <c:v>2.0877170154512237E-73</c:v>
                </c:pt>
                <c:pt idx="5327">
                  <c:v>2.0231489936011806E-73</c:v>
                </c:pt>
                <c:pt idx="5328">
                  <c:v>1.9605779040052009E-73</c:v>
                </c:pt>
                <c:pt idx="5329">
                  <c:v>1.8999419863939442E-73</c:v>
                </c:pt>
                <c:pt idx="5330">
                  <c:v>1.8411813905931843E-73</c:v>
                </c:pt>
                <c:pt idx="5331">
                  <c:v>1.7842381174493233E-73</c:v>
                </c:pt>
                <c:pt idx="5332">
                  <c:v>1.7290559615822145E-73</c:v>
                </c:pt>
                <c:pt idx="5333">
                  <c:v>1.6755804559071997E-73</c:v>
                </c:pt>
                <c:pt idx="5334">
                  <c:v>1.6237588178749313E-73</c:v>
                </c:pt>
                <c:pt idx="5335">
                  <c:v>1.5735398973719554E-73</c:v>
                </c:pt>
                <c:pt idx="5336">
                  <c:v>1.5248741262335963E-73</c:v>
                </c:pt>
                <c:pt idx="5337">
                  <c:v>1.4777134693186378E-73</c:v>
                </c:pt>
                <c:pt idx="5338">
                  <c:v>1.4320113770958891E-73</c:v>
                </c:pt>
                <c:pt idx="5339">
                  <c:v>1.3877227396984239E-73</c:v>
                </c:pt>
                <c:pt idx="5340">
                  <c:v>1.3448038423979277E-73</c:v>
                </c:pt>
                <c:pt idx="5341">
                  <c:v>1.3032123224565714E-73</c:v>
                </c:pt>
                <c:pt idx="5342">
                  <c:v>1.2629071273133328E-73</c:v>
                </c:pt>
                <c:pt idx="5343">
                  <c:v>1.2238484740631505E-73</c:v>
                </c:pt>
                <c:pt idx="5344">
                  <c:v>1.1859978101898324E-73</c:v>
                </c:pt>
                <c:pt idx="5345">
                  <c:v>1.1493177755128676E-73</c:v>
                </c:pt>
                <c:pt idx="5346">
                  <c:v>1.1137721653114846E-73</c:v>
                </c:pt>
                <c:pt idx="5347">
                  <c:v>1.0793258945891767E-73</c:v>
                </c:pt>
                <c:pt idx="5348">
                  <c:v>1.0459449634431273E-73</c:v>
                </c:pt>
                <c:pt idx="5349">
                  <c:v>1.0135964235051406E-73</c:v>
                </c:pt>
                <c:pt idx="5350">
                  <c:v>9.8224834541998946E-74</c:v>
                </c:pt>
                <c:pt idx="5351">
                  <c:v>9.5186978733004684E-74</c:v>
                </c:pt>
                <c:pt idx="5352">
                  <c:v>9.2243076433418422E-74</c:v>
                </c:pt>
                <c:pt idx="5353">
                  <c:v>8.9390221889151479E-74</c:v>
                </c:pt>
                <c:pt idx="5354">
                  <c:v>8.6625599214046508E-74</c:v>
                </c:pt>
                <c:pt idx="5355">
                  <c:v>8.3946479610462828E-74</c:v>
                </c:pt>
                <c:pt idx="5356">
                  <c:v>8.1350218675859543E-74</c:v>
                </c:pt>
                <c:pt idx="5357">
                  <c:v>7.8834253792643135E-74</c:v>
                </c:pt>
                <c:pt idx="5358">
                  <c:v>7.639610159876469E-74</c:v>
                </c:pt>
                <c:pt idx="5359">
                  <c:v>7.4033355536544649E-74</c:v>
                </c:pt>
                <c:pt idx="5360">
                  <c:v>7.1743683477282846E-74</c:v>
                </c:pt>
                <c:pt idx="5361">
                  <c:v>6.9524825419377694E-74</c:v>
                </c:pt>
                <c:pt idx="5362">
                  <c:v>6.7374591257575563E-74</c:v>
                </c:pt>
                <c:pt idx="5363">
                  <c:v>6.5290858621270746E-74</c:v>
                </c:pt>
                <c:pt idx="5364">
                  <c:v>6.3271570779640002E-74</c:v>
                </c:pt>
                <c:pt idx="5365">
                  <c:v>6.1314734611541326E-74</c:v>
                </c:pt>
                <c:pt idx="5366">
                  <c:v>5.9418418638242657E-74</c:v>
                </c:pt>
                <c:pt idx="5367">
                  <c:v>5.7580751116957518E-74</c:v>
                </c:pt>
                <c:pt idx="5368">
                  <c:v>5.5799918193362574E-74</c:v>
                </c:pt>
                <c:pt idx="5369">
                  <c:v>5.40741621112525E-74</c:v>
                </c:pt>
                <c:pt idx="5370">
                  <c:v>5.2401779477550292E-74</c:v>
                </c:pt>
                <c:pt idx="5371">
                  <c:v>5.0781119580999937E-74</c:v>
                </c:pt>
                <c:pt idx="5372">
                  <c:v>4.9210582762833554E-74</c:v>
                </c:pt>
                <c:pt idx="5373">
                  <c:v>4.7688618837853411E-74</c:v>
                </c:pt>
                <c:pt idx="5374">
                  <c:v>4.6213725564324486E-74</c:v>
                </c:pt>
                <c:pt idx="5375">
                  <c:v>4.4784447161203873E-74</c:v>
                </c:pt>
                <c:pt idx="5376">
                  <c:v>4.3399372871227976E-74</c:v>
                </c:pt>
                <c:pt idx="5377">
                  <c:v>4.2057135568427405E-74</c:v>
                </c:pt>
                <c:pt idx="5378">
                  <c:v>4.0756410408726808E-74</c:v>
                </c:pt>
                <c:pt idx="5379">
                  <c:v>3.949591352226003E-74</c:v>
                </c:pt>
                <c:pt idx="5380">
                  <c:v>3.8274400746140901E-74</c:v>
                </c:pt>
                <c:pt idx="5381">
                  <c:v>3.7090666396425882E-74</c:v>
                </c:pt>
                <c:pt idx="5382">
                  <c:v>3.5943542078046171E-74</c:v>
                </c:pt>
                <c:pt idx="5383">
                  <c:v>3.4831895531561699E-74</c:v>
                </c:pt>
                <c:pt idx="5384">
                  <c:v>3.3754629515566613E-74</c:v>
                </c:pt>
                <c:pt idx="5385">
                  <c:v>3.2710680723669593E-74</c:v>
                </c:pt>
                <c:pt idx="5386">
                  <c:v>3.1699018734968894E-74</c:v>
                </c:pt>
                <c:pt idx="5387">
                  <c:v>3.0718644996977468E-74</c:v>
                </c:pt>
                <c:pt idx="5388">
                  <c:v>2.9768591840017465E-74</c:v>
                </c:pt>
                <c:pt idx="5389">
                  <c:v>2.8847921522083675E-74</c:v>
                </c:pt>
                <c:pt idx="5390">
                  <c:v>2.7955725303255156E-74</c:v>
                </c:pt>
                <c:pt idx="5391">
                  <c:v>2.7091122548737374E-74</c:v>
                </c:pt>
                <c:pt idx="5392">
                  <c:v>2.6253259859624732E-74</c:v>
                </c:pt>
                <c:pt idx="5393">
                  <c:v>2.5441310230577553E-74</c:v>
                </c:pt>
                <c:pt idx="5394">
                  <c:v>2.4654472233518801E-74</c:v>
                </c:pt>
                <c:pt idx="5395">
                  <c:v>2.3891969226600949E-74</c:v>
                </c:pt>
                <c:pt idx="5396">
                  <c:v>2.3153048587622342E-74</c:v>
                </c:pt>
                <c:pt idx="5397">
                  <c:v>2.2436980971159998E-74</c:v>
                </c:pt>
                <c:pt idx="5398">
                  <c:v>2.174305958867716E-74</c:v>
                </c:pt>
                <c:pt idx="5399">
                  <c:v>2.1070599510889122E-74</c:v>
                </c:pt>
                <c:pt idx="5400">
                  <c:v>2.0418936991714533E-74</c:v>
                </c:pt>
                <c:pt idx="5401">
                  <c:v>1.9787428813126107E-74</c:v>
                </c:pt>
                <c:pt idx="5402">
                  <c:v>1.9175451650269532E-74</c:v>
                </c:pt>
                <c:pt idx="5403">
                  <c:v>1.8582401456217512E-74</c:v>
                </c:pt>
                <c:pt idx="5404">
                  <c:v>1.8007692865746468E-74</c:v>
                </c:pt>
                <c:pt idx="5405">
                  <c:v>1.7450758617560979E-74</c:v>
                </c:pt>
                <c:pt idx="5406">
                  <c:v>1.6911048994379613E-74</c:v>
                </c:pt>
                <c:pt idx="5407">
                  <c:v>1.6388031280342721E-74</c:v>
                </c:pt>
                <c:pt idx="5408">
                  <c:v>1.5881189235201053E-74</c:v>
                </c:pt>
                <c:pt idx="5409">
                  <c:v>1.5390022584761882E-74</c:v>
                </c:pt>
                <c:pt idx="5410">
                  <c:v>1.4914046527101217E-74</c:v>
                </c:pt>
                <c:pt idx="5411">
                  <c:v>1.4452791254040995E-74</c:v>
                </c:pt>
                <c:pt idx="5412">
                  <c:v>1.4005801487430232E-74</c:v>
                </c:pt>
                <c:pt idx="5413">
                  <c:v>1.3572636029767713E-74</c:v>
                </c:pt>
                <c:pt idx="5414">
                  <c:v>1.315286732871888E-74</c:v>
                </c:pt>
                <c:pt idx="5415">
                  <c:v>1.2746081055107039E-74</c:v>
                </c:pt>
                <c:pt idx="5416">
                  <c:v>1.2351875693949814E-74</c:v>
                </c:pt>
                <c:pt idx="5417">
                  <c:v>1.1969862148151854E-74</c:v>
                </c:pt>
                <c:pt idx="5418">
                  <c:v>1.1599663354443775E-74</c:v>
                </c:pt>
                <c:pt idx="5419">
                  <c:v>1.1240913911209332E-74</c:v>
                </c:pt>
                <c:pt idx="5420">
                  <c:v>1.0893259717819572E-74</c:v>
                </c:pt>
                <c:pt idx="5421">
                  <c:v>1.0556357625115403E-74</c:v>
                </c:pt>
                <c:pt idx="5422">
                  <c:v>1.0229875096712001E-74</c:v>
                </c:pt>
                <c:pt idx="5423">
                  <c:v>9.9134898807659839E-75</c:v>
                </c:pt>
                <c:pt idx="5424">
                  <c:v>9.606889691901927E-75</c:v>
                </c:pt>
                <c:pt idx="5425">
                  <c:v>9.3097719029741941E-75</c:v>
                </c:pt>
                <c:pt idx="5426">
                  <c:v>9.0218432463594128E-75</c:v>
                </c:pt>
                <c:pt idx="5427">
                  <c:v>8.7428195244912967E-75</c:v>
                </c:pt>
                <c:pt idx="5428">
                  <c:v>8.4724253293439583E-75</c:v>
                </c:pt>
                <c:pt idx="5429">
                  <c:v>8.2103937705935546E-75</c:v>
                </c:pt>
                <c:pt idx="5430">
                  <c:v>7.9564662121870982E-75</c:v>
                </c:pt>
                <c:pt idx="5431">
                  <c:v>7.7103920170562766E-75</c:v>
                </c:pt>
                <c:pt idx="5432">
                  <c:v>7.4719282997300623E-75</c:v>
                </c:pt>
                <c:pt idx="5433">
                  <c:v>7.2408396865950815E-75</c:v>
                </c:pt>
                <c:pt idx="5434">
                  <c:v>7.0168980835727494E-75</c:v>
                </c:pt>
                <c:pt idx="5435">
                  <c:v>6.7998824509815059E-75</c:v>
                </c:pt>
                <c:pt idx="5436">
                  <c:v>6.5895785853600465E-75</c:v>
                </c:pt>
                <c:pt idx="5437">
                  <c:v>6.3857789080411626E-75</c:v>
                </c:pt>
                <c:pt idx="5438">
                  <c:v>6.1882822602614357E-75</c:v>
                </c:pt>
                <c:pt idx="5439">
                  <c:v>5.9968937046106428E-75</c:v>
                </c:pt>
                <c:pt idx="5440">
                  <c:v>5.8114243326191532E-75</c:v>
                </c:pt>
                <c:pt idx="5441">
                  <c:v>5.631691078297969E-75</c:v>
                </c:pt>
                <c:pt idx="5442">
                  <c:v>5.4575165374454372E-75</c:v>
                </c:pt>
                <c:pt idx="5443">
                  <c:v>5.288728792540795E-75</c:v>
                </c:pt>
                <c:pt idx="5444">
                  <c:v>5.1251612430556842E-75</c:v>
                </c:pt>
                <c:pt idx="5445">
                  <c:v>4.9666524410114139E-75</c:v>
                </c:pt>
                <c:pt idx="5446">
                  <c:v>4.8130459316235655E-75</c:v>
                </c:pt>
                <c:pt idx="5447">
                  <c:v>4.6641900988750045E-75</c:v>
                </c:pt>
                <c:pt idx="5448">
                  <c:v>4.5199380158634752E-75</c:v>
                </c:pt>
                <c:pt idx="5449">
                  <c:v>4.3801472997802252E-75</c:v>
                </c:pt>
                <c:pt idx="5450">
                  <c:v>4.244679971370662E-75</c:v>
                </c:pt>
                <c:pt idx="5451">
                  <c:v>4.1134023187434193E-75</c:v>
                </c:pt>
                <c:pt idx="5452">
                  <c:v>3.9861847653925699E-75</c:v>
                </c:pt>
                <c:pt idx="5453">
                  <c:v>3.8629017422981891E-75</c:v>
                </c:pt>
                <c:pt idx="5454">
                  <c:v>3.7434315639860335E-75</c:v>
                </c:pt>
                <c:pt idx="5455">
                  <c:v>3.6276563084180033E-75</c:v>
                </c:pt>
                <c:pt idx="5456">
                  <c:v>3.5154617005985313E-75</c:v>
                </c:pt>
                <c:pt idx="5457">
                  <c:v>3.4067369997806975E-75</c:v>
                </c:pt>
                <c:pt idx="5458">
                  <c:v>3.3013748901597995E-75</c:v>
                </c:pt>
                <c:pt idx="5459">
                  <c:v>3.199271374948975E-75</c:v>
                </c:pt>
                <c:pt idx="5460">
                  <c:v>3.1003256737292818E-75</c:v>
                </c:pt>
                <c:pt idx="5461">
                  <c:v>3.0044401229759698E-75</c:v>
                </c:pt>
                <c:pt idx="5462">
                  <c:v>2.9115200796598833E-75</c:v>
                </c:pt>
                <c:pt idx="5463">
                  <c:v>2.8214738278311341E-75</c:v>
                </c:pt>
                <c:pt idx="5464">
                  <c:v>2.734212488091873E-75</c:v>
                </c:pt>
                <c:pt idx="5465">
                  <c:v>2.6496499298680629E-75</c:v>
                </c:pt>
                <c:pt idx="5466">
                  <c:v>2.5677026863956472E-75</c:v>
                </c:pt>
                <c:pt idx="5467">
                  <c:v>2.4882898723348417E-75</c:v>
                </c:pt>
                <c:pt idx="5468">
                  <c:v>2.4113331039331745E-75</c:v>
                </c:pt>
                <c:pt idx="5469">
                  <c:v>2.3367564216576607E-75</c:v>
                </c:pt>
                <c:pt idx="5470">
                  <c:v>2.2644862152191007E-75</c:v>
                </c:pt>
                <c:pt idx="5471">
                  <c:v>2.1944511509161994E-75</c:v>
                </c:pt>
                <c:pt idx="5472">
                  <c:v>2.1265821012257723E-75</c:v>
                </c:pt>
                <c:pt idx="5473">
                  <c:v>2.060812076571209E-75</c:v>
                </c:pt>
                <c:pt idx="5474">
                  <c:v>1.9970761592011418E-75</c:v>
                </c:pt>
                <c:pt idx="5475">
                  <c:v>1.9353114391124572E-75</c:v>
                </c:pt>
                <c:pt idx="5476">
                  <c:v>1.8754569519562406E-75</c:v>
                </c:pt>
                <c:pt idx="5477">
                  <c:v>1.8174536188624818E-75</c:v>
                </c:pt>
                <c:pt idx="5478">
                  <c:v>1.7612441881274459E-75</c:v>
                </c:pt>
                <c:pt idx="5479">
                  <c:v>1.7067731787039804E-75</c:v>
                </c:pt>
                <c:pt idx="5480">
                  <c:v>1.6539868254385672E-75</c:v>
                </c:pt>
                <c:pt idx="5481">
                  <c:v>1.602833026003964E-75</c:v>
                </c:pt>
                <c:pt idx="5482">
                  <c:v>1.5532612894711184E-75</c:v>
                </c:pt>
                <c:pt idx="5483">
                  <c:v>1.5052226864731345E-75</c:v>
                </c:pt>
                <c:pt idx="5484">
                  <c:v>1.4586698009095841E-75</c:v>
                </c:pt>
                <c:pt idx="5485">
                  <c:v>1.4135566831449834E-75</c:v>
                </c:pt>
                <c:pt idx="5486">
                  <c:v>1.3698388046547068E-75</c:v>
                </c:pt>
                <c:pt idx="5487">
                  <c:v>1.3274730140731973E-75</c:v>
                </c:pt>
                <c:pt idx="5488">
                  <c:v>1.2864174946020896E-75</c:v>
                </c:pt>
                <c:pt idx="5489">
                  <c:v>1.2466317227350184E-75</c:v>
                </c:pt>
                <c:pt idx="5490">
                  <c:v>1.2080764282593511E-75</c:v>
                </c:pt>
                <c:pt idx="5491">
                  <c:v>1.1707135554949537E-75</c:v>
                </c:pt>
                <c:pt idx="5492">
                  <c:v>1.1345062257314082E-75</c:v>
                </c:pt>
                <c:pt idx="5493">
                  <c:v>1.0994187008274629E-75</c:v>
                </c:pt>
                <c:pt idx="5494">
                  <c:v>1.0654163479357657E-75</c:v>
                </c:pt>
                <c:pt idx="5495">
                  <c:v>1.0324656053189064E-75</c:v>
                </c:pt>
                <c:pt idx="5496">
                  <c:v>1.0005339492226703E-75</c:v>
                </c:pt>
                <c:pt idx="5497">
                  <c:v>9.6958986177353192E-76</c:v>
                </c:pt>
                <c:pt idx="5498">
                  <c:v>9.3960279986943438E-76</c:v>
                </c:pt>
                <c:pt idx="5499">
                  <c:v>9.1054316503227775E-76</c:v>
                </c:pt>
                <c:pt idx="5500">
                  <c:v>8.8238227419307709E-76</c:v>
                </c:pt>
                <c:pt idx="5501">
                  <c:v>8.5509233138065268E-76</c:v>
                </c:pt>
                <c:pt idx="5502">
                  <c:v>8.2864640028567311E-76</c:v>
                </c:pt>
                <c:pt idx="5503">
                  <c:v>8.0301837767359467E-76</c:v>
                </c:pt>
                <c:pt idx="5504">
                  <c:v>7.7818296761946885E-76</c:v>
                </c:pt>
                <c:pt idx="5505">
                  <c:v>7.5411565654010745E-76</c:v>
                </c:pt>
                <c:pt idx="5506">
                  <c:v>7.3079268899777645E-76</c:v>
                </c:pt>
                <c:pt idx="5507">
                  <c:v>7.0819104425286078E-76</c:v>
                </c:pt>
                <c:pt idx="5508">
                  <c:v>6.8628841354146601E-76</c:v>
                </c:pt>
                <c:pt idx="5509">
                  <c:v>6.6506317805549713E-76</c:v>
                </c:pt>
                <c:pt idx="5510">
                  <c:v>6.4449438760423706E-76</c:v>
                </c:pt>
                <c:pt idx="5511">
                  <c:v>6.2456173993547895E-76</c:v>
                </c:pt>
                <c:pt idx="5512">
                  <c:v>6.052455606964192E-76</c:v>
                </c:pt>
                <c:pt idx="5513">
                  <c:v>5.8652678401430192E-76</c:v>
                </c:pt>
                <c:pt idx="5514">
                  <c:v>5.6838693367748809E-76</c:v>
                </c:pt>
                <c:pt idx="5515">
                  <c:v>5.5080810489880186E-76</c:v>
                </c:pt>
                <c:pt idx="5516">
                  <c:v>5.3377294664264333E-76</c:v>
                </c:pt>
                <c:pt idx="5517">
                  <c:v>5.1726464449884643E-76</c:v>
                </c:pt>
                <c:pt idx="5518">
                  <c:v>5.0126690408619872E-76</c:v>
                </c:pt>
                <c:pt idx="5519">
                  <c:v>4.8576393496910574E-76</c:v>
                </c:pt>
                <c:pt idx="5520">
                  <c:v>4.7074043507188947E-76</c:v>
                </c:pt>
                <c:pt idx="5521">
                  <c:v>4.5618157557490389E-76</c:v>
                </c:pt>
                <c:pt idx="5522">
                  <c:v>4.4207298627791643E-76</c:v>
                </c:pt>
                <c:pt idx="5523">
                  <c:v>4.2840074141615917E-76</c:v>
                </c:pt>
                <c:pt idx="5524">
                  <c:v>4.1515134591493054E-76</c:v>
                </c:pt>
                <c:pt idx="5525">
                  <c:v>4.0231172206949455E-76</c:v>
                </c:pt>
                <c:pt idx="5526">
                  <c:v>3.8986919663674557E-76</c:v>
                </c:pt>
                <c:pt idx="5527">
                  <c:v>3.7781148832628309E-76</c:v>
                </c:pt>
                <c:pt idx="5528">
                  <c:v>3.6612669567818747E-76</c:v>
                </c:pt>
                <c:pt idx="5529">
                  <c:v>3.5480328531581853E-76</c:v>
                </c:pt>
                <c:pt idx="5530">
                  <c:v>3.438300805619226E-76</c:v>
                </c:pt>
                <c:pt idx="5531">
                  <c:v>3.3319625040671557E-76</c:v>
                </c:pt>
                <c:pt idx="5532">
                  <c:v>3.2289129881730516E-76</c:v>
                </c:pt>
                <c:pt idx="5533">
                  <c:v>3.1290505437760147E-76</c:v>
                </c:pt>
                <c:pt idx="5534">
                  <c:v>3.0322766024872758E-76</c:v>
                </c:pt>
                <c:pt idx="5535">
                  <c:v>2.9384956443997729E-76</c:v>
                </c:pt>
                <c:pt idx="5536">
                  <c:v>2.8476151038044798E-76</c:v>
                </c:pt>
                <c:pt idx="5537">
                  <c:v>2.7595452778260673E-76</c:v>
                </c:pt>
                <c:pt idx="5538">
                  <c:v>2.6741992378809996E-76</c:v>
                </c:pt>
                <c:pt idx="5539">
                  <c:v>2.5914927438757011E-76</c:v>
                </c:pt>
                <c:pt idx="5540">
                  <c:v>2.5113441610589686E-76</c:v>
                </c:pt>
                <c:pt idx="5541">
                  <c:v>2.4336743794437954E-76</c:v>
                </c:pt>
                <c:pt idx="5542">
                  <c:v>2.3584067357234828E-76</c:v>
                </c:pt>
                <c:pt idx="5543">
                  <c:v>2.2854669376011928E-76</c:v>
                </c:pt>
                <c:pt idx="5544">
                  <c:v>2.214782990460578E-76</c:v>
                </c:pt>
                <c:pt idx="5545">
                  <c:v>2.1462851263042838E-76</c:v>
                </c:pt>
                <c:pt idx="5546">
                  <c:v>2.0799057348895865E-76</c:v>
                </c:pt>
                <c:pt idx="5547">
                  <c:v>2.0155792969947671E-76</c:v>
                </c:pt>
                <c:pt idx="5548">
                  <c:v>1.9532423197484327E-76</c:v>
                </c:pt>
                <c:pt idx="5549">
                  <c:v>1.8928332739598743E-76</c:v>
                </c:pt>
                <c:pt idx="5550">
                  <c:v>1.8342925333867967E-76</c:v>
                </c:pt>
                <c:pt idx="5551">
                  <c:v>1.7775623158819128E-76</c:v>
                </c:pt>
                <c:pt idx="5552">
                  <c:v>1.7225866263597052E-76</c:v>
                </c:pt>
                <c:pt idx="5553">
                  <c:v>1.6693112015265915E-76</c:v>
                </c:pt>
                <c:pt idx="5554">
                  <c:v>1.6176834563211931E-76</c:v>
                </c:pt>
                <c:pt idx="5555">
                  <c:v>1.5676524320103507E-76</c:v>
                </c:pt>
                <c:pt idx="5556">
                  <c:v>1.5191687458908837E-76</c:v>
                </c:pt>
                <c:pt idx="5557">
                  <c:v>1.4721845425469334E-76</c:v>
                </c:pt>
                <c:pt idx="5558">
                  <c:v>1.426653446614372E-76</c:v>
                </c:pt>
                <c:pt idx="5559">
                  <c:v>1.3825305170067276E-76</c:v>
                </c:pt>
                <c:pt idx="5560">
                  <c:v>1.3397722025561707E-76</c:v>
                </c:pt>
                <c:pt idx="5561">
                  <c:v>1.298336299026828E-76</c:v>
                </c:pt>
                <c:pt idx="5562">
                  <c:v>1.2581819074575522E-76</c:v>
                </c:pt>
                <c:pt idx="5563">
                  <c:v>1.2192693937926509E-76</c:v>
                </c:pt>
                <c:pt idx="5564">
                  <c:v>1.1815603497618883E-76</c:v>
                </c:pt>
                <c:pt idx="5565">
                  <c:v>1.1450175549693284E-76</c:v>
                </c:pt>
                <c:pt idx="5566">
                  <c:v>1.1096049401556797E-76</c:v>
                </c:pt>
                <c:pt idx="5567">
                  <c:v>1.0752875515964824E-76</c:v>
                </c:pt>
                <c:pt idx="5568">
                  <c:v>1.0420315166009459E-76</c:v>
                </c:pt>
                <c:pt idx="5569">
                  <c:v>1.0098040100785731E-76</c:v>
                </c:pt>
                <c:pt idx="5570">
                  <c:v>9.7857322213915467E-77</c:v>
                </c:pt>
                <c:pt idx="5571">
                  <c:v>9.4830832669531912E-77</c:v>
                </c:pt>
                <c:pt idx="5572">
                  <c:v>9.1897945103569953E-77</c:v>
                </c:pt>
                <c:pt idx="5573">
                  <c:v>8.9055764633941407E-77</c:v>
                </c:pt>
                <c:pt idx="5574">
                  <c:v>8.6301485910244844E-77</c:v>
                </c:pt>
                <c:pt idx="5575">
                  <c:v>8.3632390344750073E-77</c:v>
                </c:pt>
                <c:pt idx="5576">
                  <c:v>8.1045843429059E-77</c:v>
                </c:pt>
                <c:pt idx="5577">
                  <c:v>7.8539292133718991E-77</c:v>
                </c:pt>
                <c:pt idx="5578">
                  <c:v>7.6110262388284178E-77</c:v>
                </c:pt>
                <c:pt idx="5579">
                  <c:v>7.3756356639311261E-77</c:v>
                </c:pt>
                <c:pt idx="5580">
                  <c:v>7.147525148385916E-77</c:v>
                </c:pt>
                <c:pt idx="5581">
                  <c:v>6.9264695376210791E-77</c:v>
                </c:pt>
                <c:pt idx="5582">
                  <c:v>6.7122506405489029E-77</c:v>
                </c:pt>
                <c:pt idx="5583">
                  <c:v>6.5046570142026421E-77</c:v>
                </c:pt>
                <c:pt idx="5584">
                  <c:v>6.3034837550340389E-77</c:v>
                </c:pt>
                <c:pt idx="5585">
                  <c:v>6.108532296663698E-77</c:v>
                </c:pt>
                <c:pt idx="5586">
                  <c:v>5.9196102138892623E-77</c:v>
                </c:pt>
                <c:pt idx="5587">
                  <c:v>5.7365310327524788E-77</c:v>
                </c:pt>
                <c:pt idx="5588">
                  <c:v>5.5591140464821975E-77</c:v>
                </c:pt>
                <c:pt idx="5589">
                  <c:v>5.3871841371297254E-77</c:v>
                </c:pt>
                <c:pt idx="5590">
                  <c:v>5.2205716027190083E-77</c:v>
                </c:pt>
                <c:pt idx="5591">
                  <c:v>5.0591119897449664E-77</c:v>
                </c:pt>
                <c:pt idx="5592">
                  <c:v>4.9026459308496962E-77</c:v>
                </c:pt>
                <c:pt idx="5593">
                  <c:v>4.7510189875219819E-77</c:v>
                </c:pt>
                <c:pt idx="5594">
                  <c:v>4.604081497658341E-77</c:v>
                </c:pt>
                <c:pt idx="5595">
                  <c:v>4.4616884278406574E-77</c:v>
                </c:pt>
                <c:pt idx="5596">
                  <c:v>4.3236992301836967E-77</c:v>
                </c:pt>
                <c:pt idx="5597">
                  <c:v>4.1899777036062901E-77</c:v>
                </c:pt>
                <c:pt idx="5598">
                  <c:v>4.0603918593968581E-77</c:v>
                </c:pt>
                <c:pt idx="5599">
                  <c:v>3.9348137909340642E-77</c:v>
                </c:pt>
                <c:pt idx="5600">
                  <c:v>3.8131195474380435E-77</c:v>
                </c:pt>
                <c:pt idx="5601">
                  <c:v>3.6951890116261323E-77</c:v>
                </c:pt>
                <c:pt idx="5602">
                  <c:v>3.5809057811513551E-77</c:v>
                </c:pt>
                <c:pt idx="5603">
                  <c:v>3.4701570537093102E-77</c:v>
                </c:pt>
                <c:pt idx="5604">
                  <c:v>3.3628335156968771E-77</c:v>
                </c:pt>
                <c:pt idx="5605">
                  <c:v>3.2588292343154576E-77</c:v>
                </c:pt>
                <c:pt idx="5606">
                  <c:v>3.1580415530111687E-77</c:v>
                </c:pt>
                <c:pt idx="5607">
                  <c:v>3.0603709901478971E-77</c:v>
                </c:pt>
                <c:pt idx="5608">
                  <c:v>2.9657211408155158E-77</c:v>
                </c:pt>
                <c:pt idx="5609">
                  <c:v>2.8739985816735989E-77</c:v>
                </c:pt>
                <c:pt idx="5610">
                  <c:v>2.785112778738975E-77</c:v>
                </c:pt>
                <c:pt idx="5611">
                  <c:v>2.6989759980251458E-77</c:v>
                </c:pt>
                <c:pt idx="5612">
                  <c:v>2.6155032189446347E-77</c:v>
                </c:pt>
                <c:pt idx="5613">
                  <c:v>2.5346120503907515E-77</c:v>
                </c:pt>
                <c:pt idx="5614">
                  <c:v>2.4562226494135376E-77</c:v>
                </c:pt>
                <c:pt idx="5615">
                  <c:v>2.3802576424120374E-77</c:v>
                </c:pt>
                <c:pt idx="5616">
                  <c:v>2.3066420487628302E-77</c:v>
                </c:pt>
                <c:pt idx="5617">
                  <c:v>2.2353032068112601E-77</c:v>
                </c:pt>
                <c:pt idx="5618">
                  <c:v>2.166170702151539E-77</c:v>
                </c:pt>
                <c:pt idx="5619">
                  <c:v>2.0991762981242944E-77</c:v>
                </c:pt>
                <c:pt idx="5620">
                  <c:v>2.0342538684649439E-77</c:v>
                </c:pt>
                <c:pt idx="5621">
                  <c:v>1.9713393320332952E-77</c:v>
                </c:pt>
                <c:pt idx="5622">
                  <c:v>1.9103705895635256E-77</c:v>
                </c:pt>
                <c:pt idx="5623">
                  <c:v>1.8512874623697532E-77</c:v>
                </c:pt>
                <c:pt idx="5624">
                  <c:v>1.7940316329462533E-77</c:v>
                </c:pt>
                <c:pt idx="5625">
                  <c:v>1.7385465874068289E-77</c:v>
                </c:pt>
                <c:pt idx="5626">
                  <c:v>1.6847775597023057E-77</c:v>
                </c:pt>
                <c:pt idx="5627">
                  <c:v>1.6326714775645855E-77</c:v>
                </c:pt>
                <c:pt idx="5628">
                  <c:v>1.582176910122193E-77</c:v>
                </c:pt>
                <c:pt idx="5629">
                  <c:v>1.5332440171355375E-77</c:v>
                </c:pt>
                <c:pt idx="5630">
                  <c:v>1.4858244998028888E-77</c:v>
                </c:pt>
                <c:pt idx="5631">
                  <c:v>1.4398715530871353E-77</c:v>
                </c:pt>
                <c:pt idx="5632">
                  <c:v>1.395339819517404E-77</c:v>
                </c:pt>
                <c:pt idx="5633">
                  <c:v>1.3521853444194645E-77</c:v>
                </c:pt>
                <c:pt idx="5634">
                  <c:v>1.3103655325303558E-77</c:v>
                </c:pt>
                <c:pt idx="5635">
                  <c:v>1.2698391059554031E-77</c:v>
                </c:pt>
                <c:pt idx="5636">
                  <c:v>1.2305660634249145E-77</c:v>
                </c:pt>
                <c:pt idx="5637">
                  <c:v>1.1925076408115564E-77</c:v>
                </c:pt>
                <c:pt idx="5638">
                  <c:v>1.1556262728682953E-77</c:v>
                </c:pt>
                <c:pt idx="5639">
                  <c:v>1.1198855561500463E-77</c:v>
                </c:pt>
                <c:pt idx="5640">
                  <c:v>1.0852502130820513E-77</c:v>
                </c:pt>
                <c:pt idx="5641">
                  <c:v>1.0516860571392196E-77</c:v>
                </c:pt>
                <c:pt idx="5642">
                  <c:v>1.0191599591028562E-77</c:v>
                </c:pt>
                <c:pt idx="5643">
                  <c:v>9.8763981436052888E-78</c:v>
                </c:pt>
                <c:pt idx="5644">
                  <c:v>9.5709451121757522E-78</c:v>
                </c:pt>
                <c:pt idx="5645">
                  <c:v>9.2749390018864413E-78</c:v>
                </c:pt>
                <c:pt idx="5646">
                  <c:v>8.9880876423870703E-78</c:v>
                </c:pt>
                <c:pt idx="5647">
                  <c:v>8.7101078994484338E-78</c:v>
                </c:pt>
                <c:pt idx="5648">
                  <c:v>8.4407253954952976E-78</c:v>
                </c:pt>
                <c:pt idx="5649">
                  <c:v>8.1796742387851316E-78</c:v>
                </c:pt>
                <c:pt idx="5650">
                  <c:v>7.9266967609625621E-78</c:v>
                </c:pt>
                <c:pt idx="5651">
                  <c:v>7.6815432627281339E-78</c:v>
                </c:pt>
                <c:pt idx="5652">
                  <c:v>7.4439717673774176E-78</c:v>
                </c:pt>
                <c:pt idx="5653">
                  <c:v>7.2137477819568297E-78</c:v>
                </c:pt>
                <c:pt idx="5654">
                  <c:v>6.9906440658119394E-78</c:v>
                </c:pt>
                <c:pt idx="5655">
                  <c:v>6.7744404062897878E-78</c:v>
                </c:pt>
                <c:pt idx="5656">
                  <c:v>6.5649234013804885E-78</c:v>
                </c:pt>
                <c:pt idx="5657">
                  <c:v>6.3618862490811006E-78</c:v>
                </c:pt>
                <c:pt idx="5658">
                  <c:v>6.1651285432721357E-78</c:v>
                </c:pt>
                <c:pt idx="5659">
                  <c:v>5.974456075909846E-78</c:v>
                </c:pt>
                <c:pt idx="5660">
                  <c:v>5.7896806453335456E-78</c:v>
                </c:pt>
                <c:pt idx="5661">
                  <c:v>5.6106198705032922E-78</c:v>
                </c:pt>
                <c:pt idx="5662">
                  <c:v>5.4370970109826763E-78</c:v>
                </c:pt>
                <c:pt idx="5663">
                  <c:v>5.2689407924875324E-78</c:v>
                </c:pt>
                <c:pt idx="5664">
                  <c:v>5.1059852378323494E-78</c:v>
                </c:pt>
                <c:pt idx="5665">
                  <c:v>4.9480695031028032E-78</c:v>
                </c:pt>
                <c:pt idx="5666">
                  <c:v>4.7950377188965962E-78</c:v>
                </c:pt>
                <c:pt idx="5667">
                  <c:v>4.646738836474268E-78</c:v>
                </c:pt>
                <c:pt idx="5668">
                  <c:v>4.5030264786668396E-78</c:v>
                </c:pt>
                <c:pt idx="5669">
                  <c:v>4.3637587953965377E-78</c:v>
                </c:pt>
                <c:pt idx="5670">
                  <c:v>4.2287983236639333E-78</c:v>
                </c:pt>
                <c:pt idx="5671">
                  <c:v>4.098011851866659E-78</c:v>
                </c:pt>
                <c:pt idx="5672">
                  <c:v>3.9712702883143436E-78</c:v>
                </c:pt>
                <c:pt idx="5673">
                  <c:v>3.8484485338089252E-78</c:v>
                </c:pt>
                <c:pt idx="5674">
                  <c:v>3.7294253581674532E-78</c:v>
                </c:pt>
                <c:pt idx="5675">
                  <c:v>3.6140832805619644E-78</c:v>
                </c:pt>
                <c:pt idx="5676">
                  <c:v>3.5023084535618766E-78</c:v>
                </c:pt>
                <c:pt idx="5677">
                  <c:v>3.3939905507610999E-78</c:v>
                </c:pt>
                <c:pt idx="5678">
                  <c:v>3.2890226578815139E-78</c:v>
                </c:pt>
                <c:pt idx="5679">
                  <c:v>3.1873011672448668E-78</c:v>
                </c:pt>
                <c:pt idx="5680">
                  <c:v>3.0887256755060014E-78</c:v>
                </c:pt>
                <c:pt idx="5681">
                  <c:v>2.9931988845526039E-78</c:v>
                </c:pt>
                <c:pt idx="5682">
                  <c:v>2.9006265054663635E-78</c:v>
                </c:pt>
                <c:pt idx="5683">
                  <c:v>2.8109171654562086E-78</c:v>
                </c:pt>
                <c:pt idx="5684">
                  <c:v>2.7239823176705233E-78</c:v>
                </c:pt>
                <c:pt idx="5685">
                  <c:v>2.6397361537963339E-78</c:v>
                </c:pt>
                <c:pt idx="5686">
                  <c:v>2.5580955193639744E-78</c:v>
                </c:pt>
                <c:pt idx="5687">
                  <c:v>2.4789798316695427E-78</c:v>
                </c:pt>
                <c:pt idx="5688">
                  <c:v>2.4023110002366565E-78</c:v>
                </c:pt>
                <c:pt idx="5689">
                  <c:v>2.3280133497381028E-78</c:v>
                </c:pt>
                <c:pt idx="5690">
                  <c:v>2.2560135453006572E-78</c:v>
                </c:pt>
                <c:pt idx="5691">
                  <c:v>2.1862405201210534E-78</c:v>
                </c:pt>
                <c:pt idx="5692">
                  <c:v>2.1186254053196269E-78</c:v>
                </c:pt>
                <c:pt idx="5693">
                  <c:v>2.0531014619640713E-78</c:v>
                </c:pt>
                <c:pt idx="5694">
                  <c:v>1.9896040151955016E-78</c:v>
                </c:pt>
                <c:pt idx="5695">
                  <c:v>1.9280703903912676E-78</c:v>
                </c:pt>
                <c:pt idx="5696">
                  <c:v>1.8684398513029528E-78</c:v>
                </c:pt>
                <c:pt idx="5697">
                  <c:v>1.8106535401067235E-78</c:v>
                </c:pt>
                <c:pt idx="5698">
                  <c:v>1.7546544193086392E-78</c:v>
                </c:pt>
                <c:pt idx="5699">
                  <c:v>1.7003872154459031E-78</c:v>
                </c:pt>
                <c:pt idx="5700">
                  <c:v>1.6477983645298161E-78</c:v>
                </c:pt>
                <c:pt idx="5701">
                  <c:v>1.5968359591760278E-78</c:v>
                </c:pt>
                <c:pt idx="5702">
                  <c:v>1.5474496973694583E-78</c:v>
                </c:pt>
                <c:pt idx="5703">
                  <c:v>1.499590832814485E-78</c:v>
                </c:pt>
                <c:pt idx="5704">
                  <c:v>1.4532121268200028E-78</c:v>
                </c:pt>
                <c:pt idx="5705">
                  <c:v>1.4082678016730122E-78</c:v>
                </c:pt>
                <c:pt idx="5706">
                  <c:v>1.3647134954542249E-78</c:v>
                </c:pt>
                <c:pt idx="5707">
                  <c:v>1.3225062182506864E-78</c:v>
                </c:pt>
                <c:pt idx="5708">
                  <c:v>1.2816043097234448E-78</c:v>
                </c:pt>
                <c:pt idx="5709">
                  <c:v>1.2419673979864163E-78</c:v>
                </c:pt>
                <c:pt idx="5710">
                  <c:v>1.2035563597581157E-78</c:v>
                </c:pt>
                <c:pt idx="5711">
                  <c:v>1.1663332817453973E-78</c:v>
                </c:pt>
                <c:pt idx="5712">
                  <c:v>1.1302614232210466E-78</c:v>
                </c:pt>
                <c:pt idx="5713">
                  <c:v>1.0953051797595618E-78</c:v>
                </c:pt>
                <c:pt idx="5714">
                  <c:v>1.0614300480938388E-78</c:v>
                </c:pt>
                <c:pt idx="5715">
                  <c:v>1.0286025920591119E-78</c:v>
                </c:pt>
                <c:pt idx="5716">
                  <c:v>9.9679040959015359E-79</c:v>
                </c:pt>
                <c:pt idx="5717">
                  <c:v>9.6596210073888082E-79</c:v>
                </c:pt>
                <c:pt idx="5718">
                  <c:v>9.3608723668153091E-79</c:v>
                </c:pt>
                <c:pt idx="5719">
                  <c:v>9.0713632968392241E-79</c:v>
                </c:pt>
                <c:pt idx="5720">
                  <c:v>8.7908080399605039E-79</c:v>
                </c:pt>
                <c:pt idx="5721">
                  <c:v>8.5189296764644696E-79</c:v>
                </c:pt>
                <c:pt idx="5722">
                  <c:v>8.2554598510913492E-79</c:v>
                </c:pt>
                <c:pt idx="5723">
                  <c:v>8.0001385081591446E-79</c:v>
                </c:pt>
                <c:pt idx="5724">
                  <c:v>7.7527136348762077E-79</c:v>
                </c:pt>
                <c:pt idx="5725">
                  <c:v>7.5129410125959696E-79</c:v>
                </c:pt>
                <c:pt idx="5726">
                  <c:v>7.2805839757613888E-79</c:v>
                </c:pt>
                <c:pt idx="5727">
                  <c:v>7.0554131783069024E-79</c:v>
                </c:pt>
                <c:pt idx="5728">
                  <c:v>6.8372063672848916E-79</c:v>
                </c:pt>
                <c:pt idx="5729">
                  <c:v>6.6257481634913658E-79</c:v>
                </c:pt>
                <c:pt idx="5730">
                  <c:v>6.4208298488793012E-79</c:v>
                </c:pt>
                <c:pt idx="5731">
                  <c:v>6.2222491605438943E-79</c:v>
                </c:pt>
                <c:pt idx="5732">
                  <c:v>6.0298100910812468E-79</c:v>
                </c:pt>
                <c:pt idx="5733">
                  <c:v>5.8433226951214098E-79</c:v>
                </c:pt>
                <c:pt idx="5734">
                  <c:v>5.6626029018431795E-79</c:v>
                </c:pt>
                <c:pt idx="5735">
                  <c:v>5.4874723332899014E-79</c:v>
                </c:pt>
                <c:pt idx="5736">
                  <c:v>5.317758128301832E-79</c:v>
                </c:pt>
                <c:pt idx="5737">
                  <c:v>5.1532927718953571E-79</c:v>
                </c:pt>
                <c:pt idx="5738">
                  <c:v>4.9939139299198816E-79</c:v>
                </c:pt>
                <c:pt idx="5739">
                  <c:v>4.8394642888246375E-79</c:v>
                </c:pt>
                <c:pt idx="5740">
                  <c:v>4.6897914003868354E-79</c:v>
                </c:pt>
                <c:pt idx="5741">
                  <c:v>4.5447475312362344E-79</c:v>
                </c:pt>
                <c:pt idx="5742">
                  <c:v>4.4041895170379516E-79</c:v>
                </c:pt>
                <c:pt idx="5743">
                  <c:v>4.2679786211822339E-79</c:v>
                </c:pt>
                <c:pt idx="5744">
                  <c:v>4.135980397846062E-79</c:v>
                </c:pt>
                <c:pt idx="5745">
                  <c:v>4.0080645592898702E-79</c:v>
                </c:pt>
                <c:pt idx="5746">
                  <c:v>3.8841048472572944E-79</c:v>
                </c:pt>
                <c:pt idx="5747">
                  <c:v>3.7639789083539498E-79</c:v>
                </c:pt>
                <c:pt idx="5748">
                  <c:v>3.6475681732787407E-79</c:v>
                </c:pt>
                <c:pt idx="5749">
                  <c:v>3.5347577397913795E-79</c:v>
                </c:pt>
                <c:pt idx="5750">
                  <c:v>3.4254362592993834E-79</c:v>
                </c:pt>
                <c:pt idx="5751">
                  <c:v>3.3194958269516756E-79</c:v>
                </c:pt>
                <c:pt idx="5752">
                  <c:v>3.2168318751327947E-79</c:v>
                </c:pt>
                <c:pt idx="5753">
                  <c:v>3.1173430702496305E-79</c:v>
                </c:pt>
                <c:pt idx="5754">
                  <c:v>3.0209312127112492E-79</c:v>
                </c:pt>
                <c:pt idx="5755">
                  <c:v>2.9275011400020614E-79</c:v>
                </c:pt>
                <c:pt idx="5756">
                  <c:v>2.8369606327518517E-79</c:v>
                </c:pt>
                <c:pt idx="5757">
                  <c:v>2.7492203237121023E-79</c:v>
                </c:pt>
                <c:pt idx="5758">
                  <c:v>2.6641936095462179E-79</c:v>
                </c:pt>
                <c:pt idx="5759">
                  <c:v>2.5817965653486838E-79</c:v>
                </c:pt>
                <c:pt idx="5760">
                  <c:v>2.5019478618079073E-79</c:v>
                </c:pt>
                <c:pt idx="5761">
                  <c:v>2.4245686849302833E-79</c:v>
                </c:pt>
                <c:pt idx="5762">
                  <c:v>2.3495826582480833E-79</c:v>
                </c:pt>
                <c:pt idx="5763">
                  <c:v>2.276915767432076E-79</c:v>
                </c:pt>
                <c:pt idx="5764">
                  <c:v>2.2064962872371724E-79</c:v>
                </c:pt>
                <c:pt idx="5765">
                  <c:v>2.1382547107055101E-79</c:v>
                </c:pt>
                <c:pt idx="5766">
                  <c:v>2.0721236805609879E-79</c:v>
                </c:pt>
                <c:pt idx="5767">
                  <c:v>2.0080379227249733E-79</c:v>
                </c:pt>
                <c:pt idx="5768">
                  <c:v>1.9459341818870755E-79</c:v>
                </c:pt>
                <c:pt idx="5769">
                  <c:v>1.8857511590707989E-79</c:v>
                </c:pt>
                <c:pt idx="5770">
                  <c:v>1.827429451127871E-79</c:v>
                </c:pt>
                <c:pt idx="5771">
                  <c:v>1.7709114921053263E-79</c:v>
                </c:pt>
                <c:pt idx="5772">
                  <c:v>1.7161414964256028E-79</c:v>
                </c:pt>
                <c:pt idx="5773">
                  <c:v>1.6630654038235013E-79</c:v>
                </c:pt>
                <c:pt idx="5774">
                  <c:v>1.6116308259868503E-79</c:v>
                </c:pt>
                <c:pt idx="5775">
                  <c:v>1.5617869948467227E-79</c:v>
                </c:pt>
                <c:pt idx="5776">
                  <c:v>1.5134847124673886E-79</c:v>
                </c:pt>
                <c:pt idx="5777">
                  <c:v>1.4666763024860294E-79</c:v>
                </c:pt>
                <c:pt idx="5778">
                  <c:v>1.4213155630538824E-79</c:v>
                </c:pt>
                <c:pt idx="5779">
                  <c:v>1.3773577212334313E-79</c:v>
                </c:pt>
                <c:pt idx="5780">
                  <c:v>1.3347593888053631E-79</c:v>
                </c:pt>
                <c:pt idx="5781">
                  <c:v>1.2934785194427188E-79</c:v>
                </c:pt>
                <c:pt idx="5782">
                  <c:v>1.2534743672095256E-79</c:v>
                </c:pt>
                <c:pt idx="5783">
                  <c:v>1.2147074463426029E-79</c:v>
                </c:pt>
                <c:pt idx="5784">
                  <c:v>1.1771394922777616E-79</c:v>
                </c:pt>
                <c:pt idx="5785">
                  <c:v>1.1407334238808053E-79</c:v>
                </c:pt>
                <c:pt idx="5786">
                  <c:v>1.1054533068471799E-79</c:v>
                </c:pt>
                <c:pt idx="5787">
                  <c:v>1.0712643182330866E-79</c:v>
                </c:pt>
                <c:pt idx="5788">
                  <c:v>1.0381327120838896E-79</c:v>
                </c:pt>
                <c:pt idx="5789">
                  <c:v>1.0060257861255409E-79</c:v>
                </c:pt>
                <c:pt idx="5790">
                  <c:v>9.7491184948586706E-80</c:v>
                </c:pt>
                <c:pt idx="5791">
                  <c:v>9.4476019141459143E-80</c:v>
                </c:pt>
                <c:pt idx="5792">
                  <c:v>9.155410509703471E-80</c:v>
                </c:pt>
                <c:pt idx="5793">
                  <c:v>8.872255876454765E-80</c:v>
                </c:pt>
                <c:pt idx="5794">
                  <c:v>8.5978585289932417E-80</c:v>
                </c:pt>
                <c:pt idx="5795">
                  <c:v>8.3319476257166214E-80</c:v>
                </c:pt>
                <c:pt idx="5796">
                  <c:v>8.0742607014979148E-80</c:v>
                </c:pt>
                <c:pt idx="5797">
                  <c:v>7.8245434086184876E-80</c:v>
                </c:pt>
                <c:pt idx="5798">
                  <c:v>7.5825492657168959E-80</c:v>
                </c:pt>
                <c:pt idx="5799">
                  <c:v>7.3480394145041262E-80</c:v>
                </c:pt>
                <c:pt idx="5800">
                  <c:v>7.1207823839967814E-80</c:v>
                </c:pt>
                <c:pt idx="5801">
                  <c:v>6.9005538620484014E-80</c:v>
                </c:pt>
                <c:pt idx="5802">
                  <c:v>6.6871364739423598E-80</c:v>
                </c:pt>
                <c:pt idx="5803">
                  <c:v>6.4803195678346167E-80</c:v>
                </c:pt>
                <c:pt idx="5804">
                  <c:v>6.279899006832113E-80</c:v>
                </c:pt>
                <c:pt idx="5805">
                  <c:v>6.08567696749987E-80</c:v>
                </c:pt>
                <c:pt idx="5806">
                  <c:v>5.8974617446024758E-80</c:v>
                </c:pt>
                <c:pt idx="5807">
                  <c:v>5.715067561881632E-80</c:v>
                </c:pt>
                <c:pt idx="5808">
                  <c:v>5.5383143886886216E-80</c:v>
                </c:pt>
                <c:pt idx="5809">
                  <c:v>5.3670277622853944E-80</c:v>
                </c:pt>
                <c:pt idx="5810">
                  <c:v>5.2010386156431032E-80</c:v>
                </c:pt>
                <c:pt idx="5811">
                  <c:v>5.0401831105663391E-80</c:v>
                </c:pt>
                <c:pt idx="5812">
                  <c:v>4.8843024759769727E-80</c:v>
                </c:pt>
                <c:pt idx="5813">
                  <c:v>4.733242851201659E-80</c:v>
                </c:pt>
                <c:pt idx="5814">
                  <c:v>4.5868551341039489E-80</c:v>
                </c:pt>
                <c:pt idx="5815">
                  <c:v>4.4449948339147215E-80</c:v>
                </c:pt>
                <c:pt idx="5816">
                  <c:v>4.307521928614142E-80</c:v>
                </c:pt>
                <c:pt idx="5817">
                  <c:v>4.1743007267232179E-80</c:v>
                </c:pt>
                <c:pt idx="5818">
                  <c:v>4.0451997333716545E-80</c:v>
                </c:pt>
                <c:pt idx="5819">
                  <c:v>3.9200915205060919E-80</c:v>
                </c:pt>
                <c:pt idx="5820">
                  <c:v>3.7988526011136924E-80</c:v>
                </c:pt>
                <c:pt idx="5821">
                  <c:v>3.6813633073356336E-80</c:v>
                </c:pt>
                <c:pt idx="5822">
                  <c:v>3.5675076723490864E-80</c:v>
                </c:pt>
                <c:pt idx="5823">
                  <c:v>3.4571733159044991E-80</c:v>
                </c:pt>
                <c:pt idx="5824">
                  <c:v>3.3502513333998624E-80</c:v>
                </c:pt>
                <c:pt idx="5825">
                  <c:v>3.2466361883885884E-80</c:v>
                </c:pt>
                <c:pt idx="5826">
                  <c:v>3.1462256084108606E-80</c:v>
                </c:pt>
                <c:pt idx="5827">
                  <c:v>3.0489204840449069E-80</c:v>
                </c:pt>
                <c:pt idx="5828">
                  <c:v>2.9546247710838729E-80</c:v>
                </c:pt>
                <c:pt idx="5829">
                  <c:v>2.8632453957344989E-80</c:v>
                </c:pt>
                <c:pt idx="5830">
                  <c:v>2.7746921627505439E-80</c:v>
                </c:pt>
                <c:pt idx="5831">
                  <c:v>2.6888776664056457E-80</c:v>
                </c:pt>
                <c:pt idx="5832">
                  <c:v>2.6057172042204954E-80</c:v>
                </c:pt>
                <c:pt idx="5833">
                  <c:v>2.525128693358175E-80</c:v>
                </c:pt>
                <c:pt idx="5834">
                  <c:v>2.4470325896044641E-80</c:v>
                </c:pt>
                <c:pt idx="5835">
                  <c:v>2.3713518088549719E-80</c:v>
                </c:pt>
                <c:pt idx="5836">
                  <c:v>2.2980116510294183E-80</c:v>
                </c:pt>
                <c:pt idx="5837">
                  <c:v>2.226939726339767E-80</c:v>
                </c:pt>
                <c:pt idx="5838">
                  <c:v>2.1580658838386761E-80</c:v>
                </c:pt>
                <c:pt idx="5839">
                  <c:v>2.0913221421771484E-80</c:v>
                </c:pt>
                <c:pt idx="5840">
                  <c:v>2.0266426225046088E-80</c:v>
                </c:pt>
                <c:pt idx="5841">
                  <c:v>1.9639634834433106E-80</c:v>
                </c:pt>
                <c:pt idx="5842">
                  <c:v>1.9032228580744267E-80</c:v>
                </c:pt>
                <c:pt idx="5843">
                  <c:v>1.8443607928729841E-80</c:v>
                </c:pt>
                <c:pt idx="5844">
                  <c:v>1.7873191885308587E-80</c:v>
                </c:pt>
                <c:pt idx="5845">
                  <c:v>1.7320417426107666E-80</c:v>
                </c:pt>
                <c:pt idx="5846">
                  <c:v>1.678473893973049E-80</c:v>
                </c:pt>
                <c:pt idx="5847">
                  <c:v>1.6265627689217203E-80</c:v>
                </c:pt>
                <c:pt idx="5848">
                  <c:v>1.5762571290160625E-80</c:v>
                </c:pt>
                <c:pt idx="5849">
                  <c:v>1.5275073204958265E-80</c:v>
                </c:pt>
                <c:pt idx="5850">
                  <c:v>1.4802652252712691E-80</c:v>
                </c:pt>
                <c:pt idx="5851">
                  <c:v>1.4344842134282025E-80</c:v>
                </c:pt>
                <c:pt idx="5852">
                  <c:v>1.3901190972028731E-80</c:v>
                </c:pt>
                <c:pt idx="5853">
                  <c:v>1.3471260863790582E-80</c:v>
                </c:pt>
                <c:pt idx="5854">
                  <c:v>1.3054627450658E-80</c:v>
                </c:pt>
                <c:pt idx="5855">
                  <c:v>1.2650879498114692E-80</c:v>
                </c:pt>
                <c:pt idx="5856">
                  <c:v>1.2259618490127597E-80</c:v>
                </c:pt>
                <c:pt idx="5857">
                  <c:v>1.1880458235799418E-80</c:v>
                </c:pt>
                <c:pt idx="5858">
                  <c:v>1.1513024488179259E-80</c:v>
                </c:pt>
                <c:pt idx="5859">
                  <c:v>1.1156954574866398E-80</c:v>
                </c:pt>
                <c:pt idx="5860">
                  <c:v>1.0811897040038473E-80</c:v>
                </c:pt>
                <c:pt idx="5861">
                  <c:v>1.0477511297547719E-80</c:v>
                </c:pt>
                <c:pt idx="5862">
                  <c:v>1.0153467294750761E-80</c:v>
                </c:pt>
                <c:pt idx="5863">
                  <c:v>9.8394451867307854E-81</c:v>
                </c:pt>
                <c:pt idx="5864">
                  <c:v>9.5351350205982416E-81</c:v>
                </c:pt>
                <c:pt idx="5865">
                  <c:v>9.2402364295552258E-81</c:v>
                </c:pt>
                <c:pt idx="5866">
                  <c:v>8.9544583364190415E-81</c:v>
                </c:pt>
                <c:pt idx="5867">
                  <c:v>8.6775186663190479E-81</c:v>
                </c:pt>
                <c:pt idx="5868">
                  <c:v>8.4091440682751908E-81</c:v>
                </c:pt>
                <c:pt idx="5869">
                  <c:v>8.1490696453900169E-81</c:v>
                </c:pt>
                <c:pt idx="5870">
                  <c:v>7.8970386933850858E-81</c:v>
                </c:pt>
                <c:pt idx="5871">
                  <c:v>7.6528024472215353E-81</c:v>
                </c:pt>
                <c:pt idx="5872">
                  <c:v>7.41611983556046E-81</c:v>
                </c:pt>
                <c:pt idx="5873">
                  <c:v>7.1867572428136938E-81</c:v>
                </c:pt>
                <c:pt idx="5874">
                  <c:v>6.9644882785572257E-81</c:v>
                </c:pt>
                <c:pt idx="5875">
                  <c:v>6.7490935540729496E-81</c:v>
                </c:pt>
                <c:pt idx="5876">
                  <c:v>6.5403604658035277E-81</c:v>
                </c:pt>
                <c:pt idx="5877">
                  <c:v>6.3380829855043664E-81</c:v>
                </c:pt>
                <c:pt idx="5878">
                  <c:v>6.1420614568838568E-81</c:v>
                </c:pt>
                <c:pt idx="5879">
                  <c:v>5.9521023985357743E-81</c:v>
                </c:pt>
                <c:pt idx="5880">
                  <c:v>5.768018312963819E-81</c:v>
                </c:pt>
                <c:pt idx="5881">
                  <c:v>5.5896275015141811E-81</c:v>
                </c:pt>
                <c:pt idx="5882">
                  <c:v>5.4167538850326658E-81</c:v>
                </c:pt>
                <c:pt idx="5883">
                  <c:v>5.2492268300643829E-81</c:v>
                </c:pt>
                <c:pt idx="5884">
                  <c:v>5.0868809804348658E-81</c:v>
                </c:pt>
                <c:pt idx="5885">
                  <c:v>4.9295560940340118E-81</c:v>
                </c:pt>
                <c:pt idx="5886">
                  <c:v>4.7770968846509938E-81</c:v>
                </c:pt>
                <c:pt idx="5887">
                  <c:v>4.629352868701949E-81</c:v>
                </c:pt>
                <c:pt idx="5888">
                  <c:v>4.4861782166940621E-81</c:v>
                </c:pt>
                <c:pt idx="5889">
                  <c:v>4.3474316092875584E-81</c:v>
                </c:pt>
                <c:pt idx="5890">
                  <c:v>4.2129760978065749E-81</c:v>
                </c:pt>
                <c:pt idx="5891">
                  <c:v>4.0826789690655261E-81</c:v>
                </c:pt>
                <c:pt idx="5892">
                  <c:v>3.9564116143760024E-81</c:v>
                </c:pt>
                <c:pt idx="5893">
                  <c:v>3.8340494026038244E-81</c:v>
                </c:pt>
                <c:pt idx="5894">
                  <c:v>3.7154715571538452E-81</c:v>
                </c:pt>
                <c:pt idx="5895">
                  <c:v>3.6005610367575326E-81</c:v>
                </c:pt>
                <c:pt idx="5896">
                  <c:v>3.4892044199492304E-81</c:v>
                </c:pt>
                <c:pt idx="5897">
                  <c:v>3.381291793113713E-81</c:v>
                </c:pt>
                <c:pt idx="5898">
                  <c:v>3.2767166419971976E-81</c:v>
                </c:pt>
                <c:pt idx="5899">
                  <c:v>3.175375746573616E-81</c:v>
                </c:pt>
                <c:pt idx="5900">
                  <c:v>3.077169079161495E-81</c:v>
                </c:pt>
                <c:pt idx="5901">
                  <c:v>2.9819997056932073E-81</c:v>
                </c:pt>
                <c:pt idx="5902">
                  <c:v>2.8897736900363842E-81</c:v>
                </c:pt>
                <c:pt idx="5903">
                  <c:v>2.8004000012753207E-81</c:v>
                </c:pt>
                <c:pt idx="5904">
                  <c:v>2.7137904238599037E-81</c:v>
                </c:pt>
                <c:pt idx="5905">
                  <c:v>2.6298594705326359E-81</c:v>
                </c:pt>
                <c:pt idx="5906">
                  <c:v>2.5485242979497782E-81</c:v>
                </c:pt>
                <c:pt idx="5907">
                  <c:v>2.4697046249109869E-81</c:v>
                </c:pt>
                <c:pt idx="5908">
                  <c:v>2.3933226531186647E-81</c:v>
                </c:pt>
                <c:pt idx="5909">
                  <c:v>2.3193029903879999E-81</c:v>
                </c:pt>
                <c:pt idx="5910">
                  <c:v>2.247572576231203E-81</c:v>
                </c:pt>
                <c:pt idx="5911">
                  <c:v>2.1780606097446149E-81</c:v>
                </c:pt>
                <c:pt idx="5912">
                  <c:v>2.1106984797241761E-81</c:v>
                </c:pt>
                <c:pt idx="5913">
                  <c:v>2.0454196969440919E-81</c:v>
                </c:pt>
                <c:pt idx="5914">
                  <c:v>1.9821598285292867E-81</c:v>
                </c:pt>
                <c:pt idx="5915">
                  <c:v>1.9208564343567729E-81</c:v>
                </c:pt>
                <c:pt idx="5916">
                  <c:v>1.8614490054253486E-81</c:v>
                </c:pt>
                <c:pt idx="5917">
                  <c:v>1.8038789041301907E-81</c:v>
                </c:pt>
                <c:pt idx="5918">
                  <c:v>1.7480893063855289E-81</c:v>
                </c:pt>
                <c:pt idx="5919">
                  <c:v>1.6940251455365393E-81</c:v>
                </c:pt>
                <c:pt idx="5920">
                  <c:v>1.6416330580064282E-81</c:v>
                </c:pt>
                <c:pt idx="5921">
                  <c:v>1.5908613306244955E-81</c:v>
                </c:pt>
                <c:pt idx="5922">
                  <c:v>1.5416598495827548E-81</c:v>
                </c:pt>
                <c:pt idx="5923">
                  <c:v>1.4939800509718886E-81</c:v>
                </c:pt>
                <c:pt idx="5924">
                  <c:v>1.447774872846331E-81</c:v>
                </c:pt>
                <c:pt idx="5925">
                  <c:v>1.4029987087723104E-81</c:v>
                </c:pt>
                <c:pt idx="5926">
                  <c:v>1.3596073628125165E-81</c:v>
                </c:pt>
                <c:pt idx="5927">
                  <c:v>1.3175580059025895E-81</c:v>
                </c:pt>
                <c:pt idx="5928">
                  <c:v>1.2768091335773665E-81</c:v>
                </c:pt>
                <c:pt idx="5929">
                  <c:v>1.2373205250039772E-81</c:v>
                </c:pt>
                <c:pt idx="5930">
                  <c:v>1.1990532032823274E-81</c:v>
                </c:pt>
                <c:pt idx="5931">
                  <c:v>1.161969396973375E-81</c:v>
                </c:pt>
                <c:pt idx="5932">
                  <c:v>1.1260325028169084E-81</c:v>
                </c:pt>
                <c:pt idx="5933">
                  <c:v>1.0912070496028736E-81</c:v>
                </c:pt>
                <c:pt idx="5934">
                  <c:v>1.057458663159584E-81</c:v>
                </c:pt>
                <c:pt idx="5935">
                  <c:v>1.0247540324250834E-81</c:v>
                </c:pt>
                <c:pt idx="5936">
                  <c:v>9.9306087656782663E-82</c:v>
                </c:pt>
                <c:pt idx="5937">
                  <c:v>9.6234791312395061E-82</c:v>
                </c:pt>
                <c:pt idx="5938">
                  <c:v>9.3258482712040969E-82</c:v>
                </c:pt>
                <c:pt idx="5939">
                  <c:v>9.0374224115258788E-82</c:v>
                </c:pt>
                <c:pt idx="5940">
                  <c:v>8.7579168638789659E-82</c:v>
                </c:pt>
                <c:pt idx="5941">
                  <c:v>8.4870557446553566E-82</c:v>
                </c:pt>
                <c:pt idx="5942">
                  <c:v>8.2245717026569834E-82</c:v>
                </c:pt>
                <c:pt idx="5943">
                  <c:v>7.9702056552117917E-82</c:v>
                </c:pt>
                <c:pt idx="5944">
                  <c:v>7.7237065324442914E-82</c:v>
                </c:pt>
                <c:pt idx="5945">
                  <c:v>7.4848310294621995E-82</c:v>
                </c:pt>
                <c:pt idx="5946">
                  <c:v>7.2533433662025589E-82</c:v>
                </c:pt>
                <c:pt idx="5947">
                  <c:v>7.0290150547077053E-82</c:v>
                </c:pt>
                <c:pt idx="5948">
                  <c:v>6.8116246735987228E-82</c:v>
                </c:pt>
                <c:pt idx="5949">
                  <c:v>6.6009576495219242E-82</c:v>
                </c:pt>
                <c:pt idx="5950">
                  <c:v>6.3968060453575912E-82</c:v>
                </c:pt>
                <c:pt idx="5951">
                  <c:v>6.1989683549760404E-82</c:v>
                </c:pt>
                <c:pt idx="5952">
                  <c:v>6.0072493043432769E-82</c:v>
                </c:pt>
                <c:pt idx="5953">
                  <c:v>5.821459658777898E-82</c:v>
                </c:pt>
                <c:pt idx="5954">
                  <c:v>5.6414160361673839E-82</c:v>
                </c:pt>
                <c:pt idx="5955">
                  <c:v>5.4669407259636628E-82</c:v>
                </c:pt>
                <c:pt idx="5956">
                  <c:v>5.2978615137742566E-82</c:v>
                </c:pt>
                <c:pt idx="5957">
                  <c:v>5.134011511380015E-82</c:v>
                </c:pt>
                <c:pt idx="5958">
                  <c:v>4.9752289920099218E-82</c:v>
                </c:pt>
                <c:pt idx="5959">
                  <c:v>4.8213572307090161E-82</c:v>
                </c:pt>
                <c:pt idx="5960">
                  <c:v>4.6722443496454875E-82</c:v>
                </c:pt>
                <c:pt idx="5961">
                  <c:v>4.5277431681998233E-82</c:v>
                </c:pt>
                <c:pt idx="5962">
                  <c:v>4.3877110576924886E-82</c:v>
                </c:pt>
                <c:pt idx="5963">
                  <c:v>4.2520098006025602E-82</c:v>
                </c:pt>
                <c:pt idx="5964">
                  <c:v>4.120505454141692E-82</c:v>
                </c:pt>
                <c:pt idx="5965">
                  <c:v>3.9930682180473456E-82</c:v>
                </c:pt>
                <c:pt idx="5966">
                  <c:v>3.8695723064635967E-82</c:v>
                </c:pt>
                <c:pt idx="5967">
                  <c:v>3.7498958237867339E-82</c:v>
                </c:pt>
                <c:pt idx="5968">
                  <c:v>3.6339206443473325E-82</c:v>
                </c:pt>
                <c:pt idx="5969">
                  <c:v>3.5215322958166547E-82</c:v>
                </c:pt>
                <c:pt idx="5970">
                  <c:v>3.4126198462179355E-82</c:v>
                </c:pt>
                <c:pt idx="5971">
                  <c:v>3.3070757944302184E-82</c:v>
                </c:pt>
                <c:pt idx="5972">
                  <c:v>3.2047959640824417E-82</c:v>
                </c:pt>
                <c:pt idx="5973">
                  <c:v>3.1056794007252757E-82</c:v>
                </c:pt>
                <c:pt idx="5974">
                  <c:v>3.0096282721856651E-82</c:v>
                </c:pt>
                <c:pt idx="5975">
                  <c:v>2.9165477720025548E-82</c:v>
                </c:pt>
                <c:pt idx="5976">
                  <c:v>2.8263460258483606E-82</c:v>
                </c:pt>
                <c:pt idx="5977">
                  <c:v>2.7389340008458645E-82</c:v>
                </c:pt>
                <c:pt idx="5978">
                  <c:v>2.6542254176884772E-82</c:v>
                </c:pt>
                <c:pt idx="5979">
                  <c:v>2.5721366654792317E-82</c:v>
                </c:pt>
                <c:pt idx="5980">
                  <c:v>2.4925867192035557E-82</c:v>
                </c:pt>
                <c:pt idx="5981">
                  <c:v>2.4154970597536993E-82</c:v>
                </c:pt>
                <c:pt idx="5982">
                  <c:v>2.340791596427683E-82</c:v>
                </c:pt>
                <c:pt idx="5983">
                  <c:v>2.2683965918240499E-82</c:v>
                </c:pt>
                <c:pt idx="5984">
                  <c:v>2.198240589060523E-82</c:v>
                </c:pt>
                <c:pt idx="5985">
                  <c:v>2.1302543412426242E-82</c:v>
                </c:pt>
                <c:pt idx="5986">
                  <c:v>2.0643707431143131E-82</c:v>
                </c:pt>
                <c:pt idx="5987">
                  <c:v>2.0005247648224778E-82</c:v>
                </c:pt>
                <c:pt idx="5988">
                  <c:v>1.9386533877293485E-82</c:v>
                </c:pt>
                <c:pt idx="5989">
                  <c:v>1.8786955422109443E-82</c:v>
                </c:pt>
                <c:pt idx="5990">
                  <c:v>1.8205920473784145E-82</c:v>
                </c:pt>
                <c:pt idx="5991">
                  <c:v>1.764285552664215E-82</c:v>
                </c:pt>
                <c:pt idx="5992">
                  <c:v>1.7097204812148561E-82</c:v>
                </c:pt>
                <c:pt idx="5993">
                  <c:v>1.6568429750338827E-82</c:v>
                </c:pt>
                <c:pt idx="5994">
                  <c:v>1.6056008418221858E-82</c:v>
                </c:pt>
                <c:pt idx="5995">
                  <c:v>1.5559435034616919E-82</c:v>
                </c:pt>
                <c:pt idx="5996">
                  <c:v>1.5078219460928053E-82</c:v>
                </c:pt>
                <c:pt idx="5997">
                  <c:v>1.4611886717358146E-82</c:v>
                </c:pt>
                <c:pt idx="5998">
                  <c:v>1.4159976514080669E-82</c:v>
                </c:pt>
                <c:pt idx="5999">
                  <c:v>1.3722042796919461E-82</c:v>
                </c:pt>
                <c:pt idx="6000">
                  <c:v>1.3297653307069737E-82</c:v>
                </c:pt>
                <c:pt idx="6001">
                  <c:v>1.288638915444169E-82</c:v>
                </c:pt>
                <c:pt idx="6002">
                  <c:v>1.2487844404202963E-82</c:v>
                </c:pt>
                <c:pt idx="6003">
                  <c:v>1.2101625676097727E-82</c:v>
                </c:pt>
                <c:pt idx="6004">
                  <c:v>1.1727351756168767E-82</c:v>
                </c:pt>
                <c:pt idx="6005">
                  <c:v>1.1364653220480269E-82</c:v>
                </c:pt>
                <c:pt idx="6006">
                  <c:v>1.1013172070483733E-82</c:v>
                </c:pt>
                <c:pt idx="6007">
                  <c:v>1.0672561379656181E-82</c:v>
                </c:pt>
                <c:pt idx="6008">
                  <c:v>1.0342484951070269E-82</c:v>
                </c:pt>
                <c:pt idx="6009">
                  <c:v>1.0022616985554783E-82</c:v>
                </c:pt>
                <c:pt idx="6010">
                  <c:v>9.7126417601152271E-83</c:v>
                </c:pt>
                <c:pt idx="6011">
                  <c:v>9.4122533163044084E-83</c:v>
                </c:pt>
                <c:pt idx="6012">
                  <c:v>9.1211551582267279E-83</c:v>
                </c:pt>
                <c:pt idx="6013">
                  <c:v>8.839059959885275E-83</c:v>
                </c:pt>
                <c:pt idx="6014">
                  <c:v>8.5656892815798337E-83</c:v>
                </c:pt>
                <c:pt idx="6015">
                  <c:v>8.300773295073548E-83</c:v>
                </c:pt>
                <c:pt idx="6016">
                  <c:v>8.0440505172632036E-83</c:v>
                </c:pt>
                <c:pt idx="6017">
                  <c:v>7.7952675520828171E-83</c:v>
                </c:pt>
                <c:pt idx="6018">
                  <c:v>7.5541788403919385E-83</c:v>
                </c:pt>
                <c:pt idx="6019">
                  <c:v>7.3205464175991683E-83</c:v>
                </c:pt>
                <c:pt idx="6020">
                  <c:v>7.0941396787797045E-83</c:v>
                </c:pt>
                <c:pt idx="6021">
                  <c:v>6.8747351510603649E-83</c:v>
                </c:pt>
                <c:pt idx="6022">
                  <c:v>6.6621162730411201E-83</c:v>
                </c:pt>
                <c:pt idx="6023">
                  <c:v>6.456073181040619E-83</c:v>
                </c:pt>
                <c:pt idx="6024">
                  <c:v>6.2564025019525283E-83</c:v>
                </c:pt>
                <c:pt idx="6025">
                  <c:v>6.0629071525063565E-83</c:v>
                </c:pt>
                <c:pt idx="6026">
                  <c:v>5.8753961447403662E-83</c:v>
                </c:pt>
                <c:pt idx="6027">
                  <c:v>5.6936843974852257E-83</c:v>
                </c:pt>
                <c:pt idx="6028">
                  <c:v>5.5175925536849209E-83</c:v>
                </c:pt>
                <c:pt idx="6029">
                  <c:v>5.3469468033610216E-83</c:v>
                </c:pt>
                <c:pt idx="6030">
                  <c:v>5.1815787120555877E-83</c:v>
                </c:pt>
                <c:pt idx="6031">
                  <c:v>5.0213250545811271E-83</c:v>
                </c:pt>
                <c:pt idx="6032">
                  <c:v>4.8660276539079915E-83</c:v>
                </c:pt>
                <c:pt idx="6033">
                  <c:v>4.7155332250389824E-83</c:v>
                </c:pt>
                <c:pt idx="6034">
                  <c:v>4.569693223709533E-83</c:v>
                </c:pt>
                <c:pt idx="6035">
                  <c:v>4.4283636997687788E-83</c:v>
                </c:pt>
                <c:pt idx="6036">
                  <c:v>4.2914051550951326E-83</c:v>
                </c:pt>
                <c:pt idx="6037">
                  <c:v>4.158682405904947E-83</c:v>
                </c:pt>
                <c:pt idx="6038">
                  <c:v>4.0300644493214847E-83</c:v>
                </c:pt>
                <c:pt idx="6039">
                  <c:v>3.9054243340687813E-83</c:v>
                </c:pt>
                <c:pt idx="6040">
                  <c:v>3.7846390351658235E-83</c:v>
                </c:pt>
                <c:pt idx="6041">
                  <c:v>3.6675893324960883E-83</c:v>
                </c:pt>
                <c:pt idx="6042">
                  <c:v>3.5541596931315692E-83</c:v>
                </c:pt>
                <c:pt idx="6043">
                  <c:v>3.4442381572978139E-83</c:v>
                </c:pt>
                <c:pt idx="6044">
                  <c:v>3.3377162278642446E-83</c:v>
                </c:pt>
                <c:pt idx="6045">
                  <c:v>3.2344887632532929E-83</c:v>
                </c:pt>
                <c:pt idx="6046">
                  <c:v>3.1344538736615541E-83</c:v>
                </c:pt>
                <c:pt idx="6047">
                  <c:v>3.0375128204896668E-83</c:v>
                </c:pt>
                <c:pt idx="6048">
                  <c:v>2.9435699188839273E-83</c:v>
                </c:pt>
                <c:pt idx="6049">
                  <c:v>2.8525324432906571E-83</c:v>
                </c:pt>
                <c:pt idx="6050">
                  <c:v>2.7643105359329016E-83</c:v>
                </c:pt>
                <c:pt idx="6051">
                  <c:v>2.6788171181164819E-83</c:v>
                </c:pt>
                <c:pt idx="6052">
                  <c:v>2.5959678042799588E-83</c:v>
                </c:pt>
                <c:pt idx="6053">
                  <c:v>2.5156808187027831E-83</c:v>
                </c:pt>
                <c:pt idx="6054">
                  <c:v>2.4378769147886706E-83</c:v>
                </c:pt>
                <c:pt idx="6055">
                  <c:v>2.36247929684684E-83</c:v>
                </c:pt>
                <c:pt idx="6056">
                  <c:v>2.2894135442902793E-83</c:v>
                </c:pt>
                <c:pt idx="6057">
                  <c:v>2.2186075381803787E-83</c:v>
                </c:pt>
                <c:pt idx="6058">
                  <c:v>2.1499913900426296E-83</c:v>
                </c:pt>
                <c:pt idx="6059">
                  <c:v>2.0834973728830308E-83</c:v>
                </c:pt>
                <c:pt idx="6060">
                  <c:v>2.0190598543394827E-83</c:v>
                </c:pt>
                <c:pt idx="6061">
                  <c:v>1.9566152318994247E-83</c:v>
                </c:pt>
                <c:pt idx="6062">
                  <c:v>1.8961018701216953E-83</c:v>
                </c:pt>
                <c:pt idx="6063">
                  <c:v>1.8374600397999433E-83</c:v>
                </c:pt>
                <c:pt idx="6064">
                  <c:v>1.7806318590070368E-83</c:v>
                </c:pt>
                <c:pt idx="6065">
                  <c:v>1.7255612359636167E-83</c:v>
                </c:pt>
                <c:pt idx="6066">
                  <c:v>1.6721938136728107E-83</c:v>
                </c:pt>
                <c:pt idx="6067">
                  <c:v>1.6204769162677797E-83</c:v>
                </c:pt>
                <c:pt idx="6068">
                  <c:v>1.5703594970185745E-83</c:v>
                </c:pt>
                <c:pt idx="6069">
                  <c:v>1.5217920879465679E-83</c:v>
                </c:pt>
                <c:pt idx="6070">
                  <c:v>1.4747267509978629E-83</c:v>
                </c:pt>
                <c:pt idx="6071">
                  <c:v>1.4291170307260868E-83</c:v>
                </c:pt>
                <c:pt idx="6072">
                  <c:v>1.384917908439273E-83</c:v>
                </c:pt>
                <c:pt idx="6073">
                  <c:v>1.3420857577642469E-83</c:v>
                </c:pt>
                <c:pt idx="6074">
                  <c:v>1.3005783015857085E-83</c:v>
                </c:pt>
                <c:pt idx="6075">
                  <c:v>1.2603545703170681E-83</c:v>
                </c:pt>
                <c:pt idx="6076">
                  <c:v>1.221374861461499E-83</c:v>
                </c:pt>
                <c:pt idx="6077">
                  <c:v>1.1836007004242117E-83</c:v>
                </c:pt>
                <c:pt idx="6078">
                  <c:v>1.1469948025361787E-83</c:v>
                </c:pt>
                <c:pt idx="6079">
                  <c:v>1.1115210362527243E-83</c:v>
                </c:pt>
                <c:pt idx="6080">
                  <c:v>1.0771443874902784E-83</c:v>
                </c:pt>
                <c:pt idx="6081">
                  <c:v>1.0438309250657671E-83</c:v>
                </c:pt>
                <c:pt idx="6082">
                  <c:v>1.0115477672055193E-83</c:v>
                </c:pt>
                <c:pt idx="6083">
                  <c:v>9.802630490890788E-84</c:v>
                </c:pt>
                <c:pt idx="6084">
                  <c:v>9.4994589139766322E-84</c:v>
                </c:pt>
                <c:pt idx="6085">
                  <c:v>9.2056636983505744E-84</c:v>
                </c:pt>
                <c:pt idx="6086">
                  <c:v>8.9209548559063126E-84</c:v>
                </c:pt>
                <c:pt idx="6087">
                  <c:v>8.6450513671689216E-84</c:v>
                </c:pt>
                <c:pt idx="6088">
                  <c:v>8.3776809039122137E-84</c:v>
                </c:pt>
                <c:pt idx="6089">
                  <c:v>8.1185795603615598E-84</c:v>
                </c:pt>
                <c:pt idx="6090">
                  <c:v>7.8674915927083192E-84</c:v>
                </c:pt>
                <c:pt idx="6091">
                  <c:v>7.6241691666784291E-84</c:v>
                </c:pt>
                <c:pt idx="6092">
                  <c:v>7.3883721129114846E-84</c:v>
                </c:pt>
                <c:pt idx="6093">
                  <c:v>7.1598676899018195E-84</c:v>
                </c:pt>
                <c:pt idx="6094">
                  <c:v>6.9384303542746635E-84</c:v>
                </c:pt>
                <c:pt idx="6095">
                  <c:v>6.7238415381639795E-84</c:v>
                </c:pt>
                <c:pt idx="6096">
                  <c:v>6.5158894334775353E-84</c:v>
                </c:pt>
                <c:pt idx="6097">
                  <c:v>6.3143687828340323E-84</c:v>
                </c:pt>
                <c:pt idx="6098">
                  <c:v>6.1190806769642331E-84</c:v>
                </c:pt>
                <c:pt idx="6099">
                  <c:v>5.9298323583806877E-84</c:v>
                </c:pt>
                <c:pt idx="6100">
                  <c:v>5.7464370311168228E-84</c:v>
                </c:pt>
                <c:pt idx="6101">
                  <c:v>5.5687136763521038E-84</c:v>
                </c:pt>
                <c:pt idx="6102">
                  <c:v>5.3964868737393832E-84</c:v>
                </c:pt>
                <c:pt idx="6103">
                  <c:v>5.2295866282566037E-84</c:v>
                </c:pt>
                <c:pt idx="6104">
                  <c:v>5.0678482024158847E-84</c:v>
                </c:pt>
                <c:pt idx="6105">
                  <c:v>4.911111953659697E-84</c:v>
                </c:pt>
                <c:pt idx="6106">
                  <c:v>4.7592231767874854E-84</c:v>
                </c:pt>
                <c:pt idx="6107">
                  <c:v>4.6120319512555955E-84</c:v>
                </c:pt>
                <c:pt idx="6108">
                  <c:v>4.4693929931984999E-84</c:v>
                </c:pt>
                <c:pt idx="6109">
                  <c:v>4.3311655120286447E-84</c:v>
                </c:pt>
                <c:pt idx="6110">
                  <c:v>4.1972130714693695E-84</c:v>
                </c:pt>
                <c:pt idx="6111">
                  <c:v>4.067403454887024E-84</c:v>
                </c:pt>
                <c:pt idx="6112">
                  <c:v>3.9416085347879873E-84</c:v>
                </c:pt>
                <c:pt idx="6113">
                  <c:v>3.8197041463505754E-84</c:v>
                </c:pt>
                <c:pt idx="6114">
                  <c:v>3.7015699648705443E-84</c:v>
                </c:pt>
                <c:pt idx="6115">
                  <c:v>3.5870893869940547E-84</c:v>
                </c:pt>
                <c:pt idx="6116">
                  <c:v>3.4761494156266081E-84</c:v>
                </c:pt>
                <c:pt idx="6117">
                  <c:v>3.3686405483993692E-84</c:v>
                </c:pt>
                <c:pt idx="6118">
                  <c:v>3.2644566695860929E-84</c:v>
                </c:pt>
                <c:pt idx="6119">
                  <c:v>3.1634949453627566E-84</c:v>
                </c:pt>
                <c:pt idx="6120">
                  <c:v>3.0656557223056423E-84</c:v>
                </c:pt>
                <c:pt idx="6121">
                  <c:v>2.9708424290299931E-84</c:v>
                </c:pt>
                <c:pt idx="6122">
                  <c:v>2.8789614808694089E-84</c:v>
                </c:pt>
                <c:pt idx="6123">
                  <c:v>2.7899221875041645E-84</c:v>
                </c:pt>
                <c:pt idx="6124">
                  <c:v>2.7036366634463198E-84</c:v>
                </c:pt>
                <c:pt idx="6125">
                  <c:v>2.6200197412925265E-84</c:v>
                </c:pt>
                <c:pt idx="6126">
                  <c:v>2.5389888876608832E-84</c:v>
                </c:pt>
                <c:pt idx="6127">
                  <c:v>2.4604641217265151E-84</c:v>
                </c:pt>
                <c:pt idx="6128">
                  <c:v>2.3843679362774112E-84</c:v>
                </c:pt>
                <c:pt idx="6129">
                  <c:v>2.3106252212117745E-84</c:v>
                </c:pt>
                <c:pt idx="6130">
                  <c:v>2.2391631894007486E-84</c:v>
                </c:pt>
                <c:pt idx="6131">
                  <c:v>2.1699113048450291E-84</c:v>
                </c:pt>
                <c:pt idx="6132">
                  <c:v>2.1028012130524363E-84</c:v>
                </c:pt>
                <c:pt idx="6133">
                  <c:v>2.0377666735693914E-84</c:v>
                </c:pt>
                <c:pt idx="6134">
                  <c:v>1.9747434945989979E-84</c:v>
                </c:pt>
                <c:pt idx="6135">
                  <c:v>1.9136694696406615E-84</c:v>
                </c:pt>
                <c:pt idx="6136">
                  <c:v>1.8544843160901394E-84</c:v>
                </c:pt>
                <c:pt idx="6137">
                  <c:v>1.7971296157376604E-84</c:v>
                </c:pt>
                <c:pt idx="6138">
                  <c:v>1.7415487571071484E-84</c:v>
                </c:pt>
                <c:pt idx="6139">
                  <c:v>1.6876868795779729E-84</c:v>
                </c:pt>
                <c:pt idx="6140">
                  <c:v>1.6354908192353488E-84</c:v>
                </c:pt>
                <c:pt idx="6141">
                  <c:v>1.5849090563957069E-84</c:v>
                </c:pt>
                <c:pt idx="6142">
                  <c:v>1.5358916647537877E-84</c:v>
                </c:pt>
                <c:pt idx="6143">
                  <c:v>1.4883902621043067E-84</c:v>
                </c:pt>
                <c:pt idx="6144">
                  <c:v>1.4423579625859326E-84</c:v>
                </c:pt>
                <c:pt idx="6145">
                  <c:v>1.3977493304031512E-84</c:v>
                </c:pt>
                <c:pt idx="6146">
                  <c:v>1.3545203349797234E-84</c:v>
                </c:pt>
                <c:pt idx="6147">
                  <c:v>1.3126283074979846E-84</c:v>
                </c:pt>
                <c:pt idx="6148">
                  <c:v>1.2720318987834649E-84</c:v>
                </c:pt>
                <c:pt idx="6149">
                  <c:v>1.2326910384912234E-84</c:v>
                </c:pt>
                <c:pt idx="6150">
                  <c:v>1.1945668955548675E-84</c:v>
                </c:pt>
                <c:pt idx="6151">
                  <c:v>1.1576218398587755E-84</c:v>
                </c:pt>
                <c:pt idx="6152">
                  <c:v>1.1218194050953648E-84</c:v>
                </c:pt>
                <c:pt idx="6153">
                  <c:v>1.087124252771598E-84</c:v>
                </c:pt>
                <c:pt idx="6154">
                  <c:v>1.0535021373281602E-84</c:v>
                </c:pt>
                <c:pt idx="6155">
                  <c:v>1.0209198723379169E-84</c:v>
                </c:pt>
                <c:pt idx="6156">
                  <c:v>9.8934529774931513E-85</c:v>
                </c:pt>
                <c:pt idx="6157">
                  <c:v>9.5874724814316896E-85</c:v>
                </c:pt>
                <c:pt idx="6158">
                  <c:v>9.2909552197117281E-85</c:v>
                </c:pt>
                <c:pt idx="6159">
                  <c:v>9.0036085174552466E-85</c:v>
                </c:pt>
                <c:pt idx="6160">
                  <c:v>8.7251487515091249E-85</c:v>
                </c:pt>
                <c:pt idx="6161">
                  <c:v>8.4553010704954445E-85</c:v>
                </c:pt>
                <c:pt idx="6162">
                  <c:v>8.1937991235225533E-85</c:v>
                </c:pt>
                <c:pt idx="6163">
                  <c:v>7.9403847972863314E-85</c:v>
                </c:pt>
                <c:pt idx="6164">
                  <c:v>7.6948079612999758E-85</c:v>
                </c:pt>
                <c:pt idx="6165">
                  <c:v>7.4568262210066349E-85</c:v>
                </c:pt>
                <c:pt idx="6166">
                  <c:v>7.2262046785243232E-85</c:v>
                </c:pt>
                <c:pt idx="6167">
                  <c:v>7.002715700792629E-85</c:v>
                </c:pt>
                <c:pt idx="6168">
                  <c:v>6.7861386948899908E-85</c:v>
                </c:pt>
                <c:pt idx="6169">
                  <c:v>6.5762598902977138E-85</c:v>
                </c:pt>
                <c:pt idx="6170">
                  <c:v>6.3728721279020755E-85</c:v>
                </c:pt>
                <c:pt idx="6171">
                  <c:v>6.1757746555164427E-85</c:v>
                </c:pt>
                <c:pt idx="6172">
                  <c:v>5.9847729297328107E-85</c:v>
                </c:pt>
                <c:pt idx="6173">
                  <c:v>5.7996784238995982E-85</c:v>
                </c:pt>
                <c:pt idx="6174">
                  <c:v>5.6203084420359547E-85</c:v>
                </c:pt>
                <c:pt idx="6175">
                  <c:v>5.4464859385052621E-85</c:v>
                </c:pt>
                <c:pt idx="6176">
                  <c:v>5.2780393432622438E-85</c:v>
                </c:pt>
                <c:pt idx="6177">
                  <c:v>5.114802392507457E-85</c:v>
                </c:pt>
                <c:pt idx="6178">
                  <c:v>4.9566139645769142E-85</c:v>
                </c:pt>
                <c:pt idx="6179">
                  <c:v>4.803317920908781E-85</c:v>
                </c:pt>
                <c:pt idx="6180">
                  <c:v>4.6547629519285097E-85</c:v>
                </c:pt>
                <c:pt idx="6181">
                  <c:v>4.510802427699032E-85</c:v>
                </c:pt>
                <c:pt idx="6182">
                  <c:v>4.3712942531919866E-85</c:v>
                </c:pt>
                <c:pt idx="6183">
                  <c:v>4.2361007280330869E-85</c:v>
                </c:pt>
                <c:pt idx="6184">
                  <c:v>4.1050884105865333E-85</c:v>
                </c:pt>
                <c:pt idx="6185">
                  <c:v>3.9781279862429009E-85</c:v>
                </c:pt>
                <c:pt idx="6186">
                  <c:v>3.8550941397794174E-85</c:v>
                </c:pt>
                <c:pt idx="6187">
                  <c:v>3.7358654316695441E-85</c:v>
                </c:pt>
                <c:pt idx="6188">
                  <c:v>3.6203241782163192E-85</c:v>
                </c:pt>
                <c:pt idx="6189">
                  <c:v>3.5083563353940026E-85</c:v>
                </c:pt>
                <c:pt idx="6190">
                  <c:v>3.3998513862821629E-85</c:v>
                </c:pt>
                <c:pt idx="6191">
                  <c:v>3.2947022319801779E-85</c:v>
                </c:pt>
                <c:pt idx="6192">
                  <c:v>3.1928050858969463E-85</c:v>
                </c:pt>
                <c:pt idx="6193">
                  <c:v>3.0940593713085323E-85</c:v>
                </c:pt>
                <c:pt idx="6194">
                  <c:v>2.9983676220850487E-85</c:v>
                </c:pt>
                <c:pt idx="6195">
                  <c:v>2.9056353864877806E-85</c:v>
                </c:pt>
                <c:pt idx="6196">
                  <c:v>2.8157711339407848E-85</c:v>
                </c:pt>
                <c:pt idx="6197">
                  <c:v>2.7286861646870787E-85</c:v>
                </c:pt>
                <c:pt idx="6198">
                  <c:v>2.6442945222375588E-85</c:v>
                </c:pt>
                <c:pt idx="6199">
                  <c:v>2.5625129085293033E-85</c:v>
                </c:pt>
                <c:pt idx="6200">
                  <c:v>2.4832606017059912E-85</c:v>
                </c:pt>
                <c:pt idx="6201">
                  <c:v>2.4064593764422626E-85</c:v>
                </c:pt>
                <c:pt idx="6202">
                  <c:v>2.3320334267328945E-85</c:v>
                </c:pt>
                <c:pt idx="6203">
                  <c:v>2.259909291067932E-85</c:v>
                </c:pt>
                <c:pt idx="6204">
                  <c:v>2.190015779924013E-85</c:v>
                </c:pt>
                <c:pt idx="6205">
                  <c:v>2.1222839054968122E-85</c:v>
                </c:pt>
                <c:pt idx="6206">
                  <c:v>2.0566468136074128E-85</c:v>
                </c:pt>
                <c:pt idx="6207">
                  <c:v>1.9930397177146185E-85</c:v>
                </c:pt>
                <c:pt idx="6208">
                  <c:v>1.9313998349675296E-85</c:v>
                </c:pt>
                <c:pt idx="6209">
                  <c:v>1.8716663242367184E-85</c:v>
                </c:pt>
                <c:pt idx="6210">
                  <c:v>1.813780226061106E-85</c:v>
                </c:pt>
                <c:pt idx="6211">
                  <c:v>1.7576844044526961E-85</c:v>
                </c:pt>
                <c:pt idx="6212">
                  <c:v>1.7033234905011217E-85</c:v>
                </c:pt>
                <c:pt idx="6213">
                  <c:v>1.650643827721875E-85</c:v>
                </c:pt>
                <c:pt idx="6214">
                  <c:v>1.5995934190955175E-85</c:v>
                </c:pt>
                <c:pt idx="6215">
                  <c:v>1.5501218757441204E-85</c:v>
                </c:pt>
                <c:pt idx="6216">
                  <c:v>1.5021803671954953E-85</c:v>
                </c:pt>
                <c:pt idx="6217">
                  <c:v>1.4557215731856083E-85</c:v>
                </c:pt>
                <c:pt idx="6218">
                  <c:v>1.4106996369512113E-85</c:v>
                </c:pt>
                <c:pt idx="6219">
                  <c:v>1.367070119967643E-85</c:v>
                </c:pt>
                <c:pt idx="6220">
                  <c:v>1.3247899580858314E-85</c:v>
                </c:pt>
                <c:pt idx="6221">
                  <c:v>1.2838174190265011E-85</c:v>
                </c:pt>
                <c:pt idx="6222">
                  <c:v>1.244112061188407E-85</c:v>
                </c:pt>
                <c:pt idx="6223">
                  <c:v>1.2056346937309096E-85</c:v>
                </c:pt>
                <c:pt idx="6224">
                  <c:v>1.1683473378910845E-85</c:v>
                </c:pt>
                <c:pt idx="6225">
                  <c:v>1.1322131894968296E-85</c:v>
                </c:pt>
                <c:pt idx="6226">
                  <c:v>1.097196582640046E-85</c:v>
                </c:pt>
                <c:pt idx="6227">
                  <c:v>1.0632629544723495E-85</c:v>
                </c:pt>
                <c:pt idx="6228">
                  <c:v>1.0303788110904956E-85</c:v>
                </c:pt>
                <c:pt idx="6229">
                  <c:v>9.9851169447657364E-86</c:v>
                </c:pt>
                <c:pt idx="6230">
                  <c:v>9.6763015046009821E-86</c:v>
                </c:pt>
                <c:pt idx="6231">
                  <c:v>9.3770369767206825E-86</c:v>
                </c:pt>
                <c:pt idx="6232">
                  <c:v>9.0870279745807513E-86</c:v>
                </c:pt>
                <c:pt idx="6233">
                  <c:v>8.8059882472265186E-86</c:v>
                </c:pt>
                <c:pt idx="6234">
                  <c:v>8.5336403967515579E-86</c:v>
                </c:pt>
                <c:pt idx="6235">
                  <c:v>8.2697156044926481E-86</c:v>
                </c:pt>
                <c:pt idx="6236">
                  <c:v>8.0139533656965446E-86</c:v>
                </c:pt>
                <c:pt idx="6237">
                  <c:v>7.7661012323892524E-86</c:v>
                </c:pt>
                <c:pt idx="6238">
                  <c:v>7.5259145642001141E-86</c:v>
                </c:pt>
                <c:pt idx="6239">
                  <c:v>7.2931562868922082E-86</c:v>
                </c:pt>
                <c:pt idx="6240">
                  <c:v>7.0675966583587041E-86</c:v>
                </c:pt>
                <c:pt idx="6241">
                  <c:v>6.8490130418595277E-86</c:v>
                </c:pt>
                <c:pt idx="6242">
                  <c:v>6.6371896862679991E-86</c:v>
                </c:pt>
                <c:pt idx="6243">
                  <c:v>6.4319175131170759E-86</c:v>
                </c:pt>
                <c:pt idx="6244">
                  <c:v>6.2329939102288471E-86</c:v>
                </c:pt>
                <c:pt idx="6245">
                  <c:v>6.040222531728482E-86</c:v>
                </c:pt>
                <c:pt idx="6246">
                  <c:v>5.8534131042431799E-86</c:v>
                </c:pt>
                <c:pt idx="6247">
                  <c:v>5.6723812390932221E-86</c:v>
                </c:pt>
                <c:pt idx="6248">
                  <c:v>5.4969482502940265E-86</c:v>
                </c:pt>
                <c:pt idx="6249">
                  <c:v>5.3269409781844832E-86</c:v>
                </c:pt>
                <c:pt idx="6250">
                  <c:v>5.1621916185116769E-86</c:v>
                </c:pt>
                <c:pt idx="6251">
                  <c:v>5.0025375568015308E-86</c:v>
                </c:pt>
                <c:pt idx="6252">
                  <c:v>4.8478212078505229E-86</c:v>
                </c:pt>
                <c:pt idx="6253">
                  <c:v>4.6978898601836831E-86</c:v>
                </c:pt>
                <c:pt idx="6254">
                  <c:v>4.5525955253210267E-86</c:v>
                </c:pt>
                <c:pt idx="6255">
                  <c:v>4.4117947917072016E-86</c:v>
                </c:pt>
                <c:pt idx="6256">
                  <c:v>4.2753486831586787E-86</c:v>
                </c:pt>
                <c:pt idx="6257">
                  <c:v>4.1431225216874744E-86</c:v>
                </c:pt>
                <c:pt idx="6258">
                  <c:v>4.0149857945698365E-86</c:v>
                </c:pt>
                <c:pt idx="6259">
                  <c:v>3.8908120255232994E-86</c:v>
                </c:pt>
                <c:pt idx="6260">
                  <c:v>3.7704786498696321E-86</c:v>
                </c:pt>
                <c:pt idx="6261">
                  <c:v>3.6538668935596965E-86</c:v>
                </c:pt>
                <c:pt idx="6262">
                  <c:v>3.540861655936661E-86</c:v>
                </c:pt>
                <c:pt idx="6263">
                  <c:v>3.4313513961282526E-86</c:v>
                </c:pt>
                <c:pt idx="6264">
                  <c:v>3.3252280229503526E-86</c:v>
                </c:pt>
                <c:pt idx="6265">
                  <c:v>3.2223867882172875E-86</c:v>
                </c:pt>
                <c:pt idx="6266">
                  <c:v>3.122726183350332E-86</c:v>
                </c:pt>
                <c:pt idx="6267">
                  <c:v>3.0261478391848196E-86</c:v>
                </c:pt>
                <c:pt idx="6268">
                  <c:v>2.9325564288759298E-86</c:v>
                </c:pt>
                <c:pt idx="6269">
                  <c:v>2.8418595738065233E-86</c:v>
                </c:pt>
                <c:pt idx="6270">
                  <c:v>2.7539677524062774E-86</c:v>
                </c:pt>
                <c:pt idx="6271">
                  <c:v>2.668794211789591E-86</c:v>
                </c:pt>
                <c:pt idx="6272">
                  <c:v>2.5862548821271328E-86</c:v>
                </c:pt>
                <c:pt idx="6273">
                  <c:v>2.506268293665634E-86</c:v>
                </c:pt>
                <c:pt idx="6274">
                  <c:v>2.4287554963133353E-86</c:v>
                </c:pt>
                <c:pt idx="6275">
                  <c:v>2.353639981713538E-86</c:v>
                </c:pt>
                <c:pt idx="6276">
                  <c:v>2.2808476077271772E-86</c:v>
                </c:pt>
                <c:pt idx="6277">
                  <c:v>2.2103065252516636E-86</c:v>
                </c:pt>
                <c:pt idx="6278">
                  <c:v>2.1419471073030121E-86</c:v>
                </c:pt>
                <c:pt idx="6279">
                  <c:v>2.0757018802906676E-86</c:v>
                </c:pt>
                <c:pt idx="6280">
                  <c:v>2.0115054574187602E-86</c:v>
                </c:pt>
                <c:pt idx="6281">
                  <c:v>1.9492944741461904E-86</c:v>
                </c:pt>
                <c:pt idx="6282">
                  <c:v>1.8890075256433789E-86</c:v>
                </c:pt>
                <c:pt idx="6283">
                  <c:v>1.8305851061832991E-86</c:v>
                </c:pt>
                <c:pt idx="6284">
                  <c:v>1.7739695504064207E-86</c:v>
                </c:pt>
                <c:pt idx="6285">
                  <c:v>1.7191049764032748E-86</c:v>
                </c:pt>
                <c:pt idx="6286">
                  <c:v>1.6659372305557218E-86</c:v>
                </c:pt>
                <c:pt idx="6287">
                  <c:v>1.6144138340861705E-86</c:v>
                </c:pt>
                <c:pt idx="6288">
                  <c:v>1.5644839312580014E-86</c:v>
                </c:pt>
                <c:pt idx="6289">
                  <c:v>1.5160982391790131E-86</c:v>
                </c:pt>
                <c:pt idx="6290">
                  <c:v>1.4692089991576758E-86</c:v>
                </c:pt>
                <c:pt idx="6291">
                  <c:v>1.4237699295625689E-86</c:v>
                </c:pt>
                <c:pt idx="6292">
                  <c:v>1.3797361801410453E-86</c:v>
                </c:pt>
                <c:pt idx="6293">
                  <c:v>1.3370642877498311E-86</c:v>
                </c:pt>
                <c:pt idx="6294">
                  <c:v>1.2957121334552218E-86</c:v>
                </c:pt>
                <c:pt idx="6295">
                  <c:v>1.2556389009600501E-86</c:v>
                </c:pt>
                <c:pt idx="6296">
                  <c:v>1.2168050363160424E-86</c:v>
                </c:pt>
                <c:pt idx="6297">
                  <c:v>1.1791722088827154E-86</c:v>
                </c:pt>
                <c:pt idx="6298">
                  <c:v>1.1427032734931903E-86</c:v>
                </c:pt>
                <c:pt idx="6299">
                  <c:v>1.107362233790478E-86</c:v>
                </c:pt>
                <c:pt idx="6300">
                  <c:v>1.0731142066976671E-86</c:v>
                </c:pt>
                <c:pt idx="6301">
                  <c:v>1.0399253879866539E-86</c:v>
                </c:pt>
                <c:pt idx="6302">
                  <c:v>1.007763018912211E-86</c:v>
                </c:pt>
                <c:pt idx="6303">
                  <c:v>9.7659535387752933E-87</c:v>
                </c:pt>
                <c:pt idx="6304">
                  <c:v>9.4639162910008751E-87</c:v>
                </c:pt>
                <c:pt idx="6305">
                  <c:v>9.1712203224659582E-87</c:v>
                </c:pt>
                <c:pt idx="6306">
                  <c:v>8.8875767300679335E-87</c:v>
                </c:pt>
                <c:pt idx="6307">
                  <c:v>8.6127055457772164E-87</c:v>
                </c:pt>
                <c:pt idx="6308">
                  <c:v>8.3463354602950939E-87</c:v>
                </c:pt>
                <c:pt idx="6309">
                  <c:v>8.0882035552621466E-87</c:v>
                </c:pt>
                <c:pt idx="6310">
                  <c:v>7.8380550437451835E-87</c:v>
                </c:pt>
                <c:pt idx="6311">
                  <c:v>7.5956430187526828E-87</c:v>
                </c:pt>
                <c:pt idx="6312">
                  <c:v>7.3607282095279514E-87</c:v>
                </c:pt>
                <c:pt idx="6313">
                  <c:v>7.1330787453772009E-87</c:v>
                </c:pt>
                <c:pt idx="6314">
                  <c:v>6.9124699268062431E-87</c:v>
                </c:pt>
                <c:pt idx="6315">
                  <c:v>6.6986840037292472E-87</c:v>
                </c:pt>
                <c:pt idx="6316">
                  <c:v>6.4915099605428377E-87</c:v>
                </c:pt>
                <c:pt idx="6317">
                  <c:v>6.290743307845172E-87</c:v>
                </c:pt>
                <c:pt idx="6318">
                  <c:v>6.0961858805941755E-87</c:v>
                </c:pt>
                <c:pt idx="6319">
                  <c:v>5.9076456425126001E-87</c:v>
                </c:pt>
                <c:pt idx="6320">
                  <c:v>5.7249364965387999E-87</c:v>
                </c:pt>
                <c:pt idx="6321">
                  <c:v>5.5478781011417291E-87</c:v>
                </c:pt>
                <c:pt idx="6322">
                  <c:v>5.3762956923168087E-87</c:v>
                </c:pt>
                <c:pt idx="6323">
                  <c:v>5.2100199110854698E-87</c:v>
                </c:pt>
                <c:pt idx="6324">
                  <c:v>5.0488866363320337E-87</c:v>
                </c:pt>
                <c:pt idx="6325">
                  <c:v>4.8927368228082791E-87</c:v>
                </c:pt>
                <c:pt idx="6326">
                  <c:v>4.7414163441496344E-87</c:v>
                </c:pt>
                <c:pt idx="6327">
                  <c:v>4.5947758407464298E-87</c:v>
                </c:pt>
                <c:pt idx="6328">
                  <c:v>4.4526705723187979E-87</c:v>
                </c:pt>
                <c:pt idx="6329">
                  <c:v>4.3149602750530622E-87</c:v>
                </c:pt>
                <c:pt idx="6330">
                  <c:v>4.1815090231544779E-87</c:v>
                </c:pt>
                <c:pt idx="6331">
                  <c:v>4.0521850946838193E-87</c:v>
                </c:pt>
                <c:pt idx="6332">
                  <c:v>3.9268608415414874E-87</c:v>
                </c:pt>
                <c:pt idx="6333">
                  <c:v>3.8054125634738995E-87</c:v>
                </c:pt>
                <c:pt idx="6334">
                  <c:v>3.6877203859765078E-87</c:v>
                </c:pt>
                <c:pt idx="6335">
                  <c:v>3.5736681419719104E-87</c:v>
                </c:pt>
                <c:pt idx="6336">
                  <c:v>3.4631432571489674E-87</c:v>
                </c:pt>
                <c:pt idx="6337">
                  <c:v>3.3560366388465372E-87</c:v>
                </c:pt>
                <c:pt idx="6338">
                  <c:v>3.2522425683748039E-87</c:v>
                </c:pt>
                <c:pt idx="6339">
                  <c:v>3.1516585966667999E-87</c:v>
                </c:pt>
                <c:pt idx="6340">
                  <c:v>3.0541854431562621E-87</c:v>
                </c:pt>
                <c:pt idx="6341">
                  <c:v>2.9597268977843097E-87</c:v>
                </c:pt>
                <c:pt idx="6342">
                  <c:v>2.8681897260354871E-87</c:v>
                </c:pt>
                <c:pt idx="6343">
                  <c:v>2.7794835769116167E-87</c:v>
                </c:pt>
                <c:pt idx="6344">
                  <c:v>2.6935208937522246E-87</c:v>
                </c:pt>
                <c:pt idx="6345">
                  <c:v>2.6102168278110548E-87</c:v>
                </c:pt>
                <c:pt idx="6346">
                  <c:v>2.5294891545085374E-87</c:v>
                </c:pt>
                <c:pt idx="6347">
                  <c:v>2.4512581922713928E-87</c:v>
                </c:pt>
                <c:pt idx="6348">
                  <c:v>2.3754467238838776E-87</c:v>
                </c:pt>
                <c:pt idx="6349">
                  <c:v>2.301979920271992E-87</c:v>
                </c:pt>
                <c:pt idx="6350">
                  <c:v>2.2307852666428985E-87</c:v>
                </c:pt>
                <c:pt idx="6351">
                  <c:v>2.1617924909106849E-87</c:v>
                </c:pt>
                <c:pt idx="6352">
                  <c:v>2.0949334943343044E-87</c:v>
                </c:pt>
                <c:pt idx="6353">
                  <c:v>2.0301422843017855E-87</c:v>
                </c:pt>
                <c:pt idx="6354">
                  <c:v>1.9673549091923465E-87</c:v>
                </c:pt>
                <c:pt idx="6355">
                  <c:v>1.9065093952536776E-87</c:v>
                </c:pt>
                <c:pt idx="6356">
                  <c:v>1.8475456854314219E-87</c:v>
                </c:pt>
                <c:pt idx="6357">
                  <c:v>1.7904055800899841E-87</c:v>
                </c:pt>
                <c:pt idx="6358">
                  <c:v>1.7350326795674948E-87</c:v>
                </c:pt>
                <c:pt idx="6359">
                  <c:v>1.6813723285066305E-87</c:v>
                </c:pt>
                <c:pt idx="6360">
                  <c:v>1.6293715619076638E-87</c:v>
                </c:pt>
                <c:pt idx="6361">
                  <c:v>1.5789790528499385E-87</c:v>
                </c:pt>
                <c:pt idx="6362">
                  <c:v>1.5301450618297376E-87</c:v>
                </c:pt>
                <c:pt idx="6363">
                  <c:v>1.482821387665687E-87</c:v>
                </c:pt>
                <c:pt idx="6364">
                  <c:v>1.4369613199218716E-87</c:v>
                </c:pt>
                <c:pt idx="6365">
                  <c:v>1.3925195928028294E-87</c:v>
                </c:pt>
                <c:pt idx="6366">
                  <c:v>1.3494523404744417E-87</c:v>
                </c:pt>
                <c:pt idx="6367">
                  <c:v>1.3077170537662521E-87</c:v>
                </c:pt>
                <c:pt idx="6368">
                  <c:v>1.2672725382134564E-87</c:v>
                </c:pt>
                <c:pt idx="6369">
                  <c:v>1.2280788733959856E-87</c:v>
                </c:pt>
                <c:pt idx="6370">
                  <c:v>1.1900973735355072E-87</c:v>
                </c:pt>
                <c:pt idx="6371">
                  <c:v>1.1532905493110512E-87</c:v>
                </c:pt>
                <c:pt idx="6372">
                  <c:v>1.1176220708552187E-87</c:v>
                </c:pt>
                <c:pt idx="6373">
                  <c:v>1.0830567318955181E-87</c:v>
                </c:pt>
                <c:pt idx="6374">
                  <c:v>1.0495604150037023E-87</c:v>
                </c:pt>
                <c:pt idx="6375">
                  <c:v>1.0171000579211344E-87</c:v>
                </c:pt>
                <c:pt idx="6376">
                  <c:v>9.8564362092440975E-88</c:v>
                </c:pt>
                <c:pt idx="6377">
                  <c:v>9.5516005520106162E-88</c:v>
                </c:pt>
                <c:pt idx="6378">
                  <c:v>9.2561927220314131E-88</c:v>
                </c:pt>
                <c:pt idx="6379">
                  <c:v>8.9699211394837701E-88</c:v>
                </c:pt>
                <c:pt idx="6380">
                  <c:v>8.6925032424024578E-88</c:v>
                </c:pt>
                <c:pt idx="6381">
                  <c:v>8.4236652077774894E-88</c:v>
                </c:pt>
                <c:pt idx="6382">
                  <c:v>8.1631416812802195E-88</c:v>
                </c:pt>
                <c:pt idx="6383">
                  <c:v>7.9106755153482535E-88</c:v>
                </c:pt>
                <c:pt idx="6384">
                  <c:v>7.6660175153684689E-88</c:v>
                </c:pt>
                <c:pt idx="6385">
                  <c:v>7.428926193713392E-88</c:v>
                </c:pt>
                <c:pt idx="6386">
                  <c:v>7.1991675313812893E-88</c:v>
                </c:pt>
                <c:pt idx="6387">
                  <c:v>6.9765147470103699E-88</c:v>
                </c:pt>
                <c:pt idx="6388">
                  <c:v>6.7607480730367166E-88</c:v>
                </c:pt>
                <c:pt idx="6389">
                  <c:v>6.5516545387731602E-88</c:v>
                </c:pt>
                <c:pt idx="6390">
                  <c:v>6.3490277601999115E-88</c:v>
                </c:pt>
                <c:pt idx="6391">
                  <c:v>6.152667736253604E-88</c:v>
                </c:pt>
                <c:pt idx="6392">
                  <c:v>5.9623806514185127E-88</c:v>
                </c:pt>
                <c:pt idx="6393">
                  <c:v>5.7779786844230679E-88</c:v>
                </c:pt>
                <c:pt idx="6394">
                  <c:v>5.5992798228512515E-88</c:v>
                </c:pt>
                <c:pt idx="6395">
                  <c:v>5.4261076834901016E-88</c:v>
                </c:pt>
                <c:pt idx="6396">
                  <c:v>5.258291338230845E-88</c:v>
                </c:pt>
                <c:pt idx="6397">
                  <c:v>5.095665145356999E-88</c:v>
                </c:pt>
                <c:pt idx="6398">
                  <c:v>4.9380685860480248E-88</c:v>
                </c:pt>
                <c:pt idx="6399">
                  <c:v>4.7853461059410494E-88</c:v>
                </c:pt>
                <c:pt idx="6400">
                  <c:v>4.6373469615926283E-88</c:v>
                </c:pt>
                <c:pt idx="6401">
                  <c:v>4.4939250716876111E-88</c:v>
                </c:pt>
                <c:pt idx="6402">
                  <c:v>4.3549388728523884E-88</c:v>
                </c:pt>
                <c:pt idx="6403">
                  <c:v>4.2202511799243746E-88</c:v>
                </c:pt>
                <c:pt idx="6404">
                  <c:v>4.0897290505448724E-88</c:v>
                </c:pt>
                <c:pt idx="6405">
                  <c:v>3.9632436539408393E-88</c:v>
                </c:pt>
                <c:pt idx="6406">
                  <c:v>3.8406701437615313E-88</c:v>
                </c:pt>
                <c:pt idx="6407">
                  <c:v>3.7218875348514805E-88</c:v>
                </c:pt>
                <c:pt idx="6408">
                  <c:v>3.6067785838321999E-88</c:v>
                </c:pt>
                <c:pt idx="6409">
                  <c:v>3.4952296733784434E-88</c:v>
                </c:pt>
                <c:pt idx="6410">
                  <c:v>3.3871307000734618E-88</c:v>
                </c:pt>
                <c:pt idx="6411">
                  <c:v>3.2823749657316496E-88</c:v>
                </c:pt>
                <c:pt idx="6412">
                  <c:v>3.1808590720837798E-88</c:v>
                </c:pt>
                <c:pt idx="6413">
                  <c:v>3.0824828187179355E-88</c:v>
                </c:pt>
                <c:pt idx="6414">
                  <c:v>2.9871491041778344E-88</c:v>
                </c:pt>
                <c:pt idx="6415">
                  <c:v>2.8947638301198923E-88</c:v>
                </c:pt>
                <c:pt idx="6416">
                  <c:v>2.8052358084336463E-88</c:v>
                </c:pt>
                <c:pt idx="6417">
                  <c:v>2.7184766712359647E-88</c:v>
                </c:pt>
                <c:pt idx="6418">
                  <c:v>2.6344007836476199E-88</c:v>
                </c:pt>
                <c:pt idx="6419">
                  <c:v>2.5529251592687255E-88</c:v>
                </c:pt>
                <c:pt idx="6420">
                  <c:v>2.4739693782671702E-88</c:v>
                </c:pt>
                <c:pt idx="6421">
                  <c:v>2.3974555080011328E-88</c:v>
                </c:pt>
                <c:pt idx="6422">
                  <c:v>2.3233080260965193E-88</c:v>
                </c:pt>
                <c:pt idx="6423">
                  <c:v>2.2514537459027586E-88</c:v>
                </c:pt>
                <c:pt idx="6424">
                  <c:v>2.1818217442550686E-88</c:v>
                </c:pt>
                <c:pt idx="6425">
                  <c:v>2.11434329146988E-88</c:v>
                </c:pt>
                <c:pt idx="6426">
                  <c:v>2.0489517835059836E-88</c:v>
                </c:pt>
                <c:pt idx="6427">
                  <c:v>1.9855826762237377E-88</c:v>
                </c:pt>
                <c:pt idx="6428">
                  <c:v>1.9241734216768515E-88</c:v>
                </c:pt>
                <c:pt idx="6429">
                  <c:v>1.8646634063756926E-88</c:v>
                </c:pt>
                <c:pt idx="6430">
                  <c:v>1.8069938914583082E-88</c:v>
                </c:pt>
                <c:pt idx="6431">
                  <c:v>1.751107954713397E-88</c:v>
                </c:pt>
                <c:pt idx="6432">
                  <c:v>1.6969504343958359E-88</c:v>
                </c:pt>
                <c:pt idx="6433">
                  <c:v>1.6444678747789021E-88</c:v>
                </c:pt>
                <c:pt idx="6434">
                  <c:v>1.5936084733923266E-88</c:v>
                </c:pt>
                <c:pt idx="6435">
                  <c:v>1.5443220298902266E-88</c:v>
                </c:pt>
                <c:pt idx="6436">
                  <c:v>1.4965598965016684E-88</c:v>
                </c:pt>
                <c:pt idx="6437">
                  <c:v>1.4502749300133665E-88</c:v>
                </c:pt>
                <c:pt idx="6438">
                  <c:v>1.4054214452370702E-88</c:v>
                </c:pt>
                <c:pt idx="6439">
                  <c:v>1.3619551699167185E-88</c:v>
                </c:pt>
                <c:pt idx="6440">
                  <c:v>1.319833201029554E-88</c:v>
                </c:pt>
                <c:pt idx="6441">
                  <c:v>1.2790139624393709E-88</c:v>
                </c:pt>
                <c:pt idx="6442">
                  <c:v>1.2394571638588668E-88</c:v>
                </c:pt>
                <c:pt idx="6443">
                  <c:v>1.2011237610815723E-88</c:v>
                </c:pt>
                <c:pt idx="6444">
                  <c:v>1.1639759174436936E-88</c:v>
                </c:pt>
                <c:pt idx="6445">
                  <c:v>1.1279769664775104E-88</c:v>
                </c:pt>
                <c:pt idx="6446">
                  <c:v>1.0930913757203148E-88</c:v>
                </c:pt>
                <c:pt idx="6447">
                  <c:v>1.0592847116421623E-88</c:v>
                </c:pt>
                <c:pt idx="6448">
                  <c:v>1.0265236056586456E-88</c:v>
                </c:pt>
                <c:pt idx="6449">
                  <c:v>9.9477572119479888E-89</c:v>
                </c:pt>
                <c:pt idx="6450">
                  <c:v>9.6400972176734633E-89</c:v>
                </c:pt>
                <c:pt idx="6451">
                  <c:v>9.3419524005451958E-89</c:v>
                </c:pt>
                <c:pt idx="6452">
                  <c:v>9.0530284792204971E-89</c:v>
                </c:pt>
                <c:pt idx="6453">
                  <c:v>8.7730402737646184E-89</c:v>
                </c:pt>
                <c:pt idx="6454">
                  <c:v>8.5017114241670053E-89</c:v>
                </c:pt>
                <c:pt idx="6455">
                  <c:v>8.2387741175607167E-89</c:v>
                </c:pt>
                <c:pt idx="6456">
                  <c:v>7.9839688238819409E-89</c:v>
                </c:pt>
                <c:pt idx="6457">
                  <c:v>7.7370440397013341E-89</c:v>
                </c:pt>
                <c:pt idx="6458">
                  <c:v>7.4977560399804278E-89</c:v>
                </c:pt>
                <c:pt idx="6459">
                  <c:v>7.2658686375054736E-89</c:v>
                </c:pt>
                <c:pt idx="6460">
                  <c:v>7.0411529497591461E-89</c:v>
                </c:pt>
                <c:pt idx="6461">
                  <c:v>6.8233871730064561E-89</c:v>
                </c:pt>
                <c:pt idx="6462">
                  <c:v>6.6123563633623845E-89</c:v>
                </c:pt>
                <c:pt idx="6463">
                  <c:v>6.4078522246357215E-89</c:v>
                </c:pt>
                <c:pt idx="6464">
                  <c:v>6.2096729027304956E-89</c:v>
                </c:pt>
                <c:pt idx="6465">
                  <c:v>6.017622786408182E-89</c:v>
                </c:pt>
                <c:pt idx="6466">
                  <c:v>5.8315123142117658E-89</c:v>
                </c:pt>
                <c:pt idx="6467">
                  <c:v>5.6511577873594881E-89</c:v>
                </c:pt>
                <c:pt idx="6468">
                  <c:v>5.4763811884278537E-89</c:v>
                </c:pt>
                <c:pt idx="6469">
                  <c:v>5.3070100056398688E-89</c:v>
                </c:pt>
                <c:pt idx="6470">
                  <c:v>5.1428770625892536E-89</c:v>
                </c:pt>
                <c:pt idx="6471">
                  <c:v>4.983820353230788E-89</c:v>
                </c:pt>
                <c:pt idx="6472">
                  <c:v>4.8296828819725817E-89</c:v>
                </c:pt>
                <c:pt idx="6473">
                  <c:v>4.6803125087160395E-89</c:v>
                </c:pt>
                <c:pt idx="6474">
                  <c:v>4.5355617986862646E-89</c:v>
                </c:pt>
                <c:pt idx="6475">
                  <c:v>4.3952878769082402E-89</c:v>
                </c:pt>
                <c:pt idx="6476">
                  <c:v>4.2593522871836421E-89</c:v>
                </c:pt>
                <c:pt idx="6477">
                  <c:v>4.1276208554279312E-89</c:v>
                </c:pt>
                <c:pt idx="6478">
                  <c:v>3.9999635572359339E-89</c:v>
                </c:pt>
                <c:pt idx="6479">
                  <c:v>3.8762543895414968E-89</c:v>
                </c:pt>
                <c:pt idx="6480">
                  <c:v>3.7563712462475911E-89</c:v>
                </c:pt>
                <c:pt idx="6481">
                  <c:v>3.6401957977028245E-89</c:v>
                </c:pt>
                <c:pt idx="6482">
                  <c:v>3.5276133739043958E-89</c:v>
                </c:pt>
                <c:pt idx="6483">
                  <c:v>3.4185128513148751E-89</c:v>
                </c:pt>
                <c:pt idx="6484">
                  <c:v>3.31278654317783E-89</c:v>
                </c:pt>
                <c:pt idx="6485">
                  <c:v>3.2103300932273069E-89</c:v>
                </c:pt>
                <c:pt idx="6486">
                  <c:v>3.1110423726831744E-89</c:v>
                </c:pt>
                <c:pt idx="6487">
                  <c:v>3.0148253804330255E-89</c:v>
                </c:pt>
                <c:pt idx="6488">
                  <c:v>2.9215841463016758E-89</c:v>
                </c:pt>
                <c:pt idx="6489">
                  <c:v>2.8312266373101083E-89</c:v>
                </c:pt>
                <c:pt idx="6490">
                  <c:v>2.7436636668369514E-89</c:v>
                </c:pt>
                <c:pt idx="6491">
                  <c:v>2.6588088065861472E-89</c:v>
                </c:pt>
                <c:pt idx="6492">
                  <c:v>2.5765783012789219E-89</c:v>
                </c:pt>
                <c:pt idx="6493">
                  <c:v>2.4968909859847237E-89</c:v>
                </c:pt>
                <c:pt idx="6494">
                  <c:v>2.4196682060067889E-89</c:v>
                </c:pt>
                <c:pt idx="6495">
                  <c:v>2.3448337392476368E-89</c:v>
                </c:pt>
                <c:pt idx="6496">
                  <c:v>2.2723137209741178E-89</c:v>
                </c:pt>
                <c:pt idx="6497">
                  <c:v>2.2020365709100659E-89</c:v>
                </c:pt>
                <c:pt idx="6498">
                  <c:v>2.1339329225837696E-89</c:v>
                </c:pt>
                <c:pt idx="6499">
                  <c:v>2.0679355548599368E-89</c:v>
                </c:pt>
                <c:pt idx="6500">
                  <c:v>2.0039793255901289E-89</c:v>
                </c:pt>
                <c:pt idx="6501">
                  <c:v>1.942001107314329E-89</c:v>
                </c:pt>
                <c:pt idx="6502">
                  <c:v>1.8819397249516959E-89</c:v>
                </c:pt>
                <c:pt idx="6503">
                  <c:v>1.8237358954183708E-89</c:v>
                </c:pt>
                <c:pt idx="6504">
                  <c:v>1.7673321691122293E-89</c:v>
                </c:pt>
                <c:pt idx="6505">
                  <c:v>1.7126728732081535E-89</c:v>
                </c:pt>
                <c:pt idx="6506">
                  <c:v>1.6597040567062303E-89</c:v>
                </c:pt>
                <c:pt idx="6507">
                  <c:v>1.608373437180264E-89</c:v>
                </c:pt>
                <c:pt idx="6508">
                  <c:v>1.558630349172506E-89</c:v>
                </c:pt>
                <c:pt idx="6509">
                  <c:v>1.5104256941848906E-89</c:v>
                </c:pt>
                <c:pt idx="6510">
                  <c:v>1.4637118922168984E-89</c:v>
                </c:pt>
                <c:pt idx="6511">
                  <c:v>1.4184428348018128E-89</c:v>
                </c:pt>
                <c:pt idx="6512">
                  <c:v>1.3745738394960838E-89</c:v>
                </c:pt>
                <c:pt idx="6513">
                  <c:v>1.3320616057756061E-89</c:v>
                </c:pt>
                <c:pt idx="6514">
                  <c:v>1.2908641722964283E-89</c:v>
                </c:pt>
                <c:pt idx="6515">
                  <c:v>1.2509408754772667E-89</c:v>
                </c:pt>
                <c:pt idx="6516">
                  <c:v>1.2122523093625652E-89</c:v>
                </c:pt>
                <c:pt idx="6517">
                  <c:v>1.1747602867276392E-89</c:v>
                </c:pt>
                <c:pt idx="6518">
                  <c:v>1.1384278013857027E-89</c:v>
                </c:pt>
                <c:pt idx="6519">
                  <c:v>1.1032189916616452E-89</c:v>
                </c:pt>
                <c:pt idx="6520">
                  <c:v>1.0690991049951106E-89</c:v>
                </c:pt>
                <c:pt idx="6521">
                  <c:v>1.036034463637897E-89</c:v>
                </c:pt>
                <c:pt idx="6522">
                  <c:v>1.0039924314129925E-89</c:v>
                </c:pt>
                <c:pt idx="6523">
                  <c:v>9.7294138150106712E-90</c:v>
                </c:pt>
                <c:pt idx="6524">
                  <c:v>9.428506652235787E-90</c:v>
                </c:pt>
                <c:pt idx="6525">
                  <c:v>9.1369058179132974E-90</c:v>
                </c:pt>
                <c:pt idx="6526">
                  <c:v>8.8543234898836381E-90</c:v>
                </c:pt>
                <c:pt idx="6527">
                  <c:v>8.5804807476293255E-90</c:v>
                </c:pt>
                <c:pt idx="6528">
                  <c:v>8.3151072969667336E-90</c:v>
                </c:pt>
                <c:pt idx="6529">
                  <c:v>8.0579412032564903E-90</c:v>
                </c:pt>
                <c:pt idx="6530">
                  <c:v>7.8087286328613703E-90</c:v>
                </c:pt>
                <c:pt idx="6531">
                  <c:v>7.567223602602695E-90</c:v>
                </c:pt>
                <c:pt idx="6532">
                  <c:v>7.3331877369653165E-90</c:v>
                </c:pt>
                <c:pt idx="6533">
                  <c:v>7.106390032809551E-90</c:v>
                </c:pt>
                <c:pt idx="6534">
                  <c:v>6.8866066313631608E-90</c:v>
                </c:pt>
                <c:pt idx="6535">
                  <c:v>6.6736205972619811E-90</c:v>
                </c:pt>
                <c:pt idx="6536">
                  <c:v>6.4672217044263251E-90</c:v>
                </c:pt>
                <c:pt idx="6537">
                  <c:v>6.2672062285596312E-90</c:v>
                </c:pt>
                <c:pt idx="6538">
                  <c:v>6.0733767460628071E-90</c:v>
                </c:pt>
                <c:pt idx="6539">
                  <c:v>5.8855419391703747E-90</c:v>
                </c:pt>
                <c:pt idx="6540">
                  <c:v>5.7035164071106277E-90</c:v>
                </c:pt>
                <c:pt idx="6541">
                  <c:v>5.5271204831079043E-90</c:v>
                </c:pt>
                <c:pt idx="6542">
                  <c:v>5.3561800570444612E-90</c:v>
                </c:pt>
                <c:pt idx="6543">
                  <c:v>5.190526403605433E-90</c:v>
                </c:pt>
                <c:pt idx="6544">
                  <c:v>5.0299960157411633E-90</c:v>
                </c:pt>
                <c:pt idx="6545">
                  <c:v>4.8744304432778815E-90</c:v>
                </c:pt>
                <c:pt idx="6546">
                  <c:v>4.7236761365211214E-90</c:v>
                </c:pt>
                <c:pt idx="6547">
                  <c:v>4.5775842946968452E-90</c:v>
                </c:pt>
                <c:pt idx="6548">
                  <c:v>4.4360107190764701E-90</c:v>
                </c:pt>
                <c:pt idx="6549">
                  <c:v>4.2988156706496372E-90</c:v>
                </c:pt>
                <c:pt idx="6550">
                  <c:v>4.16586373219352E-90</c:v>
                </c:pt>
                <c:pt idx="6551">
                  <c:v>4.0370236746120389E-90</c:v>
                </c:pt>
                <c:pt idx="6552">
                  <c:v>3.9121683274063004E-90</c:v>
                </c:pt>
                <c:pt idx="6553">
                  <c:v>3.7911744531523962E-90</c:v>
                </c:pt>
                <c:pt idx="6554">
                  <c:v>3.673922625861253E-90</c:v>
                </c:pt>
                <c:pt idx="6555">
                  <c:v>3.5602971130994488E-90</c:v>
                </c:pt>
                <c:pt idx="6556">
                  <c:v>3.4501857617573392E-90</c:v>
                </c:pt>
                <c:pt idx="6557">
                  <c:v>3.3434798873485384E-90</c:v>
                </c:pt>
                <c:pt idx="6558">
                  <c:v>3.240074166734132E-90</c:v>
                </c:pt>
                <c:pt idx="6559">
                  <c:v>3.1398665341646224E-90</c:v>
                </c:pt>
                <c:pt idx="6560">
                  <c:v>3.0427580805361393E-90</c:v>
                </c:pt>
                <c:pt idx="6561">
                  <c:v>2.9486529557637617E-90</c:v>
                </c:pt>
                <c:pt idx="6562">
                  <c:v>2.8574582741728763E-90</c:v>
                </c:pt>
                <c:pt idx="6563">
                  <c:v>2.7690840228174225E-90</c:v>
                </c:pt>
                <c:pt idx="6564">
                  <c:v>2.6834429726335987E-90</c:v>
                </c:pt>
                <c:pt idx="6565">
                  <c:v>2.600450592340594E-90</c:v>
                </c:pt>
                <c:pt idx="6566">
                  <c:v>2.5200249650053135E-90</c:v>
                </c:pt>
                <c:pt idx="6567">
                  <c:v>2.4420867071864255E-90</c:v>
                </c:pt>
                <c:pt idx="6568">
                  <c:v>2.3665588905798373E-90</c:v>
                </c:pt>
                <c:pt idx="6569">
                  <c:v>2.2933669660874527E-90</c:v>
                </c:pt>
                <c:pt idx="6570">
                  <c:v>2.2224386902336354E-90</c:v>
                </c:pt>
                <c:pt idx="6571">
                  <c:v>2.1537040538584214E-90</c:v>
                </c:pt>
                <c:pt idx="6572">
                  <c:v>2.0870952130149948E-90</c:v>
                </c:pt>
                <c:pt idx="6573">
                  <c:v>2.0225464220056795E-90</c:v>
                </c:pt>
                <c:pt idx="6574">
                  <c:v>1.9599939684871821E-90</c:v>
                </c:pt>
                <c:pt idx="6575">
                  <c:v>1.899376110584584E-90</c:v>
                </c:pt>
                <c:pt idx="6576">
                  <c:v>1.8406330159496727E-90</c:v>
                </c:pt>
                <c:pt idx="6577">
                  <c:v>1.7837067027030118E-90</c:v>
                </c:pt>
                <c:pt idx="6578">
                  <c:v>1.7285409822045828E-90</c:v>
                </c:pt>
                <c:pt idx="6579">
                  <c:v>1.6750814035923168E-90</c:v>
                </c:pt>
                <c:pt idx="6580">
                  <c:v>1.6232752000372485E-90</c:v>
                </c:pt>
                <c:pt idx="6581">
                  <c:v>1.5730712366605432E-90</c:v>
                </c:pt>
                <c:pt idx="6582">
                  <c:v>1.5244199600609173E-90</c:v>
                </c:pt>
                <c:pt idx="6583">
                  <c:v>1.4772733494037343E-90</c:v>
                </c:pt>
                <c:pt idx="6584">
                  <c:v>1.4315848690221291E-90</c:v>
                </c:pt>
                <c:pt idx="6585">
                  <c:v>1.3873094224845073E-90</c:v>
                </c:pt>
                <c:pt idx="6586">
                  <c:v>1.3444033080826042E-90</c:v>
                </c:pt>
                <c:pt idx="6587">
                  <c:v>1.3028241756958024E-90</c:v>
                </c:pt>
                <c:pt idx="6588">
                  <c:v>1.2625309849901122E-90</c:v>
                </c:pt>
                <c:pt idx="6589">
                  <c:v>1.2234839649093858E-90</c:v>
                </c:pt>
                <c:pt idx="6590">
                  <c:v>1.1856445744197496E-90</c:v>
                </c:pt>
                <c:pt idx="6591">
                  <c:v>1.1489754644680959E-90</c:v>
                </c:pt>
                <c:pt idx="6592">
                  <c:v>1.1134404411167769E-90</c:v>
                </c:pt>
                <c:pt idx="6593">
                  <c:v>1.0790044298189471E-90</c:v>
                </c:pt>
                <c:pt idx="6594">
                  <c:v>1.0456334407982693E-90</c:v>
                </c:pt>
                <c:pt idx="6595">
                  <c:v>1.0132945354998392E-90</c:v>
                </c:pt>
                <c:pt idx="6596">
                  <c:v>9.8195579407824759E-91</c:v>
                </c:pt>
                <c:pt idx="6597">
                  <c:v>9.5158628389145944E-91</c:v>
                </c:pt>
                <c:pt idx="6598">
                  <c:v>9.2215602896908653E-91</c:v>
                </c:pt>
                <c:pt idx="6599">
                  <c:v>8.9363598042466781E-91</c:v>
                </c:pt>
                <c:pt idx="6600">
                  <c:v>8.6599798778342202E-91</c:v>
                </c:pt>
                <c:pt idx="6601">
                  <c:v>8.3921477119637518E-91</c:v>
                </c:pt>
                <c:pt idx="6602">
                  <c:v>8.1325989451409492E-91</c:v>
                </c:pt>
                <c:pt idx="6603">
                  <c:v>7.8810773919317823E-91</c:v>
                </c:pt>
                <c:pt idx="6604">
                  <c:v>7.6373347900949844E-91</c:v>
                </c:pt>
                <c:pt idx="6605">
                  <c:v>7.4011305555395807E-91</c:v>
                </c:pt>
                <c:pt idx="6606">
                  <c:v>7.1722315448557074E-91</c:v>
                </c:pt>
                <c:pt idx="6607">
                  <c:v>6.9504118251929129E-91</c:v>
                </c:pt>
                <c:pt idx="6608">
                  <c:v>6.7354524512574288E-91</c:v>
                </c:pt>
                <c:pt idx="6609">
                  <c:v>6.5271412492006174E-91</c:v>
                </c:pt>
                <c:pt idx="6610">
                  <c:v>6.3252726071971348E-91</c:v>
                </c:pt>
                <c:pt idx="6611">
                  <c:v>6.1296472724959607E-91</c:v>
                </c:pt>
                <c:pt idx="6612">
                  <c:v>5.9400721547502314E-91</c:v>
                </c:pt>
                <c:pt idx="6613">
                  <c:v>5.7563601354295234E-91</c:v>
                </c:pt>
                <c:pt idx="6614">
                  <c:v>5.5783298831248889E-91</c:v>
                </c:pt>
                <c:pt idx="6615">
                  <c:v>5.405805674568535E-91</c:v>
                </c:pt>
                <c:pt idx="6616">
                  <c:v>5.2386172211863607E-91</c:v>
                </c:pt>
                <c:pt idx="6617">
                  <c:v>5.0765995010172956E-91</c:v>
                </c:pt>
                <c:pt idx="6618">
                  <c:v>4.919592595828684E-91</c:v>
                </c:pt>
                <c:pt idx="6619">
                  <c:v>4.7674415332708085E-91</c:v>
                </c:pt>
                <c:pt idx="6620">
                  <c:v>4.6199961339131274E-91</c:v>
                </c:pt>
                <c:pt idx="6621">
                  <c:v>4.4771108630099685E-91</c:v>
                </c:pt>
                <c:pt idx="6622">
                  <c:v>4.3386446868527497E-91</c:v>
                </c:pt>
                <c:pt idx="6623">
                  <c:v>4.2044609335629223E-91</c:v>
                </c:pt>
                <c:pt idx="6624">
                  <c:v>4.0744271581915461E-91</c:v>
                </c:pt>
                <c:pt idx="6625">
                  <c:v>3.948415011990946E-91</c:v>
                </c:pt>
                <c:pt idx="6626">
                  <c:v>3.8263001157283435E-91</c:v>
                </c:pt>
                <c:pt idx="6627">
                  <c:v>3.7079619369192905E-91</c:v>
                </c:pt>
                <c:pt idx="6628">
                  <c:v>3.593283670856307E-91</c:v>
                </c:pt>
                <c:pt idx="6629">
                  <c:v>3.482152125318123E-91</c:v>
                </c:pt>
                <c:pt idx="6630">
                  <c:v>3.3744576088445292E-91</c:v>
                </c:pt>
                <c:pt idx="6631">
                  <c:v>3.2700938224655531E-91</c:v>
                </c:pt>
                <c:pt idx="6632">
                  <c:v>3.168957754781196E-91</c:v>
                </c:pt>
                <c:pt idx="6633">
                  <c:v>3.0709495802832975E-91</c:v>
                </c:pt>
                <c:pt idx="6634">
                  <c:v>2.9759725608247432E-91</c:v>
                </c:pt>
                <c:pt idx="6635">
                  <c:v>2.8839329501350931E-91</c:v>
                </c:pt>
                <c:pt idx="6636">
                  <c:v>2.7947399012876813E-91</c:v>
                </c:pt>
                <c:pt idx="6637">
                  <c:v>2.7083053770317549E-91</c:v>
                </c:pt>
                <c:pt idx="6638">
                  <c:v>2.6245440628944859E-91</c:v>
                </c:pt>
                <c:pt idx="6639">
                  <c:v>2.5433732829730774E-91</c:v>
                </c:pt>
                <c:pt idx="6640">
                  <c:v>2.464712918329583E-91</c:v>
                </c:pt>
                <c:pt idx="6641">
                  <c:v>2.3884853279104215E-91</c:v>
                </c:pt>
                <c:pt idx="6642">
                  <c:v>2.3146152719116226E-91</c:v>
                </c:pt>
                <c:pt idx="6643">
                  <c:v>2.2430298375135298E-91</c:v>
                </c:pt>
                <c:pt idx="6644">
                  <c:v>2.1736583669133487E-91</c:v>
                </c:pt>
                <c:pt idx="6645">
                  <c:v>2.1064323875824978E-91</c:v>
                </c:pt>
                <c:pt idx="6646">
                  <c:v>2.0412855446815743E-91</c:v>
                </c:pt>
                <c:pt idx="6647">
                  <c:v>1.978153535565535E-91</c:v>
                </c:pt>
                <c:pt idx="6648">
                  <c:v>1.9169740463139022E-91</c:v>
                </c:pt>
                <c:pt idx="6649">
                  <c:v>1.8576866902247872E-91</c:v>
                </c:pt>
                <c:pt idx="6650">
                  <c:v>1.8002329482103105E-91</c:v>
                </c:pt>
                <c:pt idx="6651">
                  <c:v>1.7445561110360003E-91</c:v>
                </c:pt>
                <c:pt idx="6652">
                  <c:v>1.6906012233465629E-91</c:v>
                </c:pt>
                <c:pt idx="6653">
                  <c:v>1.6383150294223089E-91</c:v>
                </c:pt>
                <c:pt idx="6654">
                  <c:v>1.587645920613934E-91</c:v>
                </c:pt>
                <c:pt idx="6655">
                  <c:v>1.5385438844022556E-91</c:v>
                </c:pt>
                <c:pt idx="6656">
                  <c:v>1.4909604550341406E-91</c:v>
                </c:pt>
                <c:pt idx="6657">
                  <c:v>1.4448486656844775E-91</c:v>
                </c:pt>
                <c:pt idx="6658">
                  <c:v>1.4001630020981026E-91</c:v>
                </c:pt>
                <c:pt idx="6659">
                  <c:v>1.3568593576654532E-91</c:v>
                </c:pt>
                <c:pt idx="6660">
                  <c:v>1.3148949898871895E-91</c:v>
                </c:pt>
                <c:pt idx="6661">
                  <c:v>1.2742284781860704E-91</c:v>
                </c:pt>
                <c:pt idx="6662">
                  <c:v>1.2348196830224771E-91</c:v>
                </c:pt>
                <c:pt idx="6663">
                  <c:v>1.1966297062754763E-91</c:v>
                </c:pt>
                <c:pt idx="6664">
                  <c:v>1.1596208528488032E-91</c:v>
                </c:pt>
                <c:pt idx="6665">
                  <c:v>1.1237565934638258E-91</c:v>
                </c:pt>
                <c:pt idx="6666">
                  <c:v>1.0890015286040321E-91</c:v>
                </c:pt>
                <c:pt idx="6667">
                  <c:v>1.0553213535739704E-91</c:v>
                </c:pt>
                <c:pt idx="6668">
                  <c:v>1.0226828246391883E-91</c:v>
                </c:pt>
                <c:pt idx="6669">
                  <c:v>9.9105372621336789E-92</c:v>
                </c:pt>
                <c:pt idx="6670">
                  <c:v>9.6040283905999669E-92</c:v>
                </c:pt>
                <c:pt idx="6671">
                  <c:v>9.3069990947791129E-92</c:v>
                </c:pt>
                <c:pt idx="6672">
                  <c:v>9.0191561943943853E-92</c:v>
                </c:pt>
                <c:pt idx="6673">
                  <c:v>8.7402155765236909E-92</c:v>
                </c:pt>
                <c:pt idx="6674">
                  <c:v>8.4699019151690199E-92</c:v>
                </c:pt>
                <c:pt idx="6675">
                  <c:v>8.2079483994964748E-92</c:v>
                </c:pt>
                <c:pt idx="6676">
                  <c:v>7.9540964704848361E-92</c:v>
                </c:pt>
                <c:pt idx="6677">
                  <c:v>7.7080955657151483E-92</c:v>
                </c:pt>
                <c:pt idx="6678">
                  <c:v>7.4697028720570254E-92</c:v>
                </c:pt>
                <c:pt idx="6679">
                  <c:v>7.238683086000405E-92</c:v>
                </c:pt>
                <c:pt idx="6680">
                  <c:v>7.0148081814018956E-92</c:v>
                </c:pt>
                <c:pt idx="6681">
                  <c:v>6.797857184414058E-92</c:v>
                </c:pt>
                <c:pt idx="6682">
                  <c:v>6.5876159553736156E-92</c:v>
                </c:pt>
                <c:pt idx="6683">
                  <c:v>6.3838769774382727E-92</c:v>
                </c:pt>
                <c:pt idx="6684">
                  <c:v>6.1864391517576065E-92</c:v>
                </c:pt>
                <c:pt idx="6685">
                  <c:v>5.9951075989807235E-92</c:v>
                </c:pt>
                <c:pt idx="6686">
                  <c:v>5.8096934669027301E-92</c:v>
                </c:pt>
                <c:pt idx="6687">
                  <c:v>5.6300137440585468E-92</c:v>
                </c:pt>
                <c:pt idx="6688">
                  <c:v>5.4558910790843159E-92</c:v>
                </c:pt>
                <c:pt idx="6689">
                  <c:v>5.2871536056630767E-92</c:v>
                </c:pt>
                <c:pt idx="6690">
                  <c:v>5.1236347728859189E-92</c:v>
                </c:pt>
                <c:pt idx="6691">
                  <c:v>4.9651731808604586E-92</c:v>
                </c:pt>
                <c:pt idx="6692">
                  <c:v>4.8116124213998062E-92</c:v>
                </c:pt>
                <c:pt idx="6693">
                  <c:v>4.6628009236443343E-92</c:v>
                </c:pt>
                <c:pt idx="6694">
                  <c:v>4.5185918044525125E-92</c:v>
                </c:pt>
                <c:pt idx="6695">
                  <c:v>4.3788427234216351E-92</c:v>
                </c:pt>
                <c:pt idx="6696">
                  <c:v>4.2434157423934221E-92</c:v>
                </c:pt>
                <c:pt idx="6697">
                  <c:v>4.1121771893011581E-92</c:v>
                </c:pt>
                <c:pt idx="6698">
                  <c:v>3.9849975262314199E-92</c:v>
                </c:pt>
                <c:pt idx="6699">
                  <c:v>3.8617512215636891E-92</c:v>
                </c:pt>
                <c:pt idx="6700">
                  <c:v>3.7423166260663378E-92</c:v>
                </c:pt>
                <c:pt idx="6701">
                  <c:v>3.6265758528229845E-92</c:v>
                </c:pt>
                <c:pt idx="6702">
                  <c:v>3.5144146608735519E-92</c:v>
                </c:pt>
                <c:pt idx="6703">
                  <c:v>3.4057223424539744E-92</c:v>
                </c:pt>
                <c:pt idx="6704">
                  <c:v>3.3003916137223241E-92</c:v>
                </c:pt>
                <c:pt idx="6705">
                  <c:v>3.1983185088659822E-92</c:v>
                </c:pt>
                <c:pt idx="6706">
                  <c:v>3.0994022774823807E-92</c:v>
                </c:pt>
                <c:pt idx="6707">
                  <c:v>3.0035452851344588E-92</c:v>
                </c:pt>
                <c:pt idx="6708">
                  <c:v>2.910652916981661E-92</c:v>
                </c:pt>
                <c:pt idx="6709">
                  <c:v>2.8206334843905481E-92</c:v>
                </c:pt>
                <c:pt idx="6710">
                  <c:v>2.7333981344349753E-92</c:v>
                </c:pt>
                <c:pt idx="6711">
                  <c:v>2.648860762193978E-92</c:v>
                </c:pt>
                <c:pt idx="6712">
                  <c:v>2.5669379257628877E-92</c:v>
                </c:pt>
                <c:pt idx="6713">
                  <c:v>2.4875487638929107E-92</c:v>
                </c:pt>
                <c:pt idx="6714">
                  <c:v>2.4106149161771973E-92</c:v>
                </c:pt>
                <c:pt idx="6715">
                  <c:v>2.3360604457064338E-92</c:v>
                </c:pt>
                <c:pt idx="6716">
                  <c:v>2.2638117641154598E-92</c:v>
                </c:pt>
                <c:pt idx="6717">
                  <c:v>2.1937975589487078E-92</c:v>
                </c:pt>
                <c:pt idx="6718">
                  <c:v>2.1259487232720217E-92</c:v>
                </c:pt>
                <c:pt idx="6719">
                  <c:v>2.0601982874607413E-92</c:v>
                </c:pt>
                <c:pt idx="6720">
                  <c:v>1.9964813530986783E-92</c:v>
                </c:pt>
                <c:pt idx="6721">
                  <c:v>1.9347350289195621E-92</c:v>
                </c:pt>
                <c:pt idx="6722">
                  <c:v>1.8748983687320118E-92</c:v>
                </c:pt>
                <c:pt idx="6723">
                  <c:v>1.816912311262085E-92</c:v>
                </c:pt>
                <c:pt idx="6724">
                  <c:v>1.7607196218578021E-92</c:v>
                </c:pt>
                <c:pt idx="6725">
                  <c:v>1.7062648359962507E-92</c:v>
                </c:pt>
                <c:pt idx="6726">
                  <c:v>1.6534942045374403E-92</c:v>
                </c:pt>
                <c:pt idx="6727">
                  <c:v>1.6023556406720603E-92</c:v>
                </c:pt>
                <c:pt idx="6728">
                  <c:v>1.5527986685092922E-92</c:v>
                </c:pt>
                <c:pt idx="6729">
                  <c:v>1.5047743732551554E-92</c:v>
                </c:pt>
                <c:pt idx="6730">
                  <c:v>1.4582353529316926E-92</c:v>
                </c:pt>
                <c:pt idx="6731">
                  <c:v>1.4131356715889449E-92</c:v>
                </c:pt>
                <c:pt idx="6732">
                  <c:v>1.3694308139645942E-92</c:v>
                </c:pt>
                <c:pt idx="6733">
                  <c:v>1.3270776415452577E-92</c:v>
                </c:pt>
                <c:pt idx="6734">
                  <c:v>1.2860343499871083E-92</c:v>
                </c:pt>
                <c:pt idx="6735">
                  <c:v>1.2462604278533528E-92</c:v>
                </c:pt>
                <c:pt idx="6736">
                  <c:v>1.2077166166275009E-92</c:v>
                </c:pt>
                <c:pt idx="6737">
                  <c:v>1.1703648719638639E-92</c:v>
                </c:pt>
                <c:pt idx="6738">
                  <c:v>1.1341683261359549E-92</c:v>
                </c:pt>
                <c:pt idx="6739">
                  <c:v>1.0990912516466183E-92</c:v>
                </c:pt>
                <c:pt idx="6740">
                  <c:v>1.065099025963593E-92</c:v>
                </c:pt>
                <c:pt idx="6741">
                  <c:v>1.0321580973454132E-92</c:v>
                </c:pt>
                <c:pt idx="6742">
                  <c:v>1.0002359517246892E-92</c:v>
                </c:pt>
                <c:pt idx="6743">
                  <c:v>9.6930108061513062E-93</c:v>
                </c:pt>
                <c:pt idx="6744">
                  <c:v>9.3932295001159144E-93</c:v>
                </c:pt>
                <c:pt idx="6745">
                  <c:v>9.1027197025153675E-93</c:v>
                </c:pt>
                <c:pt idx="6746">
                  <c:v>8.8211946680890312E-93</c:v>
                </c:pt>
                <c:pt idx="6747">
                  <c:v>8.5483765199122041E-93</c:v>
                </c:pt>
                <c:pt idx="6748">
                  <c:v>8.2839959751180278E-93</c:v>
                </c:pt>
                <c:pt idx="6749">
                  <c:v>8.0277920791070126E-93</c:v>
                </c:pt>
                <c:pt idx="6750">
                  <c:v>7.7795119479710925E-93</c:v>
                </c:pt>
                <c:pt idx="6751">
                  <c:v>7.5389105188872775E-93</c:v>
                </c:pt>
                <c:pt idx="6752">
                  <c:v>7.3057503082330451E-93</c:v>
                </c:pt>
                <c:pt idx="6753">
                  <c:v>7.0798011771764028E-93</c:v>
                </c:pt>
                <c:pt idx="6754">
                  <c:v>6.8608401045220784E-93</c:v>
                </c:pt>
                <c:pt idx="6755">
                  <c:v>6.6486509665786451E-93</c:v>
                </c:pt>
                <c:pt idx="6756">
                  <c:v>6.4430243238360903E-93</c:v>
                </c:pt>
                <c:pt idx="6757">
                  <c:v>6.2437572142408305E-93</c:v>
                </c:pt>
                <c:pt idx="6758">
                  <c:v>6.0506529528624309E-93</c:v>
                </c:pt>
                <c:pt idx="6759">
                  <c:v>5.8635209377588371E-93</c:v>
                </c:pt>
                <c:pt idx="6760">
                  <c:v>5.6821764618430866E-93</c:v>
                </c:pt>
                <c:pt idx="6761">
                  <c:v>5.5064405305702775E-93</c:v>
                </c:pt>
                <c:pt idx="6762">
                  <c:v>5.3361396852629551E-93</c:v>
                </c:pt>
                <c:pt idx="6763">
                  <c:v>5.1711058318990788E-93</c:v>
                </c:pt>
                <c:pt idx="6764">
                  <c:v>5.0111760751974594E-93</c:v>
                </c:pt>
                <c:pt idx="6765">
                  <c:v>4.8561925578321436E-93</c:v>
                </c:pt>
                <c:pt idx="6766">
                  <c:v>4.7060023046218189E-93</c:v>
                </c:pt>
                <c:pt idx="6767">
                  <c:v>4.5604570715359543E-93</c:v>
                </c:pt>
                <c:pt idx="6768">
                  <c:v>4.4194131993722085E-93</c:v>
                </c:pt>
                <c:pt idx="6769">
                  <c:v>4.2827314719591863E-93</c:v>
                </c:pt>
                <c:pt idx="6770">
                  <c:v>4.1502769787433957E-93</c:v>
                </c:pt>
                <c:pt idx="6771">
                  <c:v>4.0219189816279122E-93</c:v>
                </c:pt>
                <c:pt idx="6772">
                  <c:v>3.8975307859275831E-93</c:v>
                </c:pt>
                <c:pt idx="6773">
                  <c:v>3.7769896153164793E-93</c:v>
                </c:pt>
                <c:pt idx="6774">
                  <c:v>3.6601764906428598E-93</c:v>
                </c:pt>
                <c:pt idx="6775">
                  <c:v>3.5469761124909465E-93</c:v>
                </c:pt>
                <c:pt idx="6776">
                  <c:v>3.4372767473769475E-93</c:v>
                </c:pt>
                <c:pt idx="6777">
                  <c:v>3.3309701174617283E-93</c:v>
                </c:pt>
                <c:pt idx="6778">
                  <c:v>3.2279512936773143E-93</c:v>
                </c:pt>
                <c:pt idx="6779">
                  <c:v>3.1281185921577554E-93</c:v>
                </c:pt>
                <c:pt idx="6780">
                  <c:v>3.0313734738713707E-93</c:v>
                </c:pt>
                <c:pt idx="6781">
                  <c:v>2.9376204473606085E-93</c:v>
                </c:pt>
                <c:pt idx="6782">
                  <c:v>2.8467669744864043E-93</c:v>
                </c:pt>
                <c:pt idx="6783">
                  <c:v>2.7587233790899011E-93</c:v>
                </c:pt>
                <c:pt idx="6784">
                  <c:v>2.6734027584784899E-93</c:v>
                </c:pt>
                <c:pt idx="6785">
                  <c:v>2.5907208976486832E-93</c:v>
                </c:pt>
                <c:pt idx="6786">
                  <c:v>2.5105961861630181E-93</c:v>
                </c:pt>
                <c:pt idx="6787">
                  <c:v>2.4329495375965616E-93</c:v>
                </c:pt>
                <c:pt idx="6788">
                  <c:v>2.3577043114758964E-93</c:v>
                </c:pt>
                <c:pt idx="6789">
                  <c:v>2.2847862376312888E-93</c:v>
                </c:pt>
                <c:pt idx="6790">
                  <c:v>2.2141233428891577E-93</c:v>
                </c:pt>
                <c:pt idx="6791">
                  <c:v>2.1456458800317413E-93</c:v>
                </c:pt>
                <c:pt idx="6792">
                  <c:v>2.0792862589532474E-93</c:v>
                </c:pt>
                <c:pt idx="6793">
                  <c:v>2.0149789799461019E-93</c:v>
                </c:pt>
                <c:pt idx="6794">
                  <c:v>1.9526605690495857E-93</c:v>
                </c:pt>
                <c:pt idx="6795">
                  <c:v>1.8922695153985845E-93</c:v>
                </c:pt>
                <c:pt idx="6796">
                  <c:v>1.8337462105099576E-93</c:v>
                </c:pt>
                <c:pt idx="6797">
                  <c:v>1.7770328894461086E-93</c:v>
                </c:pt>
                <c:pt idx="6798">
                  <c:v>1.7220735737990105E-93</c:v>
                </c:pt>
                <c:pt idx="6799">
                  <c:v>1.6688140164368245E-93</c:v>
                </c:pt>
                <c:pt idx="6800">
                  <c:v>1.6172016479598841E-93</c:v>
                </c:pt>
                <c:pt idx="6801">
                  <c:v>1.5671855248126428E-93</c:v>
                </c:pt>
                <c:pt idx="6802">
                  <c:v>1.5187162789999419E-93</c:v>
                </c:pt>
                <c:pt idx="6803">
                  <c:v>1.4717460693591058E-93</c:v>
                </c:pt>
                <c:pt idx="6804">
                  <c:v>1.4262285343384148E-93</c:v>
                </c:pt>
                <c:pt idx="6805">
                  <c:v>1.3821187462364598E-93</c:v>
                </c:pt>
                <c:pt idx="6806">
                  <c:v>1.3393731668567458E-93</c:v>
                </c:pt>
                <c:pt idx="6807">
                  <c:v>1.2979496045333674E-93</c:v>
                </c:pt>
                <c:pt idx="6808">
                  <c:v>1.2578071724865355E-93</c:v>
                </c:pt>
                <c:pt idx="6809">
                  <c:v>1.2189062484651012E-93</c:v>
                </c:pt>
                <c:pt idx="6810">
                  <c:v>1.1812084356381849E-93</c:v>
                </c:pt>
                <c:pt idx="6811">
                  <c:v>1.14467652469562E-93</c:v>
                </c:pt>
                <c:pt idx="6812">
                  <c:v>1.1092744571209255E-93</c:v>
                </c:pt>
                <c:pt idx="6813">
                  <c:v>1.0749672896001404E-93</c:v>
                </c:pt>
                <c:pt idx="6814">
                  <c:v>1.0417211595310977E-93</c:v>
                </c:pt>
                <c:pt idx="6815">
                  <c:v>1.0095032515998743E-93</c:v>
                </c:pt>
                <c:pt idx="6816">
                  <c:v>9.7828176539049828E-94</c:v>
                </c:pt>
                <c:pt idx="6817">
                  <c:v>9.4802588399670863E-94</c:v>
                </c:pt>
                <c:pt idx="6818">
                  <c:v>9.18705743604465E-94</c:v>
                </c:pt>
                <c:pt idx="6819">
                  <c:v>8.9029240401493002E-94</c:v>
                </c:pt>
                <c:pt idx="6820">
                  <c:v>8.627578200795019E-94</c:v>
                </c:pt>
                <c:pt idx="6821">
                  <c:v>8.3607481401790271E-94</c:v>
                </c:pt>
                <c:pt idx="6822">
                  <c:v>8.1021704859265944E-94</c:v>
                </c:pt>
                <c:pt idx="6823">
                  <c:v>7.8515900111322109E-94</c:v>
                </c:pt>
                <c:pt idx="6824">
                  <c:v>7.6087593824383867E-94</c:v>
                </c:pt>
                <c:pt idx="6825">
                  <c:v>7.373438915909153E-94</c:v>
                </c:pt>
                <c:pt idx="6826">
                  <c:v>7.1453963404504858E-94</c:v>
                </c:pt>
                <c:pt idx="6827">
                  <c:v>6.9244065685497571E-94</c:v>
                </c:pt>
                <c:pt idx="6828">
                  <c:v>6.7102514741055659E-94</c:v>
                </c:pt>
                <c:pt idx="6829">
                  <c:v>6.5027196771268099E-94</c:v>
                </c:pt>
                <c:pt idx="6830">
                  <c:v>6.3016063350933922E-94</c:v>
                </c:pt>
                <c:pt idx="6831">
                  <c:v>6.1067129407666229E-94</c:v>
                </c:pt>
                <c:pt idx="6832">
                  <c:v>5.9178471262557709E-94</c:v>
                </c:pt>
                <c:pt idx="6833">
                  <c:v>5.7348224731417032E-94</c:v>
                </c:pt>
                <c:pt idx="6834">
                  <c:v>5.5574583284745395E-94</c:v>
                </c:pt>
                <c:pt idx="6835">
                  <c:v>5.3855796264629202E-94</c:v>
                </c:pt>
                <c:pt idx="6836">
                  <c:v>5.219016715673947E-94</c:v>
                </c:pt>
                <c:pt idx="6837">
                  <c:v>5.0576051915835795E-94</c:v>
                </c:pt>
                <c:pt idx="6838">
                  <c:v>4.901185734299907E-94</c:v>
                </c:pt>
                <c:pt idx="6839">
                  <c:v>4.7496039513083262E-94</c:v>
                </c:pt>
                <c:pt idx="6840">
                  <c:v>4.6027102250813335E-94</c:v>
                </c:pt>
                <c:pt idx="6841">
                  <c:v>4.4603595653974582E-94</c:v>
                </c:pt>
                <c:pt idx="6842">
                  <c:v>4.3224114662316401E-94</c:v>
                </c:pt>
                <c:pt idx="6843">
                  <c:v>4.1887297670688824E-94</c:v>
                </c:pt>
                <c:pt idx="6844">
                  <c:v>4.059182518508562E-94</c:v>
                </c:pt>
                <c:pt idx="6845">
                  <c:v>3.9336418520252137E-94</c:v>
                </c:pt>
                <c:pt idx="6846">
                  <c:v>3.8119838537561628E-94</c:v>
                </c:pt>
                <c:pt idx="6847">
                  <c:v>3.6940884421942936E-94</c:v>
                </c:pt>
                <c:pt idx="6848">
                  <c:v>3.5798392496618277E-94</c:v>
                </c:pt>
                <c:pt idx="6849">
                  <c:v>3.4691235074509251E-94</c:v>
                </c:pt>
                <c:pt idx="6850">
                  <c:v>3.3618319345165652E-94</c:v>
                </c:pt>
                <c:pt idx="6851">
                  <c:v>3.2578586296109116E-94</c:v>
                </c:pt>
                <c:pt idx="6852">
                  <c:v>3.1571009667551513E-94</c:v>
                </c:pt>
                <c:pt idx="6853">
                  <c:v>3.0594594939426293E-94</c:v>
                </c:pt>
                <c:pt idx="6854">
                  <c:v>2.9648378349763092E-94</c:v>
                </c:pt>
                <c:pt idx="6855">
                  <c:v>2.8731425943408301E-94</c:v>
                </c:pt>
                <c:pt idx="6856">
                  <c:v>2.7842832650175226E-94</c:v>
                </c:pt>
                <c:pt idx="6857">
                  <c:v>2.6981721391504446E-94</c:v>
                </c:pt>
                <c:pt idx="6858">
                  <c:v>2.6147242214745213E-94</c:v>
                </c:pt>
                <c:pt idx="6859">
                  <c:v>2.5338571454223034E-94</c:v>
                </c:pt>
                <c:pt idx="6860">
                  <c:v>2.4554910918242037E-94</c:v>
                </c:pt>
                <c:pt idx="6861">
                  <c:v>2.3795487101238923E-94</c:v>
                </c:pt>
                <c:pt idx="6862">
                  <c:v>2.305955042030272E-94</c:v>
                </c:pt>
                <c:pt idx="6863">
                  <c:v>2.2346374475299883E-94</c:v>
                </c:pt>
                <c:pt idx="6864">
                  <c:v>2.1655255331895636E-94</c:v>
                </c:pt>
                <c:pt idx="6865">
                  <c:v>2.0985510826730555E-94</c:v>
                </c:pt>
                <c:pt idx="6866">
                  <c:v>2.0336479894104753E-94</c:v>
                </c:pt>
                <c:pt idx="6867">
                  <c:v>1.9707521913479341E-94</c:v>
                </c:pt>
                <c:pt idx="6868">
                  <c:v>1.9098016077150348E-94</c:v>
                </c:pt>
                <c:pt idx="6869">
                  <c:v>1.8507360777492601E-94</c:v>
                </c:pt>
                <c:pt idx="6870">
                  <c:v>1.793497301314347E-94</c:v>
                </c:pt>
                <c:pt idx="6871">
                  <c:v>1.7380287813557967E-94</c:v>
                </c:pt>
                <c:pt idx="6872">
                  <c:v>1.6842757681360763E-94</c:v>
                </c:pt>
                <c:pt idx="6873">
                  <c:v>1.6321852051940005E-94</c:v>
                </c:pt>
                <c:pt idx="6874">
                  <c:v>1.5817056769761852E-94</c:v>
                </c:pt>
                <c:pt idx="6875">
                  <c:v>1.5327873580873805E-94</c:v>
                </c:pt>
                <c:pt idx="6876">
                  <c:v>1.4853819641110973E-94</c:v>
                </c:pt>
                <c:pt idx="6877">
                  <c:v>1.4394427039505644E-94</c:v>
                </c:pt>
                <c:pt idx="6878">
                  <c:v>1.3949242336441084E-94</c:v>
                </c:pt>
                <c:pt idx="6879">
                  <c:v>1.3517826116088919E-94</c:v>
                </c:pt>
                <c:pt idx="6880">
                  <c:v>1.3099752552684616E-94</c:v>
                </c:pt>
                <c:pt idx="6881">
                  <c:v>1.2694608990222879E-94</c:v>
                </c:pt>
                <c:pt idx="6882">
                  <c:v>1.2301995535146303E-94</c:v>
                </c:pt>
                <c:pt idx="6883">
                  <c:v>1.1921524661634986E-94</c:v>
                </c:pt>
                <c:pt idx="6884">
                  <c:v>1.1552820829103398E-94</c:v>
                </c:pt>
                <c:pt idx="6885">
                  <c:v>1.1195520111523807E-94</c:v>
                </c:pt>
                <c:pt idx="6886">
                  <c:v>1.0849269838218817E-94</c:v>
                </c:pt>
                <c:pt idx="6887">
                  <c:v>1.0513728245758442E-94</c:v>
                </c:pt>
                <c:pt idx="6888">
                  <c:v>1.0188564140626393E-94</c:v>
                </c:pt>
                <c:pt idx="6889">
                  <c:v>9.8734565723191308E-95</c:v>
                </c:pt>
                <c:pt idx="6890">
                  <c:v>9.5680945165523269E-95</c:v>
                </c:pt>
                <c:pt idx="6891">
                  <c:v>9.272176568269235E-95</c:v>
                </c:pt>
                <c:pt idx="6892">
                  <c:v>8.9854106441393941E-95</c:v>
                </c:pt>
                <c:pt idx="6893">
                  <c:v>8.7075136942608492E-95</c:v>
                </c:pt>
                <c:pt idx="6894">
                  <c:v>8.4382114227800718E-95</c:v>
                </c:pt>
                <c:pt idx="6895">
                  <c:v>8.177238017146091E-95</c:v>
                </c:pt>
                <c:pt idx="6896">
                  <c:v>7.9243358857478012E-95</c:v>
                </c:pt>
                <c:pt idx="6897">
                  <c:v>7.6792554036557807E-95</c:v>
                </c:pt>
                <c:pt idx="6898">
                  <c:v>7.441754666235129E-95</c:v>
                </c:pt>
                <c:pt idx="6899">
                  <c:v>7.211599250373714E-95</c:v>
                </c:pt>
                <c:pt idx="6900">
                  <c:v>6.9885619830974989E-95</c:v>
                </c:pt>
                <c:pt idx="6901">
                  <c:v>6.7724227173419374E-95</c:v>
                </c:pt>
                <c:pt idx="6902">
                  <c:v>6.5629681146562655E-95</c:v>
                </c:pt>
                <c:pt idx="6903">
                  <c:v>6.3599914346311362E-95</c:v>
                </c:pt>
                <c:pt idx="6904">
                  <c:v>6.1632923308358867E-95</c:v>
                </c:pt>
                <c:pt idx="6905">
                  <c:v>5.9726766530688699E-95</c:v>
                </c:pt>
                <c:pt idx="6906">
                  <c:v>5.7879562557236187E-95</c:v>
                </c:pt>
                <c:pt idx="6907">
                  <c:v>5.6089488120801054E-95</c:v>
                </c:pt>
                <c:pt idx="6908">
                  <c:v>5.4354776343420219E-95</c:v>
                </c:pt>
                <c:pt idx="6909">
                  <c:v>5.2673714992374218E-95</c:v>
                </c:pt>
                <c:pt idx="6910">
                  <c:v>5.1044644790147356E-95</c:v>
                </c:pt>
                <c:pt idx="6911">
                  <c:v>4.9465957776655933E-95</c:v>
                </c:pt>
                <c:pt idx="6912">
                  <c:v>4.7936095722114526E-95</c:v>
                </c:pt>
                <c:pt idx="6913">
                  <c:v>4.6453548589009765E-95</c:v>
                </c:pt>
                <c:pt idx="6914">
                  <c:v>4.5016853041620673E-95</c:v>
                </c:pt>
                <c:pt idx="6915">
                  <c:v>4.3624591001649749E-95</c:v>
                </c:pt>
                <c:pt idx="6916">
                  <c:v>4.2275388248524265E-95</c:v>
                </c:pt>
                <c:pt idx="6917">
                  <c:v>4.0967913062974643E-95</c:v>
                </c:pt>
                <c:pt idx="6918">
                  <c:v>3.9700874912581884E-95</c:v>
                </c:pt>
                <c:pt idx="6919">
                  <c:v>3.8473023177957807E-95</c:v>
                </c:pt>
                <c:pt idx="6920">
                  <c:v>3.728314591834632E-95</c:v>
                </c:pt>
                <c:pt idx="6921">
                  <c:v>3.6130068675368621E-95</c:v>
                </c:pt>
                <c:pt idx="6922">
                  <c:v>3.5012653313797356E-95</c:v>
                </c:pt>
                <c:pt idx="6923">
                  <c:v>3.3929796898172168E-95</c:v>
                </c:pt>
                <c:pt idx="6924">
                  <c:v>3.2880430604139683E-95</c:v>
                </c:pt>
                <c:pt idx="6925">
                  <c:v>3.1863518663500999E-95</c:v>
                </c:pt>
                <c:pt idx="6926">
                  <c:v>3.0878057341847917E-95</c:v>
                </c:pt>
                <c:pt idx="6927">
                  <c:v>2.992307394784316E-95</c:v>
                </c:pt>
                <c:pt idx="6928">
                  <c:v>2.8997625873135007E-95</c:v>
                </c:pt>
                <c:pt idx="6929">
                  <c:v>2.810079966195765E-95</c:v>
                </c:pt>
                <c:pt idx="6930">
                  <c:v>2.7231710109519046E-95</c:v>
                </c:pt>
                <c:pt idx="6931">
                  <c:v>2.6389499388261194E-95</c:v>
                </c:pt>
                <c:pt idx="6932">
                  <c:v>2.5573336201151188E-95</c:v>
                </c:pt>
                <c:pt idx="6933">
                  <c:v>2.4782414961158544E-95</c:v>
                </c:pt>
                <c:pt idx="6934">
                  <c:v>2.4015954996102168E-95</c:v>
                </c:pt>
                <c:pt idx="6935">
                  <c:v>2.3273199778100162E-95</c:v>
                </c:pt>
                <c:pt idx="6936">
                  <c:v>2.2553416176840391E-95</c:v>
                </c:pt>
                <c:pt idx="6937">
                  <c:v>2.1855893735952537E-95</c:v>
                </c:pt>
                <c:pt idx="6938">
                  <c:v>2.1179943971759905E-95</c:v>
                </c:pt>
                <c:pt idx="6939">
                  <c:v>2.0524899693712993E-95</c:v>
                </c:pt>
                <c:pt idx="6940">
                  <c:v>1.9890114345849567E-95</c:v>
                </c:pt>
                <c:pt idx="6941">
                  <c:v>1.9274961368612255E-95</c:v>
                </c:pt>
                <c:pt idx="6942">
                  <c:v>1.8678833580412809E-95</c:v>
                </c:pt>
                <c:pt idx="6943">
                  <c:v>1.8101142578314641E-95</c:v>
                </c:pt>
                <c:pt idx="6944">
                  <c:v>1.7541318157256407E-95</c:v>
                </c:pt>
                <c:pt idx="6945">
                  <c:v>1.6998807747237312E-95</c:v>
                </c:pt>
                <c:pt idx="6946">
                  <c:v>1.6473075867904012E-95</c:v>
                </c:pt>
                <c:pt idx="6947">
                  <c:v>1.5963603600013167E-95</c:v>
                </c:pt>
                <c:pt idx="6948">
                  <c:v>1.5469888073233167E-95</c:v>
                </c:pt>
                <c:pt idx="6949">
                  <c:v>1.499144196979168E-95</c:v>
                </c:pt>
                <c:pt idx="6950">
                  <c:v>1.4527793043473976E-95</c:v>
                </c:pt>
                <c:pt idx="6951">
                  <c:v>1.4078483653492853E-95</c:v>
                </c:pt>
                <c:pt idx="6952">
                  <c:v>1.3643070312783106E-95</c:v>
                </c:pt>
                <c:pt idx="6953">
                  <c:v>1.3221123250256399E-95</c:v>
                </c:pt>
                <c:pt idx="6954">
                  <c:v>1.2812225986600345E-95</c:v>
                </c:pt>
                <c:pt idx="6955">
                  <c:v>1.2415974923200499E-95</c:v>
                </c:pt>
                <c:pt idx="6956">
                  <c:v>1.2031978943765402E-95</c:v>
                </c:pt>
                <c:pt idx="6957">
                  <c:v>1.165985902828328E-95</c:v>
                </c:pt>
                <c:pt idx="6958">
                  <c:v>1.1299247878910671E-95</c:v>
                </c:pt>
                <c:pt idx="6959">
                  <c:v>1.0949789557435276E-95</c:v>
                </c:pt>
                <c:pt idx="6960">
                  <c:v>1.0611139133951015E-95</c:v>
                </c:pt>
                <c:pt idx="6961">
                  <c:v>1.0282962346395675E-95</c:v>
                </c:pt>
                <c:pt idx="6962">
                  <c:v>9.9649352706227907E-96</c:v>
                </c:pt>
                <c:pt idx="6963">
                  <c:v>9.6567440006726601E-96</c:v>
                </c:pt>
                <c:pt idx="6964">
                  <c:v>9.3580843389363976E-96</c:v>
                </c:pt>
                <c:pt idx="6965">
                  <c:v>9.0686614958982592E-96</c:v>
                </c:pt>
                <c:pt idx="6966">
                  <c:v>8.7881897991669997E-96</c:v>
                </c:pt>
                <c:pt idx="6967">
                  <c:v>8.5163924115060591E-96</c:v>
                </c:pt>
                <c:pt idx="6968">
                  <c:v>8.253001057581924E-96</c:v>
                </c:pt>
                <c:pt idx="6969">
                  <c:v>7.9977557591671837E-96</c:v>
                </c:pt>
                <c:pt idx="6970">
                  <c:v>7.7504045785295125E-96</c:v>
                </c:pt>
                <c:pt idx="6971">
                  <c:v>7.5107033697593905E-96</c:v>
                </c:pt>
                <c:pt idx="6972">
                  <c:v>7.2784155377885407E-96</c:v>
                </c:pt>
                <c:pt idx="6973">
                  <c:v>7.0533118048592635E-96</c:v>
                </c:pt>
                <c:pt idx="6974">
                  <c:v>6.8351699842194158E-96</c:v>
                </c:pt>
                <c:pt idx="6975">
                  <c:v>6.6237747608134067E-96</c:v>
                </c:pt>
                <c:pt idx="6976">
                  <c:v>6.4189174787579131E-96</c:v>
                </c:pt>
                <c:pt idx="6977">
                  <c:v>6.2203959353903671E-96</c:v>
                </c:pt>
                <c:pt idx="6978">
                  <c:v>6.0280141816850584E-96</c:v>
                </c:pt>
                <c:pt idx="6979">
                  <c:v>5.8415823288455876E-96</c:v>
                </c:pt>
                <c:pt idx="6980">
                  <c:v>5.6609163608737709E-96</c:v>
                </c:pt>
                <c:pt idx="6981">
                  <c:v>5.4858379529403011E-96</c:v>
                </c:pt>
                <c:pt idx="6982">
                  <c:v>5.3161742953710921E-96</c:v>
                </c:pt>
                <c:pt idx="6983">
                  <c:v>5.151757923074303E-96</c:v>
                </c:pt>
                <c:pt idx="6984">
                  <c:v>4.99242655024871E-96</c:v>
                </c:pt>
                <c:pt idx="6985">
                  <c:v>4.8380229101979962E-96</c:v>
                </c:pt>
                <c:pt idx="6986">
                  <c:v>4.6883946001038925E-96</c:v>
                </c:pt>
                <c:pt idx="6987">
                  <c:v>4.5433939305971089E-96</c:v>
                </c:pt>
                <c:pt idx="6988">
                  <c:v>4.4028777799822212E-96</c:v>
                </c:pt>
                <c:pt idx="6989">
                  <c:v>4.266707452970963E-96</c:v>
                </c:pt>
                <c:pt idx="6990">
                  <c:v>4.1347485437833243E-96</c:v>
                </c:pt>
                <c:pt idx="6991">
                  <c:v>4.0068708034844396E-96</c:v>
                </c:pt>
                <c:pt idx="6992">
                  <c:v>3.882948011422621E-96</c:v>
                </c:pt>
                <c:pt idx="6993">
                  <c:v>3.7628578506446991E-96</c:v>
                </c:pt>
                <c:pt idx="6994">
                  <c:v>3.6464817871644096E-96</c:v>
                </c:pt>
                <c:pt idx="6995">
                  <c:v>3.5337049529636604E-96</c:v>
                </c:pt>
                <c:pt idx="6996">
                  <c:v>3.4244160326138643E-96</c:v>
                </c:pt>
                <c:pt idx="6997">
                  <c:v>3.318507153402253E-96</c:v>
                </c:pt>
                <c:pt idx="6998">
                  <c:v>3.215873778857341E-96</c:v>
                </c:pt>
                <c:pt idx="6999">
                  <c:v>3.1164146055673426E-96</c:v>
                </c:pt>
                <c:pt idx="7000">
                  <c:v>3.0200314631888466E-96</c:v>
                </c:pt>
                <c:pt idx="7001">
                  <c:v>2.92662921754932E-96</c:v>
                </c:pt>
                <c:pt idx="7002">
                  <c:v>2.8361156767451045E-96</c:v>
                </c:pt>
                <c:pt idx="7003">
                  <c:v>2.7484015001444451E-96</c:v>
                </c:pt>
                <c:pt idx="7004">
                  <c:v>2.6634001102047926E-96</c:v>
                </c:pt>
                <c:pt idx="7005">
                  <c:v>2.5810276070166175E-96</c:v>
                </c:pt>
                <c:pt idx="7006">
                  <c:v>2.5012026854913244E-96</c:v>
                </c:pt>
                <c:pt idx="7007">
                  <c:v>2.4238465551090787E-96</c:v>
                </c:pt>
                <c:pt idx="7008">
                  <c:v>2.3488828621502081E-96</c:v>
                </c:pt>
                <c:pt idx="7009">
                  <c:v>2.2762376143297188E-96</c:v>
                </c:pt>
                <c:pt idx="7010">
                  <c:v>2.2058391077646771E-96</c:v>
                </c:pt>
                <c:pt idx="7011">
                  <c:v>2.1376178561995811E-96</c:v>
                </c:pt>
                <c:pt idx="7012">
                  <c:v>2.071506522419783E-96</c:v>
                </c:pt>
                <c:pt idx="7013">
                  <c:v>2.007439851787605E-96</c:v>
                </c:pt>
                <c:pt idx="7014">
                  <c:v>1.9453546078328085E-96</c:v>
                </c:pt>
                <c:pt idx="7015">
                  <c:v>1.8851895098357534E-96</c:v>
                </c:pt>
                <c:pt idx="7016">
                  <c:v>1.8268851723409333E-96</c:v>
                </c:pt>
                <c:pt idx="7017">
                  <c:v>1.7703840465406823E-96</c:v>
                </c:pt>
                <c:pt idx="7018">
                  <c:v>1.7156303634725294E-96</c:v>
                </c:pt>
                <c:pt idx="7019">
                  <c:v>1.6625700789725492E-96</c:v>
                </c:pt>
                <c:pt idx="7020">
                  <c:v>1.6111508203316835E-96</c:v>
                </c:pt>
                <c:pt idx="7021">
                  <c:v>1.5613218346018302E-96</c:v>
                </c:pt>
                <c:pt idx="7022">
                  <c:v>1.51303393850025E-96</c:v>
                </c:pt>
                <c:pt idx="7023">
                  <c:v>1.4662394698639794E-96</c:v>
                </c:pt>
                <c:pt idx="7024">
                  <c:v>1.4208922406049836E-96</c:v>
                </c:pt>
                <c:pt idx="7025">
                  <c:v>1.3769474911207285E-96</c:v>
                </c:pt>
                <c:pt idx="7026">
                  <c:v>1.3343618461147029E-96</c:v>
                </c:pt>
                <c:pt idx="7027">
                  <c:v>1.2930932717829211E-96</c:v>
                </c:pt>
                <c:pt idx="7028">
                  <c:v>1.253101034325117E-96</c:v>
                </c:pt>
                <c:pt idx="7029">
                  <c:v>1.2143456597384898E-96</c:v>
                </c:pt>
                <c:pt idx="7030">
                  <c:v>1.1767888948555092E-96</c:v>
                </c:pt>
                <c:pt idx="7031">
                  <c:v>1.1403936695861993E-96</c:v>
                </c:pt>
                <c:pt idx="7032">
                  <c:v>1.1051240603285272E-96</c:v>
                </c:pt>
                <c:pt idx="7033">
                  <c:v>1.0709452545104035E-96</c:v>
                </c:pt>
                <c:pt idx="7034">
                  <c:v>1.0378235162280031E-96</c:v>
                </c:pt>
                <c:pt idx="7035">
                  <c:v>1.0057261529472737E-96</c:v>
                </c:pt>
                <c:pt idx="7036">
                  <c:v>9.7462148323483002E-97</c:v>
                </c:pt>
                <c:pt idx="7037">
                  <c:v>9.4447880548712814E-97</c:v>
                </c:pt>
                <c:pt idx="7038">
                  <c:v>9.1526836762691815E-97</c:v>
                </c:pt>
                <c:pt idx="7039">
                  <c:v>8.869613377362218E-97</c:v>
                </c:pt>
                <c:pt idx="7040">
                  <c:v>8.5952977559861186E-97</c:v>
                </c:pt>
                <c:pt idx="7041">
                  <c:v>8.329466051206104E-97</c:v>
                </c:pt>
                <c:pt idx="7042">
                  <c:v>8.0718558760654921E-97</c:v>
                </c:pt>
                <c:pt idx="7043">
                  <c:v>7.8222129586016284E-97</c:v>
                </c:pt>
                <c:pt idx="7044">
                  <c:v>7.5802908908648917E-97</c:v>
                </c:pt>
                <c:pt idx="7045">
                  <c:v>7.3458508857067868E-97</c:v>
                </c:pt>
                <c:pt idx="7046">
                  <c:v>7.1186615410853088E-97</c:v>
                </c:pt>
                <c:pt idx="7047">
                  <c:v>6.8984986116621731E-97</c:v>
                </c:pt>
                <c:pt idx="7048">
                  <c:v>6.6851447874639141E-97</c:v>
                </c:pt>
                <c:pt idx="7049">
                  <c:v>6.4783894793865109E-97</c:v>
                </c:pt>
                <c:pt idx="7050">
                  <c:v>6.2780286113367245E-97</c:v>
                </c:pt>
                <c:pt idx="7051">
                  <c:v>6.083864418799004E-97</c:v>
                </c:pt>
                <c:pt idx="7052">
                  <c:v>5.8957052536351319E-97</c:v>
                </c:pt>
                <c:pt idx="7053">
                  <c:v>5.7133653949182883E-97</c:v>
                </c:pt>
                <c:pt idx="7054">
                  <c:v>5.5366648656193212E-97</c:v>
                </c:pt>
                <c:pt idx="7055">
                  <c:v>5.3654292549623809E-97</c:v>
                </c:pt>
                <c:pt idx="7056">
                  <c:v>5.1994895462731251E-97</c:v>
                </c:pt>
                <c:pt idx="7057">
                  <c:v>5.03868195015346E-97</c:v>
                </c:pt>
                <c:pt idx="7058">
                  <c:v>4.88284774281353E-97</c:v>
                </c:pt>
                <c:pt idx="7059">
                  <c:v>4.7318331094052E-97</c:v>
                </c:pt>
                <c:pt idx="7060">
                  <c:v>4.585488992200792E-97</c:v>
                </c:pt>
                <c:pt idx="7061">
                  <c:v>4.4436709434659519E-97</c:v>
                </c:pt>
                <c:pt idx="7062">
                  <c:v>4.3062389828847915E-97</c:v>
                </c:pt>
                <c:pt idx="7063">
                  <c:v>4.1730574593925773E-97</c:v>
                </c:pt>
                <c:pt idx="7064">
                  <c:v>4.0439949172828898E-97</c:v>
                </c:pt>
                <c:pt idx="7065">
                  <c:v>3.9189239664557014E-97</c:v>
                </c:pt>
                <c:pt idx="7066">
                  <c:v>3.7977211566771311E-97</c:v>
                </c:pt>
                <c:pt idx="7067">
                  <c:v>3.6802668557303702E-97</c:v>
                </c:pt>
                <c:pt idx="7068">
                  <c:v>3.5664451313318513E-97</c:v>
                </c:pt>
                <c:pt idx="7069">
                  <c:v>3.4561436367025835E-97</c:v>
                </c:pt>
                <c:pt idx="7070">
                  <c:v>3.3492534996773467E-97</c:v>
                </c:pt>
                <c:pt idx="7071">
                  <c:v>3.2456692152421534E-97</c:v>
                </c:pt>
                <c:pt idx="7072">
                  <c:v>3.145288541397584E-97</c:v>
                </c:pt>
                <c:pt idx="7073">
                  <c:v>3.0480123982408273E-97</c:v>
                </c:pt>
                <c:pt idx="7074">
                  <c:v>2.9537447701704207E-97</c:v>
                </c:pt>
                <c:pt idx="7075">
                  <c:v>2.8623926111142311E-97</c:v>
                </c:pt>
                <c:pt idx="7076">
                  <c:v>2.7738657526893861E-97</c:v>
                </c:pt>
                <c:pt idx="7077">
                  <c:v>2.6880768152025571E-97</c:v>
                </c:pt>
                <c:pt idx="7078">
                  <c:v>2.6049411214020092E-97</c:v>
                </c:pt>
                <c:pt idx="7079">
                  <c:v>2.524376612898251E-97</c:v>
                </c:pt>
                <c:pt idx="7080">
                  <c:v>2.4463037691684585E-97</c:v>
                </c:pt>
                <c:pt idx="7081">
                  <c:v>2.3706455290666444E-97</c:v>
                </c:pt>
                <c:pt idx="7082">
                  <c:v>2.2973272147612933E-97</c:v>
                </c:pt>
                <c:pt idx="7083">
                  <c:v>2.2262764580247641E-97</c:v>
                </c:pt>
                <c:pt idx="7084">
                  <c:v>2.1574231288033654E-97</c:v>
                </c:pt>
                <c:pt idx="7085">
                  <c:v>2.0906992659956197E-97</c:v>
                </c:pt>
                <c:pt idx="7086">
                  <c:v>2.0260390103720298E-97</c:v>
                </c:pt>
                <c:pt idx="7087">
                  <c:v>1.9633785395694452E-97</c:v>
                </c:pt>
                <c:pt idx="7088">
                  <c:v>1.9026560050953276E-97</c:v>
                </c:pt>
                <c:pt idx="7089">
                  <c:v>1.8438114712811706E-97</c:v>
                </c:pt>
                <c:pt idx="7090">
                  <c:v>1.7867868561231092E-97</c:v>
                </c:pt>
                <c:pt idx="7091">
                  <c:v>1.7315258739527387E-97</c:v>
                </c:pt>
                <c:pt idx="7092">
                  <c:v>1.6779739798809594E-97</c:v>
                </c:pt>
                <c:pt idx="7093">
                  <c:v>1.626078315959555E-97</c:v>
                </c:pt>
                <c:pt idx="7094">
                  <c:v>1.5757876590085864E-97</c:v>
                </c:pt>
                <c:pt idx="7095">
                  <c:v>1.5270523700565609E-97</c:v>
                </c:pt>
                <c:pt idx="7096">
                  <c:v>1.4798243453452417E-97</c:v>
                </c:pt>
                <c:pt idx="7097">
                  <c:v>1.4340569688487003E-97</c:v>
                </c:pt>
                <c:pt idx="7098">
                  <c:v>1.3897050662614707E-97</c:v>
                </c:pt>
                <c:pt idx="7099">
                  <c:v>1.3467248604101079E-97</c:v>
                </c:pt>
                <c:pt idx="7100">
                  <c:v>1.3050739280426103E-97</c:v>
                </c:pt>
                <c:pt idx="7101">
                  <c:v>1.2647111579554181E-97</c:v>
                </c:pt>
                <c:pt idx="7102">
                  <c:v>1.2255967104146392E-97</c:v>
                </c:pt>
                <c:pt idx="7103">
                  <c:v>1.1876919778326899E-97</c:v>
                </c:pt>
                <c:pt idx="7104">
                  <c:v>1.1509595466610987E-97</c:v>
                </c:pt>
                <c:pt idx="7105">
                  <c:v>1.1153631604615382E-97</c:v>
                </c:pt>
                <c:pt idx="7106">
                  <c:v>1.0808676841194783E-97</c:v>
                </c:pt>
                <c:pt idx="7107">
                  <c:v>1.0474390691641376E-97</c:v>
                </c:pt>
                <c:pt idx="7108">
                  <c:v>1.0150443201613272E-97</c:v>
                </c:pt>
                <c:pt idx="7109">
                  <c:v>9.8365146214566679E-98</c:v>
                </c:pt>
                <c:pt idx="7110">
                  <c:v>9.5322950905976089E-98</c:v>
                </c:pt>
                <c:pt idx="7111">
                  <c:v>9.2374843316989757E-98</c:v>
                </c:pt>
                <c:pt idx="7112">
                  <c:v>8.9517913542723112E-98</c:v>
                </c:pt>
                <c:pt idx="7113">
                  <c:v>8.6749341674589589E-98</c:v>
                </c:pt>
                <c:pt idx="7114">
                  <c:v>8.4066395016940615E-98</c:v>
                </c:pt>
                <c:pt idx="7115">
                  <c:v>8.1466425389763996E-98</c:v>
                </c:pt>
                <c:pt idx="7116">
                  <c:v>7.8946866514839419E-98</c:v>
                </c:pt>
                <c:pt idx="7117">
                  <c:v>7.6505231482696233E-98</c:v>
                </c:pt>
                <c:pt idx="7118">
                  <c:v>7.4139110297948562E-98</c:v>
                </c:pt>
                <c:pt idx="7119">
                  <c:v>7.1846167500513899E-98</c:v>
                </c:pt>
                <c:pt idx="7120">
                  <c:v>6.9624139860423733E-98</c:v>
                </c:pt>
                <c:pt idx="7121">
                  <c:v>6.7470834143927162E-98</c:v>
                </c:pt>
                <c:pt idx="7122">
                  <c:v>6.5384124948662051E-98</c:v>
                </c:pt>
                <c:pt idx="7123">
                  <c:v>6.3361952605819447E-98</c:v>
                </c:pt>
                <c:pt idx="7124">
                  <c:v>6.1402321147132641E-98</c:v>
                </c:pt>
                <c:pt idx="7125">
                  <c:v>5.9503296334796375E-98</c:v>
                </c:pt>
                <c:pt idx="7126">
                  <c:v>5.7663003752297639E-98</c:v>
                </c:pt>
                <c:pt idx="7127">
                  <c:v>5.5879626954260005E-98</c:v>
                </c:pt>
                <c:pt idx="7128">
                  <c:v>5.415140567357312E-98</c:v>
                </c:pt>
                <c:pt idx="7129">
                  <c:v>5.2476634083906255E-98</c:v>
                </c:pt>
                <c:pt idx="7130">
                  <c:v>5.0853659115999953E-98</c:v>
                </c:pt>
                <c:pt idx="7131">
                  <c:v>4.9280878826020449E-98</c:v>
                </c:pt>
                <c:pt idx="7132">
                  <c:v>4.7756740814364246E-98</c:v>
                </c:pt>
                <c:pt idx="7133">
                  <c:v>4.6279740693386525E-98</c:v>
                </c:pt>
                <c:pt idx="7134">
                  <c:v>4.4848420602498122E-98</c:v>
                </c:pt>
                <c:pt idx="7135">
                  <c:v>4.346136776920083E-98</c:v>
                </c:pt>
                <c:pt idx="7136">
                  <c:v>4.2117213114625673E-98</c:v>
                </c:pt>
                <c:pt idx="7137">
                  <c:v>4.0814629902186449E-98</c:v>
                </c:pt>
                <c:pt idx="7138">
                  <c:v>3.9552332428045193E-98</c:v>
                </c:pt>
                <c:pt idx="7139">
                  <c:v>3.8329074752059592E-98</c:v>
                </c:pt>
                <c:pt idx="7140">
                  <c:v>3.7143649467997319E-98</c:v>
                </c:pt>
                <c:pt idx="7141">
                  <c:v>3.5994886511768005E-98</c:v>
                </c:pt>
                <c:pt idx="7142">
                  <c:v>3.4881652006524771E-98</c:v>
                </c:pt>
                <c:pt idx="7143">
                  <c:v>3.380284714348345E-98</c:v>
                </c:pt>
                <c:pt idx="7144">
                  <c:v>3.2757407097345626E-98</c:v>
                </c:pt>
                <c:pt idx="7145">
                  <c:v>3.1744299975279554E-98</c:v>
                </c:pt>
                <c:pt idx="7146">
                  <c:v>3.0762525798392286E-98</c:v>
                </c:pt>
                <c:pt idx="7147">
                  <c:v>2.9811115514711873E-98</c:v>
                </c:pt>
                <c:pt idx="7148">
                  <c:v>2.8889130042695181E-98</c:v>
                </c:pt>
                <c:pt idx="7149">
                  <c:v>2.7995659344309374E-98</c:v>
                </c:pt>
                <c:pt idx="7150">
                  <c:v>2.7129821526793171E-98</c:v>
                </c:pt>
                <c:pt idx="7151">
                  <c:v>2.6290761972186273E-98</c:v>
                </c:pt>
                <c:pt idx="7152">
                  <c:v>2.5477652493788396E-98</c:v>
                </c:pt>
                <c:pt idx="7153">
                  <c:v>2.4689690518706642E-98</c:v>
                </c:pt>
                <c:pt idx="7154">
                  <c:v>2.3926098295676866E-98</c:v>
                </c:pt>
                <c:pt idx="7155">
                  <c:v>2.3186122127399269E-98</c:v>
                </c:pt>
                <c:pt idx="7156">
                  <c:v>2.246903162659939E-98</c:v>
                </c:pt>
                <c:pt idx="7157">
                  <c:v>2.1774118995107232E-98</c:v>
                </c:pt>
                <c:pt idx="7158">
                  <c:v>2.1100698325238498E-98</c:v>
                </c:pt>
                <c:pt idx="7159">
                  <c:v>2.0448104922764402E-98</c:v>
                </c:pt>
                <c:pt idx="7160">
                  <c:v>1.9815694650838891E-98</c:v>
                </c:pt>
                <c:pt idx="7161">
                  <c:v>1.9202843294203397E-98</c:v>
                </c:pt>
                <c:pt idx="7162">
                  <c:v>1.8608945943064985E-98</c:v>
                </c:pt>
                <c:pt idx="7163">
                  <c:v>1.8033416396021276E-98</c:v>
                </c:pt>
                <c:pt idx="7164">
                  <c:v>1.7475686581457015E-98</c:v>
                </c:pt>
                <c:pt idx="7165">
                  <c:v>1.6935205996835184E-98</c:v>
                </c:pt>
                <c:pt idx="7166">
                  <c:v>1.6411441165324592E-98</c:v>
                </c:pt>
                <c:pt idx="7167">
                  <c:v>1.5903875109239953E-98</c:v>
                </c:pt>
                <c:pt idx="7168">
                  <c:v>1.5412006839760039E-98</c:v>
                </c:pt>
                <c:pt idx="7169">
                  <c:v>1.4935350862432364E-98</c:v>
                </c:pt>
                <c:pt idx="7170">
                  <c:v>1.4473436697971159E-98</c:v>
                </c:pt>
                <c:pt idx="7171">
                  <c:v>1.4025808417871775E-98</c:v>
                </c:pt>
                <c:pt idx="7172">
                  <c:v>1.359202419439361E-98</c:v>
                </c:pt>
                <c:pt idx="7173">
                  <c:v>1.3171655864454871E-98</c:v>
                </c:pt>
                <c:pt idx="7174">
                  <c:v>1.2764288507019068E-98</c:v>
                </c:pt>
                <c:pt idx="7175">
                  <c:v>1.2369520033551733E-98</c:v>
                </c:pt>
                <c:pt idx="7176">
                  <c:v>1.1986960791139752E-98</c:v>
                </c:pt>
                <c:pt idx="7177">
                  <c:v>1.1616233177890578E-98</c:v>
                </c:pt>
                <c:pt idx="7178">
                  <c:v>1.1256971270220685E-98</c:v>
                </c:pt>
                <c:pt idx="7179">
                  <c:v>1.0908820461676444E-98</c:v>
                </c:pt>
                <c:pt idx="7180">
                  <c:v>1.0571437112920489E-98</c:v>
                </c:pt>
                <c:pt idx="7181">
                  <c:v>1.0244488212546127E-98</c:v>
                </c:pt>
                <c:pt idx="7182">
                  <c:v>9.9276510483835167E-99</c:v>
                </c:pt>
                <c:pt idx="7183">
                  <c:v>9.6206128889640847E-99</c:v>
                </c:pt>
                <c:pt idx="7184">
                  <c:v>9.3230706748478771E-99</c:v>
                </c:pt>
                <c:pt idx="7185">
                  <c:v>9.0347307194864318E-99</c:v>
                </c:pt>
                <c:pt idx="7186">
                  <c:v>8.7553084193429373E-99</c:v>
                </c:pt>
                <c:pt idx="7187">
                  <c:v>8.4845279729797029E-99</c:v>
                </c:pt>
                <c:pt idx="7188">
                  <c:v>8.222122108826348E-99</c:v>
                </c:pt>
                <c:pt idx="7189">
                  <c:v>7.9678318213748763E-99</c:v>
                </c:pt>
                <c:pt idx="7190">
                  <c:v>7.721406115528527E-99</c:v>
                </c:pt>
                <c:pt idx="7191">
                  <c:v>7.4826017588599148E-99</c:v>
                </c:pt>
                <c:pt idx="7192">
                  <c:v>7.2511830415311124E-99</c:v>
                </c:pt>
                <c:pt idx="7193">
                  <c:v>7.0269215436367404E-99</c:v>
                </c:pt>
                <c:pt idx="7194">
                  <c:v>6.8095959097456867E-99</c:v>
                </c:pt>
                <c:pt idx="7195">
                  <c:v>6.5989916304126504E-99</c:v>
                </c:pt>
                <c:pt idx="7196">
                  <c:v>6.3949008304490247E-99</c:v>
                </c:pt>
                <c:pt idx="7197">
                  <c:v>6.1971220637419628E-99</c:v>
                </c:pt>
                <c:pt idx="7198">
                  <c:v>6.0054601144174043E-99</c:v>
                </c:pt>
                <c:pt idx="7199">
                  <c:v>5.8197258041553128E-99</c:v>
                </c:pt>
                <c:pt idx="7200">
                  <c:v>5.6397358054614153E-99</c:v>
                </c:pt>
                <c:pt idx="7201">
                  <c:v>5.4653124607166778E-99</c:v>
                </c:pt>
                <c:pt idx="7202">
                  <c:v>5.2962836068206932E-99</c:v>
                </c:pt>
                <c:pt idx="7203">
                  <c:v>5.1324824052600414E-99</c:v>
                </c:pt>
                <c:pt idx="7204">
                  <c:v>4.973747177432162E-99</c:v>
                </c:pt>
                <c:pt idx="7205">
                  <c:v>4.8199212450608123E-99</c:v>
                </c:pt>
                <c:pt idx="7206">
                  <c:v>4.670852775549244E-99</c:v>
                </c:pt>
                <c:pt idx="7207">
                  <c:v>4.5263946321141224E-99</c:v>
                </c:pt>
                <c:pt idx="7208">
                  <c:v>4.3864042285558337E-99</c:v>
                </c:pt>
                <c:pt idx="7209">
                  <c:v>4.250743388520337E-99</c:v>
                </c:pt>
                <c:pt idx="7210">
                  <c:v>4.1192782091123524E-99</c:v>
                </c:pt>
                <c:pt idx="7211">
                  <c:v>3.991878928729207E-99</c:v>
                </c:pt>
                <c:pt idx="7212">
                  <c:v>3.8684197989787098E-99</c:v>
                </c:pt>
                <c:pt idx="7213">
                  <c:v>3.7487789605616996E-99</c:v>
                </c:pt>
                <c:pt idx="7214">
                  <c:v>3.6328383229919984E-99</c:v>
                </c:pt>
                <c:pt idx="7215">
                  <c:v>3.5204834480348995E-99</c:v>
                </c:pt>
                <c:pt idx="7216">
                  <c:v>3.4116034367531489E-99</c:v>
                </c:pt>
                <c:pt idx="7217">
                  <c:v>3.3060908200442465E-99</c:v>
                </c:pt>
                <c:pt idx="7218">
                  <c:v>3.2038414525642881E-99</c:v>
                </c:pt>
                <c:pt idx="7219">
                  <c:v>3.1047544099324429E-99</c:v>
                </c:pt>
                <c:pt idx="7220">
                  <c:v>3.0087318891137456E-99</c:v>
                </c:pt>
                <c:pt idx="7221">
                  <c:v>2.9156791118841504E-99</c:v>
                </c:pt>
                <c:pt idx="7222">
                  <c:v>2.8255042312797847E-99</c:v>
                </c:pt>
                <c:pt idx="7223">
                  <c:v>2.738118240940844E-99</c:v>
                </c:pt>
                <c:pt idx="7224">
                  <c:v>2.6534348872580375E-99</c:v>
                </c:pt>
                <c:pt idx="7225">
                  <c:v>2.5713705842369375E-99</c:v>
                </c:pt>
                <c:pt idx="7226">
                  <c:v>2.4918443309953389E-99</c:v>
                </c:pt>
                <c:pt idx="7227">
                  <c:v>2.4147776318115023E-99</c:v>
                </c:pt>
                <c:pt idx="7228">
                  <c:v>2.3400944186461871E-99</c:v>
                </c:pt>
                <c:pt idx="7229">
                  <c:v>2.2677209760598343E-99</c:v>
                </c:pt>
                <c:pt idx="7230">
                  <c:v>2.1975858684525821E-99</c:v>
                </c:pt>
                <c:pt idx="7231">
                  <c:v>2.129619869554535E-99</c:v>
                </c:pt>
                <c:pt idx="7232">
                  <c:v>2.063755894096115E-99</c:v>
                </c:pt>
                <c:pt idx="7233">
                  <c:v>1.9999289315926014E-99</c:v>
                </c:pt>
                <c:pt idx="7234">
                  <c:v>1.9380759821756543E-99</c:v>
                </c:pt>
                <c:pt idx="7235">
                  <c:v>1.8781359944100104E-99</c:v>
                </c:pt>
                <c:pt idx="7236">
                  <c:v>1.8200498050333302E-99</c:v>
                </c:pt>
                <c:pt idx="7237">
                  <c:v>1.7637600805592189E-99</c:v>
                </c:pt>
                <c:pt idx="7238">
                  <c:v>1.709211260687112E-99</c:v>
                </c:pt>
                <c:pt idx="7239">
                  <c:v>1.6563495034615847E-99</c:v>
                </c:pt>
                <c:pt idx="7240">
                  <c:v>1.6051226321282154E-99</c:v>
                </c:pt>
                <c:pt idx="7241">
                  <c:v>1.5554800836333174E-99</c:v>
                </c:pt>
                <c:pt idx="7242">
                  <c:v>1.507372858715282E-99</c:v>
                </c:pt>
                <c:pt idx="7243">
                  <c:v>1.4607534735412554E-99</c:v>
                </c:pt>
                <c:pt idx="7244">
                  <c:v>1.415575912837782E-99</c:v>
                </c:pt>
                <c:pt idx="7245">
                  <c:v>1.3717955844723737E-99</c:v>
                </c:pt>
                <c:pt idx="7246">
                  <c:v>1.3293692754388858E-99</c:v>
                </c:pt>
                <c:pt idx="7247">
                  <c:v>1.2882551092046089E-99</c:v>
                </c:pt>
                <c:pt idx="7248">
                  <c:v>1.2484125043764949E-99</c:v>
                </c:pt>
                <c:pt idx="7249">
                  <c:v>1.2098021346453759E-99</c:v>
                </c:pt>
                <c:pt idx="7250">
                  <c:v>1.1723858899695483E-99</c:v>
                </c:pt>
                <c:pt idx="7251">
                  <c:v>1.1361268389583292E-99</c:v>
                </c:pt>
                <c:pt idx="7252">
                  <c:v>1.1009891924193456E-99</c:v>
                </c:pt>
                <c:pt idx="7253">
                  <c:v>1.0669382680332027E-99</c:v>
                </c:pt>
                <c:pt idx="7254">
                  <c:v>1.0339404561203718E-99</c:v>
                </c:pt>
                <c:pt idx="7255">
                  <c:v>1.001963186467284E-99</c:v>
                </c:pt>
                <c:pt idx="7256">
                  <c:v>9.7097489617796259E-100</c:v>
                </c:pt>
                <c:pt idx="7257">
                  <c:v>9.4094499852022491E-100</c:v>
                </c:pt>
                <c:pt idx="7258">
                  <c:v>9.1184385273538229E-100</c:v>
                </c:pt>
                <c:pt idx="7259">
                  <c:v>8.8364273478138939E-100</c:v>
                </c:pt>
                <c:pt idx="7260">
                  <c:v>8.5631380898123003E-100</c:v>
                </c:pt>
                <c:pt idx="7261">
                  <c:v>8.2983010054776525E-100</c:v>
                </c:pt>
                <c:pt idx="7262">
                  <c:v>8.0416546895857509E-100</c:v>
                </c:pt>
                <c:pt idx="7263">
                  <c:v>7.7929458215424206E-100</c:v>
                </c:pt>
                <c:pt idx="7264">
                  <c:v>7.5519289153439308E-100</c:v>
                </c:pt>
                <c:pt idx="7265">
                  <c:v>7.3183660772738917E-100</c:v>
                </c:pt>
                <c:pt idx="7266">
                  <c:v>7.092026771090316E-100</c:v>
                </c:pt>
                <c:pt idx="7267">
                  <c:v>6.8726875904794467E-100</c:v>
                </c:pt>
                <c:pt idx="7268">
                  <c:v>6.6601320385409635E-100</c:v>
                </c:pt>
                <c:pt idx="7269">
                  <c:v>6.4541503140990109E-100</c:v>
                </c:pt>
                <c:pt idx="7270">
                  <c:v>6.2545391046201407E-100</c:v>
                </c:pt>
                <c:pt idx="7271">
                  <c:v>6.0611013855322896E-100</c:v>
                </c:pt>
                <c:pt idx="7272">
                  <c:v>5.8736462257572995E-100</c:v>
                </c:pt>
                <c:pt idx="7273">
                  <c:v>5.691988599250792E-100</c:v>
                </c:pt>
                <c:pt idx="7274">
                  <c:v>5.5159492023751976E-100</c:v>
                </c:pt>
                <c:pt idx="7275">
                  <c:v>5.345354276919886E-100</c:v>
                </c:pt>
                <c:pt idx="7276">
                  <c:v>5.1800354385934685E-100</c:v>
                </c:pt>
                <c:pt idx="7277">
                  <c:v>5.0198295108227393E-100</c:v>
                </c:pt>
                <c:pt idx="7278">
                  <c:v>4.8645783636895448E-100</c:v>
                </c:pt>
                <c:pt idx="7279">
                  <c:v>4.7141287578504378E-100</c:v>
                </c:pt>
                <c:pt idx="7280">
                  <c:v>4.5683321932834642E-100</c:v>
                </c:pt>
                <c:pt idx="7281">
                  <c:v>4.427044762711514E-100</c:v>
                </c:pt>
                <c:pt idx="7282">
                  <c:v>4.2901270095609056E-100</c:v>
                </c:pt>
                <c:pt idx="7283">
                  <c:v>4.1574437903110408E-100</c:v>
                </c:pt>
                <c:pt idx="7284">
                  <c:v>4.0288641411025252E-100</c:v>
                </c:pt>
                <c:pt idx="7285">
                  <c:v>3.9042611484707201E-100</c:v>
                </c:pt>
                <c:pt idx="7286">
                  <c:v>3.7835118240760677E-100</c:v>
                </c:pt>
                <c:pt idx="7287">
                  <c:v>3.6664969833103811E-100</c:v>
                </c:pt>
                <c:pt idx="7288">
                  <c:v>3.5531011276558035E-100</c:v>
                </c:pt>
                <c:pt idx="7289">
                  <c:v>3.4432123306838116E-100</c:v>
                </c:pt>
                <c:pt idx="7290">
                  <c:v>3.3367221275784455E-100</c:v>
                </c:pt>
                <c:pt idx="7291">
                  <c:v>3.2335254080773431E-100</c:v>
                </c:pt>
                <c:pt idx="7292">
                  <c:v>3.1335203127238032E-100</c:v>
                </c:pt>
                <c:pt idx="7293">
                  <c:v>3.0366081323266168E-100</c:v>
                </c:pt>
                <c:pt idx="7294">
                  <c:v>2.942693210530711E-100</c:v>
                </c:pt>
                <c:pt idx="7295">
                  <c:v>2.8516828493997253E-100</c:v>
                </c:pt>
                <c:pt idx="7296">
                  <c:v>2.763487217919564E-100</c:v>
                </c:pt>
                <c:pt idx="7297">
                  <c:v>2.6780192633316766E-100</c:v>
                </c:pt>
                <c:pt idx="7298">
                  <c:v>2.5951946252077349E-100</c:v>
                </c:pt>
                <c:pt idx="7299">
                  <c:v>2.5149315521832951E-100</c:v>
                </c:pt>
                <c:pt idx="7300">
                  <c:v>2.4371508212648892E-100</c:v>
                </c:pt>
                <c:pt idx="7301">
                  <c:v>2.3617756596338237E-100</c:v>
                </c:pt>
                <c:pt idx="7302">
                  <c:v>2.288731668869023E-100</c:v>
                </c:pt>
                <c:pt idx="7303">
                  <c:v>2.2179467515115272E-100</c:v>
                </c:pt>
                <c:pt idx="7304">
                  <c:v>2.1493510399021758E-100</c:v>
                </c:pt>
                <c:pt idx="7305">
                  <c:v>2.0828768272187957E-100</c:v>
                </c:pt>
                <c:pt idx="7306">
                  <c:v>2.0184585006469522E-100</c:v>
                </c:pt>
                <c:pt idx="7307">
                  <c:v>1.9560324766175369E-100</c:v>
                </c:pt>
                <c:pt idx="7308">
                  <c:v>1.8955371380467342E-100</c:v>
                </c:pt>
                <c:pt idx="7309">
                  <c:v>1.8369127735178489E-100</c:v>
                </c:pt>
                <c:pt idx="7310">
                  <c:v>1.7801015183432128E-100</c:v>
                </c:pt>
                <c:pt idx="7311">
                  <c:v>1.7250472974497563E-100</c:v>
                </c:pt>
                <c:pt idx="7312">
                  <c:v>1.6716957700302127E-100</c:v>
                </c:pt>
                <c:pt idx="7313">
                  <c:v>1.6199942759066413E-100</c:v>
                </c:pt>
                <c:pt idx="7314">
                  <c:v>1.5698917835527737E-100</c:v>
                </c:pt>
                <c:pt idx="7315">
                  <c:v>1.5213388397234489E-100</c:v>
                </c:pt>
                <c:pt idx="7316">
                  <c:v>1.4742875206425668E-100</c:v>
                </c:pt>
                <c:pt idx="7317">
                  <c:v>1.4286913847000137E-100</c:v>
                </c:pt>
                <c:pt idx="7318">
                  <c:v>1.3845054266120001E-100</c:v>
                </c:pt>
                <c:pt idx="7319">
                  <c:v>1.3416860329990846E-100</c:v>
                </c:pt>
                <c:pt idx="7320">
                  <c:v>1.3001909393376786E-100</c:v>
                </c:pt>
                <c:pt idx="7321">
                  <c:v>1.2599791882435111E-100</c:v>
                </c:pt>
                <c:pt idx="7322">
                  <c:v>1.2210110890447203E-100</c:v>
                </c:pt>
                <c:pt idx="7323">
                  <c:v>1.1832481786056276E-100</c:v>
                </c:pt>
                <c:pt idx="7324">
                  <c:v>1.146653183362118E-100</c:v>
                </c:pt>
                <c:pt idx="7325">
                  <c:v>1.1111899825308135E-100</c:v>
                </c:pt>
                <c:pt idx="7326">
                  <c:v>1.0768235724567797E-100</c:v>
                </c:pt>
                <c:pt idx="7327">
                  <c:v>1.0435200320629187E-100</c:v>
                </c:pt>
                <c:pt idx="7328">
                  <c:v>1.0112464893688417E-100</c:v>
                </c:pt>
                <c:pt idx="7329">
                  <c:v>9.7997108904492561E-101</c:v>
                </c:pt>
                <c:pt idx="7330">
                  <c:v>9.496629609692917E-101</c:v>
                </c:pt>
                <c:pt idx="7331">
                  <c:v>9.2029218975833374E-101</c:v>
                </c:pt>
                <c:pt idx="7332">
                  <c:v>8.9182978523846169E-101</c:v>
                </c:pt>
                <c:pt idx="7333">
                  <c:v>8.6424765383194518E-101</c:v>
                </c:pt>
                <c:pt idx="7334">
                  <c:v>8.3751857082717366E-101</c:v>
                </c:pt>
                <c:pt idx="7335">
                  <c:v>8.116161535068138E-101</c:v>
                </c:pt>
                <c:pt idx="7336">
                  <c:v>7.8651483510703563E-101</c:v>
                </c:pt>
                <c:pt idx="7337">
                  <c:v>7.6218983958189104E-101</c:v>
                </c:pt>
                <c:pt idx="7338">
                  <c:v>7.3861715714850681E-101</c:v>
                </c:pt>
                <c:pt idx="7339">
                  <c:v>7.1577352058827417E-101</c:v>
                </c:pt>
                <c:pt idx="7340">
                  <c:v>6.9363638228120413E-101</c:v>
                </c:pt>
                <c:pt idx="7341">
                  <c:v>6.7218389195054624E-101</c:v>
                </c:pt>
                <c:pt idx="7342">
                  <c:v>6.5139487509551615E-101</c:v>
                </c:pt>
                <c:pt idx="7343">
                  <c:v>6.3124881209133891E-101</c:v>
                </c:pt>
                <c:pt idx="7344">
                  <c:v>6.1172581793539094E-101</c:v>
                </c:pt>
                <c:pt idx="7345">
                  <c:v>5.9280662261993481E-101</c:v>
                </c:pt>
                <c:pt idx="7346">
                  <c:v>5.7447255211186766E-101</c:v>
                </c:pt>
                <c:pt idx="7347">
                  <c:v>5.567055099205556E-101</c:v>
                </c:pt>
                <c:pt idx="7348">
                  <c:v>5.3948795923597648E-101</c:v>
                </c:pt>
                <c:pt idx="7349">
                  <c:v>5.2280290561904508E-101</c:v>
                </c:pt>
                <c:pt idx="7350">
                  <c:v>5.066338802274449E-101</c:v>
                </c:pt>
                <c:pt idx="7351">
                  <c:v>4.9096492356023706E-101</c:v>
                </c:pt>
                <c:pt idx="7352">
                  <c:v>4.7578056970506731E-101</c:v>
                </c:pt>
                <c:pt idx="7353">
                  <c:v>4.610658310727805E-101</c:v>
                </c:pt>
                <c:pt idx="7354">
                  <c:v>4.4680618360392355E-101</c:v>
                </c:pt>
                <c:pt idx="7355">
                  <c:v>4.3298755243306471E-101</c:v>
                </c:pt>
                <c:pt idx="7356">
                  <c:v>4.1959629799609672E-101</c:v>
                </c:pt>
                <c:pt idx="7357">
                  <c:v>4.0661920256757577E-101</c:v>
                </c:pt>
                <c:pt idx="7358">
                  <c:v>3.9404345721429292E-101</c:v>
                </c:pt>
                <c:pt idx="7359">
                  <c:v>3.8185664915218466E-101</c:v>
                </c:pt>
                <c:pt idx="7360">
                  <c:v>3.7004674949453706E-101</c:v>
                </c:pt>
                <c:pt idx="7361">
                  <c:v>3.5860210137888404E-101</c:v>
                </c:pt>
                <c:pt idx="7362">
                  <c:v>3.475114084612333E-101</c:v>
                </c:pt>
                <c:pt idx="7363">
                  <c:v>3.3676372376613373E-101</c:v>
                </c:pt>
                <c:pt idx="7364">
                  <c:v>3.2634843888148508E-101</c:v>
                </c:pt>
                <c:pt idx="7365">
                  <c:v>3.1625527348767193E-101</c:v>
                </c:pt>
                <c:pt idx="7366">
                  <c:v>3.0647426521039357E-101</c:v>
                </c:pt>
                <c:pt idx="7367">
                  <c:v>2.9699575978741539E-101</c:v>
                </c:pt>
                <c:pt idx="7368">
                  <c:v>2.8781040153943497E-101</c:v>
                </c:pt>
                <c:pt idx="7369">
                  <c:v>2.7890912413557768E-101</c:v>
                </c:pt>
                <c:pt idx="7370">
                  <c:v>2.7028314164461727E-101</c:v>
                </c:pt>
                <c:pt idx="7371">
                  <c:v>2.6192393986283939E-101</c:v>
                </c:pt>
                <c:pt idx="7372">
                  <c:v>2.5382326791019305E-101</c:v>
                </c:pt>
                <c:pt idx="7373">
                  <c:v>2.4597313008634986E-101</c:v>
                </c:pt>
                <c:pt idx="7374">
                  <c:v>2.3836577797856411E-101</c:v>
                </c:pt>
                <c:pt idx="7375">
                  <c:v>2.3099370281372383E-101</c:v>
                </c:pt>
                <c:pt idx="7376">
                  <c:v>2.2384962804682419E-101</c:v>
                </c:pt>
                <c:pt idx="7377">
                  <c:v>2.1692650217876804E-101</c:v>
                </c:pt>
                <c:pt idx="7378">
                  <c:v>2.102174917961972E-101</c:v>
                </c:pt>
                <c:pt idx="7379">
                  <c:v>2.0371597482664921E-101</c:v>
                </c:pt>
                <c:pt idx="7380">
                  <c:v>1.9741553400231318E-101</c:v>
                </c:pt>
                <c:pt idx="7381">
                  <c:v>1.9130995052587845E-101</c:v>
                </c:pt>
                <c:pt idx="7382">
                  <c:v>1.8539319793236864E-101</c:v>
                </c:pt>
                <c:pt idx="7383">
                  <c:v>1.7965943614073075E-101</c:v>
                </c:pt>
                <c:pt idx="7384">
                  <c:v>1.7410300568944442E-101</c:v>
                </c:pt>
                <c:pt idx="7385">
                  <c:v>1.6871842215043711E-101</c:v>
                </c:pt>
                <c:pt idx="7386">
                  <c:v>1.6350037071563615E-101</c:v>
                </c:pt>
                <c:pt idx="7387">
                  <c:v>1.5844370095113953E-101</c:v>
                </c:pt>
                <c:pt idx="7388">
                  <c:v>1.5354342171344093E-101</c:v>
                </c:pt>
                <c:pt idx="7389">
                  <c:v>1.4879469622298036E-101</c:v>
                </c:pt>
                <c:pt idx="7390">
                  <c:v>1.4419283729009264E-101</c:v>
                </c:pt>
                <c:pt idx="7391">
                  <c:v>1.3973330268848263E-101</c:v>
                </c:pt>
                <c:pt idx="7392">
                  <c:v>1.354116906719141E-101</c:v>
                </c:pt>
                <c:pt idx="7393">
                  <c:v>1.3122373562946994E-101</c:v>
                </c:pt>
                <c:pt idx="7394">
                  <c:v>1.2716530387522946E-101</c:v>
                </c:pt>
                <c:pt idx="7395">
                  <c:v>1.232323895681587E-101</c:v>
                </c:pt>
                <c:pt idx="7396">
                  <c:v>1.1942111075815331E-101</c:v>
                </c:pt>
                <c:pt idx="7397">
                  <c:v>1.157277055544206E-101</c:v>
                </c:pt>
                <c:pt idx="7398">
                  <c:v>1.1214852841230931E-101</c:v>
                </c:pt>
                <c:pt idx="7399">
                  <c:v>1.0868004653503195E-101</c:v>
                </c:pt>
                <c:pt idx="7400">
                  <c:v>1.0531883638662447E-101</c:v>
                </c:pt>
                <c:pt idx="7401">
                  <c:v>1.0206158031278394E-101</c:v>
                </c:pt>
                <c:pt idx="7402">
                  <c:v>9.8905063266214076E-102</c:v>
                </c:pt>
                <c:pt idx="7403">
                  <c:v>9.5846169633219361E-102</c:v>
                </c:pt>
                <c:pt idx="7404">
                  <c:v>9.2881880158487512E-102</c:v>
                </c:pt>
                <c:pt idx="7405">
                  <c:v>9.0009268964939285E-102</c:v>
                </c:pt>
                <c:pt idx="7406">
                  <c:v>8.7225500665774624E-102</c:v>
                </c:pt>
                <c:pt idx="7407">
                  <c:v>8.4527827565835149E-102</c:v>
                </c:pt>
                <c:pt idx="7408">
                  <c:v>8.1913586949497238E-102</c:v>
                </c:pt>
                <c:pt idx="7409">
                  <c:v>7.9380198452480354E-102</c:v>
                </c:pt>
                <c:pt idx="7410">
                  <c:v>7.6925161514903482E-102</c:v>
                </c:pt>
                <c:pt idx="7411">
                  <c:v>7.4546052913135784E-102</c:v>
                </c:pt>
                <c:pt idx="7412">
                  <c:v>7.2240524367980207E-102</c:v>
                </c:pt>
                <c:pt idx="7413">
                  <c:v>7.0006300226807275E-102</c:v>
                </c:pt>
                <c:pt idx="7414">
                  <c:v>6.7841175217417926E-102</c:v>
                </c:pt>
                <c:pt idx="7415">
                  <c:v>6.5743012271313809E-102</c:v>
                </c:pt>
                <c:pt idx="7416">
                  <c:v>6.3709740414346194E-102</c:v>
                </c:pt>
                <c:pt idx="7417">
                  <c:v>6.1739352722580897E-102</c:v>
                </c:pt>
                <c:pt idx="7418">
                  <c:v>5.9829904341359039E-102</c:v>
                </c:pt>
                <c:pt idx="7419">
                  <c:v>5.7979510565666262E-102</c:v>
                </c:pt>
                <c:pt idx="7420">
                  <c:v>5.6186344979834724E-102</c:v>
                </c:pt>
                <c:pt idx="7421">
                  <c:v>5.4448637654808236E-102</c:v>
                </c:pt>
                <c:pt idx="7422">
                  <c:v>5.2764673401137156E-102</c:v>
                </c:pt>
                <c:pt idx="7423">
                  <c:v>5.1132790076020078E-102</c:v>
                </c:pt>
                <c:pt idx="7424">
                  <c:v>4.9551376942703945E-102</c:v>
                </c:pt>
                <c:pt idx="7425">
                  <c:v>4.8018873080609604E-102</c:v>
                </c:pt>
                <c:pt idx="7426">
                  <c:v>4.653376584464969E-102</c:v>
                </c:pt>
                <c:pt idx="7427">
                  <c:v>4.5094589372175177E-102</c:v>
                </c:pt>
                <c:pt idx="7428">
                  <c:v>4.369992313611223E-102</c:v>
                </c:pt>
                <c:pt idx="7429">
                  <c:v>4.2348390542846542E-102</c:v>
                </c:pt>
                <c:pt idx="7430">
                  <c:v>4.1038657573459351E-102</c:v>
                </c:pt>
                <c:pt idx="7431">
                  <c:v>3.9769431467005047E-102</c:v>
                </c:pt>
                <c:pt idx="7432">
                  <c:v>3.8539459444493951E-102</c:v>
                </c:pt>
                <c:pt idx="7433">
                  <c:v>3.7347527472351009E-102</c:v>
                </c:pt>
                <c:pt idx="7434">
                  <c:v>3.6192459064117222E-102</c:v>
                </c:pt>
                <c:pt idx="7435">
                  <c:v>3.5073114119201058E-102</c:v>
                </c:pt>
                <c:pt idx="7436">
                  <c:v>3.3988387797560112E-102</c:v>
                </c:pt>
                <c:pt idx="7437">
                  <c:v>3.293720942917081E-102</c:v>
                </c:pt>
                <c:pt idx="7438">
                  <c:v>3.1918541457235741E-102</c:v>
                </c:pt>
                <c:pt idx="7439">
                  <c:v>3.0931378414074517E-102</c:v>
                </c:pt>
                <c:pt idx="7440">
                  <c:v>2.9974745928678965E-102</c:v>
                </c:pt>
                <c:pt idx="7441">
                  <c:v>2.9047699764975535E-102</c:v>
                </c:pt>
                <c:pt idx="7442">
                  <c:v>2.8149324889817274E-102</c:v>
                </c:pt>
                <c:pt idx="7443">
                  <c:v>2.7278734569817967E-102</c:v>
                </c:pt>
                <c:pt idx="7444">
                  <c:v>2.6435069496099494E-102</c:v>
                </c:pt>
                <c:pt idx="7445">
                  <c:v>2.5617496936120291E-102</c:v>
                </c:pt>
                <c:pt idx="7446">
                  <c:v>2.4825209911742459E-102</c:v>
                </c:pt>
                <c:pt idx="7447">
                  <c:v>2.4057426402698116E-102</c:v>
                </c:pt>
                <c:pt idx="7448">
                  <c:v>2.331338857471237E-102</c:v>
                </c:pt>
                <c:pt idx="7449">
                  <c:v>2.2592362031483653E-102</c:v>
                </c:pt>
                <c:pt idx="7450">
                  <c:v>2.1893635089806199E-102</c:v>
                </c:pt>
                <c:pt idx="7451">
                  <c:v>2.1216518077110901E-102</c:v>
                </c:pt>
                <c:pt idx="7452">
                  <c:v>2.0560342650725413E-102</c:v>
                </c:pt>
                <c:pt idx="7453">
                  <c:v>1.9924461138197009E-102</c:v>
                </c:pt>
                <c:pt idx="7454">
                  <c:v>1.9308245898008726E-102</c:v>
                </c:pt>
                <c:pt idx="7455">
                  <c:v>1.871108870007293E-102</c:v>
                </c:pt>
                <c:pt idx="7456">
                  <c:v>1.8132400125384428E-102</c:v>
                </c:pt>
                <c:pt idx="7457">
                  <c:v>1.7571608984235662E-102</c:v>
                </c:pt>
                <c:pt idx="7458">
                  <c:v>1.7028161752432876E-102</c:v>
                </c:pt>
                <c:pt idx="7459">
                  <c:v>1.6501522024941112E-102</c:v>
                </c:pt>
                <c:pt idx="7460">
                  <c:v>1.5991169986431703E-102</c:v>
                </c:pt>
                <c:pt idx="7461">
                  <c:v>1.5496601898204231E-102</c:v>
                </c:pt>
                <c:pt idx="7462">
                  <c:v>1.5017329600972271E-102</c:v>
                </c:pt>
                <c:pt idx="7463">
                  <c:v>1.4552880033033437E-102</c:v>
                </c:pt>
                <c:pt idx="7464">
                  <c:v>1.4102794763334323E-102</c:v>
                </c:pt>
                <c:pt idx="7465">
                  <c:v>1.3666629538983342E-102</c:v>
                </c:pt>
                <c:pt idx="7466">
                  <c:v>1.3243953846751749E-102</c:v>
                </c:pt>
                <c:pt idx="7467">
                  <c:v>1.2834350488140446E-102</c:v>
                </c:pt>
                <c:pt idx="7468">
                  <c:v>1.2437415167588749E-102</c:v>
                </c:pt>
                <c:pt idx="7469">
                  <c:v>1.2052756093414948E-102</c:v>
                </c:pt>
                <c:pt idx="7470">
                  <c:v>1.1679993591106194E-102</c:v>
                </c:pt>
                <c:pt idx="7471">
                  <c:v>1.1318759728558061E-102</c:v>
                </c:pt>
                <c:pt idx="7472">
                  <c:v>1.0968697952914454E-102</c:v>
                </c:pt>
                <c:pt idx="7473">
                  <c:v>1.0629462738635856E-102</c:v>
                </c:pt>
                <c:pt idx="7474">
                  <c:v>1.0300719246445972E-102</c:v>
                </c:pt>
                <c:pt idx="7475">
                  <c:v>9.982142992838184E-103</c:v>
                </c:pt>
                <c:pt idx="7476">
                  <c:v>9.6734195297913849E-103</c:v>
                </c:pt>
                <c:pt idx="7477">
                  <c:v>9.3742441343991305E-103</c:v>
                </c:pt>
                <c:pt idx="7478">
                  <c:v>9.084321508095918E-103</c:v>
                </c:pt>
                <c:pt idx="7479">
                  <c:v>8.803365485183349E-103</c:v>
                </c:pt>
                <c:pt idx="7480">
                  <c:v>8.531098750374762E-103</c:v>
                </c:pt>
                <c:pt idx="7481">
                  <c:v>8.267252565071713E-103</c:v>
                </c:pt>
                <c:pt idx="7482">
                  <c:v>8.0115665021085879E-103</c:v>
                </c:pt>
                <c:pt idx="7483">
                  <c:v>7.7637881887008122E-103</c:v>
                </c:pt>
                <c:pt idx="7484">
                  <c:v>7.523673057340808E-103</c:v>
                </c:pt>
                <c:pt idx="7485">
                  <c:v>7.2909841044014813E-103</c:v>
                </c:pt>
                <c:pt idx="7486">
                  <c:v>7.0654916562020385E-103</c:v>
                </c:pt>
                <c:pt idx="7487">
                  <c:v>6.8469731423121909E-103</c:v>
                </c:pt>
                <c:pt idx="7488">
                  <c:v>6.6352128758644324E-103</c:v>
                </c:pt>
                <c:pt idx="7489">
                  <c:v>6.4300018406627644E-103</c:v>
                </c:pt>
                <c:pt idx="7490">
                  <c:v>6.2311374848755414E-103</c:v>
                </c:pt>
                <c:pt idx="7491">
                  <c:v>6.0384235211071012E-103</c:v>
                </c:pt>
                <c:pt idx="7492">
                  <c:v>5.8516697326553706E-103</c:v>
                </c:pt>
                <c:pt idx="7493">
                  <c:v>5.670691785758834E-103</c:v>
                </c:pt>
                <c:pt idx="7494">
                  <c:v>5.4953110476519851E-103</c:v>
                </c:pt>
                <c:pt idx="7495">
                  <c:v>5.3253544102478076E-103</c:v>
                </c:pt>
                <c:pt idx="7496">
                  <c:v>5.1606541192717855E-103</c:v>
                </c:pt>
                <c:pt idx="7497">
                  <c:v>5.0010476086826879E-103</c:v>
                </c:pt>
                <c:pt idx="7498">
                  <c:v>4.8463773402120646E-103</c:v>
                </c:pt>
                <c:pt idx="7499">
                  <c:v>4.6964906478678863E-103</c:v>
                </c:pt>
                <c:pt idx="7500">
                  <c:v>4.551239587247242E-103</c:v>
                </c:pt>
                <c:pt idx="7501">
                  <c:v>4.4104807895079945E-103</c:v>
                </c:pt>
                <c:pt idx="7502">
                  <c:v>4.2740753198593227E-103</c:v>
                </c:pt>
                <c:pt idx="7503">
                  <c:v>4.1418885404257534E-103</c:v>
                </c:pt>
                <c:pt idx="7504">
                  <c:v>4.0137899773542983E-103</c:v>
                </c:pt>
                <c:pt idx="7505">
                  <c:v>3.8896531920327098E-103</c:v>
                </c:pt>
                <c:pt idx="7506">
                  <c:v>3.7693556562873298E-103</c:v>
                </c:pt>
                <c:pt idx="7507">
                  <c:v>3.6527786314441709E-103</c:v>
                </c:pt>
                <c:pt idx="7508">
                  <c:v>3.5398070511279123E-103</c:v>
                </c:pt>
                <c:pt idx="7509">
                  <c:v>3.4303294076874463E-103</c:v>
                </c:pt>
                <c:pt idx="7510">
                  <c:v>3.3242376421324594E-103</c:v>
                </c:pt>
                <c:pt idx="7511">
                  <c:v>3.2214270374750341E-103</c:v>
                </c:pt>
                <c:pt idx="7512">
                  <c:v>3.1217961153698887E-103</c:v>
                </c:pt>
                <c:pt idx="7513">
                  <c:v>3.0252465359503831E-103</c:v>
                </c:pt>
                <c:pt idx="7514">
                  <c:v>2.9316830007636979E-103</c:v>
                </c:pt>
                <c:pt idx="7515">
                  <c:v>2.8410131587066807E-103</c:v>
                </c:pt>
                <c:pt idx="7516">
                  <c:v>2.7531475148717339E-103</c:v>
                </c:pt>
                <c:pt idx="7517">
                  <c:v>2.6679993422118442E-103</c:v>
                </c:pt>
                <c:pt idx="7518">
                  <c:v>2.5854845959368299E-103</c:v>
                </c:pt>
                <c:pt idx="7519">
                  <c:v>2.5055218305582482E-103</c:v>
                </c:pt>
                <c:pt idx="7520">
                  <c:v>2.4280321194987833E-103</c:v>
                </c:pt>
                <c:pt idx="7521">
                  <c:v>2.3529389771886604E-103</c:v>
                </c:pt>
                <c:pt idx="7522">
                  <c:v>2.2801682835714033E-103</c:v>
                </c:pt>
                <c:pt idx="7523">
                  <c:v>2.2096482109437803E-103</c:v>
                </c:pt>
                <c:pt idx="7524">
                  <c:v>2.1413091530594003E-103</c:v>
                </c:pt>
                <c:pt idx="7525">
                  <c:v>2.0750836564239985E-103</c:v>
                </c:pt>
                <c:pt idx="7526">
                  <c:v>2.0109063537162304E-103</c:v>
                </c:pt>
                <c:pt idx="7527">
                  <c:v>1.9487138992675717E-103</c:v>
                </c:pt>
                <c:pt idx="7528">
                  <c:v>1.8884449065370506E-103</c:v>
                </c:pt>
                <c:pt idx="7529">
                  <c:v>1.8300398875208961E-103</c:v>
                </c:pt>
                <c:pt idx="7530">
                  <c:v>1.7734411940343791E-103</c:v>
                </c:pt>
                <c:pt idx="7531">
                  <c:v>1.7185929608118178E-103</c:v>
                </c:pt>
                <c:pt idx="7532">
                  <c:v>1.6654410503643451E-103</c:v>
                </c:pt>
                <c:pt idx="7533">
                  <c:v>1.6139329995441367E-103</c:v>
                </c:pt>
                <c:pt idx="7534">
                  <c:v>1.5640179677616572E-103</c:v>
                </c:pt>
                <c:pt idx="7535">
                  <c:v>1.5156466868030844E-103</c:v>
                </c:pt>
                <c:pt idx="7536">
                  <c:v>1.4687714122011308E-103</c:v>
                </c:pt>
                <c:pt idx="7537">
                  <c:v>1.423345876108911E-103</c:v>
                </c:pt>
                <c:pt idx="7538">
                  <c:v>1.379325241631787E-103</c:v>
                </c:pt>
                <c:pt idx="7539">
                  <c:v>1.3366660585716017E-103</c:v>
                </c:pt>
                <c:pt idx="7540">
                  <c:v>1.2953262205392499E-103</c:v>
                </c:pt>
                <c:pt idx="7541">
                  <c:v>1.2552649233942268E-103</c:v>
                </c:pt>
                <c:pt idx="7542">
                  <c:v>1.2164426249689812E-103</c:v>
                </c:pt>
                <c:pt idx="7543">
                  <c:v>1.1788210060392647E-103</c:v>
                </c:pt>
                <c:pt idx="7544">
                  <c:v>1.1423629325015624E-103</c:v>
                </c:pt>
                <c:pt idx="7545">
                  <c:v>1.1070324187199504E-103</c:v>
                </c:pt>
                <c:pt idx="7546">
                  <c:v>1.0727945920070388E-103</c:v>
                </c:pt>
                <c:pt idx="7547">
                  <c:v>1.0396156582029536E-103</c:v>
                </c:pt>
                <c:pt idx="7548">
                  <c:v>1.0074628683191931E-103</c:v>
                </c:pt>
                <c:pt idx="7549">
                  <c:v>9.763044862140967E-104</c:v>
                </c:pt>
                <c:pt idx="7550">
                  <c:v>9.4610975726775129E-104</c:v>
                </c:pt>
                <c:pt idx="7551">
                  <c:v>9.1684887802612678E-104</c:v>
                </c:pt>
                <c:pt idx="7552">
                  <c:v>8.8849296678360795E-104</c:v>
                </c:pt>
                <c:pt idx="7553">
                  <c:v>8.6101403507576139E-104</c:v>
                </c:pt>
                <c:pt idx="7554">
                  <c:v>8.3438496005337397E-104</c:v>
                </c:pt>
                <c:pt idx="7555">
                  <c:v>8.0857945771115276E-104</c:v>
                </c:pt>
                <c:pt idx="7556">
                  <c:v>7.8357205694438483E-104</c:v>
                </c:pt>
                <c:pt idx="7557">
                  <c:v>7.5933807440771256E-104</c:v>
                </c:pt>
                <c:pt idx="7558">
                  <c:v>7.3585359015193506E-104</c:v>
                </c:pt>
                <c:pt idx="7559">
                  <c:v>7.1309542401365039E-104</c:v>
                </c:pt>
                <c:pt idx="7560">
                  <c:v>6.910411127357354E-104</c:v>
                </c:pt>
                <c:pt idx="7561">
                  <c:v>6.6966888779520378E-104</c:v>
                </c:pt>
                <c:pt idx="7562">
                  <c:v>6.4895765391653184E-104</c:v>
                </c:pt>
                <c:pt idx="7563">
                  <c:v>6.2888696824997904E-104</c:v>
                </c:pt>
                <c:pt idx="7564">
                  <c:v>6.0943702019349121E-104</c:v>
                </c:pt>
                <c:pt idx="7565">
                  <c:v>5.9058861183887115E-104</c:v>
                </c:pt>
                <c:pt idx="7566">
                  <c:v>5.7232313902269204E-104</c:v>
                </c:pt>
                <c:pt idx="7567">
                  <c:v>5.5462257296309688E-104</c:v>
                </c:pt>
                <c:pt idx="7568">
                  <c:v>5.3746944246477197E-104</c:v>
                </c:pt>
                <c:pt idx="7569">
                  <c:v>5.2084681667403697E-104</c:v>
                </c:pt>
                <c:pt idx="7570">
                  <c:v>5.0473828836743794E-104</c:v>
                </c:pt>
                <c:pt idx="7571">
                  <c:v>4.8912795775717641E-104</c:v>
                </c:pt>
                <c:pt idx="7572">
                  <c:v>4.7400041679725634E-104</c:v>
                </c:pt>
                <c:pt idx="7573">
                  <c:v>4.5934073397521452E-104</c:v>
                </c:pt>
                <c:pt idx="7574">
                  <c:v>4.4513443957398669E-104</c:v>
                </c:pt>
                <c:pt idx="7575">
                  <c:v>4.3136751138980085E-104</c:v>
                </c:pt>
                <c:pt idx="7576">
                  <c:v>4.1802636089158761E-104</c:v>
                </c:pt>
                <c:pt idx="7577">
                  <c:v>4.0509781980857482E-104</c:v>
                </c:pt>
                <c:pt idx="7578">
                  <c:v>3.9256912713268954E-104</c:v>
                </c:pt>
                <c:pt idx="7579">
                  <c:v>3.8042791652283111E-104</c:v>
                </c:pt>
                <c:pt idx="7580">
                  <c:v>3.6866220409886852E-104</c:v>
                </c:pt>
                <c:pt idx="7581">
                  <c:v>3.5726037661297433E-104</c:v>
                </c:pt>
                <c:pt idx="7582">
                  <c:v>3.462111799869E-104</c:v>
                </c:pt>
                <c:pt idx="7583">
                  <c:v>3.3550370820376091E-104</c:v>
                </c:pt>
                <c:pt idx="7584">
                  <c:v>3.2512739254327465E-104</c:v>
                </c:pt>
                <c:pt idx="7585">
                  <c:v>3.1507199115007175E-104</c:v>
                </c:pt>
                <c:pt idx="7586">
                  <c:v>3.0532757892449171E-104</c:v>
                </c:pt>
                <c:pt idx="7587">
                  <c:v>2.9588453772611766E-104</c:v>
                </c:pt>
                <c:pt idx="7588">
                  <c:v>2.8673354688033787E-104</c:v>
                </c:pt>
                <c:pt idx="7589">
                  <c:v>2.7786557397830091E-104</c:v>
                </c:pt>
                <c:pt idx="7590">
                  <c:v>2.6927186596173431E-104</c:v>
                </c:pt>
                <c:pt idx="7591">
                  <c:v>2.6094394048317233E-104</c:v>
                </c:pt>
                <c:pt idx="7592">
                  <c:v>2.5287357753355471E-104</c:v>
                </c:pt>
                <c:pt idx="7593">
                  <c:v>2.4505281132882261E-104</c:v>
                </c:pt>
                <c:pt idx="7594">
                  <c:v>2.3747392244723336E-104</c:v>
                </c:pt>
                <c:pt idx="7595">
                  <c:v>2.3012943021006379E-104</c:v>
                </c:pt>
                <c:pt idx="7596">
                  <c:v>2.2301208529780656E-104</c:v>
                </c:pt>
                <c:pt idx="7597">
                  <c:v>2.1611486259484352E-104</c:v>
                </c:pt>
                <c:pt idx="7598">
                  <c:v>2.0943095425531844E-104</c:v>
                </c:pt>
                <c:pt idx="7599">
                  <c:v>2.0295376298353003E-104</c:v>
                </c:pt>
                <c:pt idx="7600">
                  <c:v>1.9667689552214338E-104</c:v>
                </c:pt>
                <c:pt idx="7601">
                  <c:v>1.9059415634173822E-104</c:v>
                </c:pt>
                <c:pt idx="7602">
                  <c:v>1.84699541525609E-104</c:v>
                </c:pt>
                <c:pt idx="7603">
                  <c:v>1.7898723284361031E-104</c:v>
                </c:pt>
                <c:pt idx="7604">
                  <c:v>1.7345159200933878E-104</c:v>
                </c:pt>
                <c:pt idx="7605">
                  <c:v>1.6808715511492414E-104</c:v>
                </c:pt>
                <c:pt idx="7606">
                  <c:v>1.6288862723789003E-104</c:v>
                </c:pt>
                <c:pt idx="7607">
                  <c:v>1.5785087721488396E-104</c:v>
                </c:pt>
                <c:pt idx="7608">
                  <c:v>1.5296893257697228E-104</c:v>
                </c:pt>
                <c:pt idx="7609">
                  <c:v>1.4823797464162116E-104</c:v>
                </c:pt>
                <c:pt idx="7610">
                  <c:v>1.4365333375646863E-104</c:v>
                </c:pt>
                <c:pt idx="7611">
                  <c:v>1.3921048469015362E-104</c:v>
                </c:pt>
                <c:pt idx="7612">
                  <c:v>1.3490504216575756E-104</c:v>
                </c:pt>
                <c:pt idx="7613">
                  <c:v>1.3073275653232512E-104</c:v>
                </c:pt>
                <c:pt idx="7614">
                  <c:v>1.2668950957029437E-104</c:v>
                </c:pt>
                <c:pt idx="7615">
                  <c:v>1.2277131042665325E-104</c:v>
                </c:pt>
                <c:pt idx="7616">
                  <c:v>1.189742916757727E-104</c:v>
                </c:pt>
                <c:pt idx="7617">
                  <c:v>1.1529470550214201E-104</c:v>
                </c:pt>
                <c:pt idx="7618">
                  <c:v>1.1172892000105443E-104</c:v>
                </c:pt>
                <c:pt idx="7619">
                  <c:v>1.0827341559383925E-104</c:v>
                </c:pt>
                <c:pt idx="7620">
                  <c:v>1.0492478155383225E-104</c:v>
                </c:pt>
                <c:pt idx="7621">
                  <c:v>1.0167971263987286E-104</c:v>
                </c:pt>
                <c:pt idx="7622">
                  <c:v>9.8535005833898752E-105</c:v>
                </c:pt>
                <c:pt idx="7623">
                  <c:v>9.5487557179413429E-105</c:v>
                </c:pt>
                <c:pt idx="7624">
                  <c:v>9.2534358717774674E-105</c:v>
                </c:pt>
                <c:pt idx="7625">
                  <c:v>8.9672495519194742E-105</c:v>
                </c:pt>
                <c:pt idx="7626">
                  <c:v>8.6899142805591937E-105</c:v>
                </c:pt>
                <c:pt idx="7627">
                  <c:v>8.4211563162424272E-105</c:v>
                </c:pt>
                <c:pt idx="7628">
                  <c:v>8.1607103836730011E-105</c:v>
                </c:pt>
                <c:pt idx="7629">
                  <c:v>7.9083194118769567E-105</c:v>
                </c:pt>
                <c:pt idx="7630">
                  <c:v>7.6637342804611319E-105</c:v>
                </c:pt>
                <c:pt idx="7631">
                  <c:v>7.4267135737217042E-105</c:v>
                </c:pt>
                <c:pt idx="7632">
                  <c:v>7.1970233423574544E-105</c:v>
                </c:pt>
                <c:pt idx="7633">
                  <c:v>6.9744368725505857E-105</c:v>
                </c:pt>
                <c:pt idx="7634">
                  <c:v>6.7587344621924168E-105</c:v>
                </c:pt>
                <c:pt idx="7635">
                  <c:v>6.5497032040268275E-105</c:v>
                </c:pt>
                <c:pt idx="7636">
                  <c:v>6.3471367755025694E-105</c:v>
                </c:pt>
                <c:pt idx="7637">
                  <c:v>6.1508352351248447E-105</c:v>
                </c:pt>
                <c:pt idx="7638">
                  <c:v>5.960604825103459E-105</c:v>
                </c:pt>
                <c:pt idx="7639">
                  <c:v>5.7762577801072432E-105</c:v>
                </c:pt>
                <c:pt idx="7640">
                  <c:v>5.5976121419304772E-105</c:v>
                </c:pt>
                <c:pt idx="7641">
                  <c:v>5.4244915798939041E-105</c:v>
                </c:pt>
                <c:pt idx="7642">
                  <c:v>5.2567252167978677E-105</c:v>
                </c:pt>
                <c:pt idx="7643">
                  <c:v>5.0941474602599109E-105</c:v>
                </c:pt>
                <c:pt idx="7644">
                  <c:v>4.936597839268623E-105</c:v>
                </c:pt>
                <c:pt idx="7645">
                  <c:v>4.7839208457909185E-105</c:v>
                </c:pt>
                <c:pt idx="7646">
                  <c:v>4.6359657812808257E-105</c:v>
                </c:pt>
                <c:pt idx="7647">
                  <c:v>4.4925866079320716E-105</c:v>
                </c:pt>
                <c:pt idx="7648">
                  <c:v>4.3536418045330387E-105</c:v>
                </c:pt>
                <c:pt idx="7649">
                  <c:v>4.2189942267809394E-105</c:v>
                </c:pt>
                <c:pt idx="7650">
                  <c:v>4.0885109719125289E-105</c:v>
                </c:pt>
                <c:pt idx="7651">
                  <c:v>3.9620632475251633E-105</c:v>
                </c:pt>
                <c:pt idx="7652">
                  <c:v>3.839526244452376E-105</c:v>
                </c:pt>
                <c:pt idx="7653">
                  <c:v>3.7207790135724031E-105</c:v>
                </c:pt>
                <c:pt idx="7654">
                  <c:v>3.6057043464266743E-105</c:v>
                </c:pt>
                <c:pt idx="7655">
                  <c:v>3.4941886595294435E-105</c:v>
                </c:pt>
                <c:pt idx="7656">
                  <c:v>3.3861218822569939E-105</c:v>
                </c:pt>
                <c:pt idx="7657">
                  <c:v>3.2813973482026391E-105</c:v>
                </c:pt>
                <c:pt idx="7658">
                  <c:v>3.1799116898928526E-105</c:v>
                </c:pt>
                <c:pt idx="7659">
                  <c:v>3.0815647367595362E-105</c:v>
                </c:pt>
                <c:pt idx="7660">
                  <c:v>2.9862594162668615E-105</c:v>
                </c:pt>
                <c:pt idx="7661">
                  <c:v>2.8939016580973517E-105</c:v>
                </c:pt>
                <c:pt idx="7662">
                  <c:v>2.8044003012998708E-105</c:v>
                </c:pt>
                <c:pt idx="7663">
                  <c:v>2.7176670043106419E-105</c:v>
                </c:pt>
                <c:pt idx="7664">
                  <c:v>2.6336161577558735E-105</c:v>
                </c:pt>
                <c:pt idx="7665">
                  <c:v>2.5521647999519967E-105</c:v>
                </c:pt>
                <c:pt idx="7666">
                  <c:v>2.4732325350192445E-105</c:v>
                </c:pt>
                <c:pt idx="7667">
                  <c:v>2.3967414535270589E-105</c:v>
                </c:pt>
                <c:pt idx="7668">
                  <c:v>2.3226160555948148E-105</c:v>
                </c:pt>
                <c:pt idx="7669">
                  <c:v>2.2507831763698043E-105</c:v>
                </c:pt>
                <c:pt idx="7670">
                  <c:v>2.1811719138107003E-105</c:v>
                </c:pt>
                <c:pt idx="7671">
                  <c:v>2.1137135587044695E-105</c:v>
                </c:pt>
                <c:pt idx="7672">
                  <c:v>2.0483415268470256E-105</c:v>
                </c:pt>
                <c:pt idx="7673">
                  <c:v>1.9849912933226287E-105</c:v>
                </c:pt>
                <c:pt idx="7674">
                  <c:v>1.9236003288141081E-105</c:v>
                </c:pt>
                <c:pt idx="7675">
                  <c:v>1.864108037884537E-105</c:v>
                </c:pt>
                <c:pt idx="7676">
                  <c:v>1.8064556991671421E-105</c:v>
                </c:pt>
                <c:pt idx="7677">
                  <c:v>1.7505864074039782E-105</c:v>
                </c:pt>
                <c:pt idx="7678">
                  <c:v>1.6964450172792162E-105</c:v>
                </c:pt>
                <c:pt idx="7679">
                  <c:v>1.6439780889874972E-105</c:v>
                </c:pt>
                <c:pt idx="7680">
                  <c:v>1.5931338354870347E-105</c:v>
                </c:pt>
                <c:pt idx="7681">
                  <c:v>1.5438620713837292E-105</c:v>
                </c:pt>
                <c:pt idx="7682">
                  <c:v>1.4961141633957776E-105</c:v>
                </c:pt>
                <c:pt idx="7683">
                  <c:v>1.4498429823509564E-105</c:v>
                </c:pt>
                <c:pt idx="7684">
                  <c:v>1.4050028566678217E-105</c:v>
                </c:pt>
                <c:pt idx="7685">
                  <c:v>1.3615495272762933E-105</c:v>
                </c:pt>
                <c:pt idx="7686">
                  <c:v>1.3194401039318222E-105</c:v>
                </c:pt>
                <c:pt idx="7687">
                  <c:v>1.2786330228810623E-105</c:v>
                </c:pt>
                <c:pt idx="7688">
                  <c:v>1.2390880058368211E-105</c:v>
                </c:pt>
                <c:pt idx="7689">
                  <c:v>1.2007660202214586E-105</c:v>
                </c:pt>
                <c:pt idx="7690">
                  <c:v>1.1636292406403948E-105</c:v>
                </c:pt>
                <c:pt idx="7691">
                  <c:v>1.1276410115466261E-105</c:v>
                </c:pt>
                <c:pt idx="7692">
                  <c:v>1.0927658110602826E-105</c:v>
                </c:pt>
                <c:pt idx="7693">
                  <c:v>1.0589692159071456E-105</c:v>
                </c:pt>
                <c:pt idx="7694">
                  <c:v>1.0262178674412244E-105</c:v>
                </c:pt>
                <c:pt idx="7695">
                  <c:v>9.9447943871862841E-106</c:v>
                </c:pt>
                <c:pt idx="7696">
                  <c:v>9.6372260258931968E-106</c:v>
                </c:pt>
                <c:pt idx="7697">
                  <c:v>9.3391700077600394E-106</c:v>
                </c:pt>
                <c:pt idx="7698">
                  <c:v>9.0503321390932518E-106</c:v>
                </c:pt>
                <c:pt idx="7699">
                  <c:v>8.7704273248953677E-106</c:v>
                </c:pt>
                <c:pt idx="7700">
                  <c:v>8.4991792874664697E-106</c:v>
                </c:pt>
                <c:pt idx="7701">
                  <c:v>8.2363202937043591E-106</c:v>
                </c:pt>
                <c:pt idx="7702">
                  <c:v>7.9815908908439616E-106</c:v>
                </c:pt>
                <c:pt idx="7703">
                  <c:v>7.7347396503626303E-106</c:v>
                </c:pt>
                <c:pt idx="7704">
                  <c:v>7.4955229198126056E-106</c:v>
                </c:pt>
                <c:pt idx="7705">
                  <c:v>7.2637045823262119E-106</c:v>
                </c:pt>
                <c:pt idx="7706">
                  <c:v>7.039055823556122E-106</c:v>
                </c:pt>
                <c:pt idx="7707">
                  <c:v>6.8213549058286239E-106</c:v>
                </c:pt>
                <c:pt idx="7708">
                  <c:v>6.6103869492776516E-106</c:v>
                </c:pt>
                <c:pt idx="7709">
                  <c:v>6.4059437197500474E-106</c:v>
                </c:pt>
                <c:pt idx="7710">
                  <c:v>6.2078234232703212E-106</c:v>
                </c:pt>
                <c:pt idx="7711">
                  <c:v>6.0158305068603106E-106</c:v>
                </c:pt>
                <c:pt idx="7712">
                  <c:v>5.829775465521693E-106</c:v>
                </c:pt>
                <c:pt idx="7713">
                  <c:v>5.6494746551854352E-106</c:v>
                </c:pt>
                <c:pt idx="7714">
                  <c:v>5.4747501114479972E-106</c:v>
                </c:pt>
                <c:pt idx="7715">
                  <c:v>5.30542937391351E-106</c:v>
                </c:pt>
                <c:pt idx="7716">
                  <c:v>5.1413453159670961E-106</c:v>
                </c:pt>
                <c:pt idx="7717">
                  <c:v>4.9823359798151696E-106</c:v>
                </c:pt>
                <c:pt idx="7718">
                  <c:v>4.8282444166253037E-106</c:v>
                </c:pt>
                <c:pt idx="7719">
                  <c:v>4.6789185316116643E-106</c:v>
                </c:pt>
                <c:pt idx="7720">
                  <c:v>4.534210933911514E-106</c:v>
                </c:pt>
                <c:pt idx="7721">
                  <c:v>4.3939787911033626E-106</c:v>
                </c:pt>
                <c:pt idx="7722">
                  <c:v>4.2580836882264686E-106</c:v>
                </c:pt>
                <c:pt idx="7723">
                  <c:v>4.1263914911584952E-106</c:v>
                </c:pt>
                <c:pt idx="7724">
                  <c:v>3.9987722142205393E-106</c:v>
                </c:pt>
                <c:pt idx="7725">
                  <c:v>3.8750998918750067E-106</c:v>
                </c:pt>
                <c:pt idx="7726">
                  <c:v>3.7552524543927629E-106</c:v>
                </c:pt>
                <c:pt idx="7727">
                  <c:v>3.6391116073655358E-106</c:v>
                </c:pt>
                <c:pt idx="7728">
                  <c:v>3.5265627149436635E-106</c:v>
                </c:pt>
                <c:pt idx="7729">
                  <c:v>3.4174946866865794E-106</c:v>
                </c:pt>
                <c:pt idx="7730">
                  <c:v>3.3117998679112039E-106</c:v>
                </c:pt>
                <c:pt idx="7731">
                  <c:v>3.2093739334325197E-106</c:v>
                </c:pt>
                <c:pt idx="7732">
                  <c:v>3.1101157845909933E-106</c:v>
                </c:pt>
                <c:pt idx="7733">
                  <c:v>3.0139274494623502E-106</c:v>
                </c:pt>
                <c:pt idx="7734">
                  <c:v>2.9207139861571865E-106</c:v>
                </c:pt>
                <c:pt idx="7735">
                  <c:v>2.8303833891078556E-106</c:v>
                </c:pt>
                <c:pt idx="7736">
                  <c:v>2.7428464982554612E-106</c:v>
                </c:pt>
                <c:pt idx="7737">
                  <c:v>2.658016911046107E-106</c:v>
                </c:pt>
                <c:pt idx="7738">
                  <c:v>2.5758108971466282E-106</c:v>
                </c:pt>
                <c:pt idx="7739">
                  <c:v>2.4961473158002855E-106</c:v>
                </c:pt>
                <c:pt idx="7740">
                  <c:v>2.4189475357368538E-106</c:v>
                </c:pt>
                <c:pt idx="7741">
                  <c:v>2.3441353575605182E-106</c:v>
                </c:pt>
                <c:pt idx="7742">
                  <c:v>2.2716369385380949E-106</c:v>
                </c:pt>
                <c:pt idx="7743">
                  <c:v>2.2013807197127089E-106</c:v>
                </c:pt>
                <c:pt idx="7744">
                  <c:v>2.1332973552726522E-106</c:v>
                </c:pt>
                <c:pt idx="7745">
                  <c:v>2.0673196441036719E-106</c:v>
                </c:pt>
                <c:pt idx="7746">
                  <c:v>2.0033824634591681E-106</c:v>
                </c:pt>
                <c:pt idx="7747">
                  <c:v>1.9414227046809093E-106</c:v>
                </c:pt>
                <c:pt idx="7748">
                  <c:v>1.8813792109083469E-106</c:v>
                </c:pt>
                <c:pt idx="7749">
                  <c:v>1.8231927167144047E-106</c:v>
                </c:pt>
                <c:pt idx="7750">
                  <c:v>1.7668057896076595E-106</c:v>
                </c:pt>
                <c:pt idx="7751">
                  <c:v>1.712162773344503E-106</c:v>
                </c:pt>
                <c:pt idx="7752">
                  <c:v>1.6592097329937519E-106</c:v>
                </c:pt>
                <c:pt idx="7753">
                  <c:v>1.607894401700787E-106</c:v>
                </c:pt>
                <c:pt idx="7754">
                  <c:v>1.5581661290981231E-106</c:v>
                </c:pt>
                <c:pt idx="7755">
                  <c:v>1.509975831311069E-106</c:v>
                </c:pt>
                <c:pt idx="7756">
                  <c:v>1.4632759425102597E-106</c:v>
                </c:pt>
                <c:pt idx="7757">
                  <c:v>1.4180203679618936E-106</c:v>
                </c:pt>
                <c:pt idx="7758">
                  <c:v>1.3741644385304511E-106</c:v>
                </c:pt>
                <c:pt idx="7759">
                  <c:v>1.3316648665885088E-106</c:v>
                </c:pt>
                <c:pt idx="7760">
                  <c:v>1.290479703289741E-106</c:v>
                </c:pt>
                <c:pt idx="7761">
                  <c:v>1.250568297164153E-106</c:v>
                </c:pt>
                <c:pt idx="7762">
                  <c:v>1.2118912539927563E-106</c:v>
                </c:pt>
                <c:pt idx="7763">
                  <c:v>1.1744103979242881E-106</c:v>
                </c:pt>
                <c:pt idx="7764">
                  <c:v>1.1380887337941024E-106</c:v>
                </c:pt>
                <c:pt idx="7765">
                  <c:v>1.102890410608003E-106</c:v>
                </c:pt>
                <c:pt idx="7766">
                  <c:v>1.0687806861562197E-106</c:v>
                </c:pt>
                <c:pt idx="7767">
                  <c:v>1.0357258927211118E-106</c:v>
                </c:pt>
                <c:pt idx="7768">
                  <c:v>1.0036934038459765E-106</c:v>
                </c:pt>
                <c:pt idx="7769">
                  <c:v>9.7265160213116695E-107</c:v>
                </c:pt>
                <c:pt idx="7770">
                  <c:v>9.4256984802649639E-107</c:v>
                </c:pt>
                <c:pt idx="7771">
                  <c:v>9.1341844958880497E-107</c:v>
                </c:pt>
                <c:pt idx="7772">
                  <c:v>8.8516863317458761E-107</c:v>
                </c:pt>
                <c:pt idx="7773">
                  <c:v>8.5779251503942133E-107</c:v>
                </c:pt>
                <c:pt idx="7774">
                  <c:v>8.3126307381536832E-107</c:v>
                </c:pt>
                <c:pt idx="7775">
                  <c:v>8.0555412383984114E-107</c:v>
                </c:pt>
                <c:pt idx="7776">
                  <c:v>7.8064028930933053E-107</c:v>
                </c:pt>
                <c:pt idx="7777">
                  <c:v>7.5649697923227033E-107</c:v>
                </c:pt>
                <c:pt idx="7778">
                  <c:v>7.3310036315688548E-107</c:v>
                </c:pt>
                <c:pt idx="7779">
                  <c:v>7.1042734764938975E-107</c:v>
                </c:pt>
                <c:pt idx="7780">
                  <c:v>6.8845555349987444E-107</c:v>
                </c:pt>
                <c:pt idx="7781">
                  <c:v>6.671632936331531E-107</c:v>
                </c:pt>
                <c:pt idx="7782">
                  <c:v>6.4652955170257833E-107</c:v>
                </c:pt>
                <c:pt idx="7783">
                  <c:v>6.2653396134618692E-107</c:v>
                </c:pt>
                <c:pt idx="7784">
                  <c:v>6.0715678608412146E-107</c:v>
                </c:pt>
                <c:pt idx="7785">
                  <c:v>5.8837889983796119E-107</c:v>
                </c:pt>
                <c:pt idx="7786">
                  <c:v>5.7018176805253539E-107</c:v>
                </c:pt>
                <c:pt idx="7787">
                  <c:v>5.5254742940142849E-107</c:v>
                </c:pt>
                <c:pt idx="7788">
                  <c:v>5.3545847805853517E-107</c:v>
                </c:pt>
                <c:pt idx="7789">
                  <c:v>5.1889804651764291E-107</c:v>
                </c:pt>
                <c:pt idx="7790">
                  <c:v>5.0284978894368505E-107</c:v>
                </c:pt>
                <c:pt idx="7791">
                  <c:v>4.872978650385388E-107</c:v>
                </c:pt>
                <c:pt idx="7792">
                  <c:v>4.722269244060301E-107</c:v>
                </c:pt>
                <c:pt idx="7793">
                  <c:v>4.5762209140061578E-107</c:v>
                </c:pt>
                <c:pt idx="7794">
                  <c:v>4.434689504442695E-107</c:v>
                </c:pt>
                <c:pt idx="7795">
                  <c:v>4.2975353179788153E-107</c:v>
                </c:pt>
                <c:pt idx="7796">
                  <c:v>4.1646229777243989E-107</c:v>
                </c:pt>
                <c:pt idx="7797">
                  <c:v>4.0358212936680845E-107</c:v>
                </c:pt>
                <c:pt idx="7798">
                  <c:v>3.9110031331875997E-107</c:v>
                </c:pt>
                <c:pt idx="7799">
                  <c:v>3.7900452955637638E-107</c:v>
                </c:pt>
                <c:pt idx="7800">
                  <c:v>3.6728283903771563E-107</c:v>
                </c:pt>
                <c:pt idx="7801">
                  <c:v>3.5592367196640279E-107</c:v>
                </c:pt>
                <c:pt idx="7802">
                  <c:v>3.4491581637179404E-107</c:v>
                </c:pt>
                <c:pt idx="7803">
                  <c:v>3.3424840704232315E-107</c:v>
                </c:pt>
                <c:pt idx="7804">
                  <c:v>3.2391091480101693E-107</c:v>
                </c:pt>
                <c:pt idx="7805">
                  <c:v>3.1389313611283629E-107</c:v>
                </c:pt>
                <c:pt idx="7806">
                  <c:v>3.0418518301329621E-107</c:v>
                </c:pt>
                <c:pt idx="7807">
                  <c:v>2.947774733486632E-107</c:v>
                </c:pt>
                <c:pt idx="7808">
                  <c:v>2.8566072131799433E-107</c:v>
                </c:pt>
                <c:pt idx="7809">
                  <c:v>2.7682592830760668E-107</c:v>
                </c:pt>
                <c:pt idx="7810">
                  <c:v>2.6826437400913738E-107</c:v>
                </c:pt>
                <c:pt idx="7811">
                  <c:v>2.5996760781217185E-107</c:v>
                </c:pt>
                <c:pt idx="7812">
                  <c:v>2.5192744046320198E-107</c:v>
                </c:pt>
                <c:pt idx="7813">
                  <c:v>2.4413593598243896E-107</c:v>
                </c:pt>
                <c:pt idx="7814">
                  <c:v>2.3658540383069431E-107</c:v>
                </c:pt>
                <c:pt idx="7815">
                  <c:v>2.2926839131851725E-107</c:v>
                </c:pt>
                <c:pt idx="7816">
                  <c:v>2.2217767625002648E-107</c:v>
                </c:pt>
                <c:pt idx="7817">
                  <c:v>2.1530625979438668E-107</c:v>
                </c:pt>
                <c:pt idx="7818">
                  <c:v>2.0864735957756284E-107</c:v>
                </c:pt>
                <c:pt idx="7819">
                  <c:v>2.0219440298791215E-107</c:v>
                </c:pt>
                <c:pt idx="7820">
                  <c:v>1.9594102068875672E-107</c:v>
                </c:pt>
                <c:pt idx="7821">
                  <c:v>1.8988104033148617E-107</c:v>
                </c:pt>
                <c:pt idx="7822">
                  <c:v>1.8400848046331725E-107</c:v>
                </c:pt>
                <c:pt idx="7823">
                  <c:v>1.7831754462325043E-107</c:v>
                </c:pt>
                <c:pt idx="7824">
                  <c:v>1.7280261562076692E-107</c:v>
                </c:pt>
                <c:pt idx="7825">
                  <c:v>1.6745824999143627E-107</c:v>
                </c:pt>
                <c:pt idx="7826">
                  <c:v>1.6227917262395612E-107</c:v>
                </c:pt>
                <c:pt idx="7827">
                  <c:v>1.5726027155343635E-107</c:v>
                </c:pt>
                <c:pt idx="7828">
                  <c:v>1.5239659291564388E-107</c:v>
                </c:pt>
                <c:pt idx="7829">
                  <c:v>1.4768333605734719E-107</c:v>
                </c:pt>
                <c:pt idx="7830">
                  <c:v>1.4311584879788397E-107</c:v>
                </c:pt>
                <c:pt idx="7831">
                  <c:v>1.3868962283723565E-107</c:v>
                </c:pt>
                <c:pt idx="7832">
                  <c:v>1.3440028930618071E-107</c:v>
                </c:pt>
                <c:pt idx="7833">
                  <c:v>1.3024361445400698E-107</c:v>
                </c:pt>
                <c:pt idx="7834">
                  <c:v>1.2621549546965444E-107</c:v>
                </c:pt>
                <c:pt idx="7835">
                  <c:v>1.223119564320434E-107</c:v>
                </c:pt>
                <c:pt idx="7836">
                  <c:v>1.1852914438568672E-107</c:v>
                </c:pt>
                <c:pt idx="7837">
                  <c:v>1.1486332553767211E-107</c:v>
                </c:pt>
                <c:pt idx="7838">
                  <c:v>1.1131088157222947E-107</c:v>
                </c:pt>
                <c:pt idx="7839">
                  <c:v>1.078683060793292E-107</c:v>
                </c:pt>
                <c:pt idx="7840">
                  <c:v>1.0453220109368683E-107</c:v>
                </c:pt>
                <c:pt idx="7841">
                  <c:v>1.0129927374083987E-107</c:v>
                </c:pt>
                <c:pt idx="7842">
                  <c:v>9.8166332986952117E-108</c:v>
                </c:pt>
                <c:pt idx="7843">
                  <c:v>9.5130286489110154E-108</c:v>
                </c:pt>
                <c:pt idx="7844">
                  <c:v>9.2188137543074891E-108</c:v>
                </c:pt>
                <c:pt idx="7845">
                  <c:v>8.933698212539032E-108</c:v>
                </c:pt>
                <c:pt idx="7846">
                  <c:v>8.6574006026997661E-108</c:v>
                </c:pt>
                <c:pt idx="7847">
                  <c:v>8.3896482075513374E-108</c:v>
                </c:pt>
                <c:pt idx="7848">
                  <c:v>8.1301767443352198E-108</c:v>
                </c:pt>
                <c:pt idx="7849">
                  <c:v>7.8787301039199779E-108</c:v>
                </c:pt>
                <c:pt idx="7850">
                  <c:v>7.6350600980067976E-108</c:v>
                </c:pt>
                <c:pt idx="7851">
                  <c:v>7.3989262141581663E-108</c:v>
                </c:pt>
                <c:pt idx="7852">
                  <c:v>7.1700953784046121E-108</c:v>
                </c:pt>
                <c:pt idx="7853">
                  <c:v>6.9483417251873561E-108</c:v>
                </c:pt>
                <c:pt idx="7854">
                  <c:v>6.7334463744223499E-108</c:v>
                </c:pt>
                <c:pt idx="7855">
                  <c:v>6.5251972154546944E-108</c:v>
                </c:pt>
                <c:pt idx="7856">
                  <c:v>6.3233886976981546E-108</c:v>
                </c:pt>
                <c:pt idx="7857">
                  <c:v>6.1278216277468446E-108</c:v>
                </c:pt>
                <c:pt idx="7858">
                  <c:v>5.938302972763635E-108</c:v>
                </c:pt>
                <c:pt idx="7859">
                  <c:v>5.7546456699491983E-108</c:v>
                </c:pt>
                <c:pt idx="7860">
                  <c:v>5.576668441902054E-108</c:v>
                </c:pt>
                <c:pt idx="7861">
                  <c:v>5.404195617691559E-108</c:v>
                </c:pt>
                <c:pt idx="7862">
                  <c:v>5.2370569594622502E-108</c:v>
                </c:pt>
                <c:pt idx="7863">
                  <c:v>5.075087494402497E-108</c:v>
                </c:pt>
                <c:pt idx="7864">
                  <c:v>4.9181273519098919E-108</c:v>
                </c:pt>
                <c:pt idx="7865">
                  <c:v>4.7660216057912968E-108</c:v>
                </c:pt>
                <c:pt idx="7866">
                  <c:v>4.6186201213453804E-108</c:v>
                </c:pt>
                <c:pt idx="7867">
                  <c:v>4.4757774071724426E-108</c:v>
                </c:pt>
                <c:pt idx="7868">
                  <c:v>4.3373524715687852E-108</c:v>
                </c:pt>
                <c:pt idx="7869">
                  <c:v>4.2032086833623825E-108</c:v>
                </c:pt>
                <c:pt idx="7870">
                  <c:v>4.0732136370513686E-108</c:v>
                </c:pt>
                <c:pt idx="7871">
                  <c:v>3.9472390221152619E-108</c:v>
                </c:pt>
                <c:pt idx="7872">
                  <c:v>3.8251604963663134E-108</c:v>
                </c:pt>
                <c:pt idx="7873">
                  <c:v>3.706857563218958E-108</c:v>
                </c:pt>
                <c:pt idx="7874">
                  <c:v>3.5922134527549789E-108</c:v>
                </c:pt>
                <c:pt idx="7875">
                  <c:v>3.4811150064658946E-108</c:v>
                </c:pt>
                <c:pt idx="7876">
                  <c:v>3.3734525655621297E-108</c:v>
                </c:pt>
                <c:pt idx="7877">
                  <c:v>3.2691198627333368E-108</c:v>
                </c:pt>
                <c:pt idx="7878">
                  <c:v>3.168013917260284E-108</c:v>
                </c:pt>
                <c:pt idx="7879">
                  <c:v>3.0700349333668699E-108</c:v>
                </c:pt>
                <c:pt idx="7880">
                  <c:v>2.9750862017183132E-108</c:v>
                </c:pt>
                <c:pt idx="7881">
                  <c:v>2.8830740039651655E-108</c:v>
                </c:pt>
                <c:pt idx="7882">
                  <c:v>2.7939075202388041E-108</c:v>
                </c:pt>
                <c:pt idx="7883">
                  <c:v>2.7074987395091087E-108</c:v>
                </c:pt>
                <c:pt idx="7884">
                  <c:v>2.6237623727133414E-108</c:v>
                </c:pt>
                <c:pt idx="7885">
                  <c:v>2.5426157685725446E-108</c:v>
                </c:pt>
                <c:pt idx="7886">
                  <c:v>2.463978832011498E-108</c:v>
                </c:pt>
                <c:pt idx="7887">
                  <c:v>2.3877739451010379E-108</c:v>
                </c:pt>
                <c:pt idx="7888">
                  <c:v>2.3139258904465016E-108</c:v>
                </c:pt>
                <c:pt idx="7889">
                  <c:v>2.2423617769445393E-108</c:v>
                </c:pt>
                <c:pt idx="7890">
                  <c:v>2.1730109678367768E-108</c:v>
                </c:pt>
                <c:pt idx="7891">
                  <c:v>2.1058050109885768E-108</c:v>
                </c:pt>
                <c:pt idx="7892">
                  <c:v>2.040677571323496E-108</c:v>
                </c:pt>
                <c:pt idx="7893">
                  <c:v>1.9775643653482934E-108</c:v>
                </c:pt>
                <c:pt idx="7894">
                  <c:v>1.9164030977020279E-108</c:v>
                </c:pt>
                <c:pt idx="7895">
                  <c:v>1.8571333996681302E-108</c:v>
                </c:pt>
                <c:pt idx="7896">
                  <c:v>1.7996967695881193E-108</c:v>
                </c:pt>
                <c:pt idx="7897">
                  <c:v>1.7440365151176607E-108</c:v>
                </c:pt>
                <c:pt idx="7898">
                  <c:v>1.6900976972692793E-108</c:v>
                </c:pt>
                <c:pt idx="7899">
                  <c:v>1.6378270761848881E-108</c:v>
                </c:pt>
                <c:pt idx="7900">
                  <c:v>1.5871730585862234E-108</c:v>
                </c:pt>
                <c:pt idx="7901">
                  <c:v>1.5380856468497983E-108</c:v>
                </c:pt>
                <c:pt idx="7902">
                  <c:v>1.4905163896573146E-108</c:v>
                </c:pt>
                <c:pt idx="7903">
                  <c:v>1.4444183341723186E-108</c:v>
                </c:pt>
                <c:pt idx="7904">
                  <c:v>1.3997459796954597E-108</c:v>
                </c:pt>
                <c:pt idx="7905">
                  <c:v>1.3564552327539004E-108</c:v>
                </c:pt>
                <c:pt idx="7906">
                  <c:v>1.3145033635787328E-108</c:v>
                </c:pt>
                <c:pt idx="7907">
                  <c:v>1.2738489639290209E-108</c:v>
                </c:pt>
                <c:pt idx="7908">
                  <c:v>1.2344519062205811E-108</c:v>
                </c:pt>
                <c:pt idx="7909">
                  <c:v>1.1962733039177582E-108</c:v>
                </c:pt>
                <c:pt idx="7910">
                  <c:v>1.1592754731512687E-108</c:v>
                </c:pt>
                <c:pt idx="7911">
                  <c:v>1.1234218955223715E-108</c:v>
                </c:pt>
                <c:pt idx="7912">
                  <c:v>1.0886771820577969E-108</c:v>
                </c:pt>
                <c:pt idx="7913">
                  <c:v>1.0550070382794465E-108</c:v>
                </c:pt>
                <c:pt idx="7914">
                  <c:v>1.0223782303540994E-108</c:v>
                </c:pt>
                <c:pt idx="7915">
                  <c:v>9.9075855229047821E-109</c:v>
                </c:pt>
                <c:pt idx="7916">
                  <c:v>9.6011679415038735E-109</c:v>
                </c:pt>
                <c:pt idx="7917">
                  <c:v>9.3042271124329749E-109</c:v>
                </c:pt>
                <c:pt idx="7918">
                  <c:v>9.0164699427365407E-109</c:v>
                </c:pt>
                <c:pt idx="7919">
                  <c:v>8.7376124041119583E-109</c:v>
                </c:pt>
                <c:pt idx="7920">
                  <c:v>8.4673792525638915E-109</c:v>
                </c:pt>
                <c:pt idx="7921">
                  <c:v>8.2055037567249747E-109</c:v>
                </c:pt>
                <c:pt idx="7922">
                  <c:v>7.9517274345828098E-109</c:v>
                </c:pt>
                <c:pt idx="7923">
                  <c:v>7.7057997983457885E-109</c:v>
                </c:pt>
                <c:pt idx="7924">
                  <c:v>7.4674781072019556E-109</c:v>
                </c:pt>
                <c:pt idx="7925">
                  <c:v>7.2365271277243449E-109</c:v>
                </c:pt>
                <c:pt idx="7926">
                  <c:v>7.0127189016843029E-109</c:v>
                </c:pt>
                <c:pt idx="7927">
                  <c:v>6.7958325210488991E-109</c:v>
                </c:pt>
                <c:pt idx="7928">
                  <c:v>6.5856539099340782E-109</c:v>
                </c:pt>
                <c:pt idx="7929">
                  <c:v>6.3819756133034793E-109</c:v>
                </c:pt>
                <c:pt idx="7930">
                  <c:v>6.1845965922022127E-109</c:v>
                </c:pt>
                <c:pt idx="7931">
                  <c:v>5.993322025321597E-109</c:v>
                </c:pt>
                <c:pt idx="7932">
                  <c:v>5.8079631167046996E-109</c:v>
                </c:pt>
                <c:pt idx="7933">
                  <c:v>5.6283369093939443E-109</c:v>
                </c:pt>
                <c:pt idx="7934">
                  <c:v>5.4542661048470674E-109</c:v>
                </c:pt>
                <c:pt idx="7935">
                  <c:v>5.2855788879364532E-109</c:v>
                </c:pt>
                <c:pt idx="7936">
                  <c:v>5.122108757357835E-109</c:v>
                </c:pt>
                <c:pt idx="7937">
                  <c:v>4.9636943612899383E-109</c:v>
                </c:pt>
                <c:pt idx="7938">
                  <c:v>4.810179338130809E-109</c:v>
                </c:pt>
                <c:pt idx="7939">
                  <c:v>4.6614121621636174E-109</c:v>
                </c:pt>
                <c:pt idx="7940">
                  <c:v>4.5172459939947071E-109</c:v>
                </c:pt>
                <c:pt idx="7941">
                  <c:v>4.3775385356160674E-109</c:v>
                </c:pt>
                <c:pt idx="7942">
                  <c:v>4.2421518899523238E-109</c:v>
                </c:pt>
                <c:pt idx="7943">
                  <c:v>4.1109524247495717E-109</c:v>
                </c:pt>
                <c:pt idx="7944">
                  <c:v>3.9838106406757621E-109</c:v>
                </c:pt>
                <c:pt idx="7945">
                  <c:v>3.8606010434986315E-109</c:v>
                </c:pt>
                <c:pt idx="7946">
                  <c:v>3.7412020202180436E-109</c:v>
                </c:pt>
                <c:pt idx="7947">
                  <c:v>3.6254957190292045E-109</c:v>
                </c:pt>
                <c:pt idx="7948">
                  <c:v>3.5133679329972798E-109</c:v>
                </c:pt>
                <c:pt idx="7949">
                  <c:v>3.4047079873312339E-109</c:v>
                </c:pt>
                <c:pt idx="7950">
                  <c:v>3.2994086301424889E-109</c:v>
                </c:pt>
                <c:pt idx="7951">
                  <c:v>3.1973659265831631E-109</c:v>
                </c:pt>
                <c:pt idx="7952">
                  <c:v>3.0984791562583141E-109</c:v>
                </c:pt>
                <c:pt idx="7953">
                  <c:v>3.0026507138100793E-109</c:v>
                </c:pt>
                <c:pt idx="7954">
                  <c:v>2.9097860125778418E-109</c:v>
                </c:pt>
                <c:pt idx="7955">
                  <c:v>2.8197933912366451E-109</c:v>
                </c:pt>
                <c:pt idx="7956">
                  <c:v>2.7325840233239226E-109</c:v>
                </c:pt>
                <c:pt idx="7957">
                  <c:v>2.648071829564308E-109</c:v>
                </c:pt>
                <c:pt idx="7958">
                  <c:v>2.5661733929052624E-109</c:v>
                </c:pt>
                <c:pt idx="7959">
                  <c:v>2.4868078761815824E-109</c:v>
                </c:pt>
                <c:pt idx="7960">
                  <c:v>2.4098969423252296E-109</c:v>
                </c:pt>
                <c:pt idx="7961">
                  <c:v>2.3353646770436176E-109</c:v>
                </c:pt>
                <c:pt idx="7962">
                  <c:v>2.2631375138892376E-109</c:v>
                </c:pt>
                <c:pt idx="7963">
                  <c:v>2.1931441616459834E-109</c:v>
                </c:pt>
                <c:pt idx="7964">
                  <c:v>2.1253155339625299E-109</c:v>
                </c:pt>
                <c:pt idx="7965">
                  <c:v>2.0595846811603404E-109</c:v>
                </c:pt>
                <c:pt idx="7966">
                  <c:v>1.995886724152296E-109</c:v>
                </c:pt>
                <c:pt idx="7967">
                  <c:v>1.9341587904038503E-109</c:v>
                </c:pt>
                <c:pt idx="7968">
                  <c:v>1.8743399518754073E-109</c:v>
                </c:pt>
                <c:pt idx="7969">
                  <c:v>1.8163711648839657E-109</c:v>
                </c:pt>
                <c:pt idx="7970">
                  <c:v>1.7601952118241722E-109</c:v>
                </c:pt>
                <c:pt idx="7971">
                  <c:v>1.7057566446925821E-109</c:v>
                </c:pt>
                <c:pt idx="7972">
                  <c:v>1.6530017303578143E-109</c:v>
                </c:pt>
                <c:pt idx="7973">
                  <c:v>1.6018783975238721E-109</c:v>
                </c:pt>
                <c:pt idx="7974">
                  <c:v>1.5523361853337402E-109</c:v>
                </c:pt>
                <c:pt idx="7975">
                  <c:v>1.5043261935620982E-109</c:v>
                </c:pt>
                <c:pt idx="7976">
                  <c:v>1.457801034349121E-109</c:v>
                </c:pt>
                <c:pt idx="7977">
                  <c:v>1.4127147854263832E-109</c:v>
                </c:pt>
                <c:pt idx="7978">
                  <c:v>1.3690229447898034E-109</c:v>
                </c:pt>
                <c:pt idx="7979">
                  <c:v>1.3266823867744284E-109</c:v>
                </c:pt>
                <c:pt idx="7980">
                  <c:v>1.2856513194873323E-109</c:v>
                </c:pt>
                <c:pt idx="7981">
                  <c:v>1.245889243557586E-109</c:v>
                </c:pt>
                <c:pt idx="7982">
                  <c:v>1.2073569121614302E-109</c:v>
                </c:pt>
                <c:pt idx="7983">
                  <c:v>1.1700162922841429E-109</c:v>
                </c:pt>
                <c:pt idx="7984">
                  <c:v>1.133830527179967E-109</c:v>
                </c:pt>
                <c:pt idx="7985">
                  <c:v>1.0987638999927359E-109</c:v>
                </c:pt>
                <c:pt idx="7986">
                  <c:v>1.0647817985021103E-109</c:v>
                </c:pt>
                <c:pt idx="7987">
                  <c:v>1.0318506809596237E-109</c:v>
                </c:pt>
                <c:pt idx="7988">
                  <c:v>9.9993804298182627E-110</c:v>
                </c:pt>
                <c:pt idx="7989">
                  <c:v>9.6901238546689459E-110</c:v>
                </c:pt>
                <c:pt idx="7990">
                  <c:v>9.3904318350377443E-110</c:v>
                </c:pt>
                <c:pt idx="7991">
                  <c:v>9.1000085624303356E-110</c:v>
                </c:pt>
                <c:pt idx="7992">
                  <c:v>8.8185673769885268E-110</c:v>
                </c:pt>
                <c:pt idx="7993">
                  <c:v>8.5458304845508296E-110</c:v>
                </c:pt>
                <c:pt idx="7994">
                  <c:v>8.2815286824536279E-110</c:v>
                </c:pt>
                <c:pt idx="7995">
                  <c:v>8.0254010938178643E-110</c:v>
                </c:pt>
                <c:pt idx="7996">
                  <c:v>7.7771949100554563E-110</c:v>
                </c:pt>
                <c:pt idx="7997">
                  <c:v>7.5366651413327457E-110</c:v>
                </c:pt>
                <c:pt idx="7998">
                  <c:v>7.3035743747583045E-110</c:v>
                </c:pt>
                <c:pt idx="7999">
                  <c:v>7.0776925400447596E-110</c:v>
                </c:pt>
                <c:pt idx="8000">
                  <c:v>6.8587966824205246E-110</c:v>
                </c:pt>
                <c:pt idx="8001">
                  <c:v>6.646670742564728E-110</c:v>
                </c:pt>
                <c:pt idx="8002">
                  <c:v>6.4411053433462964E-110</c:v>
                </c:pt>
                <c:pt idx="8003">
                  <c:v>6.2418975831615544E-110</c:v>
                </c:pt>
                <c:pt idx="8004">
                  <c:v>6.0488508356605774E-110</c:v>
                </c:pt>
                <c:pt idx="8005">
                  <c:v>5.8617745556693844E-110</c:v>
                </c:pt>
                <c:pt idx="8006">
                  <c:v>5.6804840911144055E-110</c:v>
                </c:pt>
                <c:pt idx="8007">
                  <c:v>5.5048005007620272E-110</c:v>
                </c:pt>
                <c:pt idx="8008">
                  <c:v>5.3345503775974618E-110</c:v>
                </c:pt>
                <c:pt idx="8009">
                  <c:v>5.1695656776635341E-110</c:v>
                </c:pt>
                <c:pt idx="8010">
                  <c:v>5.0096835541955365E-110</c:v>
                </c:pt>
                <c:pt idx="8011">
                  <c:v>4.8547461968836374E-110</c:v>
                </c:pt>
                <c:pt idx="8012">
                  <c:v>4.704600676108004E-110</c:v>
                </c:pt>
                <c:pt idx="8013">
                  <c:v>4.5590987919912936E-110</c:v>
                </c:pt>
                <c:pt idx="8014">
                  <c:v>4.4180969281182644E-110</c:v>
                </c:pt>
                <c:pt idx="8015">
                  <c:v>4.2814559097814507E-110</c:v>
                </c:pt>
                <c:pt idx="8016">
                  <c:v>4.1490408666090334E-110</c:v>
                </c:pt>
                <c:pt idx="8017">
                  <c:v>4.0207210994425664E-110</c:v>
                </c:pt>
                <c:pt idx="8018">
                  <c:v>3.8963699513318027E-110</c:v>
                </c:pt>
                <c:pt idx="8019">
                  <c:v>3.7758646825181001E-110</c:v>
                </c:pt>
                <c:pt idx="8020">
                  <c:v>3.6590863492866089E-110</c:v>
                </c:pt>
                <c:pt idx="8021">
                  <c:v>3.5459196865620305E-110</c:v>
                </c:pt>
                <c:pt idx="8022">
                  <c:v>3.4362529941385086E-110</c:v>
                </c:pt>
                <c:pt idx="8023">
                  <c:v>3.3299780264270167E-110</c:v>
                </c:pt>
                <c:pt idx="8024">
                  <c:v>3.2269898856112833E-110</c:v>
                </c:pt>
                <c:pt idx="8025">
                  <c:v>3.1271869181104488E-110</c:v>
                </c:pt>
                <c:pt idx="8026">
                  <c:v>3.030470614241994E-110</c:v>
                </c:pt>
                <c:pt idx="8027">
                  <c:v>2.9367455109888727E-110</c:v>
                </c:pt>
                <c:pt idx="8028">
                  <c:v>2.8459190977737836E-110</c:v>
                </c:pt>
                <c:pt idx="8029">
                  <c:v>2.7579017251467944E-110</c:v>
                </c:pt>
                <c:pt idx="8030">
                  <c:v>2.6726065162982608E-110</c:v>
                </c:pt>
                <c:pt idx="8031">
                  <c:v>2.5899492813071623E-110</c:v>
                </c:pt>
                <c:pt idx="8032">
                  <c:v>2.509848434042764E-110</c:v>
                </c:pt>
                <c:pt idx="8033">
                  <c:v>2.4322249116351815E-110</c:v>
                </c:pt>
                <c:pt idx="8034">
                  <c:v>2.3570020964372715E-110</c:v>
                </c:pt>
                <c:pt idx="8035">
                  <c:v>2.2841057404000209E-110</c:v>
                </c:pt>
                <c:pt idx="8036">
                  <c:v>2.2134638917861591E-110</c:v>
                </c:pt>
                <c:pt idx="8037">
                  <c:v>2.1450068241513292E-110</c:v>
                </c:pt>
                <c:pt idx="8038">
                  <c:v>2.078666967520731E-110</c:v>
                </c:pt>
                <c:pt idx="8039">
                  <c:v>2.0143788416949462E-110</c:v>
                </c:pt>
                <c:pt idx="8040">
                  <c:v>1.9520789916184201E-110</c:v>
                </c:pt>
                <c:pt idx="8041">
                  <c:v>1.8917059247462806E-110</c:v>
                </c:pt>
                <c:pt idx="8042">
                  <c:v>1.8332000503490867E-110</c:v>
                </c:pt>
                <c:pt idx="8043">
                  <c:v>1.7765036206939128E-110</c:v>
                </c:pt>
                <c:pt idx="8044">
                  <c:v>1.7215606740451038E-110</c:v>
                </c:pt>
                <c:pt idx="8045">
                  <c:v>1.668316979427855E-110</c:v>
                </c:pt>
                <c:pt idx="8046">
                  <c:v>1.6167199830996389E-110</c:v>
                </c:pt>
                <c:pt idx="8047">
                  <c:v>1.5667187566778591E-110</c:v>
                </c:pt>
                <c:pt idx="8048">
                  <c:v>1.5182639468710886E-110</c:v>
                </c:pt>
                <c:pt idx="8049">
                  <c:v>1.4713077267654189E-110</c:v>
                </c:pt>
                <c:pt idx="8050">
                  <c:v>1.4258037486176383E-110</c:v>
                </c:pt>
                <c:pt idx="8051">
                  <c:v>1.3817070981073279E-110</c:v>
                </c:pt>
                <c:pt idx="8052">
                  <c:v>1.3389742500054641E-110</c:v>
                </c:pt>
                <c:pt idx="8053">
                  <c:v>1.2975630252124387E-110</c:v>
                </c:pt>
                <c:pt idx="8054">
                  <c:v>1.257432549126044E-110</c:v>
                </c:pt>
                <c:pt idx="8055">
                  <c:v>1.2185432112962339E-110</c:v>
                </c:pt>
                <c:pt idx="8056">
                  <c:v>1.1808566263280783E-110</c:v>
                </c:pt>
                <c:pt idx="8057">
                  <c:v>1.1443355959938784E-110</c:v>
                </c:pt>
                <c:pt idx="8058">
                  <c:v>1.1089440725167317E-110</c:v>
                </c:pt>
                <c:pt idx="8059">
                  <c:v>1.0746471229901407E-110</c:v>
                </c:pt>
                <c:pt idx="8060">
                  <c:v>1.041410894897553E-110</c:v>
                </c:pt>
                <c:pt idx="8061">
                  <c:v>1.0092025826986199E-110</c:v>
                </c:pt>
                <c:pt idx="8062">
                  <c:v>9.7799039544884524E-111</c:v>
                </c:pt>
                <c:pt idx="8063">
                  <c:v>9.4774352542039873E-111</c:v>
                </c:pt>
                <c:pt idx="8064">
                  <c:v>9.1843211769383222E-111</c:v>
                </c:pt>
                <c:pt idx="8065">
                  <c:v>8.9002724068983872E-111</c:v>
                </c:pt>
                <c:pt idx="8066">
                  <c:v>8.62500857612664E-111</c:v>
                </c:pt>
                <c:pt idx="8067">
                  <c:v>8.3582579877669489E-111</c:v>
                </c:pt>
                <c:pt idx="8068">
                  <c:v>8.0997573478867526E-111</c:v>
                </c:pt>
                <c:pt idx="8069">
                  <c:v>7.8492515055969334E-111</c:v>
                </c:pt>
                <c:pt idx="8070">
                  <c:v>7.6064932012056044E-111</c:v>
                </c:pt>
                <c:pt idx="8071">
                  <c:v>7.3712428221632449E-111</c:v>
                </c:pt>
                <c:pt idx="8072">
                  <c:v>7.1432681665557448E-111</c:v>
                </c:pt>
                <c:pt idx="8073">
                  <c:v>6.9223442139099834E-111</c:v>
                </c:pt>
                <c:pt idx="8074">
                  <c:v>6.7082529030908991E-111</c:v>
                </c:pt>
                <c:pt idx="8075">
                  <c:v>6.5007829170642991E-111</c:v>
                </c:pt>
                <c:pt idx="8076">
                  <c:v>6.2997294743206237E-111</c:v>
                </c:pt>
                <c:pt idx="8077">
                  <c:v>6.1048941267438932E-111</c:v>
                </c:pt>
                <c:pt idx="8078">
                  <c:v>5.9160845637374306E-111</c:v>
                </c:pt>
                <c:pt idx="8079">
                  <c:v>5.7331144224057045E-111</c:v>
                </c:pt>
                <c:pt idx="8080">
                  <c:v>5.5558031036035537E-111</c:v>
                </c:pt>
                <c:pt idx="8081">
                  <c:v>5.3839755936809606E-111</c:v>
                </c:pt>
                <c:pt idx="8082">
                  <c:v>5.2174622917343575E-111</c:v>
                </c:pt>
                <c:pt idx="8083">
                  <c:v>5.0560988422047917E-111</c:v>
                </c:pt>
                <c:pt idx="8084">
                  <c:v>4.8997259726524032E-111</c:v>
                </c:pt>
                <c:pt idx="8085">
                  <c:v>4.7481893365468879E-111</c:v>
                </c:pt>
                <c:pt idx="8086">
                  <c:v>4.6013393609221795E-111</c:v>
                </c:pt>
                <c:pt idx="8087">
                  <c:v>4.4590310987407396E-111</c:v>
                </c:pt>
                <c:pt idx="8088">
                  <c:v>4.3211240858252262E-111</c:v>
                </c:pt>
                <c:pt idx="8089">
                  <c:v>4.1874822022148613E-111</c:v>
                </c:pt>
                <c:pt idx="8090">
                  <c:v>4.0579735378085029E-111</c:v>
                </c:pt>
                <c:pt idx="8091">
                  <c:v>3.9324702621648518E-111</c:v>
                </c:pt>
                <c:pt idx="8092">
                  <c:v>3.8108484983276557E-111</c:v>
                </c:pt>
                <c:pt idx="8093">
                  <c:v>3.6929882005543675E-111</c:v>
                </c:pt>
                <c:pt idx="8094">
                  <c:v>3.5787730358263028E-111</c:v>
                </c:pt>
                <c:pt idx="8095">
                  <c:v>3.468090269022373E-111</c:v>
                </c:pt>
                <c:pt idx="8096">
                  <c:v>3.3608306516456573E-111</c:v>
                </c:pt>
                <c:pt idx="8097">
                  <c:v>3.2568883139897832E-111</c:v>
                </c:pt>
                <c:pt idx="8098">
                  <c:v>3.156160660641903E-111</c:v>
                </c:pt>
                <c:pt idx="8099">
                  <c:v>3.0585482692160817E-111</c:v>
                </c:pt>
                <c:pt idx="8100">
                  <c:v>2.9639547922195603E-111</c:v>
                </c:pt>
                <c:pt idx="8101">
                  <c:v>2.8722868619540164E-111</c:v>
                </c:pt>
                <c:pt idx="8102">
                  <c:v>2.7834539983571656E-111</c:v>
                </c:pt>
                <c:pt idx="8103">
                  <c:v>2.6973685196958389E-111</c:v>
                </c:pt>
                <c:pt idx="8104">
                  <c:v>2.613945456019895E-111</c:v>
                </c:pt>
                <c:pt idx="8105">
                  <c:v>2.5331024652935942E-111</c:v>
                </c:pt>
                <c:pt idx="8106">
                  <c:v>2.4547597521207918E-111</c:v>
                </c:pt>
                <c:pt idx="8107">
                  <c:v>2.3788399889829859E-111</c:v>
                </c:pt>
                <c:pt idx="8108">
                  <c:v>2.3052682399146802E-111</c:v>
                </c:pt>
                <c:pt idx="8109">
                  <c:v>2.233971886537631E-111</c:v>
                </c:pt>
                <c:pt idx="8110">
                  <c:v>2.1648805563836615E-111</c:v>
                </c:pt>
                <c:pt idx="8111">
                  <c:v>2.0979260534348498E-111</c:v>
                </c:pt>
                <c:pt idx="8112">
                  <c:v>2.0330422908101537E-111</c:v>
                </c:pt>
                <c:pt idx="8113">
                  <c:v>1.9701652255357108E-111</c:v>
                </c:pt>
                <c:pt idx="8114">
                  <c:v>1.90923279533128E-111</c:v>
                </c:pt>
                <c:pt idx="8115">
                  <c:v>1.8501848573523701E-111</c:v>
                </c:pt>
                <c:pt idx="8116">
                  <c:v>1.7929631288269039E-111</c:v>
                </c:pt>
                <c:pt idx="8117">
                  <c:v>1.7375111295273249E-111</c:v>
                </c:pt>
                <c:pt idx="8118">
                  <c:v>1.6837741260226783E-111</c:v>
                </c:pt>
                <c:pt idx="8119">
                  <c:v>1.6316990776540329E-111</c:v>
                </c:pt>
                <c:pt idx="8120">
                  <c:v>1.5812345841815353E-111</c:v>
                </c:pt>
                <c:pt idx="8121">
                  <c:v>1.5323308350498982E-111</c:v>
                </c:pt>
                <c:pt idx="8122">
                  <c:v>1.4849395602234579E-111</c:v>
                </c:pt>
                <c:pt idx="8123">
                  <c:v>1.439013982541763E-111</c:v>
                </c:pt>
                <c:pt idx="8124">
                  <c:v>1.3945087715482726E-111</c:v>
                </c:pt>
                <c:pt idx="8125">
                  <c:v>1.3513799987476424E-111</c:v>
                </c:pt>
                <c:pt idx="8126">
                  <c:v>1.3095850942461864E-111</c:v>
                </c:pt>
                <c:pt idx="8127">
                  <c:v>1.2690828047337459E-111</c:v>
                </c:pt>
                <c:pt idx="8128">
                  <c:v>1.2298331527650607E-111</c:v>
                </c:pt>
                <c:pt idx="8129">
                  <c:v>1.1917973973001135E-111</c:v>
                </c:pt>
                <c:pt idx="8130">
                  <c:v>1.1549379954653939E-111</c:v>
                </c:pt>
                <c:pt idx="8131">
                  <c:v>1.1192185654972779E-111</c:v>
                </c:pt>
                <c:pt idx="8132">
                  <c:v>1.0846038508318195E-111</c:v>
                </c:pt>
                <c:pt idx="8133">
                  <c:v>1.0510596853051454E-111</c:v>
                </c:pt>
                <c:pt idx="8134">
                  <c:v>1.0185529594297829E-111</c:v>
                </c:pt>
                <c:pt idx="8135">
                  <c:v>9.870515877146057E-112</c:v>
                </c:pt>
                <c:pt idx="8136">
                  <c:v>9.5652447699462059E-112</c:v>
                </c:pt>
                <c:pt idx="8137">
                  <c:v>9.2694149574107608E-112</c:v>
                </c:pt>
                <c:pt idx="8138">
                  <c:v>8.9827344432045161E-112</c:v>
                </c:pt>
                <c:pt idx="8139">
                  <c:v>8.7049202617276076E-112</c:v>
                </c:pt>
                <c:pt idx="8140">
                  <c:v>8.4356981988223878E-112</c:v>
                </c:pt>
                <c:pt idx="8141">
                  <c:v>8.1748025211078019E-112</c:v>
                </c:pt>
                <c:pt idx="8142">
                  <c:v>7.9219757136927209E-112</c:v>
                </c:pt>
                <c:pt idx="8143">
                  <c:v>7.6769682259960855E-112</c:v>
                </c:pt>
                <c:pt idx="8144">
                  <c:v>7.4395382254308471E-112</c:v>
                </c:pt>
                <c:pt idx="8145">
                  <c:v>7.2094513587057469E-112</c:v>
                </c:pt>
                <c:pt idx="8146">
                  <c:v>6.9864805205073815E-112</c:v>
                </c:pt>
                <c:pt idx="8147">
                  <c:v>6.7704056293394705E-112</c:v>
                </c:pt>
                <c:pt idx="8148">
                  <c:v>6.5610134102918312E-112</c:v>
                </c:pt>
                <c:pt idx="8149">
                  <c:v>6.3580971845299854E-112</c:v>
                </c:pt>
                <c:pt idx="8150">
                  <c:v>6.1614566652943363E-112</c:v>
                </c:pt>
                <c:pt idx="8151">
                  <c:v>5.9708977602084654E-112</c:v>
                </c:pt>
                <c:pt idx="8152">
                  <c:v>5.7862323797032499E-112</c:v>
                </c:pt>
                <c:pt idx="8153">
                  <c:v>5.6072782513625579E-112</c:v>
                </c:pt>
                <c:pt idx="8154">
                  <c:v>5.4338587400138692E-112</c:v>
                </c:pt>
                <c:pt idx="8155">
                  <c:v>5.2658026733829077E-112</c:v>
                </c:pt>
                <c:pt idx="8156">
                  <c:v>5.1029441731375973E-112</c:v>
                </c:pt>
                <c:pt idx="8157">
                  <c:v>4.94512249116051E-112</c:v>
                </c:pt>
                <c:pt idx="8158">
                  <c:v>4.7921818508834651E-112</c:v>
                </c:pt>
                <c:pt idx="8159">
                  <c:v>4.6439712935293118E-112</c:v>
                </c:pt>
                <c:pt idx="8160">
                  <c:v>4.500344529110397E-112</c:v>
                </c:pt>
                <c:pt idx="8161">
                  <c:v>4.3611597920326481E-112</c:v>
                </c:pt>
                <c:pt idx="8162">
                  <c:v>4.2262797011681148E-112</c:v>
                </c:pt>
                <c:pt idx="8163">
                  <c:v>4.0955711242535741E-112</c:v>
                </c:pt>
                <c:pt idx="8164">
                  <c:v>3.9689050464843826E-112</c:v>
                </c:pt>
                <c:pt idx="8165">
                  <c:v>3.8461564431700762E-112</c:v>
                </c:pt>
                <c:pt idx="8166">
                  <c:v>3.7272041563307531E-112</c:v>
                </c:pt>
                <c:pt idx="8167">
                  <c:v>3.6119307751088633E-112</c:v>
                </c:pt>
                <c:pt idx="8168">
                  <c:v>3.5002225198796068E-112</c:v>
                </c:pt>
                <c:pt idx="8169">
                  <c:v>3.3919691299465116E-112</c:v>
                </c:pt>
                <c:pt idx="8170">
                  <c:v>3.2870637547083248E-112</c:v>
                </c:pt>
                <c:pt idx="8171">
                  <c:v>3.1854028481938376E-112</c:v>
                </c:pt>
                <c:pt idx="8172">
                  <c:v>3.0868860668574956E-112</c:v>
                </c:pt>
                <c:pt idx="8173">
                  <c:v>2.9914161705359749E-112</c:v>
                </c:pt>
                <c:pt idx="8174">
                  <c:v>2.8988989264687787E-112</c:v>
                </c:pt>
                <c:pt idx="8175">
                  <c:v>2.8092430162855456E-112</c:v>
                </c:pt>
                <c:pt idx="8176">
                  <c:v>2.7223599458717128E-112</c:v>
                </c:pt>
                <c:pt idx="8177">
                  <c:v>2.6381639580209668E-112</c:v>
                </c:pt>
                <c:pt idx="8178">
                  <c:v>2.5565719477891681E-112</c:v>
                </c:pt>
                <c:pt idx="8179">
                  <c:v>2.477503380466896E-112</c:v>
                </c:pt>
                <c:pt idx="8180">
                  <c:v>2.4008802120874557E-112</c:v>
                </c:pt>
                <c:pt idx="8181">
                  <c:v>2.3266268123946958E-112</c:v>
                </c:pt>
                <c:pt idx="8182">
                  <c:v>2.2546698901933123E-112</c:v>
                </c:pt>
                <c:pt idx="8183">
                  <c:v>2.1849384210059373E-112</c:v>
                </c:pt>
                <c:pt idx="8184">
                  <c:v>2.1173635769708521E-112</c:v>
                </c:pt>
                <c:pt idx="8185">
                  <c:v>2.0518786589044856E-112</c:v>
                </c:pt>
                <c:pt idx="8186">
                  <c:v>1.988419030467656E-112</c:v>
                </c:pt>
                <c:pt idx="8187">
                  <c:v>1.9269220543659749E-112</c:v>
                </c:pt>
                <c:pt idx="8188">
                  <c:v>1.8673270305247092E-112</c:v>
                </c:pt>
                <c:pt idx="8189">
                  <c:v>1.8095751361751599E-112</c:v>
                </c:pt>
                <c:pt idx="8190">
                  <c:v>1.7536093677940426E-112</c:v>
                </c:pt>
                <c:pt idx="8191">
                  <c:v>1.6993744848390394E-112</c:v>
                </c:pt>
                <c:pt idx="8192">
                  <c:v>1.6468169552234764E-112</c:v>
                </c:pt>
                <c:pt idx="8193">
                  <c:v>1.595884902478335E-112</c:v>
                </c:pt>
                <c:pt idx="8194">
                  <c:v>1.5465280545479158E-112</c:v>
                </c:pt>
                <c:pt idx="8195">
                  <c:v>1.4986976941691409E-112</c:v>
                </c:pt>
                <c:pt idx="8196">
                  <c:v>1.4523466107859328E-112</c:v>
                </c:pt>
                <c:pt idx="8197">
                  <c:v>1.4074290539499102E-112</c:v>
                </c:pt>
                <c:pt idx="8198">
                  <c:v>1.3639006881631409E-112</c:v>
                </c:pt>
                <c:pt idx="8199">
                  <c:v>1.3217185491170725E-112</c:v>
                </c:pt>
                <c:pt idx="8200">
                  <c:v>1.2808410012848988E-112</c:v>
                </c:pt>
                <c:pt idx="8201">
                  <c:v>1.2412276968258557E-112</c:v>
                </c:pt>
                <c:pt idx="8202">
                  <c:v>1.202839535759779E-112</c:v>
                </c:pt>
                <c:pt idx="8203">
                  <c:v>1.1656386273740957E-112</c:v>
                </c:pt>
                <c:pt idx="8204">
                  <c:v>1.1295882528240384E-112</c:v>
                </c:pt>
                <c:pt idx="8205">
                  <c:v>1.0946528288895543E-112</c:v>
                </c:pt>
                <c:pt idx="8206">
                  <c:v>1.0607978728534384E-112</c:v>
                </c:pt>
                <c:pt idx="8207">
                  <c:v>1.0279899684650182E-112</c:v>
                </c:pt>
                <c:pt idx="8208">
                  <c:v>9.9619673295747009E-113</c:v>
                </c:pt>
                <c:pt idx="8209">
                  <c:v>9.6538678508403327E-113</c:v>
                </c:pt>
                <c:pt idx="8210">
                  <c:v>9.3552971414394348E-113</c:v>
                </c:pt>
                <c:pt idx="8211">
                  <c:v>9.0659604996572871E-113</c:v>
                </c:pt>
                <c:pt idx="8212">
                  <c:v>8.7855723381860721E-113</c:v>
                </c:pt>
                <c:pt idx="8213">
                  <c:v>8.513855902242512E-113</c:v>
                </c:pt>
                <c:pt idx="8214">
                  <c:v>8.250542996395788E-113</c:v>
                </c:pt>
                <c:pt idx="8215">
                  <c:v>7.9953737198495307E-113</c:v>
                </c:pt>
                <c:pt idx="8216">
                  <c:v>7.7480962099084016E-113</c:v>
                </c:pt>
                <c:pt idx="8217">
                  <c:v>7.5084663933787102E-113</c:v>
                </c:pt>
                <c:pt idx="8218">
                  <c:v>7.2762477456597288E-113</c:v>
                </c:pt>
                <c:pt idx="8219">
                  <c:v>7.0512110572814708E-113</c:v>
                </c:pt>
                <c:pt idx="8220">
                  <c:v>6.8331342076671501E-113</c:v>
                </c:pt>
                <c:pt idx="8221">
                  <c:v>6.6218019458904883E-113</c:v>
                </c:pt>
                <c:pt idx="8222">
                  <c:v>6.4170056782137284E-113</c:v>
                </c:pt>
                <c:pt idx="8223">
                  <c:v>6.2185432621984032E-113</c:v>
                </c:pt>
                <c:pt idx="8224">
                  <c:v>6.0262188071801147E-113</c:v>
                </c:pt>
                <c:pt idx="8225">
                  <c:v>5.8398424809177892E-113</c:v>
                </c:pt>
                <c:pt idx="8226">
                  <c:v>5.6592303222209781E-113</c:v>
                </c:pt>
                <c:pt idx="8227">
                  <c:v>5.4842040593721962E-113</c:v>
                </c:pt>
                <c:pt idx="8228">
                  <c:v>5.3145909341665725E-113</c:v>
                </c:pt>
                <c:pt idx="8229">
                  <c:v>5.1502235313904161E-113</c:v>
                </c:pt>
                <c:pt idx="8230">
                  <c:v>4.9909396135767034E-113</c:v>
                </c:pt>
                <c:pt idx="8231">
                  <c:v>4.8365819608696312E-113</c:v>
                </c:pt>
                <c:pt idx="8232">
                  <c:v>4.686998215841805E-113</c:v>
                </c:pt>
                <c:pt idx="8233">
                  <c:v>4.5420407331121935E-113</c:v>
                </c:pt>
                <c:pt idx="8234">
                  <c:v>4.40156643361237E-113</c:v>
                </c:pt>
                <c:pt idx="8235">
                  <c:v>4.2654366633626053E-113</c:v>
                </c:pt>
                <c:pt idx="8236">
                  <c:v>4.133517056614348E-113</c:v>
                </c:pt>
                <c:pt idx="8237">
                  <c:v>4.0056774032254083E-113</c:v>
                </c:pt>
                <c:pt idx="8238">
                  <c:v>3.8817915201380485E-113</c:v>
                </c:pt>
                <c:pt idx="8239">
                  <c:v>3.7617371268294514E-113</c:v>
                </c:pt>
                <c:pt idx="8240">
                  <c:v>3.6453957246175501E-113</c:v>
                </c:pt>
                <c:pt idx="8241">
                  <c:v>3.532652479696558E-113</c:v>
                </c:pt>
                <c:pt idx="8242">
                  <c:v>3.4233961097910977E-113</c:v>
                </c:pt>
                <c:pt idx="8243">
                  <c:v>3.317518774317751E-113</c:v>
                </c:pt>
                <c:pt idx="8244">
                  <c:v>3.2149159679397218E-113</c:v>
                </c:pt>
                <c:pt idx="8245">
                  <c:v>3.1154864174174647E-113</c:v>
                </c:pt>
                <c:pt idx="8246">
                  <c:v>3.0191319816464626E-113</c:v>
                </c:pt>
                <c:pt idx="8247">
                  <c:v>2.9257575547886255E-113</c:v>
                </c:pt>
                <c:pt idx="8248">
                  <c:v>2.8352709723986789E-113</c:v>
                </c:pt>
                <c:pt idx="8249">
                  <c:v>2.7475829204538658E-113</c:v>
                </c:pt>
                <c:pt idx="8250">
                  <c:v>2.6626068471979191E-113</c:v>
                </c:pt>
                <c:pt idx="8251">
                  <c:v>2.580258877709922E-113</c:v>
                </c:pt>
                <c:pt idx="8252">
                  <c:v>2.5004577311169135E-113</c:v>
                </c:pt>
                <c:pt idx="8253">
                  <c:v>2.4231246403661196E-113</c:v>
                </c:pt>
                <c:pt idx="8254">
                  <c:v>2.3481832744784633E-113</c:v>
                </c:pt>
                <c:pt idx="8255">
                  <c:v>2.2755596632072483E-113</c:v>
                </c:pt>
                <c:pt idx="8256">
                  <c:v>2.2051821240256336E-113</c:v>
                </c:pt>
                <c:pt idx="8257">
                  <c:v>2.1369811913735439E-113</c:v>
                </c:pt>
                <c:pt idx="8258">
                  <c:v>2.0708895480921311E-113</c:v>
                </c:pt>
                <c:pt idx="8259">
                  <c:v>2.0068419589788254E-113</c:v>
                </c:pt>
                <c:pt idx="8260">
                  <c:v>1.9447752063979342E-113</c:v>
                </c:pt>
                <c:pt idx="8261">
                  <c:v>1.8846280278815088E-113</c:v>
                </c:pt>
                <c:pt idx="8262">
                  <c:v>1.826341055661207E-113</c:v>
                </c:pt>
                <c:pt idx="8263">
                  <c:v>1.7698567580697176E-113</c:v>
                </c:pt>
                <c:pt idx="8264">
                  <c:v>1.7151193827545114E-113</c:v>
                </c:pt>
                <c:pt idx="8265">
                  <c:v>1.6620749016483446E-113</c:v>
                </c:pt>
                <c:pt idx="8266">
                  <c:v>1.6106709576406196E-113</c:v>
                </c:pt>
                <c:pt idx="8267">
                  <c:v>1.5608568128995966E-113</c:v>
                </c:pt>
                <c:pt idx="8268">
                  <c:v>1.5125832987909389E-113</c:v>
                </c:pt>
                <c:pt idx="8269">
                  <c:v>1.4658027673474882E-113</c:v>
                </c:pt>
                <c:pt idx="8270">
                  <c:v>1.4204690442377541E-113</c:v>
                </c:pt>
                <c:pt idx="8271">
                  <c:v>1.3765373831902948E-113</c:v>
                </c:pt>
                <c:pt idx="8272">
                  <c:v>1.3339644218275107E-113</c:v>
                </c:pt>
                <c:pt idx="8273">
                  <c:v>1.292708138864696E-113</c:v>
                </c:pt>
                <c:pt idx="8274">
                  <c:v>1.2527278126336027E-113</c:v>
                </c:pt>
                <c:pt idx="8275">
                  <c:v>1.2139839808883789E-113</c:v>
                </c:pt>
                <c:pt idx="8276">
                  <c:v>1.1764384018546222E-113</c:v>
                </c:pt>
                <c:pt idx="8277">
                  <c:v>1.140054016483427E-113</c:v>
                </c:pt>
                <c:pt idx="8278">
                  <c:v>1.1047949118721532E-113</c:v>
                </c:pt>
                <c:pt idx="8279">
                  <c:v>1.0706262858171704E-113</c:v>
                </c:pt>
                <c:pt idx="8280">
                  <c:v>1.0375144124625661E-113</c:v>
                </c:pt>
                <c:pt idx="8281">
                  <c:v>1.0054266090112645E-113</c:v>
                </c:pt>
                <c:pt idx="8282">
                  <c:v>9.7433120346597661E-114</c:v>
                </c:pt>
                <c:pt idx="8283">
                  <c:v>9.4419750336727189E-114</c:v>
                </c:pt>
                <c:pt idx="8284">
                  <c:v>9.1499576549907835E-114</c:v>
                </c:pt>
                <c:pt idx="8285">
                  <c:v>8.8669716653083056E-114</c:v>
                </c:pt>
                <c:pt idx="8286">
                  <c:v>8.5927377456759469E-114</c:v>
                </c:pt>
                <c:pt idx="8287">
                  <c:v>8.3269852158032238E-114</c:v>
                </c:pt>
                <c:pt idx="8288">
                  <c:v>8.0694517668828194E-114</c:v>
                </c:pt>
                <c:pt idx="8289">
                  <c:v>7.8198832026828746E-114</c:v>
                </c:pt>
                <c:pt idx="8290">
                  <c:v>7.5780331886437913E-114</c:v>
                </c:pt>
                <c:pt idx="8291">
                  <c:v>7.3436630087375119E-114</c:v>
                </c:pt>
                <c:pt idx="8292">
                  <c:v>7.1165413298422355E-114</c:v>
                </c:pt>
                <c:pt idx="8293">
                  <c:v>6.8964439734087659E-114</c:v>
                </c:pt>
                <c:pt idx="8294">
                  <c:v>6.6831536941865069E-114</c:v>
                </c:pt>
                <c:pt idx="8295">
                  <c:v>6.4764599657929898E-114</c:v>
                </c:pt>
                <c:pt idx="8296">
                  <c:v>6.2761587729170631E-114</c:v>
                </c:pt>
                <c:pt idx="8297">
                  <c:v>6.0820524099450375E-114</c:v>
                </c:pt>
                <c:pt idx="8298">
                  <c:v>5.8939492858181979E-114</c:v>
                </c:pt>
                <c:pt idx="8299">
                  <c:v>5.7116637349254188E-114</c:v>
                </c:pt>
                <c:pt idx="8300">
                  <c:v>5.5350158338414427E-114</c:v>
                </c:pt>
                <c:pt idx="8301">
                  <c:v>5.3638312237363386E-114</c:v>
                </c:pt>
                <c:pt idx="8302">
                  <c:v>5.1979409382757409E-114</c:v>
                </c:pt>
                <c:pt idx="8303">
                  <c:v>5.0371812368437535E-114</c:v>
                </c:pt>
                <c:pt idx="8304">
                  <c:v>4.8813934429253047E-114</c:v>
                </c:pt>
                <c:pt idx="8305">
                  <c:v>4.7304237874840783E-114</c:v>
                </c:pt>
                <c:pt idx="8306">
                  <c:v>4.584123257187245E-114</c:v>
                </c:pt>
                <c:pt idx="8307">
                  <c:v>4.4423474473228113E-114</c:v>
                </c:pt>
                <c:pt idx="8308">
                  <c:v>4.3049564192659082E-114</c:v>
                </c:pt>
                <c:pt idx="8309">
                  <c:v>4.1718145623545358E-114</c:v>
                </c:pt>
                <c:pt idx="8310">
                  <c:v>4.0427904600347029E-114</c:v>
                </c:pt>
                <c:pt idx="8311">
                  <c:v>3.9177567601478205E-114</c:v>
                </c:pt>
                <c:pt idx="8312">
                  <c:v>3.7965900492283548E-114</c:v>
                </c:pt>
                <c:pt idx="8313">
                  <c:v>3.6791707306904684E-114</c:v>
                </c:pt>
                <c:pt idx="8314">
                  <c:v>3.5653829067799003E-114</c:v>
                </c:pt>
                <c:pt idx="8315">
                  <c:v>3.45511426417894E-114</c:v>
                </c:pt>
                <c:pt idx="8316">
                  <c:v>3.348255963148288E-114</c:v>
                </c:pt>
                <c:pt idx="8317">
                  <c:v>3.2447025300975186E-114</c:v>
                </c:pt>
                <c:pt idx="8318">
                  <c:v>3.1443517534790001E-114</c:v>
                </c:pt>
                <c:pt idx="8319">
                  <c:v>3.0471045828997186E-114</c:v>
                </c:pt>
                <c:pt idx="8320">
                  <c:v>2.9528650313551759E-114</c:v>
                </c:pt>
                <c:pt idx="8321">
                  <c:v>2.8615400804860268E-114</c:v>
                </c:pt>
                <c:pt idx="8322">
                  <c:v>2.7730395887649348E-114</c:v>
                </c:pt>
                <c:pt idx="8323">
                  <c:v>2.6872762025237634E-114</c:v>
                </c:pt>
                <c:pt idx="8324">
                  <c:v>2.6041652697309141E-114</c:v>
                </c:pt>
                <c:pt idx="8325">
                  <c:v>2.5236247564367469E-114</c:v>
                </c:pt>
                <c:pt idx="8326">
                  <c:v>2.4455751658032149E-114</c:v>
                </c:pt>
                <c:pt idx="8327">
                  <c:v>2.3699394596356064E-114</c:v>
                </c:pt>
                <c:pt idx="8328">
                  <c:v>2.2966429823446176E-114</c:v>
                </c:pt>
                <c:pt idx="8329">
                  <c:v>2.225613387256643E-114</c:v>
                </c:pt>
                <c:pt idx="8330">
                  <c:v>2.1567805652051679E-114</c:v>
                </c:pt>
                <c:pt idx="8331">
                  <c:v>2.0900765753304594E-114</c:v>
                </c:pt>
                <c:pt idx="8332">
                  <c:v>2.0254355780183629E-114</c:v>
                </c:pt>
                <c:pt idx="8333">
                  <c:v>1.9627937699143663E-114</c:v>
                </c:pt>
                <c:pt idx="8334">
                  <c:v>1.9020893209467973E-114</c:v>
                </c:pt>
                <c:pt idx="8335">
                  <c:v>1.8432623132984056E-114</c:v>
                </c:pt>
                <c:pt idx="8336">
                  <c:v>1.7862546822643267E-114</c:v>
                </c:pt>
                <c:pt idx="8337">
                  <c:v>1.7310101589402413E-114</c:v>
                </c:pt>
                <c:pt idx="8338">
                  <c:v>1.6774742146825168E-114</c:v>
                </c:pt>
                <c:pt idx="8339">
                  <c:v>1.6255940072860713E-114</c:v>
                </c:pt>
                <c:pt idx="8340">
                  <c:v>1.5753183288272931E-114</c:v>
                </c:pt>
                <c:pt idx="8341">
                  <c:v>1.5265975551191237E-114</c:v>
                </c:pt>
                <c:pt idx="8342">
                  <c:v>1.4793835967302997E-114</c:v>
                </c:pt>
                <c:pt idx="8343">
                  <c:v>1.4336298515189872E-114</c:v>
                </c:pt>
                <c:pt idx="8344">
                  <c:v>1.3892911586344489E-114</c:v>
                </c:pt>
                <c:pt idx="8345">
                  <c:v>1.346323753941724E-114</c:v>
                </c:pt>
                <c:pt idx="8346">
                  <c:v>1.3046852268241237E-114</c:v>
                </c:pt>
                <c:pt idx="8347">
                  <c:v>1.2643344783225117E-114</c:v>
                </c:pt>
                <c:pt idx="8348">
                  <c:v>1.2252316805688389E-114</c:v>
                </c:pt>
                <c:pt idx="8349">
                  <c:v>1.1873382374743131E-114</c:v>
                </c:pt>
                <c:pt idx="8350">
                  <c:v>1.1506167466337245E-114</c:v>
                </c:pt>
                <c:pt idx="8351">
                  <c:v>1.1150309624073049E-114</c:v>
                </c:pt>
                <c:pt idx="8352">
                  <c:v>1.0805457601450487E-114</c:v>
                </c:pt>
                <c:pt idx="8353">
                  <c:v>1.0471271015171515E-114</c:v>
                </c:pt>
                <c:pt idx="8354">
                  <c:v>1.014742000916705E-114</c:v>
                </c:pt>
                <c:pt idx="8355">
                  <c:v>9.8335849290176202E-115</c:v>
                </c:pt>
                <c:pt idx="8356">
                  <c:v>9.5294560064371033E-115</c:v>
                </c:pt>
                <c:pt idx="8357">
                  <c:v>9.2347330535230703E-115</c:v>
                </c:pt>
                <c:pt idx="8358">
                  <c:v>8.9491251664549473E-115</c:v>
                </c:pt>
                <c:pt idx="8359">
                  <c:v>8.6723504383620483E-115</c:v>
                </c:pt>
                <c:pt idx="8360">
                  <c:v>8.4041356810692037E-115</c:v>
                </c:pt>
                <c:pt idx="8361">
                  <c:v>8.1442161554482056E-115</c:v>
                </c:pt>
                <c:pt idx="8362">
                  <c:v>7.8923353101111288E-115</c:v>
                </c:pt>
                <c:pt idx="8363">
                  <c:v>7.6482445281806189E-115</c:v>
                </c:pt>
                <c:pt idx="8364">
                  <c:v>7.4117028818965773E-115</c:v>
                </c:pt>
                <c:pt idx="8365">
                  <c:v>7.1824768948099638E-115</c:v>
                </c:pt>
                <c:pt idx="8366">
                  <c:v>6.9603403113314261E-115</c:v>
                </c:pt>
                <c:pt idx="8367">
                  <c:v>6.7450738734092112E-115</c:v>
                </c:pt>
                <c:pt idx="8368">
                  <c:v>6.5364651041099337E-115</c:v>
                </c:pt>
                <c:pt idx="8369">
                  <c:v>6.3343080978966202E-115</c:v>
                </c:pt>
                <c:pt idx="8370">
                  <c:v>6.1384033173909651E-115</c:v>
                </c:pt>
                <c:pt idx="8371">
                  <c:v>5.9485573964212985E-115</c:v>
                </c:pt>
                <c:pt idx="8372">
                  <c:v>5.7645829491634878E-115</c:v>
                </c:pt>
                <c:pt idx="8373">
                  <c:v>5.5862983851812722E-115</c:v>
                </c:pt>
                <c:pt idx="8374">
                  <c:v>5.4135277301903295E-115</c:v>
                </c:pt>
                <c:pt idx="8375">
                  <c:v>5.2461004523639827E-115</c:v>
                </c:pt>
                <c:pt idx="8376">
                  <c:v>5.0838512940109051E-115</c:v>
                </c:pt>
                <c:pt idx="8377">
                  <c:v>4.9266201084600608E-115</c:v>
                </c:pt>
                <c:pt idx="8378">
                  <c:v>4.7742517019875202E-115</c:v>
                </c:pt>
                <c:pt idx="8379">
                  <c:v>4.626595680634977E-115</c:v>
                </c:pt>
                <c:pt idx="8380">
                  <c:v>4.4835063017643505E-115</c:v>
                </c:pt>
                <c:pt idx="8381">
                  <c:v>4.3448423302034948E-115</c:v>
                </c:pt>
                <c:pt idx="8382">
                  <c:v>4.2104668988422014E-115</c:v>
                </c:pt>
                <c:pt idx="8383">
                  <c:v>4.0802473735369235E-115</c:v>
                </c:pt>
                <c:pt idx="8384">
                  <c:v>3.9540552221973073E-115</c:v>
                </c:pt>
                <c:pt idx="8385">
                  <c:v>3.8317658879182178E-115</c:v>
                </c:pt>
                <c:pt idx="8386">
                  <c:v>3.7132586660367502E-115</c:v>
                </c:pt>
                <c:pt idx="8387">
                  <c:v>3.5984165849936434E-115</c:v>
                </c:pt>
                <c:pt idx="8388">
                  <c:v>3.4871262908751067E-115</c:v>
                </c:pt>
                <c:pt idx="8389">
                  <c:v>3.3792779355296772E-115</c:v>
                </c:pt>
                <c:pt idx="8390">
                  <c:v>3.274765068142097E-115</c:v>
                </c:pt>
                <c:pt idx="8391">
                  <c:v>3.1734845301627406E-115</c:v>
                </c:pt>
                <c:pt idx="8392">
                  <c:v>3.0753363534856277E-115</c:v>
                </c:pt>
                <c:pt idx="8393">
                  <c:v>2.9802236617755742E-115</c:v>
                </c:pt>
                <c:pt idx="8394">
                  <c:v>2.8880525748478996E-115</c:v>
                </c:pt>
                <c:pt idx="8395">
                  <c:v>2.7987321160037452E-115</c:v>
                </c:pt>
                <c:pt idx="8396">
                  <c:v>2.71217412223298E-115</c:v>
                </c:pt>
                <c:pt idx="8397">
                  <c:v>2.6282931571934671E-115</c:v>
                </c:pt>
                <c:pt idx="8398">
                  <c:v>2.5470064268816918E-115</c:v>
                </c:pt>
                <c:pt idx="8399">
                  <c:v>2.4682336979122185E-115</c:v>
                </c:pt>
                <c:pt idx="8400">
                  <c:v>2.3918972183231189E-115</c:v>
                </c:pt>
                <c:pt idx="8401">
                  <c:v>2.3179216408321411E-115</c:v>
                </c:pt>
                <c:pt idx="8402">
                  <c:v>2.2462339484656594E-115</c:v>
                </c:pt>
                <c:pt idx="8403">
                  <c:v>2.1767633824877554E-115</c:v>
                </c:pt>
                <c:pt idx="8404">
                  <c:v>2.1094413725589019E-115</c:v>
                </c:pt>
                <c:pt idx="8405">
                  <c:v>2.0442014690534312E-115</c:v>
                </c:pt>
                <c:pt idx="8406">
                  <c:v>1.9809792774714917E-115</c:v>
                </c:pt>
                <c:pt idx="8407">
                  <c:v>1.9197123948788733E-115</c:v>
                </c:pt>
                <c:pt idx="8408">
                  <c:v>1.8603403483126063E-115</c:v>
                </c:pt>
                <c:pt idx="8409">
                  <c:v>1.8028045350920567E-115</c:v>
                </c:pt>
                <c:pt idx="8410">
                  <c:v>1.7470481649748982E-115</c:v>
                </c:pt>
                <c:pt idx="8411">
                  <c:v>1.6930162041037092E-115</c:v>
                </c:pt>
                <c:pt idx="8412">
                  <c:v>1.6406553206841628E-115</c:v>
                </c:pt>
                <c:pt idx="8413">
                  <c:v>1.5899138323452284E-115</c:v>
                </c:pt>
                <c:pt idx="8414">
                  <c:v>1.5407416551263899E-115</c:v>
                </c:pt>
                <c:pt idx="8415">
                  <c:v>1.4930902540421544E-115</c:v>
                </c:pt>
                <c:pt idx="8416">
                  <c:v>1.4469125951767148E-115</c:v>
                </c:pt>
                <c:pt idx="8417">
                  <c:v>1.402163099258907E-115</c:v>
                </c:pt>
                <c:pt idx="8418">
                  <c:v>1.3587975966739191E-115</c:v>
                </c:pt>
                <c:pt idx="8419">
                  <c:v>1.3167732838659569E-115</c:v>
                </c:pt>
                <c:pt idx="8420">
                  <c:v>1.2760486810892797E-115</c:v>
                </c:pt>
                <c:pt idx="8421">
                  <c:v>1.2365835914662573E-115</c:v>
                </c:pt>
                <c:pt idx="8422">
                  <c:v>1.1983390613109379E-115</c:v>
                </c:pt>
                <c:pt idx="8423">
                  <c:v>1.1612773416804344E-115</c:v>
                </c:pt>
                <c:pt idx="8424">
                  <c:v>1.1253618511150733E-115</c:v>
                </c:pt>
                <c:pt idx="8425">
                  <c:v>1.090557139530909E-115</c:v>
                </c:pt>
                <c:pt idx="8426">
                  <c:v>1.0568288532292654E-115</c:v>
                </c:pt>
                <c:pt idx="8427">
                  <c:v>1.0241437009878277E-115</c:v>
                </c:pt>
                <c:pt idx="8428">
                  <c:v>9.9246942120107514E-116</c:v>
                </c:pt>
                <c:pt idx="8429">
                  <c:v>9.6177475003666906E-116</c:v>
                </c:pt>
                <c:pt idx="8430">
                  <c:v>9.3202939057669645E-116</c:v>
                </c:pt>
                <c:pt idx="8431">
                  <c:v>9.0320398291356465E-116</c:v>
                </c:pt>
                <c:pt idx="8432">
                  <c:v>8.7527007517022791E-116</c:v>
                </c:pt>
                <c:pt idx="8433">
                  <c:v>8.4820009541721741E-116</c:v>
                </c:pt>
                <c:pt idx="8434">
                  <c:v>8.2196732445794513E-116</c:v>
                </c:pt>
                <c:pt idx="8435">
                  <c:v>7.9654586945569915E-116</c:v>
                </c:pt>
                <c:pt idx="8436">
                  <c:v>7.7191063837651914E-116</c:v>
                </c:pt>
                <c:pt idx="8437">
                  <c:v>7.4803731522203803E-116</c:v>
                </c:pt>
                <c:pt idx="8438">
                  <c:v>7.2490233602876601E-116</c:v>
                </c:pt>
                <c:pt idx="8439">
                  <c:v>7.0248286560943026E-116</c:v>
                </c:pt>
                <c:pt idx="8440">
                  <c:v>6.8075677501365678E-116</c:v>
                </c:pt>
                <c:pt idx="8441">
                  <c:v>6.597026196859308E-116</c:v>
                </c:pt>
                <c:pt idx="8442">
                  <c:v>6.3929961829865641E-116</c:v>
                </c:pt>
                <c:pt idx="8443">
                  <c:v>6.1952763224042602E-116</c:v>
                </c:pt>
                <c:pt idx="8444">
                  <c:v>6.0036714573811171E-116</c:v>
                </c:pt>
                <c:pt idx="8445">
                  <c:v>5.8179924659413312E-116</c:v>
                </c:pt>
                <c:pt idx="8446">
                  <c:v>5.6380560751929451E-116</c:v>
                </c:pt>
                <c:pt idx="8447">
                  <c:v>5.4636846804295631E-116</c:v>
                </c:pt>
                <c:pt idx="8448">
                  <c:v>5.2947061698283681E-116</c:v>
                </c:pt>
                <c:pt idx="8449">
                  <c:v>5.1309537545666915E-116</c:v>
                </c:pt>
                <c:pt idx="8450">
                  <c:v>4.9722658041957848E-116</c:v>
                </c:pt>
                <c:pt idx="8451">
                  <c:v>4.8184856871045105E-116</c:v>
                </c:pt>
                <c:pt idx="8452">
                  <c:v>4.6694616159171637E-116</c:v>
                </c:pt>
                <c:pt idx="8453">
                  <c:v>4.5250464976740846E-116</c:v>
                </c:pt>
                <c:pt idx="8454">
                  <c:v>4.3850977886431662E-116</c:v>
                </c:pt>
                <c:pt idx="8455">
                  <c:v>4.2494773536243466E-116</c:v>
                </c:pt>
                <c:pt idx="8456">
                  <c:v>4.1180513296041431E-116</c:v>
                </c:pt>
                <c:pt idx="8457">
                  <c:v>3.9906899936270624E-116</c:v>
                </c:pt>
                <c:pt idx="8458">
                  <c:v>3.867267634754555E-116</c:v>
                </c:pt>
                <c:pt idx="8459">
                  <c:v>3.7476624299817101E-116</c:v>
                </c:pt>
                <c:pt idx="8460">
                  <c:v>3.6317563239938041E-116</c:v>
                </c:pt>
                <c:pt idx="8461">
                  <c:v>3.5194349126405602E-116</c:v>
                </c:pt>
                <c:pt idx="8462">
                  <c:v>3.4105873300142963E-116</c:v>
                </c:pt>
                <c:pt idx="8463">
                  <c:v>3.3051061390214416E-116</c:v>
                </c:pt>
                <c:pt idx="8464">
                  <c:v>3.2028872253364735E-116</c:v>
                </c:pt>
                <c:pt idx="8465">
                  <c:v>3.1038296946375383E-116</c:v>
                </c:pt>
                <c:pt idx="8466">
                  <c:v>3.0078357730191856E-116</c:v>
                </c:pt>
                <c:pt idx="8467">
                  <c:v>2.9148107104861447E-116</c:v>
                </c:pt>
                <c:pt idx="8468">
                  <c:v>2.8246626874300931E-116</c:v>
                </c:pt>
                <c:pt idx="8469">
                  <c:v>2.737302724000426E-116</c:v>
                </c:pt>
                <c:pt idx="8470">
                  <c:v>2.6526445922780448E-116</c:v>
                </c:pt>
                <c:pt idx="8471">
                  <c:v>2.5706047311631064E-116</c:v>
                </c:pt>
                <c:pt idx="8472">
                  <c:v>2.4911021638988882E-116</c:v>
                </c:pt>
                <c:pt idx="8473">
                  <c:v>2.4140584181426899E-116</c:v>
                </c:pt>
                <c:pt idx="8474">
                  <c:v>2.3393974485109863E-116</c:v>
                </c:pt>
                <c:pt idx="8475">
                  <c:v>2.2670455615198535E-116</c:v>
                </c:pt>
                <c:pt idx="8476">
                  <c:v>2.1969313428456239E-116</c:v>
                </c:pt>
                <c:pt idx="8477">
                  <c:v>2.1289855868365214E-116</c:v>
                </c:pt>
                <c:pt idx="8478">
                  <c:v>2.0631412282036648E-116</c:v>
                </c:pt>
                <c:pt idx="8479">
                  <c:v>1.9993332758247242E-116</c:v>
                </c:pt>
                <c:pt idx="8480">
                  <c:v>1.937498748595435E-116</c:v>
                </c:pt>
                <c:pt idx="8481">
                  <c:v>1.8775766132639364E-116</c:v>
                </c:pt>
                <c:pt idx="8482">
                  <c:v>1.8195077241888748E-116</c:v>
                </c:pt>
                <c:pt idx="8483">
                  <c:v>1.7632347649600793E-116</c:v>
                </c:pt>
                <c:pt idx="8484">
                  <c:v>1.7087021918247809E-116</c:v>
                </c:pt>
                <c:pt idx="8485">
                  <c:v>1.6558561788640094E-116</c:v>
                </c:pt>
                <c:pt idx="8486">
                  <c:v>1.6046445648635783E-116</c:v>
                </c:pt>
                <c:pt idx="8487">
                  <c:v>1.5550168018291945E-116</c:v>
                </c:pt>
                <c:pt idx="8488">
                  <c:v>1.5069239050932979E-116</c:v>
                </c:pt>
                <c:pt idx="8489">
                  <c:v>1.4603184049655008E-116</c:v>
                </c:pt>
                <c:pt idx="8490">
                  <c:v>1.4151542998775068E-116</c:v>
                </c:pt>
                <c:pt idx="8491">
                  <c:v>1.3713870109779983E-116</c:v>
                </c:pt>
                <c:pt idx="8492">
                  <c:v>1.3289733381313676E-116</c:v>
                </c:pt>
                <c:pt idx="8493">
                  <c:v>1.2878714172773109E-116</c:v>
                </c:pt>
                <c:pt idx="8494">
                  <c:v>1.2480406791095547E-116</c:v>
                </c:pt>
                <c:pt idx="8495">
                  <c:v>1.209441809031815E-116</c:v>
                </c:pt>
                <c:pt idx="8496">
                  <c:v>1.1720367083529551E-116</c:v>
                </c:pt>
                <c:pt idx="8497">
                  <c:v>1.1357884566819163E-116</c:v>
                </c:pt>
                <c:pt idx="8498">
                  <c:v>1.1006612754856922E-116</c:v>
                </c:pt>
                <c:pt idx="8499">
                  <c:v>1.0666204927746809E-116</c:v>
                </c:pt>
                <c:pt idx="8500">
                  <c:v>1.0336325088796057E-116</c:v>
                </c:pt>
                <c:pt idx="8501">
                  <c:v>1.001664763287444E-116</c:v>
                </c:pt>
                <c:pt idx="8502">
                  <c:v>9.7068570250300934E-117</c:v>
                </c:pt>
                <c:pt idx="8503">
                  <c:v>9.4066474890399279E-117</c:v>
                </c:pt>
                <c:pt idx="8504">
                  <c:v>9.1157227055980918E-117</c:v>
                </c:pt>
                <c:pt idx="8505">
                  <c:v>8.8337955198359074E-117</c:v>
                </c:pt>
                <c:pt idx="8506">
                  <c:v>8.5605876578875711E-117</c:v>
                </c:pt>
                <c:pt idx="8507">
                  <c:v>8.295829452224229E-117</c:v>
                </c:pt>
                <c:pt idx="8508">
                  <c:v>8.0392595754779436E-117</c:v>
                </c:pt>
                <c:pt idx="8509">
                  <c:v>7.7906247825026901E-117</c:v>
                </c:pt>
                <c:pt idx="8510">
                  <c:v>7.5496796604099354E-117</c:v>
                </c:pt>
                <c:pt idx="8511">
                  <c:v>7.3161863863376281E-117</c:v>
                </c:pt>
                <c:pt idx="8512">
                  <c:v>7.089914492706519E-117</c:v>
                </c:pt>
                <c:pt idx="8513">
                  <c:v>6.870640639740834E-117</c:v>
                </c:pt>
                <c:pt idx="8514">
                  <c:v>6.6581483950221696E-117</c:v>
                </c:pt>
                <c:pt idx="8515">
                  <c:v>6.4522280198613297E-117</c:v>
                </c:pt>
                <c:pt idx="8516">
                  <c:v>6.252676262278982E-117</c:v>
                </c:pt>
                <c:pt idx="8517">
                  <c:v>6.0592961563852637E-117</c:v>
                </c:pt>
                <c:pt idx="8518">
                  <c:v>5.8718968279677549E-117</c:v>
                </c:pt>
                <c:pt idx="8519">
                  <c:v>5.6902933060903052E-117</c:v>
                </c:pt>
                <c:pt idx="8520">
                  <c:v>5.514306340518711E-117</c:v>
                </c:pt>
                <c:pt idx="8521">
                  <c:v>5.3437622247945361E-117</c:v>
                </c:pt>
                <c:pt idx="8522">
                  <c:v>5.1784926247776993E-117</c:v>
                </c:pt>
                <c:pt idx="8523">
                  <c:v>5.0183344124949556E-117</c:v>
                </c:pt>
                <c:pt idx="8524">
                  <c:v>4.8631295051254742E-117</c:v>
                </c:pt>
                <c:pt idx="8525">
                  <c:v>4.7127247089662479E-117</c:v>
                </c:pt>
                <c:pt idx="8526">
                  <c:v>4.566971568224612E-117</c:v>
                </c:pt>
                <c:pt idx="8527">
                  <c:v>4.4257262184845667E-117</c:v>
                </c:pt>
                <c:pt idx="8528">
                  <c:v>4.288849244707464E-117</c:v>
                </c:pt>
                <c:pt idx="8529">
                  <c:v>4.1562055436245052E-117</c:v>
                </c:pt>
                <c:pt idx="8530">
                  <c:v>4.0276641903815256E-117</c:v>
                </c:pt>
                <c:pt idx="8531">
                  <c:v>3.9030983093140751E-117</c:v>
                </c:pt>
                <c:pt idx="8532">
                  <c:v>3.7823849487130276E-117</c:v>
                </c:pt>
                <c:pt idx="8533">
                  <c:v>3.6654049594681766E-117</c:v>
                </c:pt>
                <c:pt idx="8534">
                  <c:v>3.5520428774615567E-117</c:v>
                </c:pt>
                <c:pt idx="8535">
                  <c:v>3.4421868096004355E-117</c:v>
                </c:pt>
                <c:pt idx="8536">
                  <c:v>3.3357283233739515E-117</c:v>
                </c:pt>
                <c:pt idx="8537">
                  <c:v>3.2325623398255299E-117</c:v>
                </c:pt>
                <c:pt idx="8538">
                  <c:v>3.1325870298363219E-117</c:v>
                </c:pt>
                <c:pt idx="8539">
                  <c:v>3.0357037136145028E-117</c:v>
                </c:pt>
                <c:pt idx="8540">
                  <c:v>2.9418167632949674E-117</c:v>
                </c:pt>
                <c:pt idx="8541">
                  <c:v>2.8508335085504548E-117</c:v>
                </c:pt>
                <c:pt idx="8542">
                  <c:v>2.7626641451219231E-117</c:v>
                </c:pt>
                <c:pt idx="8543">
                  <c:v>2.6772216461786413E-117</c:v>
                </c:pt>
                <c:pt idx="8544">
                  <c:v>2.5944216764181282E-117</c:v>
                </c:pt>
                <c:pt idx="8545">
                  <c:v>2.5141825088243414E-117</c:v>
                </c:pt>
                <c:pt idx="8546">
                  <c:v>2.4364249439995514E-117</c:v>
                </c:pt>
                <c:pt idx="8547">
                  <c:v>2.3610722319911029E-117</c:v>
                </c:pt>
                <c:pt idx="8548">
                  <c:v>2.2880499965365617E-117</c:v>
                </c:pt>
                <c:pt idx="8549">
                  <c:v>2.2172861616504275E-117</c:v>
                </c:pt>
                <c:pt idx="8550">
                  <c:v>2.1487108804826875E-117</c:v>
                </c:pt>
                <c:pt idx="8551">
                  <c:v>2.0822564663769303E-117</c:v>
                </c:pt>
                <c:pt idx="8552">
                  <c:v>2.017857326060684E-117</c:v>
                </c:pt>
                <c:pt idx="8553">
                  <c:v>1.9554498949025889E-117</c:v>
                </c:pt>
                <c:pt idx="8554">
                  <c:v>1.8949725741706549E-117</c:v>
                </c:pt>
                <c:pt idx="8555">
                  <c:v>1.836365670232757E-117</c:v>
                </c:pt>
                <c:pt idx="8556">
                  <c:v>1.77957133563534E-117</c:v>
                </c:pt>
                <c:pt idx="8557">
                  <c:v>1.7245335120065554E-117</c:v>
                </c:pt>
                <c:pt idx="8558">
                  <c:v>1.67119787472417E-117</c:v>
                </c:pt>
                <c:pt idx="8559">
                  <c:v>1.6195117792943225E-117</c:v>
                </c:pt>
                <c:pt idx="8560">
                  <c:v>1.5694242093899901E-117</c:v>
                </c:pt>
                <c:pt idx="8561">
                  <c:v>1.520885726495086E-117</c:v>
                </c:pt>
                <c:pt idx="8562">
                  <c:v>1.4738484211069661E-117</c:v>
                </c:pt>
                <c:pt idx="8563">
                  <c:v>1.42826586544766E-117</c:v>
                </c:pt>
                <c:pt idx="8564">
                  <c:v>1.3840930676376429E-117</c:v>
                </c:pt>
                <c:pt idx="8565">
                  <c:v>1.3412864272872959E-117</c:v>
                </c:pt>
                <c:pt idx="8566">
                  <c:v>1.2998036924610272E-117</c:v>
                </c:pt>
                <c:pt idx="8567">
                  <c:v>1.2596039179731755E-117</c:v>
                </c:pt>
                <c:pt idx="8568">
                  <c:v>1.2206474249733261E-117</c:v>
                </c:pt>
                <c:pt idx="8569">
                  <c:v>1.1828957617815682E-117</c:v>
                </c:pt>
                <c:pt idx="8570">
                  <c:v>1.1463116659353561E-117</c:v>
                </c:pt>
                <c:pt idx="8571">
                  <c:v>1.1108590274094989E-117</c:v>
                </c:pt>
                <c:pt idx="8572">
                  <c:v>1.076502852974339E-117</c:v>
                </c:pt>
                <c:pt idx="8573">
                  <c:v>1.0432092316559067E-117</c:v>
                </c:pt>
                <c:pt idx="8574">
                  <c:v>1.0109453012643221E-117</c:v>
                </c:pt>
                <c:pt idx="8575">
                  <c:v>9.7967921595767668E-118</c:v>
                </c:pt>
                <c:pt idx="8576">
                  <c:v>9.4938011480851232E-118</c:v>
                </c:pt>
                <c:pt idx="8577">
                  <c:v>9.2001809134303631E-118</c:v>
                </c:pt>
                <c:pt idx="8578">
                  <c:v>8.9156416402212829E-118</c:v>
                </c:pt>
                <c:pt idx="8579">
                  <c:v>8.6399024763530586E-118</c:v>
                </c:pt>
                <c:pt idx="8580">
                  <c:v>8.3726912557965059E-118</c:v>
                </c:pt>
                <c:pt idx="8581">
                  <c:v>8.1137442299558932E-118</c:v>
                </c:pt>
                <c:pt idx="8582">
                  <c:v>7.8628058073401145E-118</c:v>
                </c:pt>
                <c:pt idx="8583">
                  <c:v>7.6196283012827365E-118</c:v>
                </c:pt>
                <c:pt idx="8584">
                  <c:v>7.3839716854645371E-118</c:v>
                </c:pt>
                <c:pt idx="8585">
                  <c:v>7.1556033569992315E-118</c:v>
                </c:pt>
                <c:pt idx="8586">
                  <c:v>6.9342979068417864E-118</c:v>
                </c:pt>
                <c:pt idx="8587">
                  <c:v>6.7198368973036244E-118</c:v>
                </c:pt>
                <c:pt idx="8588">
                  <c:v>6.5120086464430671E-118</c:v>
                </c:pt>
                <c:pt idx="8589">
                  <c:v>6.3106080191262096E-118</c:v>
                </c:pt>
                <c:pt idx="8590">
                  <c:v>6.1154362245533078E-118</c:v>
                </c:pt>
                <c:pt idx="8591">
                  <c:v>5.9263006200399426E-118</c:v>
                </c:pt>
                <c:pt idx="8592">
                  <c:v>5.7430145208738833E-118</c:v>
                </c:pt>
                <c:pt idx="8593">
                  <c:v>5.5653970160470834E-118</c:v>
                </c:pt>
                <c:pt idx="8594">
                  <c:v>5.3932727896903686E-118</c:v>
                </c:pt>
                <c:pt idx="8595">
                  <c:v>5.2264719480290259E-118</c:v>
                </c:pt>
                <c:pt idx="8596">
                  <c:v>5.0648298516902942E-118</c:v>
                </c:pt>
                <c:pt idx="8597">
                  <c:v>4.9081869531986099E-118</c:v>
                </c:pt>
                <c:pt idx="8598">
                  <c:v>4.7563886394938526E-118</c:v>
                </c:pt>
                <c:pt idx="8599">
                  <c:v>4.6092850793230037E-118</c:v>
                </c:pt>
                <c:pt idx="8600">
                  <c:v>4.466731075350161E-118</c:v>
                </c:pt>
                <c:pt idx="8601">
                  <c:v>4.3285859208404851E-118</c:v>
                </c:pt>
                <c:pt idx="8602">
                  <c:v>4.1947132607777847E-118</c:v>
                </c:pt>
                <c:pt idx="8603">
                  <c:v>4.0649809572749429E-118</c:v>
                </c:pt>
                <c:pt idx="8604">
                  <c:v>3.9392609591493305E-118</c:v>
                </c:pt>
                <c:pt idx="8605">
                  <c:v>3.8174291755307054E-118</c:v>
                </c:pt>
                <c:pt idx="8606">
                  <c:v>3.6993653533781499E-118</c:v>
                </c:pt>
                <c:pt idx="8607">
                  <c:v>3.584952958786162E-118</c:v>
                </c:pt>
                <c:pt idx="8608">
                  <c:v>3.4740790619595598E-118</c:v>
                </c:pt>
                <c:pt idx="8609">
                  <c:v>3.3666342257479334E-118</c:v>
                </c:pt>
                <c:pt idx="8610">
                  <c:v>3.2625123976264089E-118</c:v>
                </c:pt>
                <c:pt idx="8611">
                  <c:v>3.1616108050172094E-118</c:v>
                </c:pt>
                <c:pt idx="8612">
                  <c:v>3.063829853849571E-118</c:v>
                </c:pt>
                <c:pt idx="8613">
                  <c:v>2.9690730302549861E-118</c:v>
                </c:pt>
                <c:pt idx="8614">
                  <c:v>2.8772468053055755E-118</c:v>
                </c:pt>
                <c:pt idx="8615">
                  <c:v>2.7882605426952746E-118</c:v>
                </c:pt>
                <c:pt idx="8616">
                  <c:v>2.7020264092795579E-118</c:v>
                </c:pt>
                <c:pt idx="8617">
                  <c:v>2.6184592883802495E-118</c:v>
                </c:pt>
                <c:pt idx="8618">
                  <c:v>2.5374766957709043E-118</c:v>
                </c:pt>
                <c:pt idx="8619">
                  <c:v>2.4589986982626551E-118</c:v>
                </c:pt>
                <c:pt idx="8620">
                  <c:v>2.382947834805792E-118</c:v>
                </c:pt>
                <c:pt idx="8621">
                  <c:v>2.3092490400330732E-118</c:v>
                </c:pt>
                <c:pt idx="8622">
                  <c:v>2.2378295701669332E-118</c:v>
                </c:pt>
                <c:pt idx="8623">
                  <c:v>2.1686189312182254E-118</c:v>
                </c:pt>
                <c:pt idx="8624">
                  <c:v>2.1015488094062176E-118</c:v>
                </c:pt>
                <c:pt idx="8625">
                  <c:v>2.0365530037292951E-118</c:v>
                </c:pt>
                <c:pt idx="8626">
                  <c:v>1.9735673606223229E-118</c:v>
                </c:pt>
                <c:pt idx="8627">
                  <c:v>1.9125297106342797E-118</c:v>
                </c:pt>
                <c:pt idx="8628">
                  <c:v>1.8533798070643168E-118</c:v>
                </c:pt>
                <c:pt idx="8629">
                  <c:v>1.7960592664961822E-118</c:v>
                </c:pt>
                <c:pt idx="8630">
                  <c:v>1.7405115111707157E-118</c:v>
                </c:pt>
                <c:pt idx="8631">
                  <c:v>1.6866817131416792E-118</c:v>
                </c:pt>
                <c:pt idx="8632">
                  <c:v>1.6345167401581823E-118</c:v>
                </c:pt>
                <c:pt idx="8633">
                  <c:v>1.5839651032208494E-118</c:v>
                </c:pt>
                <c:pt idx="8634">
                  <c:v>1.5349769057603977E-118</c:v>
                </c:pt>
                <c:pt idx="8635">
                  <c:v>1.4875037943870981E-118</c:v>
                </c:pt>
                <c:pt idx="8636">
                  <c:v>1.4414989111643353E-118</c:v>
                </c:pt>
                <c:pt idx="8637">
                  <c:v>1.3969168473577828E-118</c:v>
                </c:pt>
                <c:pt idx="8638">
                  <c:v>1.3537135986150135E-118</c:v>
                </c:pt>
                <c:pt idx="8639">
                  <c:v>1.3118465215316842E-118</c:v>
                </c:pt>
                <c:pt idx="8640">
                  <c:v>1.2712742915602512E-118</c:v>
                </c:pt>
                <c:pt idx="8641">
                  <c:v>1.2319568622212375E-118</c:v>
                </c:pt>
                <c:pt idx="8642">
                  <c:v>1.1938554255755432E-118</c:v>
                </c:pt>
                <c:pt idx="8643">
                  <c:v>1.1569323739196684E-118</c:v>
                </c:pt>
                <c:pt idx="8644">
                  <c:v>1.1211512626649317E-118</c:v>
                </c:pt>
                <c:pt idx="8645">
                  <c:v>1.0864767743653593E-118</c:v>
                </c:pt>
                <c:pt idx="8646">
                  <c:v>1.0528746838580764E-118</c:v>
                </c:pt>
                <c:pt idx="8647">
                  <c:v>1.0203118244812693E-118</c:v>
                </c:pt>
                <c:pt idx="8648">
                  <c:v>9.8875605533756434E-119</c:v>
                </c:pt>
                <c:pt idx="8649">
                  <c:v>9.5817622956955907E-119</c:v>
                </c:pt>
                <c:pt idx="8650">
                  <c:v>9.2854216361652682E-119</c:v>
                </c:pt>
                <c:pt idx="8651">
                  <c:v>8.9982460742219745E-119</c:v>
                </c:pt>
                <c:pt idx="8652">
                  <c:v>8.7199521556341366E-119</c:v>
                </c:pt>
                <c:pt idx="8653">
                  <c:v>8.4502651927223429E-119</c:v>
                </c:pt>
                <c:pt idx="8654">
                  <c:v>8.1889189932306324E-119</c:v>
                </c:pt>
                <c:pt idx="8655">
                  <c:v>7.9356555975832052E-119</c:v>
                </c:pt>
                <c:pt idx="8656">
                  <c:v>7.6902250242694055E-119</c:v>
                </c:pt>
                <c:pt idx="8657">
                  <c:v>7.4523850230988183E-119</c:v>
                </c:pt>
                <c:pt idx="8658">
                  <c:v>7.2219008360920951E-119</c:v>
                </c:pt>
                <c:pt idx="8659">
                  <c:v>6.998544965764595E-119</c:v>
                </c:pt>
                <c:pt idx="8660">
                  <c:v>6.7820969505765141E-119</c:v>
                </c:pt>
                <c:pt idx="8661">
                  <c:v>6.5723431473297227E-119</c:v>
                </c:pt>
                <c:pt idx="8662">
                  <c:v>6.3690765202906909E-119</c:v>
                </c:pt>
                <c:pt idx="8663">
                  <c:v>6.1720964368391778E-119</c:v>
                </c:pt>
                <c:pt idx="8664">
                  <c:v>5.981208469434754E-119</c:v>
                </c:pt>
                <c:pt idx="8665">
                  <c:v>5.7962242037100932E-119</c:v>
                </c:pt>
                <c:pt idx="8666">
                  <c:v>5.6169610524960797E-119</c:v>
                </c:pt>
                <c:pt idx="8667">
                  <c:v>5.4432420756020679E-119</c:v>
                </c:pt>
                <c:pt idx="8668">
                  <c:v>5.2748958051681953E-119</c:v>
                </c:pt>
                <c:pt idx="8669">
                  <c:v>5.1117560764191844E-119</c:v>
                </c:pt>
                <c:pt idx="8670">
                  <c:v>4.953661863653961E-119</c:v>
                </c:pt>
                <c:pt idx="8671">
                  <c:v>4.8004571213048145E-119</c:v>
                </c:pt>
                <c:pt idx="8672">
                  <c:v>4.6519906299148579E-119</c:v>
                </c:pt>
                <c:pt idx="8673">
                  <c:v>4.5081158468791488E-119</c:v>
                </c:pt>
                <c:pt idx="8674">
                  <c:v>4.3686907617981495E-119</c:v>
                </c:pt>
                <c:pt idx="8675">
                  <c:v>4.2335777563111979E-119</c:v>
                </c:pt>
                <c:pt idx="8676">
                  <c:v>4.1026434682586206E-119</c:v>
                </c:pt>
                <c:pt idx="8677">
                  <c:v>3.975758660048789E-119</c:v>
                </c:pt>
                <c:pt idx="8678">
                  <c:v>3.8527980910958909E-119</c:v>
                </c:pt>
                <c:pt idx="8679">
                  <c:v>3.7336403942008854E-119</c:v>
                </c:pt>
                <c:pt idx="8680">
                  <c:v>3.618167955757947E-119</c:v>
                </c:pt>
                <c:pt idx="8681">
                  <c:v>3.5062667996647149E-119</c:v>
                </c:pt>
                <c:pt idx="8682">
                  <c:v>3.3978264748229384E-119</c:v>
                </c:pt>
                <c:pt idx="8683">
                  <c:v>3.292739946119428E-119</c:v>
                </c:pt>
                <c:pt idx="8684">
                  <c:v>3.1909034887767655E-119</c:v>
                </c:pt>
                <c:pt idx="8685">
                  <c:v>3.0922165859734246E-119</c:v>
                </c:pt>
                <c:pt idx="8686">
                  <c:v>2.9965818296291123E-119</c:v>
                </c:pt>
                <c:pt idx="8687">
                  <c:v>2.9039048242596289E-119</c:v>
                </c:pt>
                <c:pt idx="8688">
                  <c:v>2.8140940938035591E-119</c:v>
                </c:pt>
                <c:pt idx="8689">
                  <c:v>2.7270609913322868E-119</c:v>
                </c:pt>
                <c:pt idx="8690">
                  <c:v>2.6427196115516144E-119</c:v>
                </c:pt>
                <c:pt idx="8691">
                  <c:v>2.5609867060095162E-119</c:v>
                </c:pt>
                <c:pt idx="8692">
                  <c:v>2.4817816009270379E-119</c:v>
                </c:pt>
                <c:pt idx="8693">
                  <c:v>2.4050261175690324E-119</c:v>
                </c:pt>
                <c:pt idx="8694">
                  <c:v>2.3306444950790905E-119</c:v>
                </c:pt>
                <c:pt idx="8695">
                  <c:v>2.2585633157002729E-119</c:v>
                </c:pt>
                <c:pt idx="8696">
                  <c:v>2.1887114323086047E-119</c:v>
                </c:pt>
                <c:pt idx="8697">
                  <c:v>2.1210198981884038E-119</c:v>
                </c:pt>
                <c:pt idx="8698">
                  <c:v>2.0554218989782448E-119</c:v>
                </c:pt>
                <c:pt idx="8699">
                  <c:v>1.9918526867229141E-119</c:v>
                </c:pt>
                <c:pt idx="8700">
                  <c:v>1.9302495159643546E-119</c:v>
                </c:pt>
                <c:pt idx="8701">
                  <c:v>1.8705515818091806E-119</c:v>
                </c:pt>
                <c:pt idx="8702">
                  <c:v>1.8126999599121472E-119</c:v>
                </c:pt>
                <c:pt idx="8703">
                  <c:v>1.7566375483146196E-119</c:v>
                </c:pt>
                <c:pt idx="8704">
                  <c:v>1.7023090110834039E-119</c:v>
                </c:pt>
                <c:pt idx="8705">
                  <c:v>1.6496607236911578E-119</c:v>
                </c:pt>
                <c:pt idx="8706">
                  <c:v>1.5986407200871603E-119</c:v>
                </c:pt>
                <c:pt idx="8707">
                  <c:v>1.5491986414045537E-119</c:v>
                </c:pt>
                <c:pt idx="8708">
                  <c:v>1.5012856862539608E-119</c:v>
                </c:pt>
                <c:pt idx="8709">
                  <c:v>1.4548545625548266E-119</c:v>
                </c:pt>
                <c:pt idx="8710">
                  <c:v>1.4098594408556477E-119</c:v>
                </c:pt>
                <c:pt idx="8711">
                  <c:v>1.3662559090987433E-119</c:v>
                </c:pt>
                <c:pt idx="8712">
                  <c:v>1.3240009287836208E-119</c:v>
                </c:pt>
                <c:pt idx="8713">
                  <c:v>1.2830527924861094E-119</c:v>
                </c:pt>
                <c:pt idx="8714">
                  <c:v>1.2433710826916923E-119</c:v>
                </c:pt>
                <c:pt idx="8715">
                  <c:v>1.2049166319012929E-119</c:v>
                </c:pt>
                <c:pt idx="8716">
                  <c:v>1.167651483971621E-119</c:v>
                </c:pt>
                <c:pt idx="8717">
                  <c:v>1.1315388566508058E-119</c:v>
                </c:pt>
                <c:pt idx="8718">
                  <c:v>1.0965431052727192E-119</c:v>
                </c:pt>
                <c:pt idx="8719">
                  <c:v>1.0626296875744587E-119</c:v>
                </c:pt>
                <c:pt idx="8720">
                  <c:v>1.0297651296013167E-119</c:v>
                </c:pt>
                <c:pt idx="8721">
                  <c:v>9.9791699266684828E-120</c:v>
                </c:pt>
                <c:pt idx="8722">
                  <c:v>9.670538413344748E-120</c:v>
                </c:pt>
                <c:pt idx="8723">
                  <c:v>9.3714521238934542E-120</c:v>
                </c:pt>
                <c:pt idx="8724">
                  <c:v>9.0816158477009155E-120</c:v>
                </c:pt>
                <c:pt idx="8725">
                  <c:v>8.8007435042993562E-120</c:v>
                </c:pt>
                <c:pt idx="8726">
                  <c:v>8.5285578609982708E-120</c:v>
                </c:pt>
                <c:pt idx="8727">
                  <c:v>8.2647902592386644E-120</c:v>
                </c:pt>
                <c:pt idx="8728">
                  <c:v>8.009180349420424E-120</c:v>
                </c:pt>
                <c:pt idx="8729">
                  <c:v>7.7614758339257586E-120</c:v>
                </c:pt>
                <c:pt idx="8730">
                  <c:v>7.5214322180882561E-120</c:v>
                </c:pt>
                <c:pt idx="8731">
                  <c:v>7.2888125688700521E-120</c:v>
                </c:pt>
                <c:pt idx="8732">
                  <c:v>7.0633872809959903E-120</c:v>
                </c:pt>
                <c:pt idx="8733">
                  <c:v>6.8449338503254092E-120</c:v>
                </c:pt>
                <c:pt idx="8734">
                  <c:v>6.6332366542308573E-120</c:v>
                </c:pt>
                <c:pt idx="8735">
                  <c:v>6.4280867387692173E-120</c:v>
                </c:pt>
                <c:pt idx="8736">
                  <c:v>6.229281612436942E-120</c:v>
                </c:pt>
                <c:pt idx="8737">
                  <c:v>6.0366250463002863E-120</c:v>
                </c:pt>
                <c:pt idx="8738">
                  <c:v>5.849926880310682E-120</c:v>
                </c:pt>
                <c:pt idx="8739">
                  <c:v>5.6690028356084756E-120</c:v>
                </c:pt>
                <c:pt idx="8740">
                  <c:v>5.4936743326317139E-120</c:v>
                </c:pt>
                <c:pt idx="8741">
                  <c:v>5.3237683148519436E-120</c:v>
                </c:pt>
                <c:pt idx="8742">
                  <c:v>5.1591170779583112E-120</c:v>
                </c:pt>
                <c:pt idx="8743">
                  <c:v>4.9995581043277087E-120</c:v>
                </c:pt>
                <c:pt idx="8744">
                  <c:v>4.8449339026127936E-120</c:v>
                </c:pt>
                <c:pt idx="8745">
                  <c:v>4.6950918522912072E-120</c:v>
                </c:pt>
                <c:pt idx="8746">
                  <c:v>4.5498840530238451E-120</c:v>
                </c:pt>
                <c:pt idx="8747">
                  <c:v>4.4091671786694386E-120</c:v>
                </c:pt>
                <c:pt idx="8748">
                  <c:v>4.2728023358167839E-120</c:v>
                </c:pt>
                <c:pt idx="8749">
                  <c:v>4.140654926690885E-120</c:v>
                </c:pt>
                <c:pt idx="8750">
                  <c:v>4.012594516299126E-120</c:v>
                </c:pt>
                <c:pt idx="8751">
                  <c:v>3.8884947036874217E-120</c:v>
                </c:pt>
                <c:pt idx="8752">
                  <c:v>3.7682329971758224E-120</c:v>
                </c:pt>
                <c:pt idx="8753">
                  <c:v>3.6516906934550691E-120</c:v>
                </c:pt>
                <c:pt idx="8754">
                  <c:v>3.5387527604212448E-120</c:v>
                </c:pt>
                <c:pt idx="8755">
                  <c:v>3.4293077236341105E-120</c:v>
                </c:pt>
                <c:pt idx="8756">
                  <c:v>3.3232475562879766E-120</c:v>
                </c:pt>
                <c:pt idx="8757">
                  <c:v>3.2204675725833797E-120</c:v>
                </c:pt>
                <c:pt idx="8758">
                  <c:v>3.1208663243993786E-120</c:v>
                </c:pt>
                <c:pt idx="8759">
                  <c:v>3.0243455011588924E-120</c:v>
                </c:pt>
                <c:pt idx="8760">
                  <c:v>2.9308098327919567E-120</c:v>
                </c:pt>
                <c:pt idx="8761">
                  <c:v>2.8401669957017336E-120</c:v>
                </c:pt>
                <c:pt idx="8762">
                  <c:v>2.7523275216354021E-120</c:v>
                </c:pt>
                <c:pt idx="8763">
                  <c:v>2.6672047093767587E-120</c:v>
                </c:pt>
                <c:pt idx="8764">
                  <c:v>2.5847145391673856E-120</c:v>
                </c:pt>
                <c:pt idx="8765">
                  <c:v>2.5047755897762904E-120</c:v>
                </c:pt>
                <c:pt idx="8766">
                  <c:v>2.4273089581336034E-120</c:v>
                </c:pt>
                <c:pt idx="8767">
                  <c:v>2.352238181449829E-120</c:v>
                </c:pt>
                <c:pt idx="8768">
                  <c:v>2.2794891617444302E-120</c:v>
                </c:pt>
                <c:pt idx="8769">
                  <c:v>2.2089900927072218E-120</c:v>
                </c:pt>
                <c:pt idx="8770">
                  <c:v>2.140671388823103E-120</c:v>
                </c:pt>
                <c:pt idx="8771">
                  <c:v>2.0744656166881192E-120</c:v>
                </c:pt>
                <c:pt idx="8772">
                  <c:v>2.0103074284497719E-120</c:v>
                </c:pt>
                <c:pt idx="8773">
                  <c:v>1.9481334973064297E-120</c:v>
                </c:pt>
                <c:pt idx="8774">
                  <c:v>1.887882455000442E-120</c:v>
                </c:pt>
                <c:pt idx="8775">
                  <c:v>1.8294948312455838E-120</c:v>
                </c:pt>
                <c:pt idx="8776">
                  <c:v>1.7729129950272902E-120</c:v>
                </c:pt>
                <c:pt idx="8777">
                  <c:v>1.7180810977183491E-120</c:v>
                </c:pt>
                <c:pt idx="8778">
                  <c:v>1.664945017954374E-120</c:v>
                </c:pt>
                <c:pt idx="8779">
                  <c:v>1.613452308213172E-120</c:v>
                </c:pt>
                <c:pt idx="8780">
                  <c:v>1.5635521430472556E-120</c:v>
                </c:pt>
                <c:pt idx="8781">
                  <c:v>1.5151952689169093E-120</c:v>
                </c:pt>
                <c:pt idx="8782">
                  <c:v>1.4683339555748143E-120</c:v>
                </c:pt>
                <c:pt idx="8783">
                  <c:v>1.4229219489546433E-120</c:v>
                </c:pt>
                <c:pt idx="8784">
                  <c:v>1.3789144255157851E-120</c:v>
                </c:pt>
                <c:pt idx="8785">
                  <c:v>1.3362679480013788E-120</c:v>
                </c:pt>
                <c:pt idx="8786">
                  <c:v>1.2949404225630631E-120</c:v>
                </c:pt>
                <c:pt idx="8787">
                  <c:v>1.2548910572133087E-120</c:v>
                </c:pt>
                <c:pt idx="8788">
                  <c:v>1.2160803215619254E-120</c:v>
                </c:pt>
                <c:pt idx="8789">
                  <c:v>1.1784699077974972E-120</c:v>
                </c:pt>
                <c:pt idx="8790">
                  <c:v>1.1420226928765415E-120</c:v>
                </c:pt>
                <c:pt idx="8791">
                  <c:v>1.1067027018810377E-120</c:v>
                </c:pt>
                <c:pt idx="8792">
                  <c:v>1.0724750725099602E-120</c:v>
                </c:pt>
                <c:pt idx="8793">
                  <c:v>1.0393060206686679E-120</c:v>
                </c:pt>
                <c:pt idx="8794">
                  <c:v>1.0071628071225392E-120</c:v>
                </c:pt>
                <c:pt idx="8795">
                  <c:v>9.7601370518221539E-121</c:v>
                </c:pt>
                <c:pt idx="8796">
                  <c:v>9.4582796938768959E-121</c:v>
                </c:pt>
                <c:pt idx="8797">
                  <c:v>9.1657580516149206E-121</c:v>
                </c:pt>
                <c:pt idx="8798">
                  <c:v>8.8822833940014365E-121</c:v>
                </c:pt>
                <c:pt idx="8799">
                  <c:v>8.6075759197515201E-121</c:v>
                </c:pt>
                <c:pt idx="8800">
                  <c:v>8.3413644811565725E-121</c:v>
                </c:pt>
                <c:pt idx="8801">
                  <c:v>8.0833863164472702E-121</c:v>
                </c:pt>
                <c:pt idx="8802">
                  <c:v>7.8333867904387609E-121</c:v>
                </c:pt>
                <c:pt idx="8803">
                  <c:v>7.5911191431946382E-121</c:v>
                </c:pt>
                <c:pt idx="8804">
                  <c:v>7.3563442464641977E-121</c:v>
                </c:pt>
                <c:pt idx="8805">
                  <c:v>7.1288303676545847E-121</c:v>
                </c:pt>
                <c:pt idx="8806">
                  <c:v>6.9083529410985308E-121</c:v>
                </c:pt>
                <c:pt idx="8807">
                  <c:v>6.6946943464004115E-121</c:v>
                </c:pt>
                <c:pt idx="8808">
                  <c:v>6.4876436936354274E-121</c:v>
                </c:pt>
                <c:pt idx="8809">
                  <c:v>6.2869966151921093E-121</c:v>
                </c:pt>
                <c:pt idx="8810">
                  <c:v>6.0925550640544263E-121</c:v>
                </c:pt>
                <c:pt idx="8811">
                  <c:v>5.9041271183189584E-121</c:v>
                </c:pt>
                <c:pt idx="8812">
                  <c:v>5.7215267917614543E-121</c:v>
                </c:pt>
                <c:pt idx="8813">
                  <c:v>5.5445738502600064E-121</c:v>
                </c:pt>
                <c:pt idx="8814">
                  <c:v>5.3730936338977383E-121</c:v>
                </c:pt>
                <c:pt idx="8815">
                  <c:v>5.2069168845642789E-121</c:v>
                </c:pt>
                <c:pt idx="8816">
                  <c:v>5.0458795788919685E-121</c:v>
                </c:pt>
                <c:pt idx="8817">
                  <c:v>4.8898227663587974E-121</c:v>
                </c:pt>
                <c:pt idx="8818">
                  <c:v>4.7385924123958808E-121</c:v>
                </c:pt>
                <c:pt idx="8819">
                  <c:v>4.5920392463501001E-121</c:v>
                </c:pt>
                <c:pt idx="8820">
                  <c:v>4.4500186141474618E-121</c:v>
                </c:pt>
                <c:pt idx="8821">
                  <c:v>4.3123903355132606E-121</c:v>
                </c:pt>
                <c:pt idx="8822">
                  <c:v>4.1790185656093044E-121</c:v>
                </c:pt>
                <c:pt idx="8823">
                  <c:v>4.0497716609479092E-121</c:v>
                </c:pt>
                <c:pt idx="8824">
                  <c:v>3.9245220494553031E-121</c:v>
                </c:pt>
                <c:pt idx="8825">
                  <c:v>3.8031461045524266E-121</c:v>
                </c:pt>
                <c:pt idx="8826">
                  <c:v>3.685524023130146E-121</c:v>
                </c:pt>
                <c:pt idx="8827">
                  <c:v>3.5715397072994427E-121</c:v>
                </c:pt>
                <c:pt idx="8828">
                  <c:v>3.4610806497966878E-121</c:v>
                </c:pt>
                <c:pt idx="8829">
                  <c:v>3.3540378229351492E-121</c:v>
                </c:pt>
                <c:pt idx="8830">
                  <c:v>3.2503055709899108E-121</c:v>
                </c:pt>
                <c:pt idx="8831">
                  <c:v>3.1497815059110964E-121</c:v>
                </c:pt>
                <c:pt idx="8832">
                  <c:v>3.0523664062633254E-121</c:v>
                </c:pt>
                <c:pt idx="8833">
                  <c:v>2.9579641192889332E-121</c:v>
                </c:pt>
                <c:pt idx="8834">
                  <c:v>2.866481466001935E-121</c:v>
                </c:pt>
                <c:pt idx="8835">
                  <c:v>2.777828149216143E-121</c:v>
                </c:pt>
                <c:pt idx="8836">
                  <c:v>2.6919166644187231E-121</c:v>
                </c:pt>
                <c:pt idx="8837">
                  <c:v>2.6086622133986376E-121</c:v>
                </c:pt>
                <c:pt idx="8838">
                  <c:v>2.5279826205479271E-121</c:v>
                </c:pt>
                <c:pt idx="8839">
                  <c:v>2.4497982517508042E-121</c:v>
                </c:pt>
                <c:pt idx="8840">
                  <c:v>2.3740319357813302E-121</c:v>
                </c:pt>
                <c:pt idx="8841">
                  <c:v>2.300608888132749E-121</c:v>
                </c:pt>
                <c:pt idx="8842">
                  <c:v>2.2294566372012441E-121</c:v>
                </c:pt>
                <c:pt idx="8843">
                  <c:v>2.1605049527538779E-121</c:v>
                </c:pt>
                <c:pt idx="8844">
                  <c:v>2.0936857766089062E-121</c:v>
                </c:pt>
                <c:pt idx="8845">
                  <c:v>2.0289331554581748E-121</c:v>
                </c:pt>
                <c:pt idx="8846">
                  <c:v>1.9661831757701536E-121</c:v>
                </c:pt>
                <c:pt idx="8847">
                  <c:v>1.9053739007033047E-121</c:v>
                </c:pt>
                <c:pt idx="8848">
                  <c:v>1.8464453089723314E-121</c:v>
                </c:pt>
                <c:pt idx="8849">
                  <c:v>1.7893392356049754E-121</c:v>
                </c:pt>
                <c:pt idx="8850">
                  <c:v>1.7339993145301305E-121</c:v>
                </c:pt>
                <c:pt idx="8851">
                  <c:v>1.6803709229426133E-121</c:v>
                </c:pt>
                <c:pt idx="8852">
                  <c:v>1.6284011273880727E-121</c:v>
                </c:pt>
                <c:pt idx="8853">
                  <c:v>1.5780386315153789E-121</c:v>
                </c:pt>
                <c:pt idx="8854">
                  <c:v>1.5292337254453507E-121</c:v>
                </c:pt>
                <c:pt idx="8855">
                  <c:v>1.4819382367044892E-121</c:v>
                </c:pt>
                <c:pt idx="8856">
                  <c:v>1.4361054826771103E-121</c:v>
                </c:pt>
                <c:pt idx="8857">
                  <c:v>1.3916902245274869E-121</c:v>
                </c:pt>
                <c:pt idx="8858">
                  <c:v>1.3486486225475554E-121</c:v>
                </c:pt>
                <c:pt idx="8859">
                  <c:v>1.3069381928848169E-121</c:v>
                </c:pt>
                <c:pt idx="8860">
                  <c:v>1.2665177656093299E-121</c:v>
                </c:pt>
                <c:pt idx="8861">
                  <c:v>1.2273474440771964E-121</c:v>
                </c:pt>
                <c:pt idx="8862">
                  <c:v>1.1893885655508439E-121</c:v>
                </c:pt>
                <c:pt idx="8863">
                  <c:v>1.1526036630375692E-121</c:v>
                </c:pt>
                <c:pt idx="8864">
                  <c:v>1.1169564283076436E-121</c:v>
                </c:pt>
                <c:pt idx="8865">
                  <c:v>1.0824116760568572E-121</c:v>
                </c:pt>
                <c:pt idx="8866">
                  <c:v>1.0489353091770885E-121</c:v>
                </c:pt>
                <c:pt idx="8867">
                  <c:v>1.0164942851009828E-121</c:v>
                </c:pt>
                <c:pt idx="8868">
                  <c:v>9.8505658318779581E-122</c:v>
                </c:pt>
                <c:pt idx="8869">
                  <c:v>9.5459117311733589E-122</c:v>
                </c:pt>
                <c:pt idx="8870">
                  <c:v>9.2506798426198387E-122</c:v>
                </c:pt>
                <c:pt idx="8871">
                  <c:v>8.964578760056724E-122</c:v>
                </c:pt>
                <c:pt idx="8872">
                  <c:v>8.6873260898083561E-122</c:v>
                </c:pt>
                <c:pt idx="8873">
                  <c:v>8.4186481719517739E-122</c:v>
                </c:pt>
                <c:pt idx="8874">
                  <c:v>8.1582798101999671E-122</c:v>
                </c:pt>
                <c:pt idx="8875">
                  <c:v>7.9059640101436827E-122</c:v>
                </c:pt>
                <c:pt idx="8876">
                  <c:v>7.6614517255885458E-122</c:v>
                </c:pt>
                <c:pt idx="8877">
                  <c:v>7.4245016127333633E-122</c:v>
                </c:pt>
                <c:pt idx="8878">
                  <c:v>7.1948797919555906E-122</c:v>
                </c:pt>
                <c:pt idx="8879">
                  <c:v>6.9723596169615475E-122</c:v>
                </c:pt>
                <c:pt idx="8880">
                  <c:v>6.7567214510786921E-122</c:v>
                </c:pt>
                <c:pt idx="8881">
                  <c:v>6.5477524504626712E-122</c:v>
                </c:pt>
                <c:pt idx="8882">
                  <c:v>6.3452463540132102E-122</c:v>
                </c:pt>
                <c:pt idx="8883">
                  <c:v>6.1490032797854126E-122</c:v>
                </c:pt>
                <c:pt idx="8884">
                  <c:v>5.9588295276976246E-122</c:v>
                </c:pt>
                <c:pt idx="8885">
                  <c:v>5.7745373883427593E-122</c:v>
                </c:pt>
                <c:pt idx="8886">
                  <c:v>5.5959449577092326E-122</c:v>
                </c:pt>
                <c:pt idx="8887">
                  <c:v>5.4228759576355251E-122</c:v>
                </c:pt>
                <c:pt idx="8888">
                  <c:v>5.255159561815949E-122</c:v>
                </c:pt>
                <c:pt idx="8889">
                  <c:v>5.0926302271876819E-122</c:v>
                </c:pt>
                <c:pt idx="8890">
                  <c:v>4.9351275305340479E-122</c:v>
                </c:pt>
                <c:pt idx="8891">
                  <c:v>4.7824960101383582E-122</c:v>
                </c:pt>
                <c:pt idx="8892">
                  <c:v>4.634585012337914E-122</c:v>
                </c:pt>
                <c:pt idx="8893">
                  <c:v>4.4912485428222696E-122</c:v>
                </c:pt>
                <c:pt idx="8894">
                  <c:v>4.3523451225305294E-122</c:v>
                </c:pt>
                <c:pt idx="8895">
                  <c:v>4.2177376480066216E-122</c:v>
                </c:pt>
                <c:pt idx="8896">
                  <c:v>4.087293256070974E-122</c:v>
                </c:pt>
                <c:pt idx="8897">
                  <c:v>3.9608831926800383E-122</c:v>
                </c:pt>
                <c:pt idx="8898">
                  <c:v>3.8383826858404377E-122</c:v>
                </c:pt>
                <c:pt idx="8899">
                  <c:v>3.7196708224536045E-122</c:v>
                </c:pt>
                <c:pt idx="8900">
                  <c:v>3.6046304289703701E-122</c:v>
                </c:pt>
                <c:pt idx="8901">
                  <c:v>3.4931479557343125E-122</c:v>
                </c:pt>
                <c:pt idx="8902">
                  <c:v>3.3851133649051821E-122</c:v>
                </c:pt>
                <c:pt idx="8903">
                  <c:v>3.2804200218457347E-122</c:v>
                </c:pt>
                <c:pt idx="8904">
                  <c:v>3.1789645898687854E-122</c:v>
                </c:pt>
                <c:pt idx="8905">
                  <c:v>3.08064692824126E-122</c:v>
                </c:pt>
                <c:pt idx="8906">
                  <c:v>2.9853699933390875E-122</c:v>
                </c:pt>
                <c:pt idx="8907">
                  <c:v>2.8930397428627228E-122</c:v>
                </c:pt>
                <c:pt idx="8908">
                  <c:v>2.8035650430122596E-122</c:v>
                </c:pt>
                <c:pt idx="8909">
                  <c:v>2.7168575785352755E-122</c:v>
                </c:pt>
                <c:pt idx="8910">
                  <c:v>2.6328317655558248E-122</c:v>
                </c:pt>
                <c:pt idx="8911">
                  <c:v>2.551404667099449E-122</c:v>
                </c:pt>
                <c:pt idx="8912">
                  <c:v>2.4724959112315116E-122</c:v>
                </c:pt>
                <c:pt idx="8913">
                  <c:v>2.3960276117258751E-122</c:v>
                </c:pt>
                <c:pt idx="8914">
                  <c:v>2.3219242911885439E-122</c:v>
                </c:pt>
                <c:pt idx="8915">
                  <c:v>2.2501128065581881E-122</c:v>
                </c:pt>
                <c:pt idx="8916">
                  <c:v>2.1805222769107741E-122</c:v>
                </c:pt>
                <c:pt idx="8917">
                  <c:v>2.1130840134976405E-122</c:v>
                </c:pt>
                <c:pt idx="8918">
                  <c:v>2.0477314519460916E-122</c:v>
                </c:pt>
                <c:pt idx="8919">
                  <c:v>1.9844000865580967E-122</c:v>
                </c:pt>
                <c:pt idx="8920">
                  <c:v>1.9230274066403555E-122</c:v>
                </c:pt>
                <c:pt idx="8921">
                  <c:v>1.8635528348035345E-122</c:v>
                </c:pt>
                <c:pt idx="8922">
                  <c:v>1.8059176671702918E-122</c:v>
                </c:pt>
                <c:pt idx="8923">
                  <c:v>1.7500650154314603E-122</c:v>
                </c:pt>
                <c:pt idx="8924">
                  <c:v>1.6959397506953524E-122</c:v>
                </c:pt>
                <c:pt idx="8925">
                  <c:v>1.6434884490731415E-122</c:v>
                </c:pt>
                <c:pt idx="8926">
                  <c:v>1.5926593389471693E-122</c:v>
                </c:pt>
                <c:pt idx="8927">
                  <c:v>1.5434022498705686E-122</c:v>
                </c:pt>
                <c:pt idx="8928">
                  <c:v>1.4956685630463092E-122</c:v>
                </c:pt>
                <c:pt idx="8929">
                  <c:v>1.4494111633392171E-122</c:v>
                </c:pt>
                <c:pt idx="8930">
                  <c:v>1.4045843927704312E-122</c:v>
                </c:pt>
                <c:pt idx="8931">
                  <c:v>1.3611440054518507E-122</c:v>
                </c:pt>
                <c:pt idx="8932">
                  <c:v>1.3190471239134899E-122</c:v>
                </c:pt>
                <c:pt idx="8933">
                  <c:v>1.2782521967811713E-122</c:v>
                </c:pt>
                <c:pt idx="8934">
                  <c:v>1.2387189577641997E-122</c:v>
                </c:pt>
                <c:pt idx="8935">
                  <c:v>1.2004083859103344E-122</c:v>
                </c:pt>
                <c:pt idx="8936">
                  <c:v>1.1632826670907838E-122</c:v>
                </c:pt>
                <c:pt idx="8937">
                  <c:v>1.1273051566760114E-122</c:v>
                </c:pt>
                <c:pt idx="8938">
                  <c:v>1.0924403433658988E-122</c:v>
                </c:pt>
                <c:pt idx="8939">
                  <c:v>1.0586538141388653E-122</c:v>
                </c:pt>
                <c:pt idx="8940">
                  <c:v>1.0259122202844052E-122</c:v>
                </c:pt>
                <c:pt idx="8941">
                  <c:v>9.9418324448677643E-123</c:v>
                </c:pt>
                <c:pt idx="8942">
                  <c:v>9.6343556892640139E-123</c:v>
                </c:pt>
                <c:pt idx="8943">
                  <c:v>9.3363884436782216E-123</c:v>
                </c:pt>
                <c:pt idx="8944">
                  <c:v>9.0476366020395621E-123</c:v>
                </c:pt>
                <c:pt idx="8945">
                  <c:v>8.7678151542628016E-123</c:v>
                </c:pt>
                <c:pt idx="8946">
                  <c:v>8.4966479049336485E-123</c:v>
                </c:pt>
                <c:pt idx="8947">
                  <c:v>8.2338672006918401E-123</c:v>
                </c:pt>
                <c:pt idx="8948">
                  <c:v>7.9792136660456882E-123</c:v>
                </c:pt>
                <c:pt idx="8949">
                  <c:v>7.732435947359496E-123</c:v>
                </c:pt>
                <c:pt idx="8950">
                  <c:v>7.493290464754298E-123</c:v>
                </c:pt>
                <c:pt idx="8951">
                  <c:v>7.2615411716862412E-123</c:v>
                </c:pt>
                <c:pt idx="8952">
                  <c:v>7.0369593219583516E-123</c:v>
                </c:pt>
                <c:pt idx="8953">
                  <c:v>6.8193232439381341E-123</c:v>
                </c:pt>
                <c:pt idx="8954">
                  <c:v>6.6084181217600024E-123</c:v>
                </c:pt>
                <c:pt idx="8955">
                  <c:v>6.4040357832907264E-123</c:v>
                </c:pt>
                <c:pt idx="8956">
                  <c:v>6.2059744946564503E-123</c:v>
                </c:pt>
                <c:pt idx="8957">
                  <c:v>6.0140387611225737E-123</c:v>
                </c:pt>
                <c:pt idx="8958">
                  <c:v>5.8280391341319721E-123</c:v>
                </c:pt>
                <c:pt idx="8959">
                  <c:v>5.647792024312729E-123</c:v>
                </c:pt>
                <c:pt idx="8960">
                  <c:v>5.4731195202654525E-123</c:v>
                </c:pt>
                <c:pt idx="8961">
                  <c:v>5.3038492129599301E-123</c:v>
                </c:pt>
                <c:pt idx="8962">
                  <c:v>5.139814025558297E-123</c:v>
                </c:pt>
                <c:pt idx="8963">
                  <c:v>4.9808520485030547E-123</c:v>
                </c:pt>
                <c:pt idx="8964">
                  <c:v>4.8268063797082021E-123</c:v>
                </c:pt>
                <c:pt idx="8965">
                  <c:v>4.67752496968716E-123</c:v>
                </c:pt>
                <c:pt idx="8966">
                  <c:v>4.5328604714761291E-123</c:v>
                </c:pt>
                <c:pt idx="8967">
                  <c:v>4.3926700951945959E-123</c:v>
                </c:pt>
                <c:pt idx="8968">
                  <c:v>4.2568154671068637E-123</c:v>
                </c:pt>
                <c:pt idx="8969">
                  <c:v>4.1251624930411466E-123</c:v>
                </c:pt>
                <c:pt idx="8970">
                  <c:v>3.9975812260328088E-123</c:v>
                </c:pt>
                <c:pt idx="8971">
                  <c:v>3.8739457380622221E-123</c:v>
                </c:pt>
                <c:pt idx="8972">
                  <c:v>3.7541339957571853E-123</c:v>
                </c:pt>
                <c:pt idx="8973">
                  <c:v>3.6380277399418354E-123</c:v>
                </c:pt>
                <c:pt idx="8974">
                  <c:v>3.5255123689096854E-123</c:v>
                </c:pt>
                <c:pt idx="8975">
                  <c:v>3.4164768253067785E-123</c:v>
                </c:pt>
                <c:pt idx="8976">
                  <c:v>3.310813486514238E-123</c:v>
                </c:pt>
                <c:pt idx="8977">
                  <c:v>3.2084180584190826E-123</c:v>
                </c:pt>
                <c:pt idx="8978">
                  <c:v>3.1091894724723896E-123</c:v>
                </c:pt>
                <c:pt idx="8979">
                  <c:v>3.0130297859302306E-123</c:v>
                </c:pt>
                <c:pt idx="8980">
                  <c:v>2.9198440851799438E-123</c:v>
                </c:pt>
                <c:pt idx="8981">
                  <c:v>2.829540392057114E-123</c:v>
                </c:pt>
                <c:pt idx="8982">
                  <c:v>2.7420295730582873E-123</c:v>
                </c:pt>
                <c:pt idx="8983">
                  <c:v>2.6572252513631717E-123</c:v>
                </c:pt>
                <c:pt idx="8984">
                  <c:v>2.5750437215769518E-123</c:v>
                </c:pt>
                <c:pt idx="8985">
                  <c:v>2.4954038671094355E-123</c:v>
                </c:pt>
                <c:pt idx="8986">
                  <c:v>2.4182270801101786E-123</c:v>
                </c:pt>
                <c:pt idx="8987">
                  <c:v>2.3434371838782648E-123</c:v>
                </c:pt>
                <c:pt idx="8988">
                  <c:v>2.2709603576739805E-123</c:v>
                </c:pt>
                <c:pt idx="8989">
                  <c:v>2.2007250638530674E-123</c:v>
                </c:pt>
                <c:pt idx="8990">
                  <c:v>2.1326619772579283E-123</c:v>
                </c:pt>
                <c:pt idx="8991">
                  <c:v>2.0667039167893816E-123</c:v>
                </c:pt>
                <c:pt idx="8992">
                  <c:v>2.002785779096653E-123</c:v>
                </c:pt>
                <c:pt idx="8993">
                  <c:v>1.9408444743179883E-123</c:v>
                </c:pt>
                <c:pt idx="8994">
                  <c:v>1.8808188638076414E-123</c:v>
                </c:pt>
                <c:pt idx="8995">
                  <c:v>1.8226496997899514E-123</c:v>
                </c:pt>
                <c:pt idx="8996">
                  <c:v>1.766279566879205E-123</c:v>
                </c:pt>
                <c:pt idx="8997">
                  <c:v>1.7116528254081657E-123</c:v>
                </c:pt>
                <c:pt idx="8998">
                  <c:v>1.6587155565097965E-123</c:v>
                </c:pt>
                <c:pt idx="8999">
                  <c:v>1.6074155088965028E-123</c:v>
                </c:pt>
                <c:pt idx="9000">
                  <c:v>1.5577020472863357E-123</c:v>
                </c:pt>
                <c:pt idx="9001">
                  <c:v>1.5095261024237592E-123</c:v>
                </c:pt>
                <c:pt idx="9002">
                  <c:v>1.4628401226461718E-123</c:v>
                </c:pt>
                <c:pt idx="9003">
                  <c:v>1.4175980269487703E-123</c:v>
                </c:pt>
                <c:pt idx="9004">
                  <c:v>1.3737551595001744E-123</c:v>
                </c:pt>
                <c:pt idx="9005">
                  <c:v>1.3312682455656029E-123</c:v>
                </c:pt>
                <c:pt idx="9006">
                  <c:v>1.2900953487928237E-123</c:v>
                </c:pt>
                <c:pt idx="9007">
                  <c:v>1.2501958298191573E-123</c:v>
                </c:pt>
                <c:pt idx="9008">
                  <c:v>1.2115303061590222E-123</c:v>
                </c:pt>
                <c:pt idx="9009">
                  <c:v>1.1740606133313484E-123</c:v>
                </c:pt>
                <c:pt idx="9010">
                  <c:v>1.1377497671899383E-123</c:v>
                </c:pt>
                <c:pt idx="9011">
                  <c:v>1.1025619274184382E-123</c:v>
                </c:pt>
                <c:pt idx="9012">
                  <c:v>1.068462362154708E-123</c:v>
                </c:pt>
                <c:pt idx="9013">
                  <c:v>1.0354174137086451E-123</c:v>
                </c:pt>
                <c:pt idx="9014">
                  <c:v>1.0033944653409012E-123</c:v>
                </c:pt>
                <c:pt idx="9015">
                  <c:v>9.7236190906873772E-124</c:v>
                </c:pt>
                <c:pt idx="9016">
                  <c:v>9.4228911446757763E-124</c:v>
                </c:pt>
                <c:pt idx="9017">
                  <c:v>9.1314639843771846E-124</c:v>
                </c:pt>
                <c:pt idx="9018">
                  <c:v>8.8490499590555033E-124</c:v>
                </c:pt>
                <c:pt idx="9019">
                  <c:v>8.5753703143140225E-124</c:v>
                </c:pt>
                <c:pt idx="9020">
                  <c:v>8.310154916954641E-124</c:v>
                </c:pt>
                <c:pt idx="9021">
                  <c:v>8.0531419883421872E-124</c:v>
                </c:pt>
                <c:pt idx="9022">
                  <c:v>7.8040778460200093E-124</c:v>
                </c:pt>
                <c:pt idx="9023">
                  <c:v>7.5627166533143265E-124</c:v>
                </c:pt>
                <c:pt idx="9024">
                  <c:v>7.3288201766827874E-124</c:v>
                </c:pt>
                <c:pt idx="9025">
                  <c:v>7.102157550569729E-124</c:v>
                </c:pt>
                <c:pt idx="9026">
                  <c:v>6.882505049529725E-124</c:v>
                </c:pt>
                <c:pt idx="9027">
                  <c:v>6.6696458674029659E-124</c:v>
                </c:pt>
                <c:pt idx="9028">
                  <c:v>6.4633699033181268E-124</c:v>
                </c:pt>
                <c:pt idx="9029">
                  <c:v>6.2634735543137096E-124</c:v>
                </c:pt>
                <c:pt idx="9030">
                  <c:v>6.0697595143748794E-124</c:v>
                </c:pt>
                <c:pt idx="9031">
                  <c:v>5.8820365796820478E-124</c:v>
                </c:pt>
                <c:pt idx="9032">
                  <c:v>5.7001194598862034E-124</c:v>
                </c:pt>
                <c:pt idx="9033">
                  <c:v>5.5238285952189454E-124</c:v>
                </c:pt>
                <c:pt idx="9034">
                  <c:v>5.352989979260785E-124</c:v>
                </c:pt>
                <c:pt idx="9035">
                  <c:v>5.187434987187652E-124</c:v>
                </c:pt>
                <c:pt idx="9036">
                  <c:v>5.0270002093324662E-124</c:v>
                </c:pt>
                <c:pt idx="9037">
                  <c:v>4.8715272898926654E-124</c:v>
                </c:pt>
                <c:pt idx="9038">
                  <c:v>4.7208627706261751E-124</c:v>
                </c:pt>
                <c:pt idx="9039">
                  <c:v>4.5748579393828154E-124</c:v>
                </c:pt>
                <c:pt idx="9040">
                  <c:v>4.4333686833175874E-124</c:v>
                </c:pt>
                <c:pt idx="9041">
                  <c:v>4.2962553466463923E-124</c:v>
                </c:pt>
                <c:pt idx="9042">
                  <c:v>4.1633825927996875E-124</c:v>
                </c:pt>
                <c:pt idx="9043">
                  <c:v>4.0346192708394281E-124</c:v>
                </c:pt>
                <c:pt idx="9044">
                  <c:v>3.9098382860085597E-124</c:v>
                </c:pt>
                <c:pt idx="9045">
                  <c:v>3.7889164742818052E-124</c:v>
                </c:pt>
                <c:pt idx="9046">
                  <c:v>3.6717344807983748E-124</c:v>
                </c:pt>
                <c:pt idx="9047">
                  <c:v>3.5581766420545627E-124</c:v>
                </c:pt>
                <c:pt idx="9048">
                  <c:v>3.4481308717367661E-124</c:v>
                </c:pt>
                <c:pt idx="9049">
                  <c:v>3.341488550090512E-124</c:v>
                </c:pt>
                <c:pt idx="9050">
                  <c:v>3.2381444167059971E-124</c:v>
                </c:pt>
                <c:pt idx="9051">
                  <c:v>3.1379964666225175E-124</c:v>
                </c:pt>
                <c:pt idx="9052">
                  <c:v>3.040945849645844E-124</c:v>
                </c:pt>
                <c:pt idx="9053">
                  <c:v>2.9468967727778794E-124</c:v>
                </c:pt>
                <c:pt idx="9054">
                  <c:v>2.8557564056657116E-124</c:v>
                </c:pt>
                <c:pt idx="9055">
                  <c:v>2.767434788973854E-124</c:v>
                </c:pt>
                <c:pt idx="9056">
                  <c:v>2.6818447455912679E-124</c:v>
                </c:pt>
                <c:pt idx="9057">
                  <c:v>2.5989017945829704E-124</c:v>
                </c:pt>
                <c:pt idx="9058">
                  <c:v>2.5185240678044774E-124</c:v>
                </c:pt>
                <c:pt idx="9059">
                  <c:v>2.4406322290943774E-124</c:v>
                </c:pt>
                <c:pt idx="9060">
                  <c:v>2.3651493959661021E-124</c:v>
                </c:pt>
                <c:pt idx="9061">
                  <c:v>2.2920010637222569E-124</c:v>
                </c:pt>
                <c:pt idx="9062">
                  <c:v>2.2211150319145621E-124</c:v>
                </c:pt>
                <c:pt idx="9063">
                  <c:v>2.1524213330795587E-124</c:v>
                </c:pt>
                <c:pt idx="9064">
                  <c:v>2.0858521636776694E-124</c:v>
                </c:pt>
                <c:pt idx="9065">
                  <c:v>2.0213418171681686E-124</c:v>
                </c:pt>
                <c:pt idx="9066">
                  <c:v>1.9588266191545569E-124</c:v>
                </c:pt>
                <c:pt idx="9067">
                  <c:v>1.8982448645345795E-124</c:v>
                </c:pt>
                <c:pt idx="9068">
                  <c:v>1.8395367565951949E-124</c:v>
                </c:pt>
                <c:pt idx="9069">
                  <c:v>1.7826443479906098E-124</c:v>
                </c:pt>
                <c:pt idx="9070">
                  <c:v>1.727511483545741E-124</c:v>
                </c:pt>
                <c:pt idx="9071">
                  <c:v>1.6740837448291154E-124</c:v>
                </c:pt>
                <c:pt idx="9072">
                  <c:v>1.6223083964390149E-124</c:v>
                </c:pt>
                <c:pt idx="9073">
                  <c:v>1.5721343339518426E-124</c:v>
                </c:pt>
                <c:pt idx="9074">
                  <c:v>1.5235120334798287E-124</c:v>
                </c:pt>
                <c:pt idx="9075">
                  <c:v>1.4763935027888081E-124</c:v>
                </c:pt>
                <c:pt idx="9076">
                  <c:v>1.4307322339282266E-124</c:v>
                </c:pt>
                <c:pt idx="9077">
                  <c:v>1.3864831573252671E-124</c:v>
                </c:pt>
                <c:pt idx="9078">
                  <c:v>1.343602597299968E-124</c:v>
                </c:pt>
                <c:pt idx="9079">
                  <c:v>1.302048228954942E-124</c:v>
                </c:pt>
                <c:pt idx="9080">
                  <c:v>1.2617790363992631E-124</c:v>
                </c:pt>
                <c:pt idx="9081">
                  <c:v>1.2227552722639952E-124</c:v>
                </c:pt>
                <c:pt idx="9082">
                  <c:v>1.1849384184698169E-124</c:v>
                </c:pt>
                <c:pt idx="9083">
                  <c:v>1.1482911482083449E-124</c:v>
                </c:pt>
                <c:pt idx="9084">
                  <c:v>1.1127772890986117E-124</c:v>
                </c:pt>
                <c:pt idx="9085">
                  <c:v>1.0783617874836951E-124</c:v>
                </c:pt>
                <c:pt idx="9086">
                  <c:v>1.0450106738312301E-124</c:v>
                </c:pt>
                <c:pt idx="9087">
                  <c:v>1.0126910292040104E-124</c:v>
                </c:pt>
                <c:pt idx="9088">
                  <c:v>9.8137095276785864E-125</c:v>
                </c:pt>
                <c:pt idx="9089">
                  <c:v>9.5101953030382444E-125</c:v>
                </c:pt>
                <c:pt idx="9090">
                  <c:v>9.2160680369480023E-125</c:v>
                </c:pt>
                <c:pt idx="9091">
                  <c:v>8.9310374135555255E-125</c:v>
                </c:pt>
                <c:pt idx="9092">
                  <c:v>8.6548220957729115E-125</c:v>
                </c:pt>
                <c:pt idx="9093">
                  <c:v>8.3871494475872477E-125</c:v>
                </c:pt>
                <c:pt idx="9094">
                  <c:v>8.1277552649545287E-125</c:v>
                </c:pt>
                <c:pt idx="9095">
                  <c:v>7.8763835150212831E-125</c:v>
                </c:pt>
                <c:pt idx="9096">
                  <c:v>7.6327860834089845E-125</c:v>
                </c:pt>
                <c:pt idx="9097">
                  <c:v>7.3967225293144094E-125</c:v>
                </c:pt>
                <c:pt idx="9098">
                  <c:v>7.1679598481862619E-125</c:v>
                </c:pt>
                <c:pt idx="9099">
                  <c:v>6.94627224173741E-125</c:v>
                </c:pt>
                <c:pt idx="9100">
                  <c:v>6.7314408950743127E-125</c:v>
                </c:pt>
                <c:pt idx="9101">
                  <c:v>6.5232537607171727E-125</c:v>
                </c:pt>
                <c:pt idx="9102">
                  <c:v>6.3215053492998919E-125</c:v>
                </c:pt>
                <c:pt idx="9103">
                  <c:v>6.1259965267449631E-125</c:v>
                </c:pt>
                <c:pt idx="9104">
                  <c:v>5.9365343177073219E-125</c:v>
                </c:pt>
                <c:pt idx="9105">
                  <c:v>5.7529317151024805E-125</c:v>
                </c:pt>
                <c:pt idx="9106">
                  <c:v>5.5750074955206431E-125</c:v>
                </c:pt>
                <c:pt idx="9107">
                  <c:v>5.4025860403514568E-125</c:v>
                </c:pt>
                <c:pt idx="9108">
                  <c:v>5.2354971624439514E-125</c:v>
                </c:pt>
                <c:pt idx="9109">
                  <c:v>5.0735759381212869E-125</c:v>
                </c:pt>
                <c:pt idx="9110">
                  <c:v>4.9166625443969633E-125</c:v>
                </c:pt>
                <c:pt idx="9111">
                  <c:v>4.7646021012208091E-125</c:v>
                </c:pt>
                <c:pt idx="9112">
                  <c:v>4.6172445186071071E-125</c:v>
                </c:pt>
                <c:pt idx="9113">
                  <c:v>4.4744443484892328E-125</c:v>
                </c:pt>
                <c:pt idx="9114">
                  <c:v>4.3360606411561169E-125</c:v>
                </c:pt>
                <c:pt idx="9115">
                  <c:v>4.2019568061300042E-125</c:v>
                </c:pt>
                <c:pt idx="9116">
                  <c:v>4.0720004773444673E-125</c:v>
                </c:pt>
                <c:pt idx="9117">
                  <c:v>3.9460633824945995E-125</c:v>
                </c:pt>
                <c:pt idx="9118">
                  <c:v>3.8240212164266582E-125</c:v>
                </c:pt>
                <c:pt idx="9119">
                  <c:v>3.7057535184434908E-125</c:v>
                </c:pt>
                <c:pt idx="9120">
                  <c:v>3.5911435534056682E-125</c:v>
                </c:pt>
                <c:pt idx="9121">
                  <c:v>3.480078196507754E-125</c:v>
                </c:pt>
                <c:pt idx="9122">
                  <c:v>3.3724478216202813E-125</c:v>
                </c:pt>
                <c:pt idx="9123">
                  <c:v>3.2681461930839803E-125</c:v>
                </c:pt>
                <c:pt idx="9124">
                  <c:v>3.1670703608505829E-125</c:v>
                </c:pt>
                <c:pt idx="9125">
                  <c:v>3.0691205588675655E-125</c:v>
                </c:pt>
                <c:pt idx="9126">
                  <c:v>2.9742001066038056E-125</c:v>
                </c:pt>
                <c:pt idx="9127">
                  <c:v>2.8822153136226123E-125</c:v>
                </c:pt>
                <c:pt idx="9128">
                  <c:v>2.793075387105181E-125</c:v>
                </c:pt>
                <c:pt idx="9129">
                  <c:v>2.7066923422341462E-125</c:v>
                </c:pt>
                <c:pt idx="9130">
                  <c:v>2.622980915349528E-125</c:v>
                </c:pt>
                <c:pt idx="9131">
                  <c:v>2.5418584797888679E-125</c:v>
                </c:pt>
                <c:pt idx="9132">
                  <c:v>2.4632449643326266E-125</c:v>
                </c:pt>
                <c:pt idx="9133">
                  <c:v>2.3870627741689556E-125</c:v>
                </c:pt>
                <c:pt idx="9134">
                  <c:v>2.3132367143056998E-125</c:v>
                </c:pt>
                <c:pt idx="9135">
                  <c:v>2.2416939153496206E-125</c:v>
                </c:pt>
                <c:pt idx="9136">
                  <c:v>2.1723637615804917E-125</c:v>
                </c:pt>
                <c:pt idx="9137">
                  <c:v>2.1051778212514788E-125</c:v>
                </c:pt>
                <c:pt idx="9138">
                  <c:v>2.0400697790432713E-125</c:v>
                </c:pt>
                <c:pt idx="9139">
                  <c:v>1.9769753706086067E-125</c:v>
                </c:pt>
                <c:pt idx="9140">
                  <c:v>1.915832319140559E-125</c:v>
                </c:pt>
                <c:pt idx="9141">
                  <c:v>1.8565802739026315E-125</c:v>
                </c:pt>
                <c:pt idx="9142">
                  <c:v>1.7991607506604957E-125</c:v>
                </c:pt>
                <c:pt idx="9143">
                  <c:v>1.743517073954973E-125</c:v>
                </c:pt>
                <c:pt idx="9144">
                  <c:v>1.6895943211614312E-125</c:v>
                </c:pt>
                <c:pt idx="9145">
                  <c:v>1.6373392682787582E-125</c:v>
                </c:pt>
                <c:pt idx="9146">
                  <c:v>1.5867003373949693E-125</c:v>
                </c:pt>
                <c:pt idx="9147">
                  <c:v>1.5376275457780238E-125</c:v>
                </c:pt>
                <c:pt idx="9148">
                  <c:v>1.4900724565402398E-125</c:v>
                </c:pt>
                <c:pt idx="9149">
                  <c:v>1.4439881308294377E-125</c:v>
                </c:pt>
                <c:pt idx="9150">
                  <c:v>1.3993290814982492E-125</c:v>
                </c:pt>
                <c:pt idx="9151">
                  <c:v>1.3560512282063304E-125</c:v>
                </c:pt>
                <c:pt idx="9152">
                  <c:v>1.3141118539115437E-125</c:v>
                </c:pt>
                <c:pt idx="9153">
                  <c:v>1.2734695627059886E-125</c:v>
                </c:pt>
                <c:pt idx="9154">
                  <c:v>1.2340842389568343E-125</c:v>
                </c:pt>
                <c:pt idx="9155">
                  <c:v>1.19591700771044E-125</c:v>
                </c:pt>
                <c:pt idx="9156">
                  <c:v>1.1589301963210938E-125</c:v>
                </c:pt>
                <c:pt idx="9157">
                  <c:v>1.1230872972668072E-125</c:v>
                </c:pt>
                <c:pt idx="9158">
                  <c:v>1.0883529321144706E-125</c:v>
                </c:pt>
                <c:pt idx="9159">
                  <c:v>1.0546928166001383E-125</c:v>
                </c:pt>
                <c:pt idx="9160">
                  <c:v>1.0220737267889635E-125</c:v>
                </c:pt>
                <c:pt idx="9161">
                  <c:v>9.9046346628173716E-126</c:v>
                </c:pt>
                <c:pt idx="9162">
                  <c:v>9.5983083443592815E-126</c:v>
                </c:pt>
                <c:pt idx="9163">
                  <c:v>9.3014559556895481E-126</c:v>
                </c:pt>
                <c:pt idx="9164">
                  <c:v>9.0137844911475155E-126</c:v>
                </c:pt>
                <c:pt idx="9165">
                  <c:v>8.735010007025105E-126</c:v>
                </c:pt>
                <c:pt idx="9166">
                  <c:v>8.4648573413047267E-126</c:v>
                </c:pt>
                <c:pt idx="9167">
                  <c:v>8.2030598420623635E-126</c:v>
                </c:pt>
                <c:pt idx="9168">
                  <c:v>7.9493591042705801E-126</c:v>
                </c:pt>
                <c:pt idx="9169">
                  <c:v>7.7035047147438239E-126</c:v>
                </c:pt>
                <c:pt idx="9170">
                  <c:v>7.4652540049674404E-126</c:v>
                </c:pt>
                <c:pt idx="9171">
                  <c:v>7.2343718115755927E-126</c:v>
                </c:pt>
                <c:pt idx="9172">
                  <c:v>7.0106302442347769E-126</c:v>
                </c:pt>
                <c:pt idx="9173">
                  <c:v>6.7938084607061821E-126</c:v>
                </c:pt>
                <c:pt idx="9174">
                  <c:v>6.5836924488667735E-126</c:v>
                </c:pt>
                <c:pt idx="9175">
                  <c:v>6.3800748154680657E-126</c:v>
                </c:pt>
                <c:pt idx="9176">
                  <c:v>6.1827545814319332E-126</c:v>
                </c:pt>
                <c:pt idx="9177">
                  <c:v>5.9915369834755028E-126</c:v>
                </c:pt>
                <c:pt idx="9178">
                  <c:v>5.8062332818713551E-126</c:v>
                </c:pt>
                <c:pt idx="9179">
                  <c:v>5.6266605741548881E-126</c:v>
                </c:pt>
                <c:pt idx="9180">
                  <c:v>5.4526416145899655E-126</c:v>
                </c:pt>
                <c:pt idx="9181">
                  <c:v>5.2840046392213446E-126</c:v>
                </c:pt>
                <c:pt idx="9182">
                  <c:v>5.1205831963361687E-126</c:v>
                </c:pt>
                <c:pt idx="9183">
                  <c:v>4.9622159821689141E-126</c:v>
                </c:pt>
                <c:pt idx="9184">
                  <c:v>4.8087466816889993E-126</c:v>
                </c:pt>
                <c:pt idx="9185">
                  <c:v>4.6600238143096241E-126</c:v>
                </c:pt>
                <c:pt idx="9186">
                  <c:v>4.5159005843712827E-126</c:v>
                </c:pt>
                <c:pt idx="9187">
                  <c:v>4.3762347362477975E-126</c:v>
                </c:pt>
                <c:pt idx="9188">
                  <c:v>4.2408884139350997E-126</c:v>
                </c:pt>
                <c:pt idx="9189">
                  <c:v>4.1097280249800986E-126</c:v>
                </c:pt>
                <c:pt idx="9190">
                  <c:v>3.9826241086201657E-126</c:v>
                </c:pt>
                <c:pt idx="9191">
                  <c:v>3.8594512080008457E-126</c:v>
                </c:pt>
                <c:pt idx="9192">
                  <c:v>3.7400877463422466E-126</c:v>
                </c:pt>
                <c:pt idx="9193">
                  <c:v>3.6244159069408177E-126</c:v>
                </c:pt>
                <c:pt idx="9194">
                  <c:v>3.5123215168769336E-126</c:v>
                </c:pt>
                <c:pt idx="9195">
                  <c:v>3.4036939343223722E-126</c:v>
                </c:pt>
                <c:pt idx="9196">
                  <c:v>3.2984259393327895E-126</c:v>
                </c:pt>
                <c:pt idx="9197">
                  <c:v>3.1964136280159908E-126</c:v>
                </c:pt>
                <c:pt idx="9198">
                  <c:v>3.0975563099752576E-126</c:v>
                </c:pt>
                <c:pt idx="9199">
                  <c:v>3.0017564089235372E-126</c:v>
                </c:pt>
                <c:pt idx="9200">
                  <c:v>2.9089193663714188E-126</c:v>
                </c:pt>
                <c:pt idx="9201">
                  <c:v>2.8189535482946386E-126</c:v>
                </c:pt>
                <c:pt idx="9202">
                  <c:v>2.7317701546864751E-126</c:v>
                </c:pt>
                <c:pt idx="9203">
                  <c:v>2.6472831319091239E-126</c:v>
                </c:pt>
                <c:pt idx="9204">
                  <c:v>2.565409087755005E-126</c:v>
                </c:pt>
                <c:pt idx="9205">
                  <c:v>2.4860672091350437E-126</c:v>
                </c:pt>
                <c:pt idx="9206">
                  <c:v>2.4091791823133563E-126</c:v>
                </c:pt>
                <c:pt idx="9207">
                  <c:v>2.3346691156074733E-126</c:v>
                </c:pt>
                <c:pt idx="9208">
                  <c:v>2.2624634644806692E-126</c:v>
                </c:pt>
                <c:pt idx="9209">
                  <c:v>2.1924909589501727E-126</c:v>
                </c:pt>
                <c:pt idx="9210">
                  <c:v>2.1246825332412317E-126</c:v>
                </c:pt>
                <c:pt idx="9211">
                  <c:v>2.0589712576155579E-126</c:v>
                </c:pt>
                <c:pt idx="9212">
                  <c:v>1.9952922723094011E-126</c:v>
                </c:pt>
                <c:pt idx="9213">
                  <c:v>1.9335827235141347E-126</c:v>
                </c:pt>
                <c:pt idx="9214">
                  <c:v>1.8737817013368236E-126</c:v>
                </c:pt>
                <c:pt idx="9215">
                  <c:v>1.8158301796800545E-126</c:v>
                </c:pt>
                <c:pt idx="9216">
                  <c:v>1.759670957980073E-126</c:v>
                </c:pt>
                <c:pt idx="9217">
                  <c:v>1.7052486047478814E-126</c:v>
                </c:pt>
                <c:pt idx="9218">
                  <c:v>1.6525094028559432E-126</c:v>
                </c:pt>
                <c:pt idx="9219">
                  <c:v>1.6014012965170518E-126</c:v>
                </c:pt>
                <c:pt idx="9220">
                  <c:v>1.5518738399034684E-126</c:v>
                </c:pt>
                <c:pt idx="9221">
                  <c:v>1.5038781473542365E-126</c:v>
                </c:pt>
                <c:pt idx="9222">
                  <c:v>1.457366845123289E-126</c:v>
                </c:pt>
                <c:pt idx="9223">
                  <c:v>1.4122940246198306E-126</c:v>
                </c:pt>
                <c:pt idx="9224">
                  <c:v>1.3686151970941425E-126</c:v>
                </c:pt>
                <c:pt idx="9225">
                  <c:v>1.326287249725674E-126</c:v>
                </c:pt>
                <c:pt idx="9226">
                  <c:v>1.2852684030687364E-126</c:v>
                </c:pt>
                <c:pt idx="9227">
                  <c:v>1.2455181698147454E-126</c:v>
                </c:pt>
                <c:pt idx="9228">
                  <c:v>1.2069973148291177E-126</c:v>
                </c:pt>
                <c:pt idx="9229">
                  <c:v>1.1696678164248592E-126</c:v>
                </c:pt>
                <c:pt idx="9230">
                  <c:v>1.1334928288335024E-126</c:v>
                </c:pt>
                <c:pt idx="9231">
                  <c:v>1.0984366458367371E-126</c:v>
                </c:pt>
                <c:pt idx="9232">
                  <c:v>1.0644646655231383E-126</c:v>
                </c:pt>
                <c:pt idx="9233">
                  <c:v>1.0315433561342592E-126</c:v>
                </c:pt>
                <c:pt idx="9234">
                  <c:v>9.996402229676466E-127</c:v>
                </c:pt>
                <c:pt idx="9235">
                  <c:v>9.687237763031515E-127</c:v>
                </c:pt>
                <c:pt idx="9236">
                  <c:v>9.3876350032121204E-127</c:v>
                </c:pt>
                <c:pt idx="9237">
                  <c:v>9.0972982298268535E-127</c:v>
                </c:pt>
                <c:pt idx="9238">
                  <c:v>8.8159408683968795E-127</c:v>
                </c:pt>
                <c:pt idx="9239">
                  <c:v>8.54328520749721E-127</c:v>
                </c:pt>
                <c:pt idx="9240">
                  <c:v>8.2790621246434231E-127</c:v>
                </c:pt>
                <c:pt idx="9241">
                  <c:v>8.0230108206561081E-127</c:v>
                </c:pt>
                <c:pt idx="9242">
                  <c:v>7.7748785622430624E-127</c:v>
                </c:pt>
                <c:pt idx="9243">
                  <c:v>7.5344204325382371E-127</c:v>
                </c:pt>
                <c:pt idx="9244">
                  <c:v>7.3013990893604629E-127</c:v>
                </c:pt>
                <c:pt idx="9245">
                  <c:v>7.0755845309463681E-127</c:v>
                </c:pt>
                <c:pt idx="9246">
                  <c:v>6.8567538689286789E-127</c:v>
                </c:pt>
                <c:pt idx="9247">
                  <c:v>6.6446911083376968E-127</c:v>
                </c:pt>
                <c:pt idx="9248">
                  <c:v>6.4391869344025278E-127</c:v>
                </c:pt>
                <c:pt idx="9249">
                  <c:v>6.2400385059517721E-127</c:v>
                </c:pt>
                <c:pt idx="9250">
                  <c:v>6.0470492551985494E-127</c:v>
                </c:pt>
                <c:pt idx="9251">
                  <c:v>5.8600286937196967E-127</c:v>
                </c:pt>
                <c:pt idx="9252">
                  <c:v>5.6787922244388289E-127</c:v>
                </c:pt>
                <c:pt idx="9253">
                  <c:v>5.5031609594175849E-127</c:v>
                </c:pt>
                <c:pt idx="9254">
                  <c:v>5.3329615432887756E-127</c:v>
                </c:pt>
                <c:pt idx="9255">
                  <c:v>5.1680259821451667E-127</c:v>
                </c:pt>
                <c:pt idx="9256">
                  <c:v>5.0081914777237822E-127</c:v>
                </c:pt>
                <c:pt idx="9257">
                  <c:v>4.8533002667169211E-127</c:v>
                </c:pt>
                <c:pt idx="9258">
                  <c:v>4.703199465052944E-127</c:v>
                </c:pt>
                <c:pt idx="9259">
                  <c:v>4.5577409169944011E-127</c:v>
                </c:pt>
                <c:pt idx="9260">
                  <c:v>4.4167810489005326E-127</c:v>
                </c:pt>
                <c:pt idx="9261">
                  <c:v>4.2801807275151996E-127</c:v>
                </c:pt>
                <c:pt idx="9262">
                  <c:v>4.1478051226362962E-127</c:v>
                </c:pt>
                <c:pt idx="9263">
                  <c:v>4.0195235740325008E-127</c:v>
                </c:pt>
                <c:pt idx="9264">
                  <c:v>3.8952094624771088E-127</c:v>
                </c:pt>
                <c:pt idx="9265">
                  <c:v>3.7747400847681962E-127</c:v>
                </c:pt>
                <c:pt idx="9266">
                  <c:v>3.6579965326163889E-127</c:v>
                </c:pt>
                <c:pt idx="9267">
                  <c:v>3.544863575277193E-127</c:v>
                </c:pt>
                <c:pt idx="9268">
                  <c:v>3.4352295458132631E-127</c:v>
                </c:pt>
                <c:pt idx="9269">
                  <c:v>3.3289862308752737E-127</c:v>
                </c:pt>
                <c:pt idx="9270">
                  <c:v>3.2260287638896486E-127</c:v>
                </c:pt>
                <c:pt idx="9271">
                  <c:v>3.1262555215516903E-127</c:v>
                </c:pt>
                <c:pt idx="9272">
                  <c:v>3.0295680235189459E-127</c:v>
                </c:pt>
                <c:pt idx="9273">
                  <c:v>2.9358708352068447E-127</c:v>
                </c:pt>
                <c:pt idx="9274">
                  <c:v>2.8450714735914638E-127</c:v>
                </c:pt>
                <c:pt idx="9275">
                  <c:v>2.7570803159237608E-127</c:v>
                </c:pt>
                <c:pt idx="9276">
                  <c:v>2.6718105112696584E-127</c:v>
                </c:pt>
                <c:pt idx="9277">
                  <c:v>2.5891778947828172E-127</c:v>
                </c:pt>
                <c:pt idx="9278">
                  <c:v>2.5091009046318552E-127</c:v>
                </c:pt>
                <c:pt idx="9279">
                  <c:v>2.431500501495218E-127</c:v>
                </c:pt>
                <c:pt idx="9280">
                  <c:v>2.3563000905452307E-127</c:v>
                </c:pt>
                <c:pt idx="9281">
                  <c:v>2.2834254458469404E-127</c:v>
                </c:pt>
                <c:pt idx="9282">
                  <c:v>2.2128046370930665E-127</c:v>
                </c:pt>
                <c:pt idx="9283">
                  <c:v>2.144367958606341E-127</c:v>
                </c:pt>
                <c:pt idx="9284">
                  <c:v>2.0780478605369668E-127</c:v>
                </c:pt>
                <c:pt idx="9285">
                  <c:v>2.0137788821879902E-127</c:v>
                </c:pt>
                <c:pt idx="9286">
                  <c:v>1.9514975874033295E-127</c:v>
                </c:pt>
                <c:pt idx="9287">
                  <c:v>1.8911425019529528E-127</c:v>
                </c:pt>
                <c:pt idx="9288">
                  <c:v>1.8326540528557211E-127</c:v>
                </c:pt>
                <c:pt idx="9289">
                  <c:v>1.7759745095782608E-127</c:v>
                </c:pt>
                <c:pt idx="9290">
                  <c:v>1.7210479270524251E-127</c:v>
                </c:pt>
                <c:pt idx="9291">
                  <c:v>1.6678200904555795E-127</c:v>
                </c:pt>
                <c:pt idx="9292">
                  <c:v>1.6162384616977175E-127</c:v>
                </c:pt>
                <c:pt idx="9293">
                  <c:v>1.5662521275645816E-127</c:v>
                </c:pt>
                <c:pt idx="9294">
                  <c:v>1.5178117494641001E-127</c:v>
                </c:pt>
                <c:pt idx="9295">
                  <c:v>1.4708695147270598E-127</c:v>
                </c:pt>
                <c:pt idx="9296">
                  <c:v>1.4253790894143492E-127</c:v>
                </c:pt>
                <c:pt idx="9297">
                  <c:v>1.3812955725829223E-127</c:v>
                </c:pt>
                <c:pt idx="9298">
                  <c:v>1.3385754519670422E-127</c:v>
                </c:pt>
                <c:pt idx="9299">
                  <c:v>1.2971765610297764E-127</c:v>
                </c:pt>
                <c:pt idx="9300">
                  <c:v>1.2570580373428001E-127</c:v>
                </c:pt>
                <c:pt idx="9301">
                  <c:v>1.2181802822537659E-127</c:v>
                </c:pt>
                <c:pt idx="9302">
                  <c:v>1.1805049218003509E-127</c:v>
                </c:pt>
                <c:pt idx="9303">
                  <c:v>1.1439947688338512E-127</c:v>
                </c:pt>
                <c:pt idx="9304">
                  <c:v>1.1086137863138451E-127</c:v>
                </c:pt>
                <c:pt idx="9305">
                  <c:v>1.0743270517380733E-127</c:v>
                </c:pt>
                <c:pt idx="9306">
                  <c:v>1.0411007226727216E-127</c:v>
                </c:pt>
                <c:pt idx="9307">
                  <c:v>1.0089020033481016E-127</c:v>
                </c:pt>
                <c:pt idx="9308">
                  <c:v>9.7769911228834129E-128</c:v>
                </c:pt>
                <c:pt idx="9309">
                  <c:v>9.4746125094138817E-128</c:v>
                </c:pt>
                <c:pt idx="9310">
                  <c:v>9.1815857327952149E-128</c:v>
                </c:pt>
                <c:pt idx="9311">
                  <c:v>8.8976215634056041E-128</c:v>
                </c:pt>
                <c:pt idx="9312">
                  <c:v>8.6224397167910898E-128</c:v>
                </c:pt>
                <c:pt idx="9313">
                  <c:v>8.3557685770178102E-128</c:v>
                </c:pt>
                <c:pt idx="9314">
                  <c:v>8.0973449285722468E-128</c:v>
                </c:pt>
                <c:pt idx="9315">
                  <c:v>7.8469136965585596E-128</c:v>
                </c:pt>
                <c:pt idx="9316">
                  <c:v>7.6042276949285499E-128</c:v>
                </c:pt>
                <c:pt idx="9317">
                  <c:v>7.3690473824983219E-128</c:v>
                </c:pt>
                <c:pt idx="9318">
                  <c:v>7.1411406265128522E-128</c:v>
                </c:pt>
                <c:pt idx="9319">
                  <c:v>6.920282473518753E-128</c:v>
                </c:pt>
                <c:pt idx="9320">
                  <c:v>6.7062549273275593E-128</c:v>
                </c:pt>
                <c:pt idx="9321">
                  <c:v>6.4988467338439908E-128</c:v>
                </c:pt>
                <c:pt idx="9322">
                  <c:v>6.2978531725490117E-128</c:v>
                </c:pt>
                <c:pt idx="9323">
                  <c:v>6.1030758544335972E-128</c:v>
                </c:pt>
                <c:pt idx="9324">
                  <c:v>5.9143225261783455E-128</c:v>
                </c:pt>
                <c:pt idx="9325">
                  <c:v>5.7314068803929193E-128</c:v>
                </c:pt>
                <c:pt idx="9326">
                  <c:v>5.5541483717225216E-128</c:v>
                </c:pt>
                <c:pt idx="9327">
                  <c:v>5.3823720386418191E-128</c:v>
                </c:pt>
                <c:pt idx="9328">
                  <c:v>5.2159083307618633E-128</c:v>
                </c:pt>
                <c:pt idx="9329">
                  <c:v>5.0545929414749382E-128</c:v>
                </c:pt>
                <c:pt idx="9330">
                  <c:v>4.8982666457783496E-128</c:v>
                </c:pt>
                <c:pt idx="9331">
                  <c:v>4.7467751431124109E-128</c:v>
                </c:pt>
                <c:pt idx="9332">
                  <c:v>4.5999689050591058E-128</c:v>
                </c:pt>
                <c:pt idx="9333">
                  <c:v>4.4577030277523672E-128</c:v>
                </c:pt>
                <c:pt idx="9334">
                  <c:v>4.319837088850096E-128</c:v>
                </c:pt>
                <c:pt idx="9335">
                  <c:v>4.1862350089337628E-128</c:v>
                </c:pt>
                <c:pt idx="9336">
                  <c:v>4.056764917189403E-128</c:v>
                </c:pt>
                <c:pt idx="9337">
                  <c:v>3.9312990212490187E-128</c:v>
                </c:pt>
                <c:pt idx="9338">
                  <c:v>3.8097134810515616E-128</c:v>
                </c:pt>
                <c:pt idx="9339">
                  <c:v>3.6918882866086198E-128</c:v>
                </c:pt>
                <c:pt idx="9340">
                  <c:v>3.5777071395501705E-128</c:v>
                </c:pt>
                <c:pt idx="9341">
                  <c:v>3.4670573383319714E-128</c:v>
                </c:pt>
                <c:pt idx="9342">
                  <c:v>3.3598296669953044E-128</c:v>
                </c:pt>
                <c:pt idx="9343">
                  <c:v>3.2559182873660647E-128</c:v>
                </c:pt>
                <c:pt idx="9344">
                  <c:v>3.1552206345878963E-128</c:v>
                </c:pt>
                <c:pt idx="9345">
                  <c:v>3.0576373158871356E-128</c:v>
                </c:pt>
                <c:pt idx="9346">
                  <c:v>2.963072012466913E-128</c:v>
                </c:pt>
                <c:pt idx="9347">
                  <c:v>2.8714313844372252E-128</c:v>
                </c:pt>
                <c:pt idx="9348">
                  <c:v>2.7826249786843984E-128</c:v>
                </c:pt>
                <c:pt idx="9349">
                  <c:v>2.6965651395899429E-128</c:v>
                </c:pt>
                <c:pt idx="9350">
                  <c:v>2.6131669225114292E-128</c:v>
                </c:pt>
                <c:pt idx="9351">
                  <c:v>2.5323480099376581E-128</c:v>
                </c:pt>
                <c:pt idx="9352">
                  <c:v>2.4540286302384759E-128</c:v>
                </c:pt>
                <c:pt idx="9353">
                  <c:v>2.3781314789267007E-128</c:v>
                </c:pt>
                <c:pt idx="9354">
                  <c:v>2.3045816423552437E-128</c:v>
                </c:pt>
                <c:pt idx="9355">
                  <c:v>2.2333065237747494E-128</c:v>
                </c:pt>
                <c:pt idx="9356">
                  <c:v>2.1642357716767859E-128</c:v>
                </c:pt>
                <c:pt idx="9357">
                  <c:v>2.0973012103545138E-128</c:v>
                </c:pt>
                <c:pt idx="9358">
                  <c:v>2.0324367726101746E-128</c:v>
                </c:pt>
                <c:pt idx="9359">
                  <c:v>1.9695784345444854E-128</c:v>
                </c:pt>
                <c:pt idx="9360">
                  <c:v>1.9086641523616793E-128</c:v>
                </c:pt>
                <c:pt idx="9361">
                  <c:v>1.8496338011301707E-128</c:v>
                </c:pt>
                <c:pt idx="9362">
                  <c:v>1.7924291154366267E-128</c:v>
                </c:pt>
                <c:pt idx="9363">
                  <c:v>1.7369936318754807E-128</c:v>
                </c:pt>
                <c:pt idx="9364">
                  <c:v>1.6832726333175983E-128</c:v>
                </c:pt>
                <c:pt idx="9365">
                  <c:v>1.6312130949015933E-128</c:v>
                </c:pt>
                <c:pt idx="9366">
                  <c:v>1.5807636316963965E-128</c:v>
                </c:pt>
                <c:pt idx="9367">
                  <c:v>1.5318744479824502E-128</c:v>
                </c:pt>
                <c:pt idx="9368">
                  <c:v>1.4844972881007142E-128</c:v>
                </c:pt>
                <c:pt idx="9369">
                  <c:v>1.4385853888226888E-128</c:v>
                </c:pt>
                <c:pt idx="9370">
                  <c:v>1.3940934331930701E-128</c:v>
                </c:pt>
                <c:pt idx="9371">
                  <c:v>1.350977505799952E-128</c:v>
                </c:pt>
                <c:pt idx="9372">
                  <c:v>1.3091950494287975E-128</c:v>
                </c:pt>
                <c:pt idx="9373">
                  <c:v>1.2687048230562272E-128</c:v>
                </c:pt>
                <c:pt idx="9374">
                  <c:v>1.2294668611437291E-128</c:v>
                </c:pt>
                <c:pt idx="9375">
                  <c:v>1.1914424341899283E-128</c:v>
                </c:pt>
                <c:pt idx="9376">
                  <c:v>1.1545940105028924E-128</c:v>
                </c:pt>
                <c:pt idx="9377">
                  <c:v>1.1188852191550542E-128</c:v>
                </c:pt>
                <c:pt idx="9378">
                  <c:v>1.0842808140831918E-128</c:v>
                </c:pt>
                <c:pt idx="9379">
                  <c:v>1.0507466392993672E-128</c:v>
                </c:pt>
                <c:pt idx="9380">
                  <c:v>1.0182495951774184E-128</c:v>
                </c:pt>
                <c:pt idx="9381">
                  <c:v>9.8675760578248452E-129</c:v>
                </c:pt>
                <c:pt idx="9382">
                  <c:v>9.562395872103702E-129</c:v>
                </c:pt>
                <c:pt idx="9383">
                  <c:v>9.2666541690667576E-129</c:v>
                </c:pt>
                <c:pt idx="9384">
                  <c:v>8.9800590393452244E-129</c:v>
                </c:pt>
                <c:pt idx="9385">
                  <c:v>8.7023276016183392E-129</c:v>
                </c:pt>
                <c:pt idx="9386">
                  <c:v>8.4331857233997129E-129</c:v>
                </c:pt>
                <c:pt idx="9387">
                  <c:v>8.1723677504541534E-129</c:v>
                </c:pt>
                <c:pt idx="9388">
                  <c:v>7.9196162445878938E-129</c:v>
                </c:pt>
                <c:pt idx="9389">
                  <c:v>7.6746817295458791E-129</c:v>
                </c:pt>
                <c:pt idx="9390">
                  <c:v>7.4373224447678965E-129</c:v>
                </c:pt>
                <c:pt idx="9391">
                  <c:v>7.2073041067625424E-129</c:v>
                </c:pt>
                <c:pt idx="9392">
                  <c:v>6.9843996778570907E-129</c:v>
                </c:pt>
                <c:pt idx="9393">
                  <c:v>6.7683891421032093E-129</c:v>
                </c:pt>
                <c:pt idx="9394">
                  <c:v>6.5590592881135491E-129</c:v>
                </c:pt>
                <c:pt idx="9395">
                  <c:v>6.3562034986090193E-129</c:v>
                </c:pt>
                <c:pt idx="9396">
                  <c:v>6.1596215464842469E-129</c:v>
                </c:pt>
                <c:pt idx="9397">
                  <c:v>5.9691193971709543E-129</c:v>
                </c:pt>
                <c:pt idx="9398">
                  <c:v>5.784509017119309E-129</c:v>
                </c:pt>
                <c:pt idx="9399">
                  <c:v>5.6056081882019349E-129</c:v>
                </c:pt>
                <c:pt idx="9400">
                  <c:v>5.4322403278550312E-129</c:v>
                </c:pt>
                <c:pt idx="9401">
                  <c:v>5.2642343147853817E-129</c:v>
                </c:pt>
                <c:pt idx="9402">
                  <c:v>5.1014243200658866E-129</c:v>
                </c:pt>
                <c:pt idx="9403">
                  <c:v>4.9436496434566798E-129</c:v>
                </c:pt>
                <c:pt idx="9404">
                  <c:v>4.7907545547855373E-129</c:v>
                </c:pt>
                <c:pt idx="9405">
                  <c:v>4.6425881402369022E-129</c:v>
                </c:pt>
                <c:pt idx="9406">
                  <c:v>4.4990041533933698E-129</c:v>
                </c:pt>
                <c:pt idx="9407">
                  <c:v>4.3598608708841402E-129</c:v>
                </c:pt>
                <c:pt idx="9408">
                  <c:v>4.2250209524991519E-129</c:v>
                </c:pt>
                <c:pt idx="9409">
                  <c:v>4.0943513056270669E-129</c:v>
                </c:pt>
                <c:pt idx="9410">
                  <c:v>3.9677229538883413E-129</c:v>
                </c:pt>
                <c:pt idx="9411">
                  <c:v>3.8450109098299139E-129</c:v>
                </c:pt>
                <c:pt idx="9412">
                  <c:v>3.7260940515571772E-129</c:v>
                </c:pt>
                <c:pt idx="9413">
                  <c:v>3.6108550031824811E-129</c:v>
                </c:pt>
                <c:pt idx="9414">
                  <c:v>3.4991800189689558E-129</c:v>
                </c:pt>
                <c:pt idx="9415">
                  <c:v>3.3909588710596026E-129</c:v>
                </c:pt>
                <c:pt idx="9416">
                  <c:v>3.286084740677592E-129</c:v>
                </c:pt>
                <c:pt idx="9417">
                  <c:v>3.1844541126915072E-129</c:v>
                </c:pt>
                <c:pt idx="9418">
                  <c:v>3.0859666734423311E-129</c:v>
                </c:pt>
                <c:pt idx="9419">
                  <c:v>2.9905252117285825E-129</c:v>
                </c:pt>
                <c:pt idx="9420">
                  <c:v>2.8980355228555616E-129</c:v>
                </c:pt>
                <c:pt idx="9421">
                  <c:v>2.808406315651205E-129</c:v>
                </c:pt>
                <c:pt idx="9422">
                  <c:v>2.7215491223577468E-129</c:v>
                </c:pt>
                <c:pt idx="9423">
                  <c:v>2.6373782113109831E-129</c:v>
                </c:pt>
                <c:pt idx="9424">
                  <c:v>2.5558105023184628E-129</c:v>
                </c:pt>
                <c:pt idx="9425">
                  <c:v>2.476765484657101E-129</c:v>
                </c:pt>
                <c:pt idx="9426">
                  <c:v>2.4001651376046974E-129</c:v>
                </c:pt>
                <c:pt idx="9427">
                  <c:v>2.3259338534308328E-129</c:v>
                </c:pt>
                <c:pt idx="9428">
                  <c:v>2.2539983627687435E-129</c:v>
                </c:pt>
                <c:pt idx="9429">
                  <c:v>2.1842876622952803E-129</c:v>
                </c:pt>
                <c:pt idx="9430">
                  <c:v>2.116732944648177E-129</c:v>
                </c:pt>
                <c:pt idx="9431">
                  <c:v>2.0512675305095612E-129</c:v>
                </c:pt>
                <c:pt idx="9432">
                  <c:v>1.9878268027912028E-129</c:v>
                </c:pt>
                <c:pt idx="9433">
                  <c:v>1.9263481428546293E-129</c:v>
                </c:pt>
                <c:pt idx="9434">
                  <c:v>1.8667708687038192E-129</c:v>
                </c:pt>
                <c:pt idx="9435">
                  <c:v>1.8090361750899718E-129</c:v>
                </c:pt>
                <c:pt idx="9436">
                  <c:v>1.7530870754676353E-129</c:v>
                </c:pt>
                <c:pt idx="9437">
                  <c:v>1.6988683457470477E-129</c:v>
                </c:pt>
                <c:pt idx="9438">
                  <c:v>1.6463264697855523E-129</c:v>
                </c:pt>
                <c:pt idx="9439">
                  <c:v>1.5954095865648481E-129</c:v>
                </c:pt>
                <c:pt idx="9440">
                  <c:v>1.5460674390023715E-129</c:v>
                </c:pt>
                <c:pt idx="9441">
                  <c:v>1.4982513243449118E-129</c:v>
                </c:pt>
                <c:pt idx="9442">
                  <c:v>1.4519140460973378E-129</c:v>
                </c:pt>
                <c:pt idx="9443">
                  <c:v>1.4070098674375996E-129</c:v>
                </c:pt>
                <c:pt idx="9444">
                  <c:v>1.3634944660725044E-129</c:v>
                </c:pt>
                <c:pt idx="9445">
                  <c:v>1.3213248904900808E-129</c:v>
                </c:pt>
                <c:pt idx="9446">
                  <c:v>1.2804595175641771E-129</c:v>
                </c:pt>
                <c:pt idx="9447">
                  <c:v>1.24085801147102E-129</c:v>
                </c:pt>
                <c:pt idx="9448">
                  <c:v>1.202481283875999E-129</c:v>
                </c:pt>
                <c:pt idx="9449">
                  <c:v>1.1652914553517866E-129</c:v>
                </c:pt>
                <c:pt idx="9450">
                  <c:v>1.129251817990034E-129</c:v>
                </c:pt>
                <c:pt idx="9451">
                  <c:v>1.0943267991686722E-129</c:v>
                </c:pt>
                <c:pt idx="9452">
                  <c:v>1.0604819264407758E-129</c:v>
                </c:pt>
                <c:pt idx="9453">
                  <c:v>1.0276837935084337E-129</c:v>
                </c:pt>
                <c:pt idx="9454">
                  <c:v>9.9590002724930579E-130</c:v>
                </c:pt>
                <c:pt idx="9455">
                  <c:v>9.6509925576352398E-130</c:v>
                </c:pt>
                <c:pt idx="9456">
                  <c:v>9.3525107740768388E-130</c:v>
                </c:pt>
                <c:pt idx="9457">
                  <c:v>9.0632603078766386E-130</c:v>
                </c:pt>
                <c:pt idx="9458">
                  <c:v>8.7829556567862102E-130</c:v>
                </c:pt>
                <c:pt idx="9459">
                  <c:v>8.5113201484494816E-130</c:v>
                </c:pt>
                <c:pt idx="9460">
                  <c:v>8.2480856673150642E-130</c:v>
                </c:pt>
                <c:pt idx="9461">
                  <c:v>7.9929923899945886E-130</c:v>
                </c:pt>
                <c:pt idx="9462">
                  <c:v>7.7457885288080412E-130</c:v>
                </c:pt>
                <c:pt idx="9463">
                  <c:v>7.5062300832560728E-130</c:v>
                </c:pt>
                <c:pt idx="9464">
                  <c:v>7.2740805991832148E-130</c:v>
                </c:pt>
                <c:pt idx="9465">
                  <c:v>7.0491109353873179E-130</c:v>
                </c:pt>
                <c:pt idx="9466">
                  <c:v>6.8310990374472596E-130</c:v>
                </c:pt>
                <c:pt idx="9467">
                  <c:v>6.6198297185475557E-130</c:v>
                </c:pt>
                <c:pt idx="9468">
                  <c:v>6.4150944470776522E-130</c:v>
                </c:pt>
                <c:pt idx="9469">
                  <c:v>6.2166911408041365E-130</c:v>
                </c:pt>
                <c:pt idx="9470">
                  <c:v>6.0244239674067619E-130</c:v>
                </c:pt>
                <c:pt idx="9471">
                  <c:v>5.8381031511834657E-130</c:v>
                </c:pt>
                <c:pt idx="9472">
                  <c:v>5.6575447857351931E-130</c:v>
                </c:pt>
                <c:pt idx="9473">
                  <c:v>5.4825706524406034E-130</c:v>
                </c:pt>
                <c:pt idx="9474">
                  <c:v>5.3130080445482311E-130</c:v>
                </c:pt>
                <c:pt idx="9475">
                  <c:v>5.1486895967073963E-130</c:v>
                </c:pt>
                <c:pt idx="9476">
                  <c:v>4.9894531197713535E-130</c:v>
                </c:pt>
                <c:pt idx="9477">
                  <c:v>4.8351414407109928E-130</c:v>
                </c:pt>
                <c:pt idx="9478">
                  <c:v>4.6856022474765324E-130</c:v>
                </c:pt>
                <c:pt idx="9479">
                  <c:v>4.5406879386616726E-130</c:v>
                </c:pt>
                <c:pt idx="9480">
                  <c:v>4.400255477811912E-130</c:v>
                </c:pt>
                <c:pt idx="9481">
                  <c:v>4.2641662522440345E-130</c:v>
                </c:pt>
                <c:pt idx="9482">
                  <c:v>4.1322859362292696E-130</c:v>
                </c:pt>
                <c:pt idx="9483">
                  <c:v>4.0044843584067674E-130</c:v>
                </c:pt>
                <c:pt idx="9484">
                  <c:v>3.880635373300958E-130</c:v>
                </c:pt>
                <c:pt idx="9485">
                  <c:v>3.7606167368090815E-130</c:v>
                </c:pt>
                <c:pt idx="9486">
                  <c:v>3.6443099855421023E-130</c:v>
                </c:pt>
                <c:pt idx="9487">
                  <c:v>3.5316003198961786E-130</c:v>
                </c:pt>
                <c:pt idx="9488">
                  <c:v>3.422376490740484E-130</c:v>
                </c:pt>
                <c:pt idx="9489">
                  <c:v>3.3165306896104659E-130</c:v>
                </c:pt>
                <c:pt idx="9490">
                  <c:v>3.2139584422952216E-130</c:v>
                </c:pt>
                <c:pt idx="9491">
                  <c:v>3.1145585057178993E-130</c:v>
                </c:pt>
                <c:pt idx="9492">
                  <c:v>3.0182327680043683E-130</c:v>
                </c:pt>
                <c:pt idx="9493">
                  <c:v>2.9248861516425482E-130</c:v>
                </c:pt>
                <c:pt idx="9494">
                  <c:v>2.8344265196376205E-130</c:v>
                </c:pt>
                <c:pt idx="9495">
                  <c:v>2.7467645845679635E-130</c:v>
                </c:pt>
                <c:pt idx="9496">
                  <c:v>2.6618138204554351E-130</c:v>
                </c:pt>
                <c:pt idx="9497">
                  <c:v>2.5794903773604587E-130</c:v>
                </c:pt>
                <c:pt idx="9498">
                  <c:v>2.4997129986185006E-130</c:v>
                </c:pt>
                <c:pt idx="9499">
                  <c:v>2.4224029406369347E-130</c:v>
                </c:pt>
                <c:pt idx="9500">
                  <c:v>2.3474838951709722E-130</c:v>
                </c:pt>
                <c:pt idx="9501">
                  <c:v>2.2748819140048303E-130</c:v>
                </c:pt>
                <c:pt idx="9502">
                  <c:v>2.2045253359616207E-130</c:v>
                </c:pt>
                <c:pt idx="9503">
                  <c:v>2.1363447161706607E-130</c:v>
                </c:pt>
                <c:pt idx="9504">
                  <c:v>2.0702727575229906E-130</c:v>
                </c:pt>
                <c:pt idx="9505">
                  <c:v>2.0062442442455807E-130</c:v>
                </c:pt>
                <c:pt idx="9506">
                  <c:v>1.9441959775311505E-130</c:v>
                </c:pt>
                <c:pt idx="9507">
                  <c:v>1.8840667131581889E-130</c:v>
                </c:pt>
                <c:pt idx="9508">
                  <c:v>1.8257971010402551E-130</c:v>
                </c:pt>
                <c:pt idx="9509">
                  <c:v>1.7693296266453918E-130</c:v>
                </c:pt>
                <c:pt idx="9510">
                  <c:v>1.7146085542261586E-130</c:v>
                </c:pt>
                <c:pt idx="9511">
                  <c:v>1.6615798718069481E-130</c:v>
                </c:pt>
                <c:pt idx="9512">
                  <c:v>1.6101912378712157E-130</c:v>
                </c:pt>
                <c:pt idx="9513">
                  <c:v>1.5603919296986252E-130</c:v>
                </c:pt>
                <c:pt idx="9514">
                  <c:v>1.5121327932995113E-130</c:v>
                </c:pt>
                <c:pt idx="9515">
                  <c:v>1.4653661948977633E-130</c:v>
                </c:pt>
                <c:pt idx="9516">
                  <c:v>1.4200459739146414E-130</c:v>
                </c:pt>
                <c:pt idx="9517">
                  <c:v>1.3761273974058567E-130</c:v>
                </c:pt>
                <c:pt idx="9518">
                  <c:v>1.3335671159086348E-130</c:v>
                </c:pt>
                <c:pt idx="9519">
                  <c:v>1.2923231206539055E-130</c:v>
                </c:pt>
                <c:pt idx="9520">
                  <c:v>1.2523547021018295E-130</c:v>
                </c:pt>
                <c:pt idx="9521">
                  <c:v>1.2136224097600735E-130</c:v>
                </c:pt>
                <c:pt idx="9522">
                  <c:v>1.1760880132441003E-130</c:v>
                </c:pt>
                <c:pt idx="9523">
                  <c:v>1.139714464542479E-130</c:v>
                </c:pt>
                <c:pt idx="9524">
                  <c:v>1.1044658614488821E-130</c:v>
                </c:pt>
                <c:pt idx="9525">
                  <c:v>1.0703074121250537E-130</c:v>
                </c:pt>
                <c:pt idx="9526">
                  <c:v>1.0372054007600618E-130</c:v>
                </c:pt>
                <c:pt idx="9527">
                  <c:v>1.0051271542910193E-130</c:v>
                </c:pt>
                <c:pt idx="9528">
                  <c:v>9.7404101015366011E-131</c:v>
                </c:pt>
                <c:pt idx="9529">
                  <c:v>9.4391628503000799E-131</c:v>
                </c:pt>
                <c:pt idx="9530">
                  <c:v>9.1472324456261265E-131</c:v>
                </c:pt>
                <c:pt idx="9531">
                  <c:v>8.8643307400571087E-131</c:v>
                </c:pt>
                <c:pt idx="9532">
                  <c:v>8.5901784978355685E-131</c:v>
                </c:pt>
                <c:pt idx="9533">
                  <c:v>8.3245051192890327E-131</c:v>
                </c:pt>
                <c:pt idx="9534">
                  <c:v>8.0670483737358829E-131</c:v>
                </c:pt>
                <c:pt idx="9535">
                  <c:v>7.8175541406546074E-131</c:v>
                </c:pt>
                <c:pt idx="9536">
                  <c:v>7.5757761588534747E-131</c:v>
                </c:pt>
                <c:pt idx="9537">
                  <c:v>7.3414757834019507E-131</c:v>
                </c:pt>
                <c:pt idx="9538">
                  <c:v>7.1144217500798334E-131</c:v>
                </c:pt>
                <c:pt idx="9539">
                  <c:v>6.8943899471052764E-131</c:v>
                </c:pt>
                <c:pt idx="9540">
                  <c:v>6.6811631939328896E-131</c:v>
                </c:pt>
                <c:pt idx="9541">
                  <c:v>6.4745310268830243E-131</c:v>
                </c:pt>
                <c:pt idx="9542">
                  <c:v>6.2742894914070328E-131</c:v>
                </c:pt>
                <c:pt idx="9543">
                  <c:v>6.0802409407766664E-131</c:v>
                </c:pt>
                <c:pt idx="9544">
                  <c:v>5.8921938409963624E-131</c:v>
                </c:pt>
                <c:pt idx="9545">
                  <c:v>5.7099625817526785E-131</c:v>
                </c:pt>
                <c:pt idx="9546">
                  <c:v>5.5333672932088189E-131</c:v>
                </c:pt>
                <c:pt idx="9547">
                  <c:v>5.3622336684653154E-131</c:v>
                </c:pt>
                <c:pt idx="9548">
                  <c:v>5.1963927915130946E-131</c:v>
                </c:pt>
                <c:pt idx="9549">
                  <c:v>5.0356809705044854E-131</c:v>
                </c:pt>
                <c:pt idx="9550">
                  <c:v>4.8799395761838072E-131</c:v>
                </c:pt>
                <c:pt idx="9551">
                  <c:v>4.7290148853133715E-131</c:v>
                </c:pt>
                <c:pt idx="9552">
                  <c:v>4.5827579289419916E-131</c:v>
                </c:pt>
                <c:pt idx="9553">
                  <c:v>4.4410243453674806E-131</c:v>
                </c:pt>
                <c:pt idx="9554">
                  <c:v>4.3036742376440522E-131</c:v>
                </c:pt>
                <c:pt idx="9555">
                  <c:v>4.1705720354992803E-131</c:v>
                </c:pt>
                <c:pt idx="9556">
                  <c:v>4.041586361520102E-131</c:v>
                </c:pt>
                <c:pt idx="9557">
                  <c:v>3.9165899014787659E-131</c:v>
                </c:pt>
                <c:pt idx="9558">
                  <c:v>3.7954592786669951E-131</c:v>
                </c:pt>
                <c:pt idx="9559">
                  <c:v>3.6780749321189774E-131</c:v>
                </c:pt>
                <c:pt idx="9560">
                  <c:v>3.564320998599484E-131</c:v>
                </c:pt>
                <c:pt idx="9561">
                  <c:v>3.454085198241835E-131</c:v>
                </c:pt>
                <c:pt idx="9562">
                  <c:v>3.3472587237237901E-131</c:v>
                </c:pt>
                <c:pt idx="9563">
                  <c:v>3.2437361328689979E-131</c:v>
                </c:pt>
                <c:pt idx="9564">
                  <c:v>3.143415244571983E-131</c:v>
                </c:pt>
                <c:pt idx="9565">
                  <c:v>3.0461970379409398E-131</c:v>
                </c:pt>
                <c:pt idx="9566">
                  <c:v>2.9519855545598236E-131</c:v>
                </c:pt>
                <c:pt idx="9567">
                  <c:v>2.8606878037740764E-131</c:v>
                </c:pt>
                <c:pt idx="9568">
                  <c:v>2.7722136709039591E-131</c:v>
                </c:pt>
                <c:pt idx="9569">
                  <c:v>2.6864758282981466E-131</c:v>
                </c:pt>
                <c:pt idx="9570">
                  <c:v>2.6033896491381436E-131</c:v>
                </c:pt>
                <c:pt idx="9571">
                  <c:v>2.5228731239071623E-131</c:v>
                </c:pt>
                <c:pt idx="9572">
                  <c:v>2.4448467794439415E-131</c:v>
                </c:pt>
                <c:pt idx="9573">
                  <c:v>2.3692336004992729E-131</c:v>
                </c:pt>
                <c:pt idx="9574">
                  <c:v>2.2959589537186112E-131</c:v>
                </c:pt>
                <c:pt idx="9575">
                  <c:v>2.224950513976377E-131</c:v>
                </c:pt>
                <c:pt idx="9576">
                  <c:v>2.1561381929872502E-131</c:v>
                </c:pt>
                <c:pt idx="9577">
                  <c:v>2.0894540701266511E-131</c:v>
                </c:pt>
                <c:pt idx="9578">
                  <c:v>2.0248323253900061E-131</c:v>
                </c:pt>
                <c:pt idx="9579">
                  <c:v>1.9622091744261299E-131</c:v>
                </c:pt>
                <c:pt idx="9580">
                  <c:v>1.9015228055787129E-131</c:v>
                </c:pt>
                <c:pt idx="9581">
                  <c:v>1.8427133188761173E-131</c:v>
                </c:pt>
                <c:pt idx="9582">
                  <c:v>1.7857226669074919E-131</c:v>
                </c:pt>
                <c:pt idx="9583">
                  <c:v>1.7304945975274638E-131</c:v>
                </c:pt>
                <c:pt idx="9584">
                  <c:v>1.6769745983333273E-131</c:v>
                </c:pt>
                <c:pt idx="9585">
                  <c:v>1.625109842858433E-131</c:v>
                </c:pt>
                <c:pt idx="9586">
                  <c:v>1.5748491384306713E-131</c:v>
                </c:pt>
                <c:pt idx="9587">
                  <c:v>1.5261428756430703E-131</c:v>
                </c:pt>
                <c:pt idx="9588">
                  <c:v>1.4789429793871658E-131</c:v>
                </c:pt>
                <c:pt idx="9589">
                  <c:v>1.4332028614012043E-131</c:v>
                </c:pt>
                <c:pt idx="9590">
                  <c:v>1.3888773742850798E-131</c:v>
                </c:pt>
                <c:pt idx="9591">
                  <c:v>1.3459227669383138E-131</c:v>
                </c:pt>
                <c:pt idx="9592">
                  <c:v>1.3042966413758125E-131</c:v>
                </c:pt>
                <c:pt idx="9593">
                  <c:v>1.2639579108792183E-131</c:v>
                </c:pt>
                <c:pt idx="9594">
                  <c:v>1.224866759442899E-131</c:v>
                </c:pt>
                <c:pt idx="9595">
                  <c:v>1.186984602473456E-131</c:v>
                </c:pt>
                <c:pt idx="9596">
                  <c:v>1.1502740487053523E-131</c:v>
                </c:pt>
                <c:pt idx="9597">
                  <c:v>1.1146988632944309E-131</c:v>
                </c:pt>
                <c:pt idx="9598">
                  <c:v>1.0802239320519009E-131</c:v>
                </c:pt>
                <c:pt idx="9599">
                  <c:v>1.0468152267860718E-131</c:v>
                </c:pt>
                <c:pt idx="9600">
                  <c:v>1.0144397717143543E-131</c:v>
                </c:pt>
                <c:pt idx="9601">
                  <c:v>9.8306561091533989E-132</c:v>
                </c:pt>
                <c:pt idx="9602">
                  <c:v>9.5266177678656141E-132</c:v>
                </c:pt>
                <c:pt idx="9603">
                  <c:v>9.2319825947841656E-132</c:v>
                </c:pt>
                <c:pt idx="9604">
                  <c:v>8.9464597727313864E-132</c:v>
                </c:pt>
                <c:pt idx="9605">
                  <c:v>8.6697674787988056E-132</c:v>
                </c:pt>
                <c:pt idx="9606">
                  <c:v>8.4016326061782049E-132</c:v>
                </c:pt>
                <c:pt idx="9607">
                  <c:v>8.1417904945908263E-132</c:v>
                </c:pt>
                <c:pt idx="9608">
                  <c:v>7.8899846690586756E-132</c:v>
                </c:pt>
                <c:pt idx="9609">
                  <c:v>7.6459665867525453E-132</c:v>
                </c:pt>
                <c:pt idx="9610">
                  <c:v>7.4094953916694732E-132</c:v>
                </c:pt>
                <c:pt idx="9611">
                  <c:v>7.1803376768995397E-132</c:v>
                </c:pt>
                <c:pt idx="9612">
                  <c:v>6.9582672542409726E-132</c:v>
                </c:pt>
                <c:pt idx="9613">
                  <c:v>6.7430649309446972E-132</c:v>
                </c:pt>
                <c:pt idx="9614">
                  <c:v>6.5345182933615399E-132</c:v>
                </c:pt>
                <c:pt idx="9615">
                  <c:v>6.332421497280758E-132</c:v>
                </c:pt>
                <c:pt idx="9616">
                  <c:v>6.1365750647546835E-132</c:v>
                </c:pt>
                <c:pt idx="9617">
                  <c:v>5.9467856872034963E-132</c:v>
                </c:pt>
                <c:pt idx="9618">
                  <c:v>5.762866034613086E-132</c:v>
                </c:pt>
                <c:pt idx="9619">
                  <c:v>5.5846345706321564E-132</c:v>
                </c:pt>
                <c:pt idx="9620">
                  <c:v>5.4119153733879886E-132</c:v>
                </c:pt>
                <c:pt idx="9621">
                  <c:v>5.2445379618454696E-132</c:v>
                </c:pt>
                <c:pt idx="9622">
                  <c:v>5.0823371275330508E-132</c:v>
                </c:pt>
                <c:pt idx="9623">
                  <c:v>4.9251527714778174E-132</c:v>
                </c:pt>
                <c:pt idx="9624">
                  <c:v>4.7728297461779312E-132</c:v>
                </c:pt>
                <c:pt idx="9625">
                  <c:v>4.6252177024682173E-132</c:v>
                </c:pt>
                <c:pt idx="9626">
                  <c:v>4.4821709411188931E-132</c:v>
                </c:pt>
                <c:pt idx="9627">
                  <c:v>4.3435482690228105E-132</c:v>
                </c:pt>
                <c:pt idx="9628">
                  <c:v>4.209212859834048E-132</c:v>
                </c:pt>
                <c:pt idx="9629">
                  <c:v>4.0790321189128434E-132</c:v>
                </c:pt>
                <c:pt idx="9630">
                  <c:v>3.9528775524501717E-132</c:v>
                </c:pt>
                <c:pt idx="9631">
                  <c:v>3.8306246406387581E-132</c:v>
                </c:pt>
                <c:pt idx="9632">
                  <c:v>3.7121527147666302E-132</c:v>
                </c:pt>
                <c:pt idx="9633">
                  <c:v>3.5973448381129334E-132</c:v>
                </c:pt>
                <c:pt idx="9634">
                  <c:v>3.4860876905252307E-132</c:v>
                </c:pt>
                <c:pt idx="9635">
                  <c:v>3.3782714565686617E-132</c:v>
                </c:pt>
                <c:pt idx="9636">
                  <c:v>3.2737897171333212E-132</c:v>
                </c:pt>
                <c:pt idx="9637">
                  <c:v>3.1725393443939869E-132</c:v>
                </c:pt>
                <c:pt idx="9638">
                  <c:v>3.074420400019393E-132</c:v>
                </c:pt>
                <c:pt idx="9639">
                  <c:v>2.9793360365278368E-132</c:v>
                </c:pt>
                <c:pt idx="9640">
                  <c:v>2.887192401695425E-132</c:v>
                </c:pt>
                <c:pt idx="9641">
                  <c:v>2.7978985459198345E-132</c:v>
                </c:pt>
                <c:pt idx="9642">
                  <c:v>2.7113663324491159E-132</c:v>
                </c:pt>
                <c:pt idx="9643">
                  <c:v>2.6275103503876738E-132</c:v>
                </c:pt>
                <c:pt idx="9644">
                  <c:v>2.546247830391218E-132</c:v>
                </c:pt>
                <c:pt idx="9645">
                  <c:v>2.4674985629706088E-132</c:v>
                </c:pt>
                <c:pt idx="9646">
                  <c:v>2.3911848193215915E-132</c:v>
                </c:pt>
                <c:pt idx="9647">
                  <c:v>2.3172312746031025E-132</c:v>
                </c:pt>
                <c:pt idx="9648">
                  <c:v>2.2455649335890458E-132</c:v>
                </c:pt>
                <c:pt idx="9649">
                  <c:v>2.1761150586181652E-132</c:v>
                </c:pt>
                <c:pt idx="9650">
                  <c:v>2.1088130997735671E-132</c:v>
                </c:pt>
                <c:pt idx="9651">
                  <c:v>2.0435926272209652E-132</c:v>
                </c:pt>
                <c:pt idx="9652">
                  <c:v>1.9803892656395555E-132</c:v>
                </c:pt>
                <c:pt idx="9653">
                  <c:v>1.9191406306813503E-132</c:v>
                </c:pt>
                <c:pt idx="9654">
                  <c:v>1.8597862673944385E-132</c:v>
                </c:pt>
                <c:pt idx="9655">
                  <c:v>1.8022675905523187E-132</c:v>
                </c:pt>
                <c:pt idx="9656">
                  <c:v>1.7465278268271817E-132</c:v>
                </c:pt>
                <c:pt idx="9657">
                  <c:v>1.6925119587522101E-132</c:v>
                </c:pt>
                <c:pt idx="9658">
                  <c:v>1.6401666704179326E-132</c:v>
                </c:pt>
                <c:pt idx="9659">
                  <c:v>1.5894402948461184E-132</c:v>
                </c:pt>
                <c:pt idx="9660">
                  <c:v>1.540282762993181E-132</c:v>
                </c:pt>
                <c:pt idx="9661">
                  <c:v>1.4926455543292983E-132</c:v>
                </c:pt>
                <c:pt idx="9662">
                  <c:v>1.4464816489470004E-132</c:v>
                </c:pt>
                <c:pt idx="9663">
                  <c:v>1.4017454811504708E-132</c:v>
                </c:pt>
                <c:pt idx="9664">
                  <c:v>1.3583928944802308E-132</c:v>
                </c:pt>
                <c:pt idx="9665">
                  <c:v>1.3163810981291885E-132</c:v>
                </c:pt>
                <c:pt idx="9666">
                  <c:v>1.2756686247058598E-132</c:v>
                </c:pt>
                <c:pt idx="9667">
                  <c:v>1.2362152893046441E-132</c:v>
                </c:pt>
                <c:pt idx="9668">
                  <c:v>1.19798214984157E-132</c:v>
                </c:pt>
                <c:pt idx="9669">
                  <c:v>1.1609314686167721E-132</c:v>
                </c:pt>
                <c:pt idx="9670">
                  <c:v>1.1250266750660767E-132</c:v>
                </c:pt>
                <c:pt idx="9671">
                  <c:v>1.0902323296639305E-132</c:v>
                </c:pt>
                <c:pt idx="9672">
                  <c:v>1.0565140889433846E-132</c:v>
                </c:pt>
                <c:pt idx="9673">
                  <c:v>1.0238386715975951E-132</c:v>
                </c:pt>
                <c:pt idx="9674">
                  <c:v>9.9217382562973183E-133</c:v>
                </c:pt>
                <c:pt idx="9675">
                  <c:v>9.6148829651914244E-133</c:v>
                </c:pt>
                <c:pt idx="9676">
                  <c:v>9.3175179637149642E-133</c:v>
                </c:pt>
                <c:pt idx="9677">
                  <c:v>9.0293497402360324E-133</c:v>
                </c:pt>
                <c:pt idx="9678">
                  <c:v>8.7500938607253539E-133</c:v>
                </c:pt>
                <c:pt idx="9679">
                  <c:v>8.4794746880075706E-133</c:v>
                </c:pt>
                <c:pt idx="9680">
                  <c:v>8.2172251096978281E-133</c:v>
                </c:pt>
                <c:pt idx="9681">
                  <c:v>7.9630862745473359E-133</c:v>
                </c:pt>
                <c:pt idx="9682">
                  <c:v>7.7168073369506583E-133</c:v>
                </c:pt>
                <c:pt idx="9683">
                  <c:v>7.478145209345633E-133</c:v>
                </c:pt>
                <c:pt idx="9684">
                  <c:v>7.2468643222799474E-133</c:v>
                </c:pt>
                <c:pt idx="9685">
                  <c:v>7.0227363918936852E-133</c:v>
                </c:pt>
                <c:pt idx="9686">
                  <c:v>6.8055401945912041E-133</c:v>
                </c:pt>
                <c:pt idx="9687">
                  <c:v>6.5950613486874941E-133</c:v>
                </c:pt>
                <c:pt idx="9688">
                  <c:v>6.3910921028017474E-133</c:v>
                </c:pt>
                <c:pt idx="9689">
                  <c:v>6.1934311307996815E-133</c:v>
                </c:pt>
                <c:pt idx="9690">
                  <c:v>6.0018833330758707E-133</c:v>
                </c:pt>
                <c:pt idx="9691">
                  <c:v>5.8162596439819802E-133</c:v>
                </c:pt>
                <c:pt idx="9692">
                  <c:v>5.636376845212443E-133</c:v>
                </c:pt>
                <c:pt idx="9693">
                  <c:v>5.4620573849583455E-133</c:v>
                </c:pt>
                <c:pt idx="9694">
                  <c:v>5.2931292026577595E-133</c:v>
                </c:pt>
                <c:pt idx="9695">
                  <c:v>5.1294255591644673E-133</c:v>
                </c:pt>
                <c:pt idx="9696">
                  <c:v>4.9707848721692009E-133</c:v>
                </c:pt>
                <c:pt idx="9697">
                  <c:v>4.8170505567123158E-133</c:v>
                </c:pt>
                <c:pt idx="9698">
                  <c:v>4.6680708706262021E-133</c:v>
                </c:pt>
                <c:pt idx="9699">
                  <c:v>4.5236987647606004E-133</c:v>
                </c:pt>
                <c:pt idx="9700">
                  <c:v>4.383791737838685E-133</c:v>
                </c:pt>
                <c:pt idx="9701">
                  <c:v>4.2482116958021292E-133</c:v>
                </c:pt>
                <c:pt idx="9702">
                  <c:v>4.116824815507495E-133</c:v>
                </c:pt>
                <c:pt idx="9703">
                  <c:v>3.989501412635753E-133</c:v>
                </c:pt>
                <c:pt idx="9704">
                  <c:v>3.8661158136894472E-133</c:v>
                </c:pt>
                <c:pt idx="9705">
                  <c:v>3.746546231947477E-133</c:v>
                </c:pt>
                <c:pt idx="9706">
                  <c:v>3.6306746472563269E-133</c:v>
                </c:pt>
                <c:pt idx="9707">
                  <c:v>3.5183866895400958E-133</c:v>
                </c:pt>
                <c:pt idx="9708">
                  <c:v>3.4095715259112144E-133</c:v>
                </c:pt>
                <c:pt idx="9709">
                  <c:v>3.3041217512746175E-133</c:v>
                </c:pt>
                <c:pt idx="9710">
                  <c:v>3.2019332823140523E-133</c:v>
                </c:pt>
                <c:pt idx="9711">
                  <c:v>3.102905254758244E-133</c:v>
                </c:pt>
                <c:pt idx="9712">
                  <c:v>3.006939923822556E-133</c:v>
                </c:pt>
                <c:pt idx="9713">
                  <c:v>2.9139425677313977E-133</c:v>
                </c:pt>
                <c:pt idx="9714">
                  <c:v>2.8238213942243711E-133</c:v>
                </c:pt>
                <c:pt idx="9715">
                  <c:v>2.7364874499524791E-133</c:v>
                </c:pt>
                <c:pt idx="9716">
                  <c:v>2.6518545326781465E-133</c:v>
                </c:pt>
                <c:pt idx="9717">
                  <c:v>2.5698391061898535E-133</c:v>
                </c:pt>
                <c:pt idx="9718">
                  <c:v>2.4903602178482772E-133</c:v>
                </c:pt>
                <c:pt idx="9719">
                  <c:v>2.4133394186832372E-133</c:v>
                </c:pt>
                <c:pt idx="9720">
                  <c:v>2.3387006859604355E-133</c:v>
                </c:pt>
                <c:pt idx="9721">
                  <c:v>2.2663703481444326E-133</c:v>
                </c:pt>
                <c:pt idx="9722">
                  <c:v>2.1962770121816314E-133</c:v>
                </c:pt>
                <c:pt idx="9723">
                  <c:v>2.1283514930322397E-133</c:v>
                </c:pt>
                <c:pt idx="9724">
                  <c:v>2.0625267453822447E-133</c:v>
                </c:pt>
                <c:pt idx="9725">
                  <c:v>1.9987377974661615E-133</c:v>
                </c:pt>
                <c:pt idx="9726">
                  <c:v>1.9369216869376908E-133</c:v>
                </c:pt>
                <c:pt idx="9727">
                  <c:v>1.8770173987231387E-133</c:v>
                </c:pt>
                <c:pt idx="9728">
                  <c:v>1.8189658047968956E-133</c:v>
                </c:pt>
                <c:pt idx="9729">
                  <c:v>1.7627096058200324E-133</c:v>
                </c:pt>
                <c:pt idx="9730">
                  <c:v>1.7081932745828368E-133</c:v>
                </c:pt>
                <c:pt idx="9731">
                  <c:v>1.6553630011975702E-133</c:v>
                </c:pt>
                <c:pt idx="9732">
                  <c:v>1.6041666399856715E-133</c:v>
                </c:pt>
                <c:pt idx="9733">
                  <c:v>1.5545536580081699E-133</c:v>
                </c:pt>
                <c:pt idx="9734">
                  <c:v>1.5064750851870151E-133</c:v>
                </c:pt>
                <c:pt idx="9735">
                  <c:v>1.4598834659699455E-133</c:v>
                </c:pt>
                <c:pt idx="9736">
                  <c:v>1.4147328124897892E-133</c:v>
                </c:pt>
                <c:pt idx="9737">
                  <c:v>1.3709785591724482E-133</c:v>
                </c:pt>
                <c:pt idx="9738">
                  <c:v>1.3285775187491345E-133</c:v>
                </c:pt>
                <c:pt idx="9739">
                  <c:v>1.2874878396282651E-133</c:v>
                </c:pt>
                <c:pt idx="9740">
                  <c:v>1.2476689645864466E-133</c:v>
                </c:pt>
                <c:pt idx="9741">
                  <c:v>1.2090815907370827E-133</c:v>
                </c:pt>
                <c:pt idx="9742">
                  <c:v>1.1716876307360128E-133</c:v>
                </c:pt>
                <c:pt idx="9743">
                  <c:v>1.1354501751886974E-133</c:v>
                </c:pt>
                <c:pt idx="9744">
                  <c:v>1.1003334562183471E-133</c:v>
                </c:pt>
                <c:pt idx="9745">
                  <c:v>1.0663028121618246E-133</c:v>
                </c:pt>
                <c:pt idx="9746">
                  <c:v>1.0333246533573152E-133</c:v>
                </c:pt>
                <c:pt idx="9747">
                  <c:v>1.0013664289895634E-133</c:v>
                </c:pt>
                <c:pt idx="9748">
                  <c:v>9.7039659496111236E-134</c:v>
                </c:pt>
                <c:pt idx="9749">
                  <c:v>9.4038458275685015E-134</c:v>
                </c:pt>
                <c:pt idx="9750">
                  <c:v>9.113007692718293E-134</c:v>
                </c:pt>
                <c:pt idx="9751">
                  <c:v>8.8311644757170321E-134</c:v>
                </c:pt>
                <c:pt idx="9752">
                  <c:v>8.5580379855800628E-134</c:v>
                </c:pt>
                <c:pt idx="9753">
                  <c:v>8.29335863509491E-134</c:v>
                </c:pt>
                <c:pt idx="9754">
                  <c:v>8.0368651747270216E-134</c:v>
                </c:pt>
                <c:pt idx="9755">
                  <c:v>7.7883044347574486E-134</c:v>
                </c:pt>
                <c:pt idx="9756">
                  <c:v>7.5474310753910128E-134</c:v>
                </c:pt>
                <c:pt idx="9757">
                  <c:v>7.3140073445975872E-134</c:v>
                </c:pt>
                <c:pt idx="9758">
                  <c:v>7.0878028434404789E-134</c:v>
                </c:pt>
                <c:pt idx="9759">
                  <c:v>6.8685942986626968E-134</c:v>
                </c:pt>
                <c:pt idx="9760">
                  <c:v>6.656165342308533E-134</c:v>
                </c:pt>
                <c:pt idx="9761">
                  <c:v>6.4503062981570018E-134</c:v>
                </c:pt>
                <c:pt idx="9762">
                  <c:v>6.2508139747642855E-134</c:v>
                </c:pt>
                <c:pt idx="9763">
                  <c:v>6.0574914649049198E-134</c:v>
                </c:pt>
                <c:pt idx="9764">
                  <c:v>5.8701479512158332E-134</c:v>
                </c:pt>
                <c:pt idx="9765">
                  <c:v>5.6885985178530117E-134</c:v>
                </c:pt>
                <c:pt idx="9766">
                  <c:v>5.512663967969838E-134</c:v>
                </c:pt>
                <c:pt idx="9767">
                  <c:v>5.3421706468437028E-134</c:v>
                </c:pt>
                <c:pt idx="9768">
                  <c:v>5.1769502704712323E-134</c:v>
                </c:pt>
                <c:pt idx="9769">
                  <c:v>5.0168397594646808E-134</c:v>
                </c:pt>
                <c:pt idx="9770">
                  <c:v>4.861681078086942E-134</c:v>
                </c:pt>
                <c:pt idx="9771">
                  <c:v>4.7113210782616922E-134</c:v>
                </c:pt>
                <c:pt idx="9772">
                  <c:v>4.5656113484121127E-134</c:v>
                </c:pt>
                <c:pt idx="9773">
                  <c:v>4.4244080669705595E-134</c:v>
                </c:pt>
                <c:pt idx="9774">
                  <c:v>4.2875718604217915E-134</c:v>
                </c:pt>
                <c:pt idx="9775">
                  <c:v>4.1549676657352289E-134</c:v>
                </c:pt>
                <c:pt idx="9776">
                  <c:v>4.0264645970518956E-134</c:v>
                </c:pt>
                <c:pt idx="9777">
                  <c:v>3.9019358164955511E-134</c:v>
                </c:pt>
                <c:pt idx="9778">
                  <c:v>3.7812584089770339E-134</c:v>
                </c:pt>
                <c:pt idx="9779">
                  <c:v>3.6643132608728885E-134</c:v>
                </c:pt>
                <c:pt idx="9780">
                  <c:v>3.5509849424550275E-134</c:v>
                </c:pt>
                <c:pt idx="9781">
                  <c:v>3.4411615939565897E-134</c:v>
                </c:pt>
                <c:pt idx="9782">
                  <c:v>3.3347348151624841E-134</c:v>
                </c:pt>
                <c:pt idx="9783">
                  <c:v>3.2315995584126735E-134</c:v>
                </c:pt>
                <c:pt idx="9784">
                  <c:v>3.1316540249165634E-134</c:v>
                </c:pt>
                <c:pt idx="9785">
                  <c:v>3.0347995642731585E-134</c:v>
                </c:pt>
                <c:pt idx="9786">
                  <c:v>2.9409405770988418E-134</c:v>
                </c:pt>
                <c:pt idx="9787">
                  <c:v>2.8499844206674805E-134</c:v>
                </c:pt>
                <c:pt idx="9788">
                  <c:v>2.7618413174671802E-134</c:v>
                </c:pt>
                <c:pt idx="9789">
                  <c:v>2.6764242665868287E-134</c:v>
                </c:pt>
                <c:pt idx="9790">
                  <c:v>2.5936489578424042E-134</c:v>
                </c:pt>
                <c:pt idx="9791">
                  <c:v>2.5134336885591711E-134</c:v>
                </c:pt>
                <c:pt idx="9792">
                  <c:v>2.4356992829283164E-134</c:v>
                </c:pt>
                <c:pt idx="9793">
                  <c:v>2.3603690138562605E-134</c:v>
                </c:pt>
                <c:pt idx="9794">
                  <c:v>2.2873685272324086E-134</c:v>
                </c:pt>
                <c:pt idx="9795">
                  <c:v>2.2166257685383997E-134</c:v>
                </c:pt>
                <c:pt idx="9796">
                  <c:v>2.1480709117271774E-134</c:v>
                </c:pt>
                <c:pt idx="9797">
                  <c:v>2.0816362903022689E-134</c:v>
                </c:pt>
                <c:pt idx="9798">
                  <c:v>2.0172563305272756E-134</c:v>
                </c:pt>
                <c:pt idx="9799">
                  <c:v>1.9548674867028306E-134</c:v>
                </c:pt>
                <c:pt idx="9800">
                  <c:v>1.8944081784436307E-134</c:v>
                </c:pt>
                <c:pt idx="9801">
                  <c:v>1.8358187298959648E-134</c:v>
                </c:pt>
                <c:pt idx="9802">
                  <c:v>1.7790413108361208E-134</c:v>
                </c:pt>
                <c:pt idx="9803">
                  <c:v>1.7240198795883742E-134</c:v>
                </c:pt>
                <c:pt idx="9804">
                  <c:v>1.6707001277104542E-134</c:v>
                </c:pt>
                <c:pt idx="9805">
                  <c:v>1.6190294263881475E-134</c:v>
                </c:pt>
                <c:pt idx="9806">
                  <c:v>1.5689567744888675E-134</c:v>
                </c:pt>
                <c:pt idx="9807">
                  <c:v>1.5204327482213158E-134</c:v>
                </c:pt>
                <c:pt idx="9808">
                  <c:v>1.4734094523520566E-134</c:v>
                </c:pt>
                <c:pt idx="9809">
                  <c:v>1.4278404729312676E-134</c:v>
                </c:pt>
                <c:pt idx="9810">
                  <c:v>1.3836808314797294E-134</c:v>
                </c:pt>
                <c:pt idx="9811">
                  <c:v>1.340886940593536E-134</c:v>
                </c:pt>
                <c:pt idx="9812">
                  <c:v>1.299416560921429E-134</c:v>
                </c:pt>
                <c:pt idx="9813">
                  <c:v>1.2592287594727263E-134</c:v>
                </c:pt>
                <c:pt idx="9814">
                  <c:v>1.2202838692150469E-134</c:v>
                </c:pt>
                <c:pt idx="9815">
                  <c:v>1.1825434499208627E-134</c:v>
                </c:pt>
                <c:pt idx="9816">
                  <c:v>1.1459702502256862E-134</c:v>
                </c:pt>
                <c:pt idx="9817">
                  <c:v>1.1105281708593505E-134</c:v>
                </c:pt>
                <c:pt idx="9818">
                  <c:v>1.0761822290144667E-134</c:v>
                </c:pt>
                <c:pt idx="9819">
                  <c:v>1.0428985238171818E-134</c:v>
                </c:pt>
                <c:pt idx="9820">
                  <c:v>1.0106442028652344E-134</c:v>
                </c:pt>
                <c:pt idx="9821">
                  <c:v>9.7938742980151636E-135</c:v>
                </c:pt>
                <c:pt idx="9822">
                  <c:v>9.4909735289019974E-135</c:v>
                </c:pt>
                <c:pt idx="9823">
                  <c:v>9.1974407456473832E-135</c:v>
                </c:pt>
                <c:pt idx="9824">
                  <c:v>8.9129862191793489E-135</c:v>
                </c:pt>
                <c:pt idx="9825">
                  <c:v>8.6373291810410904E-135</c:v>
                </c:pt>
                <c:pt idx="9826">
                  <c:v>8.3701975462654132E-135</c:v>
                </c:pt>
                <c:pt idx="9827">
                  <c:v>8.1113276448100994E-135</c:v>
                </c:pt>
                <c:pt idx="9828">
                  <c:v>7.8604639613090602E-135</c:v>
                </c:pt>
                <c:pt idx="9829">
                  <c:v>7.6173588828673906E-135</c:v>
                </c:pt>
                <c:pt idx="9830">
                  <c:v>7.3817724546544777E-135</c:v>
                </c:pt>
                <c:pt idx="9831">
                  <c:v>7.1534721430621219E-135</c:v>
                </c:pt>
                <c:pt idx="9832">
                  <c:v>6.9322326061811725E-135</c:v>
                </c:pt>
                <c:pt idx="9833">
                  <c:v>6.7178354713813934E-135</c:v>
                </c:pt>
                <c:pt idx="9834">
                  <c:v>6.5100691197681715E-135</c:v>
                </c:pt>
                <c:pt idx="9835">
                  <c:v>6.3087284773054853E-135</c:v>
                </c:pt>
                <c:pt idx="9836">
                  <c:v>6.1136148124007572E-135</c:v>
                </c:pt>
                <c:pt idx="9837">
                  <c:v>5.9245355397463067E-135</c:v>
                </c:pt>
                <c:pt idx="9838">
                  <c:v>5.7413040302311056E-135</c:v>
                </c:pt>
                <c:pt idx="9839">
                  <c:v>5.5637394267297157E-135</c:v>
                </c:pt>
                <c:pt idx="9840">
                  <c:v>5.3916664655884637E-135</c:v>
                </c:pt>
                <c:pt idx="9841">
                  <c:v>5.2249153036341613E-135</c:v>
                </c:pt>
                <c:pt idx="9842">
                  <c:v>5.063321350529957E-135</c:v>
                </c:pt>
                <c:pt idx="9843">
                  <c:v>4.906725106319078E-135</c:v>
                </c:pt>
                <c:pt idx="9844">
                  <c:v>4.7549720039914187E-135</c:v>
                </c:pt>
                <c:pt idx="9845">
                  <c:v>4.6079122569192082E-135</c:v>
                </c:pt>
                <c:pt idx="9846">
                  <c:v>4.4654007110124293E-135</c:v>
                </c:pt>
                <c:pt idx="9847">
                  <c:v>4.3272967014440957E-135</c:v>
                </c:pt>
                <c:pt idx="9848">
                  <c:v>4.1934639138092869E-135</c:v>
                </c:pt>
                <c:pt idx="9849">
                  <c:v>4.0637702495768839E-135</c:v>
                </c:pt>
                <c:pt idx="9850">
                  <c:v>3.9380876957026029E-135</c:v>
                </c:pt>
                <c:pt idx="9851">
                  <c:v>3.8162921982756905E-135</c:v>
                </c:pt>
                <c:pt idx="9852">
                  <c:v>3.6982635400711893E-135</c:v>
                </c:pt>
                <c:pt idx="9853">
                  <c:v>3.583885221891451E-135</c:v>
                </c:pt>
                <c:pt idx="9854">
                  <c:v>3.473044347576347E-135</c:v>
                </c:pt>
                <c:pt idx="9855">
                  <c:v>3.3656315125698693E-135</c:v>
                </c:pt>
                <c:pt idx="9856">
                  <c:v>3.2615406959340544E-135</c:v>
                </c:pt>
                <c:pt idx="9857">
                  <c:v>3.1606691557005546E-135</c:v>
                </c:pt>
                <c:pt idx="9858">
                  <c:v>3.0629173274615526E-135</c:v>
                </c:pt>
                <c:pt idx="9859">
                  <c:v>2.9681887260942506E-135</c:v>
                </c:pt>
                <c:pt idx="9860">
                  <c:v>2.8763898505267766E-135</c:v>
                </c:pt>
                <c:pt idx="9861">
                  <c:v>2.7874300914485502E-135</c:v>
                </c:pt>
                <c:pt idx="9862">
                  <c:v>2.7012216418749674E-135</c:v>
                </c:pt>
                <c:pt idx="9863">
                  <c:v>2.617679410478872E-135</c:v>
                </c:pt>
                <c:pt idx="9864">
                  <c:v>2.5367209376009388E-135</c:v>
                </c:pt>
                <c:pt idx="9865">
                  <c:v>2.4582663138591867E-135</c:v>
                </c:pt>
                <c:pt idx="9866">
                  <c:v>2.3822381012749355E-135</c:v>
                </c:pt>
                <c:pt idx="9867">
                  <c:v>2.3085612568381646E-135</c:v>
                </c:pt>
                <c:pt idx="9868">
                  <c:v>2.2371630584374716E-135</c:v>
                </c:pt>
                <c:pt idx="9869">
                  <c:v>2.1679730330795189E-135</c:v>
                </c:pt>
                <c:pt idx="9870">
                  <c:v>2.1009228873297952E-135</c:v>
                </c:pt>
                <c:pt idx="9871">
                  <c:v>2.0359464399040188E-135</c:v>
                </c:pt>
                <c:pt idx="9872">
                  <c:v>1.9729795563443414E-135</c:v>
                </c:pt>
                <c:pt idx="9873">
                  <c:v>1.9119600857164241E-135</c:v>
                </c:pt>
                <c:pt idx="9874">
                  <c:v>1.8528277992631921E-135</c:v>
                </c:pt>
                <c:pt idx="9875">
                  <c:v>1.7955243309570068E-135</c:v>
                </c:pt>
                <c:pt idx="9876">
                  <c:v>1.7399931198898504E-135</c:v>
                </c:pt>
                <c:pt idx="9877">
                  <c:v>1.6861793544452601E-135</c:v>
                </c:pt>
                <c:pt idx="9878">
                  <c:v>1.6340299181973682E-135</c:v>
                </c:pt>
                <c:pt idx="9879">
                  <c:v>1.5834933374821947E-135</c:v>
                </c:pt>
                <c:pt idx="9880">
                  <c:v>1.5345197305913922E-135</c:v>
                </c:pt>
                <c:pt idx="9881">
                  <c:v>1.487060758536739E-135</c:v>
                </c:pt>
                <c:pt idx="9882">
                  <c:v>1.4410695773378879E-135</c:v>
                </c:pt>
                <c:pt idx="9883">
                  <c:v>1.3965007917848926E-135</c:v>
                </c:pt>
                <c:pt idx="9884">
                  <c:v>1.3533104106315152E-135</c:v>
                </c:pt>
                <c:pt idx="9885">
                  <c:v>1.3114558031743332E-135</c:v>
                </c:pt>
                <c:pt idx="9886">
                  <c:v>1.270895657173619E-135</c:v>
                </c:pt>
                <c:pt idx="9887">
                  <c:v>1.2315899380775012E-135</c:v>
                </c:pt>
                <c:pt idx="9888">
                  <c:v>1.1934998495053708E-135</c:v>
                </c:pt>
                <c:pt idx="9889">
                  <c:v>1.1565877949545447E-135</c:v>
                </c:pt>
                <c:pt idx="9890">
                  <c:v>1.1208173406911457E-135</c:v>
                </c:pt>
                <c:pt idx="9891">
                  <c:v>1.0861531797880879E-135</c:v>
                </c:pt>
                <c:pt idx="9892">
                  <c:v>1.0525610972759408E-135</c:v>
                </c:pt>
                <c:pt idx="9893">
                  <c:v>1.0200079363712626E-135</c:v>
                </c:pt>
                <c:pt idx="9894">
                  <c:v>9.8846156574941858E-136</c:v>
                </c:pt>
                <c:pt idx="9895">
                  <c:v>9.5789084782985323E-136</c:v>
                </c:pt>
                <c:pt idx="9896">
                  <c:v>9.2826560804165979E-136</c:v>
                </c:pt>
                <c:pt idx="9897">
                  <c:v>8.9955660504025289E-136</c:v>
                </c:pt>
                <c:pt idx="9898">
                  <c:v>8.7173550184488717E-136</c:v>
                </c:pt>
                <c:pt idx="9899">
                  <c:v>8.447748378688292E-136</c:v>
                </c:pt>
                <c:pt idx="9900">
                  <c:v>8.1864800181480962E-136</c:v>
                </c:pt>
                <c:pt idx="9901">
                  <c:v>7.9332920540827256E-136</c:v>
                </c:pt>
                <c:pt idx="9902">
                  <c:v>7.6879345794347191E-136</c:v>
                </c:pt>
                <c:pt idx="9903">
                  <c:v>7.4501654161651277E-136</c:v>
                </c:pt>
                <c:pt idx="9904">
                  <c:v>7.2197498762154204E-136</c:v>
                </c:pt>
                <c:pt idx="9905">
                  <c:v>6.9964605298580225E-136</c:v>
                </c:pt>
                <c:pt idx="9906">
                  <c:v>6.7800769812154407E-136</c:v>
                </c:pt>
                <c:pt idx="9907">
                  <c:v>6.5703856507199256E-136</c:v>
                </c:pt>
                <c:pt idx="9908">
                  <c:v>6.3671795643011888E-136</c:v>
                </c:pt>
                <c:pt idx="9909">
                  <c:v>6.1702581490958377E-136</c:v>
                </c:pt>
                <c:pt idx="9910">
                  <c:v>5.9794270354714095E-136</c:v>
                </c:pt>
                <c:pt idx="9911">
                  <c:v>5.7944978651769324E-136</c:v>
                </c:pt>
                <c:pt idx="9912">
                  <c:v>5.6152881054251266E-136</c:v>
                </c:pt>
                <c:pt idx="9913">
                  <c:v>5.4416208687246298E-136</c:v>
                </c:pt>
                <c:pt idx="9914">
                  <c:v>5.273324738285935E-136</c:v>
                </c:pt>
                <c:pt idx="9915">
                  <c:v>5.1102335988239963E-136</c:v>
                </c:pt>
                <c:pt idx="9916">
                  <c:v>4.9521864725965152E-136</c:v>
                </c:pt>
                <c:pt idx="9917">
                  <c:v>4.7990273605130271E-136</c:v>
                </c:pt>
                <c:pt idx="9918">
                  <c:v>4.6506050881555893E-136</c:v>
                </c:pt>
                <c:pt idx="9919">
                  <c:v>4.5067731565644915E-136</c:v>
                </c:pt>
                <c:pt idx="9920">
                  <c:v>4.3673895976373969E-136</c:v>
                </c:pt>
                <c:pt idx="9921">
                  <c:v>4.232316834000676E-136</c:v>
                </c:pt>
                <c:pt idx="9922">
                  <c:v>4.1014215432157809E-136</c:v>
                </c:pt>
                <c:pt idx="9923">
                  <c:v>3.9745745261829877E-136</c:v>
                </c:pt>
                <c:pt idx="9924">
                  <c:v>3.8516505796174899E-136</c:v>
                </c:pt>
                <c:pt idx="9925">
                  <c:v>3.732528372468086E-136</c:v>
                </c:pt>
                <c:pt idx="9926">
                  <c:v>3.6170903261592396E-136</c:v>
                </c:pt>
                <c:pt idx="9927">
                  <c:v>3.5052224985348375E-136</c:v>
                </c:pt>
                <c:pt idx="9928">
                  <c:v>3.3968144713934085E-136</c:v>
                </c:pt>
                <c:pt idx="9929">
                  <c:v>3.2917592415005444E-136</c:v>
                </c:pt>
                <c:pt idx="9930">
                  <c:v>3.1899531149720748E-136</c:v>
                </c:pt>
                <c:pt idx="9931">
                  <c:v>3.0912956049246159E-136</c:v>
                </c:pt>
                <c:pt idx="9932">
                  <c:v>2.9956893322897329E-136</c:v>
                </c:pt>
                <c:pt idx="9933">
                  <c:v>2.9030399296974863E-136</c:v>
                </c:pt>
                <c:pt idx="9934">
                  <c:v>2.813255948331725E-136</c:v>
                </c:pt>
                <c:pt idx="9935">
                  <c:v>2.7262487676661454E-136</c:v>
                </c:pt>
                <c:pt idx="9936">
                  <c:v>2.6419325079927648E-136</c:v>
                </c:pt>
                <c:pt idx="9937">
                  <c:v>2.5602239456541345E-136</c:v>
                </c:pt>
                <c:pt idx="9938">
                  <c:v>2.4810424308987589E-136</c:v>
                </c:pt>
                <c:pt idx="9939">
                  <c:v>2.4043098082762763E-136</c:v>
                </c:pt>
                <c:pt idx="9940">
                  <c:v>2.3299503394946421E-136</c:v>
                </c:pt>
                <c:pt idx="9941">
                  <c:v>2.2578906286638185E-136</c:v>
                </c:pt>
                <c:pt idx="9942">
                  <c:v>2.1880595498501684E-136</c:v>
                </c:pt>
                <c:pt idx="9943">
                  <c:v>2.1203881768726207E-136</c:v>
                </c:pt>
                <c:pt idx="9944">
                  <c:v>2.0548097152701272E-136</c:v>
                </c:pt>
                <c:pt idx="9945">
                  <c:v>1.991259436371431E-136</c:v>
                </c:pt>
                <c:pt idx="9946">
                  <c:v>1.929674613406837E-136</c:v>
                </c:pt>
                <c:pt idx="9947">
                  <c:v>1.8699944595928782E-136</c:v>
                </c:pt>
                <c:pt idx="9948">
                  <c:v>1.8121600681342465E-136</c:v>
                </c:pt>
                <c:pt idx="9949">
                  <c:v>1.7561143540795672E-136</c:v>
                </c:pt>
                <c:pt idx="9950">
                  <c:v>1.7018019979766131E-136</c:v>
                </c:pt>
                <c:pt idx="9951">
                  <c:v>1.6491693912695918E-136</c:v>
                </c:pt>
                <c:pt idx="9952">
                  <c:v>1.5981645833851802E-136</c:v>
                </c:pt>
                <c:pt idx="9953">
                  <c:v>1.548737230455513E-136</c:v>
                </c:pt>
                <c:pt idx="9954">
                  <c:v>1.5008385456261356E-136</c:v>
                </c:pt>
                <c:pt idx="9955">
                  <c:v>1.4544212509017207E-136</c:v>
                </c:pt>
                <c:pt idx="9956">
                  <c:v>1.4094395304806261E-136</c:v>
                </c:pt>
                <c:pt idx="9957">
                  <c:v>1.365848985532713E-136</c:v>
                </c:pt>
                <c:pt idx="9958">
                  <c:v>1.3236065903761671E-136</c:v>
                </c:pt>
                <c:pt idx="9959">
                  <c:v>1.282670650008886E-136</c:v>
                </c:pt>
                <c:pt idx="9960">
                  <c:v>1.2430007589540955E-136</c:v>
                </c:pt>
                <c:pt idx="9961">
                  <c:v>1.2045577613783816E-136</c:v>
                </c:pt>
                <c:pt idx="9962">
                  <c:v>1.1673037124431877E-136</c:v>
                </c:pt>
                <c:pt idx="9963">
                  <c:v>1.1312018408519471E-136</c:v>
                </c:pt>
                <c:pt idx="9964">
                  <c:v>1.0962165125548785E-136</c:v>
                </c:pt>
                <c:pt idx="9965">
                  <c:v>1.0623131955769674E-136</c:v>
                </c:pt>
                <c:pt idx="9966">
                  <c:v>1.0294584259334017E-136</c:v>
                </c:pt>
                <c:pt idx="9967">
                  <c:v>9.9761977459916855E-137</c:v>
                </c:pt>
                <c:pt idx="9968">
                  <c:v>9.6676581550048689E-137</c:v>
                </c:pt>
                <c:pt idx="9969">
                  <c:v>9.3686609449556426E-137</c:v>
                </c:pt>
                <c:pt idx="9970">
                  <c:v>9.0789109931559152E-137</c:v>
                </c:pt>
                <c:pt idx="9971">
                  <c:v>8.7981223043431318E-137</c:v>
                </c:pt>
                <c:pt idx="9972">
                  <c:v>8.5260177283958933E-137</c:v>
                </c:pt>
                <c:pt idx="9973">
                  <c:v>8.2623286867745421E-137</c:v>
                </c:pt>
                <c:pt idx="9974">
                  <c:v>8.0067949074200919E-137</c:v>
                </c:pt>
                <c:pt idx="9975">
                  <c:v>7.759164167858688E-137</c:v>
                </c:pt>
                <c:pt idx="9976">
                  <c:v>7.5191920462442604E-137</c:v>
                </c:pt>
                <c:pt idx="9977">
                  <c:v>7.286641680105851E-137</c:v>
                </c:pt>
                <c:pt idx="9978">
                  <c:v>7.0612835325540283E-137</c:v>
                </c:pt>
                <c:pt idx="9979">
                  <c:v>6.8428951657180338E-137</c:v>
                </c:pt>
                <c:pt idx="9980">
                  <c:v>6.631261021191918E-137</c:v>
                </c:pt>
                <c:pt idx="9981">
                  <c:v>6.4261722072670492E-137</c:v>
                </c:pt>
                <c:pt idx="9982">
                  <c:v>6.2274262927488986E-137</c:v>
                </c:pt>
                <c:pt idx="9983">
                  <c:v>6.0348271071486232E-137</c:v>
                </c:pt>
                <c:pt idx="9984">
                  <c:v>5.8481845470542986E-137</c:v>
                </c:pt>
                <c:pt idx="9985">
                  <c:v>5.6673143884922812E-137</c:v>
                </c:pt>
                <c:pt idx="9986">
                  <c:v>5.492038105088448E-137</c:v>
                </c:pt>
                <c:pt idx="9987">
                  <c:v>5.3221826918566046E-137</c:v>
                </c:pt>
                <c:pt idx="9988">
                  <c:v>5.1575804944350125E-137</c:v>
                </c:pt>
                <c:pt idx="9989">
                  <c:v>4.9980690436042821E-137</c:v>
                </c:pt>
                <c:pt idx="9990">
                  <c:v>4.843490894924627E-137</c:v>
                </c:pt>
                <c:pt idx="9991">
                  <c:v>4.693693473329926E-137</c:v>
                </c:pt>
                <c:pt idx="9992">
                  <c:v>4.5485289225309431E-137</c:v>
                </c:pt>
                <c:pt idx="9993">
                  <c:v>4.4078539590747226E-137</c:v>
                </c:pt>
                <c:pt idx="9994">
                  <c:v>4.2715297309176177E-137</c:v>
                </c:pt>
                <c:pt idx="9995">
                  <c:v>4.1394216803735227E-137</c:v>
                </c:pt>
                <c:pt idx="9996">
                  <c:v>4.0113994112983566E-137</c:v>
                </c:pt>
                <c:pt idx="9997">
                  <c:v>3.8873365603846365E-137</c:v>
                </c:pt>
                <c:pt idx="9998">
                  <c:v>3.7671106724353843E-137</c:v>
                </c:pt>
                <c:pt idx="9999">
                  <c:v>3.6506030794955432E-137</c:v>
                </c:pt>
                <c:pt idx="10000">
                  <c:v>1.5775686309079737E-138</c:v>
                </c:pt>
                <c:pt idx="10001">
                  <c:v>6.8172921871549006E-140</c:v>
                </c:pt>
                <c:pt idx="10002">
                  <c:v>2.9460190735595142E-141</c:v>
                </c:pt>
                <c:pt idx="10003">
                  <c:v>1.2730902744832352E-142</c:v>
                </c:pt>
                <c:pt idx="10004">
                  <c:v>5.5015219063919364E-144</c:v>
                </c:pt>
                <c:pt idx="10005">
                  <c:v>2.3774231798917622E-145</c:v>
                </c:pt>
                <c:pt idx="10006">
                  <c:v>1.0273777097424121E-146</c:v>
                </c:pt>
                <c:pt idx="10007">
                  <c:v>4.4397016374828086E-148</c:v>
                </c:pt>
                <c:pt idx="10008">
                  <c:v>1.9185690367771998E-149</c:v>
                </c:pt>
                <c:pt idx="10009">
                  <c:v>8.2908885538699773E-151</c:v>
                </c:pt>
                <c:pt idx="10010">
                  <c:v>3.582817803009656E-152</c:v>
                </c:pt>
                <c:pt idx="10011">
                  <c:v>1.5482759569324902E-153</c:v>
                </c:pt>
                <c:pt idx="10012">
                  <c:v>6.6907070652645116E-155</c:v>
                </c:pt>
                <c:pt idx="10013">
                  <c:v>2.8913166824518724E-156</c:v>
                </c:pt>
                <c:pt idx="10014">
                  <c:v>1.249451227901506E-157</c:v>
                </c:pt>
                <c:pt idx="10015">
                  <c:v>5.3993683237106136E-159</c:v>
                </c:pt>
                <c:pt idx="10016">
                  <c:v>2.3332786141683395E-160</c:v>
                </c:pt>
                <c:pt idx="10017">
                  <c:v>1.008301113192795E-161</c:v>
                </c:pt>
                <c:pt idx="10018">
                  <c:v>4.3572641890782004E-163</c:v>
                </c:pt>
                <c:pt idx="10019">
                  <c:v>1.8829445852048927E-164</c:v>
                </c:pt>
                <c:pt idx="10020">
                  <c:v>8.1369413400257647E-166</c:v>
                </c:pt>
                <c:pt idx="10021">
                  <c:v>3.5162911798498667E-167</c:v>
                </c:pt>
                <c:pt idx="10022">
                  <c:v>1.5195271963765705E-168</c:v>
                </c:pt>
                <c:pt idx="10023">
                  <c:v>6.5664724063793101E-170</c:v>
                </c:pt>
                <c:pt idx="10024">
                  <c:v>2.8376300185061058E-171</c:v>
                </c:pt>
                <c:pt idx="10025">
                  <c:v>1.2262511168254373E-172</c:v>
                </c:pt>
                <c:pt idx="10026">
                  <c:v>5.299111553335446E-174</c:v>
                </c:pt>
                <c:pt idx="10027">
                  <c:v>2.2899537353645163E-175</c:v>
                </c:pt>
                <c:pt idx="10028">
                  <c:v>9.8957873547863219E-177</c:v>
                </c:pt>
                <c:pt idx="10029">
                  <c:v>4.2763574590538744E-178</c:v>
                </c:pt>
                <c:pt idx="10030">
                  <c:v>1.8479816170222891E-179</c:v>
                </c:pt>
                <c:pt idx="10031">
                  <c:v>7.9858526550955737E-181</c:v>
                </c:pt>
                <c:pt idx="10032">
                  <c:v>3.4509998390383243E-182</c:v>
                </c:pt>
                <c:pt idx="10033">
                  <c:v>1.4913122497248647E-183</c:v>
                </c:pt>
                <c:pt idx="10034">
                  <c:v>6.4445445665373302E-185</c:v>
                </c:pt>
                <c:pt idx="10035">
                  <c:v>2.7849402214560062E-186</c:v>
                </c:pt>
                <c:pt idx="10036">
                  <c:v>1.203481790994861E-187</c:v>
                </c:pt>
                <c:pt idx="10037">
                  <c:v>5.2007163747990715E-189</c:v>
                </c:pt>
                <c:pt idx="10038">
                  <c:v>2.2474333233363142E-190</c:v>
                </c:pt>
                <c:pt idx="10039">
                  <c:v>9.7120399937934563E-192</c:v>
                </c:pt>
                <c:pt idx="10040">
                  <c:v>4.1969530246625825E-193</c:v>
                </c:pt>
                <c:pt idx="10041">
                  <c:v>1.813667849646625E-194</c:v>
                </c:pt>
                <c:pt idx="10042">
                  <c:v>7.8375694212261683E-196</c:v>
                </c:pt>
                <c:pt idx="10043">
                  <c:v>3.3869208435551203E-197</c:v>
                </c:pt>
                <c:pt idx="10044">
                  <c:v>1.4636212049925078E-198</c:v>
                </c:pt>
                <c:pt idx="10045">
                  <c:v>6.3248807121670765E-200</c:v>
                </c:pt>
                <c:pt idx="10046">
                  <c:v>2.7332287812371614E-201</c:v>
                </c:pt>
                <c:pt idx="10047">
                  <c:v>1.181135251485671E-202</c:v>
                </c:pt>
                <c:pt idx="10048">
                  <c:v>5.1041482216162421E-204</c:v>
                </c:pt>
                <c:pt idx="10049">
                  <c:v>2.2057024405510513E-205</c:v>
                </c:pt>
                <c:pt idx="10050">
                  <c:v>9.5317044980177134E-207</c:v>
                </c:pt>
                <c:pt idx="10051">
                  <c:v>4.1190229909174879E-208</c:v>
                </c:pt>
                <c:pt idx="10052">
                  <c:v>1.7799912285610896E-209</c:v>
                </c:pt>
                <c:pt idx="10053">
                  <c:v>7.69203954612713E-211</c:v>
                </c:pt>
                <c:pt idx="10054">
                  <c:v>3.3240316822804517E-212</c:v>
                </c:pt>
                <c:pt idx="10055">
                  <c:v>1.4364443342425018E-213</c:v>
                </c:pt>
                <c:pt idx="10056">
                  <c:v>6.207438805041489E-215</c:v>
                </c:pt>
                <c:pt idx="10057">
                  <c:v>2.6824775314843391E-216</c:v>
                </c:pt>
                <c:pt idx="10058">
                  <c:v>1.1592036478997103E-217</c:v>
                </c:pt>
                <c:pt idx="10059">
                  <c:v>5.0093731691405243E-219</c:v>
                </c:pt>
                <c:pt idx="10060">
                  <c:v>2.1647464268396244E-220</c:v>
                </c:pt>
                <c:pt idx="10061">
                  <c:v>9.3547175151246878E-222</c:v>
                </c:pt>
                <c:pt idx="10062">
                  <c:v>4.0425399807928127E-223</c:v>
                </c:pt>
                <c:pt idx="10063">
                  <c:v>1.7469399230801394E-224</c:v>
                </c:pt>
                <c:pt idx="10064">
                  <c:v>7.5492119047697951E-226</c:v>
                </c:pt>
                <c:pt idx="10065">
                  <c:v>3.2623102620862186E-227</c:v>
                </c:pt>
                <c:pt idx="10066">
                  <c:v>1.4097720901686079E-228</c:v>
                </c:pt>
                <c:pt idx="10067">
                  <c:v>6.092177587509424E-230</c:v>
                </c:pt>
                <c:pt idx="10068">
                  <c:v>2.6326686431502032E-231</c:v>
                </c:pt>
                <c:pt idx="10069">
                  <c:v>1.137679275606903E-232</c:v>
                </c:pt>
                <c:pt idx="10070">
                  <c:v>4.9163579226464861E-234</c:v>
                </c:pt>
                <c:pt idx="10071">
                  <c:v>2.1245508942469668E-235</c:v>
                </c:pt>
                <c:pt idx="10072">
                  <c:v>9.1810168691213644E-237</c:v>
                </c:pt>
                <c:pt idx="10073">
                  <c:v>3.9674771256052911E-238</c:v>
                </c:pt>
                <c:pt idx="10074">
                  <c:v>1.7145023221929498E-239</c:v>
                </c:pt>
                <c:pt idx="10075">
                  <c:v>7.409036321428622E-241</c:v>
                </c:pt>
                <c:pt idx="10076">
                  <c:v>3.2017349000753974E-242</c:v>
                </c:pt>
                <c:pt idx="10077">
                  <c:v>1.3835951027412672E-243</c:v>
                </c:pt>
                <c:pt idx="10078">
                  <c:v>5.9790565680017338E-245</c:v>
                </c:pt>
                <c:pt idx="10079">
                  <c:v>2.5837846182410035E-246</c:v>
                </c:pt>
                <c:pt idx="10080">
                  <c:v>1.116554573038599E-247</c:v>
                </c:pt>
                <c:pt idx="10081">
                  <c:v>4.8250698056331666E-249</c:v>
                </c:pt>
                <c:pt idx="10082">
                  <c:v>2.0851017219762935E-250</c:v>
                </c:pt>
                <c:pt idx="10083">
                  <c:v>9.0105415385135286E-252</c:v>
                </c:pt>
                <c:pt idx="10084">
                  <c:v>3.8938080555760825E-253</c:v>
                </c:pt>
                <c:pt idx="10085">
                  <c:v>1.6826670304850373E-254</c:v>
                </c:pt>
                <c:pt idx="10086">
                  <c:v>7.2714635520517285E-256</c:v>
                </c:pt>
                <c:pt idx="10087">
                  <c:v>3.1422843159636582E-257</c:v>
                </c:pt>
                <c:pt idx="10088">
                  <c:v>1.3579041759158849E-258</c:v>
                </c:pt>
                <c:pt idx="10089">
                  <c:v>5.8680360068064693E-260</c:v>
                </c:pt>
                <c:pt idx="10090">
                  <c:v>2.5358082836700999E-261</c:v>
                </c:pt>
                <c:pt idx="10091">
                  <c:v>1.0958221190311748E-262</c:v>
                </c:pt>
                <c:pt idx="10092">
                  <c:v>4.7354767483447405E-264</c:v>
                </c:pt>
                <c:pt idx="10093">
                  <c:v>2.0463850514296581E-265</c:v>
                </c:pt>
                <c:pt idx="10094">
                  <c:v>8.8432316348677506E-267</c:v>
                </c:pt>
                <c:pt idx="10095">
                  <c:v>3.8215068905678417E-268</c:v>
                </c:pt>
                <c:pt idx="10096">
                  <c:v>1.6514228641346172E-269</c:v>
                </c:pt>
                <c:pt idx="10097">
                  <c:v>7.1364452669630666E-271</c:v>
                </c:pt>
                <c:pt idx="10098">
                  <c:v>3.0839376246042962E-272</c:v>
                </c:pt>
                <c:pt idx="10099">
                  <c:v>1.3326902844022343E-273</c:v>
                </c:pt>
                <c:pt idx="10100">
                  <c:v>5.7590769021082168E-275</c:v>
                </c:pt>
                <c:pt idx="10101">
                  <c:v>2.4887227852248587E-276</c:v>
                </c:pt>
                <c:pt idx="10102">
                  <c:v>1.0754746302189583E-277</c:v>
                </c:pt>
                <c:pt idx="10103">
                  <c:v>4.6475472765043249E-279</c:v>
                </c:pt>
                <c:pt idx="10104">
                  <c:v>2.0083872813387739E-280</c:v>
                </c:pt>
                <c:pt idx="10105">
                  <c:v>8.6790283817764604E-282</c:v>
                </c:pt>
                <c:pt idx="10106">
                  <c:v>3.7505482309905154E-283</c:v>
                </c:pt>
                <c:pt idx="10107">
                  <c:v>1.620758846983799E-284</c:v>
                </c:pt>
                <c:pt idx="10108">
                  <c:v>7.0039340338836438E-286</c:v>
                </c:pt>
                <c:pt idx="10109">
                  <c:v>3.0266743286510374E-287</c:v>
                </c:pt>
                <c:pt idx="10110">
                  <c:v>1.3079445704939995E-288</c:v>
                </c:pt>
                <c:pt idx="10111">
                  <c:v>5.6521409762866583E-290</c:v>
                </c:pt>
                <c:pt idx="10112">
                  <c:v>2.4425115816457215E-291</c:v>
                </c:pt>
                <c:pt idx="10113">
                  <c:v>1.0555049584755642E-292</c:v>
                </c:pt>
                <c:pt idx="10114">
                  <c:v>4.5612505002569844E-294</c:v>
                </c:pt>
                <c:pt idx="10115">
                  <c:v>1.9710950629867533E-295</c:v>
                </c:pt>
                <c:pt idx="10116">
                  <c:v>8.5178740942035498E-297</c:v>
                </c:pt>
                <c:pt idx="10117">
                  <c:v>3.6809071488801924E-298</c:v>
                </c:pt>
                <c:pt idx="10118">
                  <c:v>1.5906642066826338E-299</c:v>
                </c:pt>
                <c:pt idx="10119">
                  <c:v>6.8738833012692212E-301</c:v>
                </c:pt>
                <c:pt idx="10120">
                  <c:v>2.9704743113572648E-302</c:v>
                </c:pt>
                <c:pt idx="10121">
                  <c:v>1.2836583409562939E-303</c:v>
                </c:pt>
                <c:pt idx="10122">
                  <c:v>5.5471906624695372E-305</c:v>
                </c:pt>
                <c:pt idx="10123">
                  <c:v>2.3971584388152183E-306</c:v>
                </c:pt>
                <c:pt idx="10124">
                  <c:v>1.0359060884026208E-307</c:v>
                </c:pt>
                <c:pt idx="10125">
                  <c:v>0</c:v>
                </c:pt>
                <c:pt idx="10126">
                  <c:v>0</c:v>
                </c:pt>
                <c:pt idx="10127">
                  <c:v>0</c:v>
                </c:pt>
                <c:pt idx="10128">
                  <c:v>0</c:v>
                </c:pt>
                <c:pt idx="10129">
                  <c:v>1.5611283710376913E-314</c:v>
                </c:pt>
                <c:pt idx="10130">
                  <c:v>6.7462473746614201E-316</c:v>
                </c:pt>
                <c:pt idx="10131">
                  <c:v>2.9153178403804224E-317</c:v>
                </c:pt>
                <c:pt idx="10132">
                  <c:v>1.259822930987053E-318</c:v>
                </c:pt>
                <c:pt idx="10133">
                  <c:v>5.4441093515246957E-320</c:v>
                </c:pt>
                <c:pt idx="10134">
                  <c:v>2.3517524742043336E-321</c:v>
                </c:pt>
                <c:pt idx="10135">
                  <c:v>1.0375378562666177E-322</c:v>
                </c:pt>
                <c:pt idx="10136">
                  <c:v>4.9406564584124654E-324</c:v>
                </c:pt>
                <c:pt idx="10137">
                  <c:v>0</c:v>
                </c:pt>
                <c:pt idx="10138">
                  <c:v>0</c:v>
                </c:pt>
                <c:pt idx="10139">
                  <c:v>0</c:v>
                </c:pt>
                <c:pt idx="10140">
                  <c:v>0</c:v>
                </c:pt>
                <c:pt idx="10141">
                  <c:v>0</c:v>
                </c:pt>
                <c:pt idx="10142">
                  <c:v>0</c:v>
                </c:pt>
                <c:pt idx="10143">
                  <c:v>0</c:v>
                </c:pt>
                <c:pt idx="10144">
                  <c:v>0</c:v>
                </c:pt>
                <c:pt idx="10145">
                  <c:v>0</c:v>
                </c:pt>
                <c:pt idx="10146">
                  <c:v>0</c:v>
                </c:pt>
                <c:pt idx="10147">
                  <c:v>0</c:v>
                </c:pt>
                <c:pt idx="10148">
                  <c:v>0</c:v>
                </c:pt>
                <c:pt idx="10149">
                  <c:v>0</c:v>
                </c:pt>
                <c:pt idx="10150">
                  <c:v>0</c:v>
                </c:pt>
                <c:pt idx="10151">
                  <c:v>0</c:v>
                </c:pt>
                <c:pt idx="10152">
                  <c:v>0</c:v>
                </c:pt>
                <c:pt idx="10153">
                  <c:v>0</c:v>
                </c:pt>
                <c:pt idx="10154">
                  <c:v>0</c:v>
                </c:pt>
                <c:pt idx="10155">
                  <c:v>0</c:v>
                </c:pt>
                <c:pt idx="10156">
                  <c:v>0</c:v>
                </c:pt>
                <c:pt idx="10157">
                  <c:v>0</c:v>
                </c:pt>
                <c:pt idx="10158">
                  <c:v>0</c:v>
                </c:pt>
                <c:pt idx="10159">
                  <c:v>0</c:v>
                </c:pt>
                <c:pt idx="10160">
                  <c:v>0</c:v>
                </c:pt>
                <c:pt idx="10161">
                  <c:v>0</c:v>
                </c:pt>
                <c:pt idx="10162">
                  <c:v>0</c:v>
                </c:pt>
                <c:pt idx="10163">
                  <c:v>0</c:v>
                </c:pt>
                <c:pt idx="10164">
                  <c:v>0</c:v>
                </c:pt>
                <c:pt idx="10165">
                  <c:v>0</c:v>
                </c:pt>
                <c:pt idx="10166">
                  <c:v>0</c:v>
                </c:pt>
                <c:pt idx="10167">
                  <c:v>0</c:v>
                </c:pt>
                <c:pt idx="10168">
                  <c:v>0</c:v>
                </c:pt>
                <c:pt idx="10169">
                  <c:v>0</c:v>
                </c:pt>
                <c:pt idx="10170">
                  <c:v>0</c:v>
                </c:pt>
                <c:pt idx="10171">
                  <c:v>0</c:v>
                </c:pt>
                <c:pt idx="10172">
                  <c:v>0</c:v>
                </c:pt>
                <c:pt idx="10173">
                  <c:v>0</c:v>
                </c:pt>
                <c:pt idx="10174">
                  <c:v>0</c:v>
                </c:pt>
                <c:pt idx="10175">
                  <c:v>0</c:v>
                </c:pt>
                <c:pt idx="10176">
                  <c:v>0</c:v>
                </c:pt>
                <c:pt idx="10177">
                  <c:v>0</c:v>
                </c:pt>
                <c:pt idx="10178">
                  <c:v>0</c:v>
                </c:pt>
                <c:pt idx="10179">
                  <c:v>0</c:v>
                </c:pt>
                <c:pt idx="10180">
                  <c:v>0</c:v>
                </c:pt>
                <c:pt idx="10181">
                  <c:v>0</c:v>
                </c:pt>
                <c:pt idx="10182">
                  <c:v>0</c:v>
                </c:pt>
                <c:pt idx="10183">
                  <c:v>0</c:v>
                </c:pt>
                <c:pt idx="10184">
                  <c:v>0</c:v>
                </c:pt>
                <c:pt idx="10185">
                  <c:v>0</c:v>
                </c:pt>
                <c:pt idx="10186">
                  <c:v>0</c:v>
                </c:pt>
                <c:pt idx="10187">
                  <c:v>0</c:v>
                </c:pt>
                <c:pt idx="10188">
                  <c:v>0</c:v>
                </c:pt>
                <c:pt idx="10189">
                  <c:v>0</c:v>
                </c:pt>
                <c:pt idx="10190">
                  <c:v>0</c:v>
                </c:pt>
                <c:pt idx="10191">
                  <c:v>0</c:v>
                </c:pt>
                <c:pt idx="10192">
                  <c:v>0</c:v>
                </c:pt>
                <c:pt idx="10193">
                  <c:v>0</c:v>
                </c:pt>
                <c:pt idx="10194">
                  <c:v>0</c:v>
                </c:pt>
                <c:pt idx="10195">
                  <c:v>0</c:v>
                </c:pt>
                <c:pt idx="10196">
                  <c:v>0</c:v>
                </c:pt>
                <c:pt idx="10197">
                  <c:v>0</c:v>
                </c:pt>
                <c:pt idx="10198">
                  <c:v>0</c:v>
                </c:pt>
                <c:pt idx="10199">
                  <c:v>0</c:v>
                </c:pt>
                <c:pt idx="10200">
                  <c:v>0</c:v>
                </c:pt>
                <c:pt idx="10201">
                  <c:v>0</c:v>
                </c:pt>
                <c:pt idx="10202">
                  <c:v>0</c:v>
                </c:pt>
                <c:pt idx="10203">
                  <c:v>0</c:v>
                </c:pt>
                <c:pt idx="10204">
                  <c:v>0</c:v>
                </c:pt>
                <c:pt idx="10205">
                  <c:v>0</c:v>
                </c:pt>
                <c:pt idx="10206">
                  <c:v>0</c:v>
                </c:pt>
                <c:pt idx="10207">
                  <c:v>0</c:v>
                </c:pt>
                <c:pt idx="10208">
                  <c:v>0</c:v>
                </c:pt>
                <c:pt idx="10209">
                  <c:v>0</c:v>
                </c:pt>
                <c:pt idx="10210">
                  <c:v>0</c:v>
                </c:pt>
                <c:pt idx="10211">
                  <c:v>0</c:v>
                </c:pt>
                <c:pt idx="10212">
                  <c:v>0</c:v>
                </c:pt>
                <c:pt idx="10213">
                  <c:v>0</c:v>
                </c:pt>
                <c:pt idx="10214">
                  <c:v>0</c:v>
                </c:pt>
                <c:pt idx="10215">
                  <c:v>0</c:v>
                </c:pt>
                <c:pt idx="10216">
                  <c:v>0</c:v>
                </c:pt>
                <c:pt idx="10217">
                  <c:v>0</c:v>
                </c:pt>
                <c:pt idx="10218">
                  <c:v>0</c:v>
                </c:pt>
                <c:pt idx="10219">
                  <c:v>0</c:v>
                </c:pt>
                <c:pt idx="10220">
                  <c:v>0</c:v>
                </c:pt>
                <c:pt idx="10221">
                  <c:v>0</c:v>
                </c:pt>
                <c:pt idx="10222">
                  <c:v>0</c:v>
                </c:pt>
                <c:pt idx="10223">
                  <c:v>0</c:v>
                </c:pt>
                <c:pt idx="10224">
                  <c:v>0</c:v>
                </c:pt>
                <c:pt idx="10225">
                  <c:v>0</c:v>
                </c:pt>
                <c:pt idx="10226">
                  <c:v>0</c:v>
                </c:pt>
                <c:pt idx="10227">
                  <c:v>0</c:v>
                </c:pt>
                <c:pt idx="10228">
                  <c:v>0</c:v>
                </c:pt>
                <c:pt idx="10229">
                  <c:v>0</c:v>
                </c:pt>
                <c:pt idx="10230">
                  <c:v>0</c:v>
                </c:pt>
                <c:pt idx="10231">
                  <c:v>0</c:v>
                </c:pt>
                <c:pt idx="10232">
                  <c:v>0</c:v>
                </c:pt>
                <c:pt idx="10233">
                  <c:v>0</c:v>
                </c:pt>
                <c:pt idx="10234">
                  <c:v>0</c:v>
                </c:pt>
                <c:pt idx="10235">
                  <c:v>0</c:v>
                </c:pt>
                <c:pt idx="10236">
                  <c:v>0</c:v>
                </c:pt>
                <c:pt idx="10237">
                  <c:v>0</c:v>
                </c:pt>
                <c:pt idx="10238">
                  <c:v>0</c:v>
                </c:pt>
                <c:pt idx="10239">
                  <c:v>0</c:v>
                </c:pt>
                <c:pt idx="10240">
                  <c:v>0</c:v>
                </c:pt>
                <c:pt idx="10241">
                  <c:v>0</c:v>
                </c:pt>
                <c:pt idx="10242">
                  <c:v>0</c:v>
                </c:pt>
                <c:pt idx="10243">
                  <c:v>0</c:v>
                </c:pt>
                <c:pt idx="10244">
                  <c:v>0</c:v>
                </c:pt>
                <c:pt idx="10245">
                  <c:v>0</c:v>
                </c:pt>
                <c:pt idx="10246">
                  <c:v>0</c:v>
                </c:pt>
                <c:pt idx="10247">
                  <c:v>0</c:v>
                </c:pt>
                <c:pt idx="10248">
                  <c:v>0</c:v>
                </c:pt>
                <c:pt idx="10249">
                  <c:v>0</c:v>
                </c:pt>
                <c:pt idx="10250">
                  <c:v>0</c:v>
                </c:pt>
                <c:pt idx="10251">
                  <c:v>0</c:v>
                </c:pt>
                <c:pt idx="10252">
                  <c:v>0</c:v>
                </c:pt>
                <c:pt idx="10253">
                  <c:v>0</c:v>
                </c:pt>
                <c:pt idx="10254">
                  <c:v>0</c:v>
                </c:pt>
                <c:pt idx="10255">
                  <c:v>0</c:v>
                </c:pt>
                <c:pt idx="10256">
                  <c:v>0</c:v>
                </c:pt>
                <c:pt idx="10257">
                  <c:v>0</c:v>
                </c:pt>
                <c:pt idx="10258">
                  <c:v>0</c:v>
                </c:pt>
                <c:pt idx="10259">
                  <c:v>0</c:v>
                </c:pt>
                <c:pt idx="10260">
                  <c:v>0</c:v>
                </c:pt>
                <c:pt idx="10261">
                  <c:v>0</c:v>
                </c:pt>
                <c:pt idx="10262">
                  <c:v>0</c:v>
                </c:pt>
                <c:pt idx="10263">
                  <c:v>0</c:v>
                </c:pt>
                <c:pt idx="10264">
                  <c:v>0</c:v>
                </c:pt>
                <c:pt idx="10265">
                  <c:v>0</c:v>
                </c:pt>
                <c:pt idx="10266">
                  <c:v>0</c:v>
                </c:pt>
                <c:pt idx="10267">
                  <c:v>0</c:v>
                </c:pt>
                <c:pt idx="10268">
                  <c:v>0</c:v>
                </c:pt>
                <c:pt idx="10269">
                  <c:v>0</c:v>
                </c:pt>
                <c:pt idx="10270">
                  <c:v>0</c:v>
                </c:pt>
                <c:pt idx="10271">
                  <c:v>0</c:v>
                </c:pt>
                <c:pt idx="10272">
                  <c:v>0</c:v>
                </c:pt>
                <c:pt idx="10273">
                  <c:v>0</c:v>
                </c:pt>
                <c:pt idx="10274">
                  <c:v>0</c:v>
                </c:pt>
                <c:pt idx="10275">
                  <c:v>0</c:v>
                </c:pt>
                <c:pt idx="10276">
                  <c:v>0</c:v>
                </c:pt>
                <c:pt idx="10277">
                  <c:v>0</c:v>
                </c:pt>
                <c:pt idx="10278">
                  <c:v>0</c:v>
                </c:pt>
                <c:pt idx="10279">
                  <c:v>0</c:v>
                </c:pt>
                <c:pt idx="10280">
                  <c:v>0</c:v>
                </c:pt>
                <c:pt idx="10281">
                  <c:v>0</c:v>
                </c:pt>
                <c:pt idx="10282">
                  <c:v>0</c:v>
                </c:pt>
                <c:pt idx="10283">
                  <c:v>0</c:v>
                </c:pt>
                <c:pt idx="10284">
                  <c:v>0</c:v>
                </c:pt>
                <c:pt idx="10285">
                  <c:v>0</c:v>
                </c:pt>
                <c:pt idx="10286">
                  <c:v>0</c:v>
                </c:pt>
                <c:pt idx="10287">
                  <c:v>0</c:v>
                </c:pt>
                <c:pt idx="10288">
                  <c:v>0</c:v>
                </c:pt>
                <c:pt idx="10289">
                  <c:v>0</c:v>
                </c:pt>
                <c:pt idx="10290">
                  <c:v>0</c:v>
                </c:pt>
                <c:pt idx="10291">
                  <c:v>0</c:v>
                </c:pt>
                <c:pt idx="10292">
                  <c:v>0</c:v>
                </c:pt>
                <c:pt idx="10293">
                  <c:v>0</c:v>
                </c:pt>
                <c:pt idx="10294">
                  <c:v>0</c:v>
                </c:pt>
                <c:pt idx="10295">
                  <c:v>0</c:v>
                </c:pt>
                <c:pt idx="10296">
                  <c:v>0</c:v>
                </c:pt>
                <c:pt idx="10297">
                  <c:v>0</c:v>
                </c:pt>
                <c:pt idx="10298">
                  <c:v>0</c:v>
                </c:pt>
                <c:pt idx="10299">
                  <c:v>0</c:v>
                </c:pt>
                <c:pt idx="10300">
                  <c:v>0</c:v>
                </c:pt>
                <c:pt idx="10301">
                  <c:v>0</c:v>
                </c:pt>
                <c:pt idx="10302">
                  <c:v>0</c:v>
                </c:pt>
                <c:pt idx="10303">
                  <c:v>0</c:v>
                </c:pt>
                <c:pt idx="10304">
                  <c:v>0</c:v>
                </c:pt>
                <c:pt idx="10305">
                  <c:v>0</c:v>
                </c:pt>
                <c:pt idx="10306">
                  <c:v>0</c:v>
                </c:pt>
                <c:pt idx="10307">
                  <c:v>0</c:v>
                </c:pt>
                <c:pt idx="10308">
                  <c:v>0</c:v>
                </c:pt>
                <c:pt idx="10309">
                  <c:v>0</c:v>
                </c:pt>
                <c:pt idx="10310">
                  <c:v>0</c:v>
                </c:pt>
                <c:pt idx="10311">
                  <c:v>0</c:v>
                </c:pt>
                <c:pt idx="10312">
                  <c:v>0</c:v>
                </c:pt>
                <c:pt idx="10313">
                  <c:v>0</c:v>
                </c:pt>
                <c:pt idx="10314">
                  <c:v>0</c:v>
                </c:pt>
                <c:pt idx="10315">
                  <c:v>0</c:v>
                </c:pt>
                <c:pt idx="10316">
                  <c:v>0</c:v>
                </c:pt>
                <c:pt idx="10317">
                  <c:v>0</c:v>
                </c:pt>
                <c:pt idx="10318">
                  <c:v>0</c:v>
                </c:pt>
                <c:pt idx="10319">
                  <c:v>0</c:v>
                </c:pt>
                <c:pt idx="10320">
                  <c:v>0</c:v>
                </c:pt>
                <c:pt idx="10321">
                  <c:v>0</c:v>
                </c:pt>
                <c:pt idx="10322">
                  <c:v>0</c:v>
                </c:pt>
                <c:pt idx="10323">
                  <c:v>0</c:v>
                </c:pt>
                <c:pt idx="10324">
                  <c:v>0</c:v>
                </c:pt>
                <c:pt idx="10325">
                  <c:v>0</c:v>
                </c:pt>
                <c:pt idx="10326">
                  <c:v>0</c:v>
                </c:pt>
                <c:pt idx="10327">
                  <c:v>0</c:v>
                </c:pt>
                <c:pt idx="10328">
                  <c:v>0</c:v>
                </c:pt>
                <c:pt idx="10329">
                  <c:v>0</c:v>
                </c:pt>
                <c:pt idx="10330">
                  <c:v>0</c:v>
                </c:pt>
                <c:pt idx="10331">
                  <c:v>0</c:v>
                </c:pt>
                <c:pt idx="10332">
                  <c:v>0</c:v>
                </c:pt>
                <c:pt idx="10333">
                  <c:v>0</c:v>
                </c:pt>
                <c:pt idx="10334">
                  <c:v>0</c:v>
                </c:pt>
                <c:pt idx="10335">
                  <c:v>0</c:v>
                </c:pt>
                <c:pt idx="10336">
                  <c:v>0</c:v>
                </c:pt>
                <c:pt idx="10337">
                  <c:v>0</c:v>
                </c:pt>
                <c:pt idx="10338">
                  <c:v>0</c:v>
                </c:pt>
                <c:pt idx="10339">
                  <c:v>0</c:v>
                </c:pt>
                <c:pt idx="10340">
                  <c:v>0</c:v>
                </c:pt>
                <c:pt idx="10341">
                  <c:v>0</c:v>
                </c:pt>
                <c:pt idx="10342">
                  <c:v>0</c:v>
                </c:pt>
                <c:pt idx="10343">
                  <c:v>0</c:v>
                </c:pt>
                <c:pt idx="10344">
                  <c:v>0</c:v>
                </c:pt>
                <c:pt idx="10345">
                  <c:v>0</c:v>
                </c:pt>
                <c:pt idx="10346">
                  <c:v>0</c:v>
                </c:pt>
                <c:pt idx="10347">
                  <c:v>0</c:v>
                </c:pt>
                <c:pt idx="10348">
                  <c:v>0</c:v>
                </c:pt>
                <c:pt idx="10349">
                  <c:v>0</c:v>
                </c:pt>
                <c:pt idx="10350">
                  <c:v>0</c:v>
                </c:pt>
                <c:pt idx="10351">
                  <c:v>0</c:v>
                </c:pt>
                <c:pt idx="10352">
                  <c:v>0</c:v>
                </c:pt>
                <c:pt idx="10353">
                  <c:v>0</c:v>
                </c:pt>
                <c:pt idx="10354">
                  <c:v>0</c:v>
                </c:pt>
                <c:pt idx="10355">
                  <c:v>0</c:v>
                </c:pt>
                <c:pt idx="10356">
                  <c:v>0</c:v>
                </c:pt>
                <c:pt idx="10357">
                  <c:v>0</c:v>
                </c:pt>
                <c:pt idx="10358">
                  <c:v>0</c:v>
                </c:pt>
                <c:pt idx="10359">
                  <c:v>0</c:v>
                </c:pt>
                <c:pt idx="10360">
                  <c:v>0</c:v>
                </c:pt>
                <c:pt idx="10361">
                  <c:v>0</c:v>
                </c:pt>
                <c:pt idx="10362">
                  <c:v>0</c:v>
                </c:pt>
                <c:pt idx="10363">
                  <c:v>0</c:v>
                </c:pt>
                <c:pt idx="10364">
                  <c:v>0</c:v>
                </c:pt>
                <c:pt idx="10365">
                  <c:v>0</c:v>
                </c:pt>
                <c:pt idx="10366">
                  <c:v>0</c:v>
                </c:pt>
                <c:pt idx="10367">
                  <c:v>0</c:v>
                </c:pt>
                <c:pt idx="10368">
                  <c:v>0</c:v>
                </c:pt>
                <c:pt idx="10369">
                  <c:v>0</c:v>
                </c:pt>
                <c:pt idx="10370">
                  <c:v>0</c:v>
                </c:pt>
                <c:pt idx="10371">
                  <c:v>0</c:v>
                </c:pt>
                <c:pt idx="10372">
                  <c:v>0</c:v>
                </c:pt>
                <c:pt idx="10373">
                  <c:v>0</c:v>
                </c:pt>
                <c:pt idx="10374">
                  <c:v>0</c:v>
                </c:pt>
                <c:pt idx="10375">
                  <c:v>0</c:v>
                </c:pt>
                <c:pt idx="10376">
                  <c:v>0</c:v>
                </c:pt>
                <c:pt idx="10377">
                  <c:v>0</c:v>
                </c:pt>
                <c:pt idx="10378">
                  <c:v>0</c:v>
                </c:pt>
                <c:pt idx="10379">
                  <c:v>0</c:v>
                </c:pt>
                <c:pt idx="10380">
                  <c:v>0</c:v>
                </c:pt>
                <c:pt idx="10381">
                  <c:v>0</c:v>
                </c:pt>
                <c:pt idx="10382">
                  <c:v>0</c:v>
                </c:pt>
                <c:pt idx="10383">
                  <c:v>0</c:v>
                </c:pt>
                <c:pt idx="10384">
                  <c:v>0</c:v>
                </c:pt>
                <c:pt idx="10385">
                  <c:v>0</c:v>
                </c:pt>
                <c:pt idx="10386">
                  <c:v>0</c:v>
                </c:pt>
                <c:pt idx="10387">
                  <c:v>0</c:v>
                </c:pt>
                <c:pt idx="10388">
                  <c:v>0</c:v>
                </c:pt>
                <c:pt idx="10389">
                  <c:v>0</c:v>
                </c:pt>
                <c:pt idx="10390">
                  <c:v>0</c:v>
                </c:pt>
                <c:pt idx="10391">
                  <c:v>0</c:v>
                </c:pt>
                <c:pt idx="10392">
                  <c:v>0</c:v>
                </c:pt>
                <c:pt idx="10393">
                  <c:v>0</c:v>
                </c:pt>
                <c:pt idx="10394">
                  <c:v>0</c:v>
                </c:pt>
                <c:pt idx="10395">
                  <c:v>0</c:v>
                </c:pt>
                <c:pt idx="10396">
                  <c:v>0</c:v>
                </c:pt>
                <c:pt idx="10397">
                  <c:v>0</c:v>
                </c:pt>
                <c:pt idx="10398">
                  <c:v>0</c:v>
                </c:pt>
                <c:pt idx="10399">
                  <c:v>0</c:v>
                </c:pt>
                <c:pt idx="10400">
                  <c:v>0</c:v>
                </c:pt>
                <c:pt idx="10401">
                  <c:v>0</c:v>
                </c:pt>
                <c:pt idx="10402">
                  <c:v>0</c:v>
                </c:pt>
                <c:pt idx="10403">
                  <c:v>0</c:v>
                </c:pt>
                <c:pt idx="10404">
                  <c:v>0</c:v>
                </c:pt>
                <c:pt idx="10405">
                  <c:v>0</c:v>
                </c:pt>
                <c:pt idx="10406">
                  <c:v>0</c:v>
                </c:pt>
                <c:pt idx="10407">
                  <c:v>0</c:v>
                </c:pt>
                <c:pt idx="10408">
                  <c:v>0</c:v>
                </c:pt>
                <c:pt idx="10409">
                  <c:v>0</c:v>
                </c:pt>
                <c:pt idx="10410">
                  <c:v>0</c:v>
                </c:pt>
                <c:pt idx="10411">
                  <c:v>0</c:v>
                </c:pt>
                <c:pt idx="10412">
                  <c:v>0</c:v>
                </c:pt>
                <c:pt idx="10413">
                  <c:v>0</c:v>
                </c:pt>
                <c:pt idx="10414">
                  <c:v>0</c:v>
                </c:pt>
                <c:pt idx="10415">
                  <c:v>0</c:v>
                </c:pt>
                <c:pt idx="10416">
                  <c:v>0</c:v>
                </c:pt>
                <c:pt idx="10417">
                  <c:v>0</c:v>
                </c:pt>
                <c:pt idx="10418">
                  <c:v>0</c:v>
                </c:pt>
                <c:pt idx="10419">
                  <c:v>0</c:v>
                </c:pt>
                <c:pt idx="10420">
                  <c:v>0</c:v>
                </c:pt>
                <c:pt idx="10421">
                  <c:v>0</c:v>
                </c:pt>
                <c:pt idx="10422">
                  <c:v>0</c:v>
                </c:pt>
                <c:pt idx="10423">
                  <c:v>0</c:v>
                </c:pt>
                <c:pt idx="10424">
                  <c:v>0</c:v>
                </c:pt>
                <c:pt idx="10425">
                  <c:v>0</c:v>
                </c:pt>
                <c:pt idx="10426">
                  <c:v>0</c:v>
                </c:pt>
                <c:pt idx="10427">
                  <c:v>0</c:v>
                </c:pt>
                <c:pt idx="10428">
                  <c:v>0</c:v>
                </c:pt>
                <c:pt idx="10429">
                  <c:v>0</c:v>
                </c:pt>
                <c:pt idx="10430">
                  <c:v>0</c:v>
                </c:pt>
                <c:pt idx="10431">
                  <c:v>0</c:v>
                </c:pt>
                <c:pt idx="10432">
                  <c:v>0</c:v>
                </c:pt>
                <c:pt idx="10433">
                  <c:v>0</c:v>
                </c:pt>
                <c:pt idx="10434">
                  <c:v>0</c:v>
                </c:pt>
                <c:pt idx="10435">
                  <c:v>0</c:v>
                </c:pt>
                <c:pt idx="10436">
                  <c:v>0</c:v>
                </c:pt>
                <c:pt idx="10437">
                  <c:v>0</c:v>
                </c:pt>
                <c:pt idx="10438">
                  <c:v>0</c:v>
                </c:pt>
                <c:pt idx="10439">
                  <c:v>0</c:v>
                </c:pt>
                <c:pt idx="10440">
                  <c:v>0</c:v>
                </c:pt>
                <c:pt idx="10441">
                  <c:v>0</c:v>
                </c:pt>
                <c:pt idx="10442">
                  <c:v>0</c:v>
                </c:pt>
                <c:pt idx="10443">
                  <c:v>0</c:v>
                </c:pt>
                <c:pt idx="10444">
                  <c:v>0</c:v>
                </c:pt>
                <c:pt idx="10445">
                  <c:v>0</c:v>
                </c:pt>
                <c:pt idx="10446">
                  <c:v>0</c:v>
                </c:pt>
                <c:pt idx="10447">
                  <c:v>0</c:v>
                </c:pt>
                <c:pt idx="10448">
                  <c:v>0</c:v>
                </c:pt>
                <c:pt idx="10449">
                  <c:v>0</c:v>
                </c:pt>
                <c:pt idx="10450">
                  <c:v>0</c:v>
                </c:pt>
                <c:pt idx="10451">
                  <c:v>0</c:v>
                </c:pt>
                <c:pt idx="10452">
                  <c:v>0</c:v>
                </c:pt>
                <c:pt idx="10453">
                  <c:v>0</c:v>
                </c:pt>
                <c:pt idx="10454">
                  <c:v>0</c:v>
                </c:pt>
                <c:pt idx="10455">
                  <c:v>0</c:v>
                </c:pt>
                <c:pt idx="10456">
                  <c:v>0</c:v>
                </c:pt>
                <c:pt idx="10457">
                  <c:v>0</c:v>
                </c:pt>
                <c:pt idx="10458">
                  <c:v>0</c:v>
                </c:pt>
                <c:pt idx="10459">
                  <c:v>0</c:v>
                </c:pt>
                <c:pt idx="10460">
                  <c:v>0</c:v>
                </c:pt>
                <c:pt idx="10461">
                  <c:v>0</c:v>
                </c:pt>
                <c:pt idx="10462">
                  <c:v>0</c:v>
                </c:pt>
                <c:pt idx="10463">
                  <c:v>0</c:v>
                </c:pt>
                <c:pt idx="10464">
                  <c:v>0</c:v>
                </c:pt>
                <c:pt idx="10465">
                  <c:v>0</c:v>
                </c:pt>
                <c:pt idx="10466">
                  <c:v>0</c:v>
                </c:pt>
                <c:pt idx="10467">
                  <c:v>0</c:v>
                </c:pt>
                <c:pt idx="10468">
                  <c:v>0</c:v>
                </c:pt>
                <c:pt idx="10469">
                  <c:v>0</c:v>
                </c:pt>
                <c:pt idx="10470">
                  <c:v>0</c:v>
                </c:pt>
                <c:pt idx="10471">
                  <c:v>0</c:v>
                </c:pt>
                <c:pt idx="10472">
                  <c:v>0</c:v>
                </c:pt>
                <c:pt idx="10473">
                  <c:v>0</c:v>
                </c:pt>
                <c:pt idx="10474">
                  <c:v>0</c:v>
                </c:pt>
                <c:pt idx="10475">
                  <c:v>0</c:v>
                </c:pt>
                <c:pt idx="10476">
                  <c:v>0</c:v>
                </c:pt>
                <c:pt idx="10477">
                  <c:v>0</c:v>
                </c:pt>
                <c:pt idx="10478">
                  <c:v>0</c:v>
                </c:pt>
                <c:pt idx="10479">
                  <c:v>0</c:v>
                </c:pt>
                <c:pt idx="10480">
                  <c:v>0</c:v>
                </c:pt>
                <c:pt idx="10481">
                  <c:v>0</c:v>
                </c:pt>
                <c:pt idx="10482">
                  <c:v>0</c:v>
                </c:pt>
                <c:pt idx="10483">
                  <c:v>0</c:v>
                </c:pt>
                <c:pt idx="10484">
                  <c:v>0</c:v>
                </c:pt>
                <c:pt idx="10485">
                  <c:v>0</c:v>
                </c:pt>
                <c:pt idx="10486">
                  <c:v>0</c:v>
                </c:pt>
                <c:pt idx="10487">
                  <c:v>0</c:v>
                </c:pt>
                <c:pt idx="10488">
                  <c:v>0</c:v>
                </c:pt>
                <c:pt idx="10489">
                  <c:v>0</c:v>
                </c:pt>
                <c:pt idx="10490">
                  <c:v>0</c:v>
                </c:pt>
                <c:pt idx="10491">
                  <c:v>0</c:v>
                </c:pt>
                <c:pt idx="10492">
                  <c:v>0</c:v>
                </c:pt>
                <c:pt idx="10493">
                  <c:v>0</c:v>
                </c:pt>
                <c:pt idx="10494">
                  <c:v>0</c:v>
                </c:pt>
                <c:pt idx="10495">
                  <c:v>0</c:v>
                </c:pt>
                <c:pt idx="10496">
                  <c:v>0</c:v>
                </c:pt>
                <c:pt idx="10497">
                  <c:v>0</c:v>
                </c:pt>
                <c:pt idx="10498">
                  <c:v>0</c:v>
                </c:pt>
                <c:pt idx="10499">
                  <c:v>0</c:v>
                </c:pt>
                <c:pt idx="10500">
                  <c:v>0</c:v>
                </c:pt>
                <c:pt idx="10501">
                  <c:v>0</c:v>
                </c:pt>
                <c:pt idx="10502">
                  <c:v>0</c:v>
                </c:pt>
                <c:pt idx="10503">
                  <c:v>0</c:v>
                </c:pt>
                <c:pt idx="10504">
                  <c:v>0</c:v>
                </c:pt>
                <c:pt idx="10505">
                  <c:v>0</c:v>
                </c:pt>
                <c:pt idx="10506">
                  <c:v>0</c:v>
                </c:pt>
                <c:pt idx="10507">
                  <c:v>0</c:v>
                </c:pt>
                <c:pt idx="10508">
                  <c:v>0</c:v>
                </c:pt>
                <c:pt idx="10509">
                  <c:v>0</c:v>
                </c:pt>
                <c:pt idx="10510">
                  <c:v>0</c:v>
                </c:pt>
                <c:pt idx="10511">
                  <c:v>0</c:v>
                </c:pt>
                <c:pt idx="10512">
                  <c:v>0</c:v>
                </c:pt>
                <c:pt idx="10513">
                  <c:v>0</c:v>
                </c:pt>
                <c:pt idx="10514">
                  <c:v>0</c:v>
                </c:pt>
                <c:pt idx="10515">
                  <c:v>0</c:v>
                </c:pt>
                <c:pt idx="10516">
                  <c:v>0</c:v>
                </c:pt>
                <c:pt idx="10517">
                  <c:v>0</c:v>
                </c:pt>
                <c:pt idx="10518">
                  <c:v>0</c:v>
                </c:pt>
                <c:pt idx="10519">
                  <c:v>0</c:v>
                </c:pt>
                <c:pt idx="10520">
                  <c:v>0</c:v>
                </c:pt>
                <c:pt idx="10521">
                  <c:v>0</c:v>
                </c:pt>
                <c:pt idx="10522">
                  <c:v>0</c:v>
                </c:pt>
                <c:pt idx="10523">
                  <c:v>0</c:v>
                </c:pt>
                <c:pt idx="10524">
                  <c:v>0</c:v>
                </c:pt>
                <c:pt idx="10525">
                  <c:v>0</c:v>
                </c:pt>
                <c:pt idx="10526">
                  <c:v>0</c:v>
                </c:pt>
                <c:pt idx="10527">
                  <c:v>0</c:v>
                </c:pt>
                <c:pt idx="10528">
                  <c:v>0</c:v>
                </c:pt>
                <c:pt idx="10529">
                  <c:v>0</c:v>
                </c:pt>
                <c:pt idx="10530">
                  <c:v>0</c:v>
                </c:pt>
                <c:pt idx="10531">
                  <c:v>0</c:v>
                </c:pt>
                <c:pt idx="10532">
                  <c:v>0</c:v>
                </c:pt>
                <c:pt idx="10533">
                  <c:v>0</c:v>
                </c:pt>
                <c:pt idx="10534">
                  <c:v>0</c:v>
                </c:pt>
                <c:pt idx="10535">
                  <c:v>0</c:v>
                </c:pt>
                <c:pt idx="10536">
                  <c:v>0</c:v>
                </c:pt>
                <c:pt idx="10537">
                  <c:v>0</c:v>
                </c:pt>
                <c:pt idx="10538">
                  <c:v>0</c:v>
                </c:pt>
                <c:pt idx="10539">
                  <c:v>0</c:v>
                </c:pt>
                <c:pt idx="10540">
                  <c:v>0</c:v>
                </c:pt>
                <c:pt idx="10541">
                  <c:v>0</c:v>
                </c:pt>
                <c:pt idx="10542">
                  <c:v>0</c:v>
                </c:pt>
                <c:pt idx="10543">
                  <c:v>0</c:v>
                </c:pt>
                <c:pt idx="10544">
                  <c:v>0</c:v>
                </c:pt>
                <c:pt idx="10545">
                  <c:v>0</c:v>
                </c:pt>
                <c:pt idx="10546">
                  <c:v>0</c:v>
                </c:pt>
                <c:pt idx="10547">
                  <c:v>0</c:v>
                </c:pt>
                <c:pt idx="10548">
                  <c:v>0</c:v>
                </c:pt>
                <c:pt idx="10549">
                  <c:v>0</c:v>
                </c:pt>
                <c:pt idx="10550">
                  <c:v>0</c:v>
                </c:pt>
                <c:pt idx="10551">
                  <c:v>0</c:v>
                </c:pt>
                <c:pt idx="10552">
                  <c:v>0</c:v>
                </c:pt>
                <c:pt idx="10553">
                  <c:v>0</c:v>
                </c:pt>
                <c:pt idx="10554">
                  <c:v>0</c:v>
                </c:pt>
                <c:pt idx="10555">
                  <c:v>0</c:v>
                </c:pt>
                <c:pt idx="10556">
                  <c:v>0</c:v>
                </c:pt>
                <c:pt idx="10557">
                  <c:v>0</c:v>
                </c:pt>
                <c:pt idx="10558">
                  <c:v>0</c:v>
                </c:pt>
                <c:pt idx="10559">
                  <c:v>0</c:v>
                </c:pt>
                <c:pt idx="10560">
                  <c:v>0</c:v>
                </c:pt>
                <c:pt idx="10561">
                  <c:v>0</c:v>
                </c:pt>
                <c:pt idx="10562">
                  <c:v>0</c:v>
                </c:pt>
                <c:pt idx="10563">
                  <c:v>0</c:v>
                </c:pt>
                <c:pt idx="10564">
                  <c:v>0</c:v>
                </c:pt>
                <c:pt idx="10565">
                  <c:v>0</c:v>
                </c:pt>
                <c:pt idx="10566">
                  <c:v>0</c:v>
                </c:pt>
                <c:pt idx="10567">
                  <c:v>0</c:v>
                </c:pt>
                <c:pt idx="10568">
                  <c:v>0</c:v>
                </c:pt>
                <c:pt idx="10569">
                  <c:v>0</c:v>
                </c:pt>
                <c:pt idx="10570">
                  <c:v>0</c:v>
                </c:pt>
                <c:pt idx="10571">
                  <c:v>0</c:v>
                </c:pt>
                <c:pt idx="10572">
                  <c:v>0</c:v>
                </c:pt>
                <c:pt idx="10573">
                  <c:v>0</c:v>
                </c:pt>
                <c:pt idx="10574">
                  <c:v>0</c:v>
                </c:pt>
                <c:pt idx="10575">
                  <c:v>0</c:v>
                </c:pt>
                <c:pt idx="10576">
                  <c:v>0</c:v>
                </c:pt>
                <c:pt idx="10577">
                  <c:v>0</c:v>
                </c:pt>
                <c:pt idx="10578">
                  <c:v>0</c:v>
                </c:pt>
                <c:pt idx="10579">
                  <c:v>0</c:v>
                </c:pt>
                <c:pt idx="10580">
                  <c:v>0</c:v>
                </c:pt>
                <c:pt idx="10581">
                  <c:v>0</c:v>
                </c:pt>
                <c:pt idx="10582">
                  <c:v>0</c:v>
                </c:pt>
                <c:pt idx="10583">
                  <c:v>0</c:v>
                </c:pt>
                <c:pt idx="10584">
                  <c:v>0</c:v>
                </c:pt>
                <c:pt idx="10585">
                  <c:v>0</c:v>
                </c:pt>
                <c:pt idx="10586">
                  <c:v>0</c:v>
                </c:pt>
                <c:pt idx="10587">
                  <c:v>0</c:v>
                </c:pt>
                <c:pt idx="10588">
                  <c:v>0</c:v>
                </c:pt>
                <c:pt idx="10589">
                  <c:v>0</c:v>
                </c:pt>
                <c:pt idx="10590">
                  <c:v>0</c:v>
                </c:pt>
                <c:pt idx="10591">
                  <c:v>0</c:v>
                </c:pt>
                <c:pt idx="10592">
                  <c:v>0</c:v>
                </c:pt>
                <c:pt idx="10593">
                  <c:v>0</c:v>
                </c:pt>
                <c:pt idx="10594">
                  <c:v>0</c:v>
                </c:pt>
                <c:pt idx="10595">
                  <c:v>0</c:v>
                </c:pt>
                <c:pt idx="10596">
                  <c:v>0</c:v>
                </c:pt>
                <c:pt idx="10597">
                  <c:v>0</c:v>
                </c:pt>
                <c:pt idx="10598">
                  <c:v>0</c:v>
                </c:pt>
                <c:pt idx="10599">
                  <c:v>0</c:v>
                </c:pt>
                <c:pt idx="10600">
                  <c:v>0</c:v>
                </c:pt>
                <c:pt idx="10601">
                  <c:v>0</c:v>
                </c:pt>
                <c:pt idx="10602">
                  <c:v>0</c:v>
                </c:pt>
                <c:pt idx="10603">
                  <c:v>0</c:v>
                </c:pt>
                <c:pt idx="10604">
                  <c:v>0</c:v>
                </c:pt>
                <c:pt idx="10605">
                  <c:v>0</c:v>
                </c:pt>
                <c:pt idx="10606">
                  <c:v>0</c:v>
                </c:pt>
                <c:pt idx="10607">
                  <c:v>0</c:v>
                </c:pt>
                <c:pt idx="10608">
                  <c:v>0</c:v>
                </c:pt>
                <c:pt idx="10609">
                  <c:v>0</c:v>
                </c:pt>
                <c:pt idx="10610">
                  <c:v>0</c:v>
                </c:pt>
                <c:pt idx="10611">
                  <c:v>0</c:v>
                </c:pt>
                <c:pt idx="10612">
                  <c:v>0</c:v>
                </c:pt>
                <c:pt idx="10613">
                  <c:v>0</c:v>
                </c:pt>
                <c:pt idx="10614">
                  <c:v>0</c:v>
                </c:pt>
                <c:pt idx="10615">
                  <c:v>0</c:v>
                </c:pt>
                <c:pt idx="10616">
                  <c:v>0</c:v>
                </c:pt>
                <c:pt idx="10617">
                  <c:v>0</c:v>
                </c:pt>
                <c:pt idx="10618">
                  <c:v>0</c:v>
                </c:pt>
                <c:pt idx="10619">
                  <c:v>0</c:v>
                </c:pt>
                <c:pt idx="10620">
                  <c:v>0</c:v>
                </c:pt>
                <c:pt idx="10621">
                  <c:v>0</c:v>
                </c:pt>
                <c:pt idx="10622">
                  <c:v>0</c:v>
                </c:pt>
                <c:pt idx="10623">
                  <c:v>0</c:v>
                </c:pt>
                <c:pt idx="10624">
                  <c:v>0</c:v>
                </c:pt>
                <c:pt idx="10625">
                  <c:v>0</c:v>
                </c:pt>
                <c:pt idx="10626">
                  <c:v>0</c:v>
                </c:pt>
                <c:pt idx="10627">
                  <c:v>0</c:v>
                </c:pt>
                <c:pt idx="10628">
                  <c:v>0</c:v>
                </c:pt>
                <c:pt idx="10629">
                  <c:v>0</c:v>
                </c:pt>
                <c:pt idx="10630">
                  <c:v>0</c:v>
                </c:pt>
                <c:pt idx="10631">
                  <c:v>0</c:v>
                </c:pt>
                <c:pt idx="10632">
                  <c:v>0</c:v>
                </c:pt>
                <c:pt idx="10633">
                  <c:v>0</c:v>
                </c:pt>
                <c:pt idx="10634">
                  <c:v>0</c:v>
                </c:pt>
                <c:pt idx="10635">
                  <c:v>0</c:v>
                </c:pt>
                <c:pt idx="10636">
                  <c:v>0</c:v>
                </c:pt>
                <c:pt idx="10637">
                  <c:v>0</c:v>
                </c:pt>
                <c:pt idx="10638">
                  <c:v>0</c:v>
                </c:pt>
                <c:pt idx="10639">
                  <c:v>0</c:v>
                </c:pt>
                <c:pt idx="10640">
                  <c:v>0</c:v>
                </c:pt>
                <c:pt idx="10641">
                  <c:v>0</c:v>
                </c:pt>
                <c:pt idx="10642">
                  <c:v>0</c:v>
                </c:pt>
                <c:pt idx="10643">
                  <c:v>0</c:v>
                </c:pt>
                <c:pt idx="10644">
                  <c:v>0</c:v>
                </c:pt>
                <c:pt idx="10645">
                  <c:v>0</c:v>
                </c:pt>
                <c:pt idx="10646">
                  <c:v>0</c:v>
                </c:pt>
                <c:pt idx="10647">
                  <c:v>0</c:v>
                </c:pt>
                <c:pt idx="10648">
                  <c:v>0</c:v>
                </c:pt>
                <c:pt idx="10649">
                  <c:v>0</c:v>
                </c:pt>
                <c:pt idx="10650">
                  <c:v>0</c:v>
                </c:pt>
                <c:pt idx="10651">
                  <c:v>0</c:v>
                </c:pt>
                <c:pt idx="10652">
                  <c:v>0</c:v>
                </c:pt>
                <c:pt idx="10653">
                  <c:v>0</c:v>
                </c:pt>
                <c:pt idx="10654">
                  <c:v>0</c:v>
                </c:pt>
                <c:pt idx="10655">
                  <c:v>0</c:v>
                </c:pt>
                <c:pt idx="10656">
                  <c:v>0</c:v>
                </c:pt>
                <c:pt idx="10657">
                  <c:v>0</c:v>
                </c:pt>
                <c:pt idx="10658">
                  <c:v>0</c:v>
                </c:pt>
                <c:pt idx="10659">
                  <c:v>0</c:v>
                </c:pt>
                <c:pt idx="10660">
                  <c:v>0</c:v>
                </c:pt>
                <c:pt idx="10661">
                  <c:v>0</c:v>
                </c:pt>
                <c:pt idx="10662">
                  <c:v>0</c:v>
                </c:pt>
                <c:pt idx="10663">
                  <c:v>0</c:v>
                </c:pt>
                <c:pt idx="10664">
                  <c:v>0</c:v>
                </c:pt>
                <c:pt idx="10665">
                  <c:v>0</c:v>
                </c:pt>
                <c:pt idx="10666">
                  <c:v>0</c:v>
                </c:pt>
                <c:pt idx="10667">
                  <c:v>0</c:v>
                </c:pt>
                <c:pt idx="10668">
                  <c:v>0</c:v>
                </c:pt>
                <c:pt idx="10669">
                  <c:v>0</c:v>
                </c:pt>
                <c:pt idx="10670">
                  <c:v>0</c:v>
                </c:pt>
                <c:pt idx="10671">
                  <c:v>0</c:v>
                </c:pt>
                <c:pt idx="10672">
                  <c:v>0</c:v>
                </c:pt>
                <c:pt idx="10673">
                  <c:v>0</c:v>
                </c:pt>
                <c:pt idx="10674">
                  <c:v>0</c:v>
                </c:pt>
                <c:pt idx="10675">
                  <c:v>0</c:v>
                </c:pt>
                <c:pt idx="10676">
                  <c:v>0</c:v>
                </c:pt>
                <c:pt idx="10677">
                  <c:v>0</c:v>
                </c:pt>
                <c:pt idx="10678">
                  <c:v>0</c:v>
                </c:pt>
                <c:pt idx="10679">
                  <c:v>0</c:v>
                </c:pt>
                <c:pt idx="10680">
                  <c:v>0</c:v>
                </c:pt>
                <c:pt idx="10681">
                  <c:v>0</c:v>
                </c:pt>
                <c:pt idx="10682">
                  <c:v>0</c:v>
                </c:pt>
                <c:pt idx="10683">
                  <c:v>0</c:v>
                </c:pt>
                <c:pt idx="10684">
                  <c:v>0</c:v>
                </c:pt>
                <c:pt idx="10685">
                  <c:v>0</c:v>
                </c:pt>
                <c:pt idx="10686">
                  <c:v>0</c:v>
                </c:pt>
                <c:pt idx="10687">
                  <c:v>0</c:v>
                </c:pt>
                <c:pt idx="10688">
                  <c:v>0</c:v>
                </c:pt>
                <c:pt idx="10689">
                  <c:v>0</c:v>
                </c:pt>
                <c:pt idx="10690">
                  <c:v>0</c:v>
                </c:pt>
                <c:pt idx="10691">
                  <c:v>0</c:v>
                </c:pt>
                <c:pt idx="10692">
                  <c:v>0</c:v>
                </c:pt>
                <c:pt idx="10693">
                  <c:v>0</c:v>
                </c:pt>
                <c:pt idx="10694">
                  <c:v>0</c:v>
                </c:pt>
                <c:pt idx="10695">
                  <c:v>0</c:v>
                </c:pt>
                <c:pt idx="10696">
                  <c:v>0</c:v>
                </c:pt>
                <c:pt idx="10697">
                  <c:v>0</c:v>
                </c:pt>
                <c:pt idx="10698">
                  <c:v>0</c:v>
                </c:pt>
                <c:pt idx="10699">
                  <c:v>0</c:v>
                </c:pt>
                <c:pt idx="10700">
                  <c:v>0</c:v>
                </c:pt>
                <c:pt idx="10701">
                  <c:v>0</c:v>
                </c:pt>
                <c:pt idx="10702">
                  <c:v>0</c:v>
                </c:pt>
                <c:pt idx="10703">
                  <c:v>0</c:v>
                </c:pt>
                <c:pt idx="10704">
                  <c:v>0</c:v>
                </c:pt>
                <c:pt idx="10705">
                  <c:v>0</c:v>
                </c:pt>
                <c:pt idx="10706">
                  <c:v>0</c:v>
                </c:pt>
                <c:pt idx="10707">
                  <c:v>0</c:v>
                </c:pt>
                <c:pt idx="10708">
                  <c:v>0</c:v>
                </c:pt>
                <c:pt idx="10709">
                  <c:v>0</c:v>
                </c:pt>
                <c:pt idx="10710">
                  <c:v>0</c:v>
                </c:pt>
                <c:pt idx="10711">
                  <c:v>0</c:v>
                </c:pt>
                <c:pt idx="10712">
                  <c:v>0</c:v>
                </c:pt>
                <c:pt idx="10713">
                  <c:v>0</c:v>
                </c:pt>
                <c:pt idx="10714">
                  <c:v>0</c:v>
                </c:pt>
                <c:pt idx="10715">
                  <c:v>0</c:v>
                </c:pt>
                <c:pt idx="10716">
                  <c:v>0</c:v>
                </c:pt>
                <c:pt idx="10717">
                  <c:v>0</c:v>
                </c:pt>
                <c:pt idx="10718">
                  <c:v>0</c:v>
                </c:pt>
                <c:pt idx="10719">
                  <c:v>0</c:v>
                </c:pt>
                <c:pt idx="10720">
                  <c:v>0</c:v>
                </c:pt>
                <c:pt idx="10721">
                  <c:v>0</c:v>
                </c:pt>
                <c:pt idx="10722">
                  <c:v>0</c:v>
                </c:pt>
                <c:pt idx="10723">
                  <c:v>0</c:v>
                </c:pt>
                <c:pt idx="10724">
                  <c:v>0</c:v>
                </c:pt>
                <c:pt idx="10725">
                  <c:v>0</c:v>
                </c:pt>
                <c:pt idx="10726">
                  <c:v>0</c:v>
                </c:pt>
                <c:pt idx="10727">
                  <c:v>0</c:v>
                </c:pt>
                <c:pt idx="10728">
                  <c:v>0</c:v>
                </c:pt>
                <c:pt idx="10729">
                  <c:v>0</c:v>
                </c:pt>
                <c:pt idx="10730">
                  <c:v>0</c:v>
                </c:pt>
                <c:pt idx="10731">
                  <c:v>0</c:v>
                </c:pt>
                <c:pt idx="10732">
                  <c:v>0</c:v>
                </c:pt>
                <c:pt idx="10733">
                  <c:v>0</c:v>
                </c:pt>
                <c:pt idx="10734">
                  <c:v>0</c:v>
                </c:pt>
                <c:pt idx="10735">
                  <c:v>0</c:v>
                </c:pt>
                <c:pt idx="10736">
                  <c:v>0</c:v>
                </c:pt>
                <c:pt idx="10737">
                  <c:v>0</c:v>
                </c:pt>
                <c:pt idx="10738">
                  <c:v>0</c:v>
                </c:pt>
                <c:pt idx="10739">
                  <c:v>0</c:v>
                </c:pt>
                <c:pt idx="10740">
                  <c:v>0</c:v>
                </c:pt>
                <c:pt idx="10741">
                  <c:v>0</c:v>
                </c:pt>
                <c:pt idx="10742">
                  <c:v>0</c:v>
                </c:pt>
                <c:pt idx="10743">
                  <c:v>0</c:v>
                </c:pt>
                <c:pt idx="10744">
                  <c:v>0</c:v>
                </c:pt>
                <c:pt idx="10745">
                  <c:v>0</c:v>
                </c:pt>
                <c:pt idx="10746">
                  <c:v>0</c:v>
                </c:pt>
                <c:pt idx="10747">
                  <c:v>0</c:v>
                </c:pt>
                <c:pt idx="10748">
                  <c:v>0</c:v>
                </c:pt>
                <c:pt idx="10749">
                  <c:v>0</c:v>
                </c:pt>
                <c:pt idx="10750">
                  <c:v>0</c:v>
                </c:pt>
                <c:pt idx="10751">
                  <c:v>0</c:v>
                </c:pt>
                <c:pt idx="10752">
                  <c:v>0</c:v>
                </c:pt>
                <c:pt idx="10753">
                  <c:v>0</c:v>
                </c:pt>
                <c:pt idx="10754">
                  <c:v>0</c:v>
                </c:pt>
                <c:pt idx="10755">
                  <c:v>0</c:v>
                </c:pt>
                <c:pt idx="10756">
                  <c:v>0</c:v>
                </c:pt>
                <c:pt idx="10757">
                  <c:v>0</c:v>
                </c:pt>
                <c:pt idx="10758">
                  <c:v>0</c:v>
                </c:pt>
                <c:pt idx="10759">
                  <c:v>0</c:v>
                </c:pt>
                <c:pt idx="10760">
                  <c:v>0</c:v>
                </c:pt>
                <c:pt idx="10761">
                  <c:v>0</c:v>
                </c:pt>
                <c:pt idx="10762">
                  <c:v>0</c:v>
                </c:pt>
                <c:pt idx="10763">
                  <c:v>0</c:v>
                </c:pt>
                <c:pt idx="10764">
                  <c:v>0</c:v>
                </c:pt>
                <c:pt idx="10765">
                  <c:v>0</c:v>
                </c:pt>
                <c:pt idx="10766">
                  <c:v>0</c:v>
                </c:pt>
                <c:pt idx="10767">
                  <c:v>0</c:v>
                </c:pt>
                <c:pt idx="10768">
                  <c:v>0</c:v>
                </c:pt>
                <c:pt idx="10769">
                  <c:v>0</c:v>
                </c:pt>
                <c:pt idx="10770">
                  <c:v>0</c:v>
                </c:pt>
                <c:pt idx="10771">
                  <c:v>0</c:v>
                </c:pt>
                <c:pt idx="10772">
                  <c:v>0</c:v>
                </c:pt>
                <c:pt idx="10773">
                  <c:v>0</c:v>
                </c:pt>
                <c:pt idx="10774">
                  <c:v>0</c:v>
                </c:pt>
                <c:pt idx="10775">
                  <c:v>0</c:v>
                </c:pt>
                <c:pt idx="10776">
                  <c:v>0</c:v>
                </c:pt>
                <c:pt idx="10777">
                  <c:v>0</c:v>
                </c:pt>
                <c:pt idx="10778">
                  <c:v>0</c:v>
                </c:pt>
                <c:pt idx="10779">
                  <c:v>0</c:v>
                </c:pt>
                <c:pt idx="10780">
                  <c:v>0</c:v>
                </c:pt>
                <c:pt idx="10781">
                  <c:v>0</c:v>
                </c:pt>
                <c:pt idx="10782">
                  <c:v>0</c:v>
                </c:pt>
                <c:pt idx="10783">
                  <c:v>0</c:v>
                </c:pt>
                <c:pt idx="10784">
                  <c:v>0</c:v>
                </c:pt>
                <c:pt idx="10785">
                  <c:v>0</c:v>
                </c:pt>
                <c:pt idx="10786">
                  <c:v>0</c:v>
                </c:pt>
                <c:pt idx="10787">
                  <c:v>0</c:v>
                </c:pt>
                <c:pt idx="10788">
                  <c:v>0</c:v>
                </c:pt>
                <c:pt idx="10789">
                  <c:v>0</c:v>
                </c:pt>
                <c:pt idx="10790">
                  <c:v>0</c:v>
                </c:pt>
                <c:pt idx="10791">
                  <c:v>0</c:v>
                </c:pt>
                <c:pt idx="10792">
                  <c:v>0</c:v>
                </c:pt>
                <c:pt idx="10793">
                  <c:v>0</c:v>
                </c:pt>
                <c:pt idx="10794">
                  <c:v>0</c:v>
                </c:pt>
                <c:pt idx="10795">
                  <c:v>0</c:v>
                </c:pt>
                <c:pt idx="10796">
                  <c:v>0</c:v>
                </c:pt>
                <c:pt idx="10797">
                  <c:v>0</c:v>
                </c:pt>
                <c:pt idx="10798">
                  <c:v>0</c:v>
                </c:pt>
                <c:pt idx="10799">
                  <c:v>0</c:v>
                </c:pt>
                <c:pt idx="10800">
                  <c:v>0</c:v>
                </c:pt>
                <c:pt idx="10801">
                  <c:v>0</c:v>
                </c:pt>
                <c:pt idx="10802">
                  <c:v>0</c:v>
                </c:pt>
                <c:pt idx="10803">
                  <c:v>0</c:v>
                </c:pt>
                <c:pt idx="10804">
                  <c:v>0</c:v>
                </c:pt>
                <c:pt idx="10805">
                  <c:v>0</c:v>
                </c:pt>
                <c:pt idx="10806">
                  <c:v>0</c:v>
                </c:pt>
                <c:pt idx="10807">
                  <c:v>0</c:v>
                </c:pt>
                <c:pt idx="10808">
                  <c:v>0</c:v>
                </c:pt>
                <c:pt idx="10809">
                  <c:v>0</c:v>
                </c:pt>
                <c:pt idx="10810">
                  <c:v>0</c:v>
                </c:pt>
                <c:pt idx="10811">
                  <c:v>0</c:v>
                </c:pt>
                <c:pt idx="10812">
                  <c:v>0</c:v>
                </c:pt>
                <c:pt idx="10813">
                  <c:v>0</c:v>
                </c:pt>
                <c:pt idx="10814">
                  <c:v>0</c:v>
                </c:pt>
                <c:pt idx="10815">
                  <c:v>0</c:v>
                </c:pt>
                <c:pt idx="10816">
                  <c:v>0</c:v>
                </c:pt>
                <c:pt idx="10817">
                  <c:v>0</c:v>
                </c:pt>
                <c:pt idx="10818">
                  <c:v>0</c:v>
                </c:pt>
                <c:pt idx="10819">
                  <c:v>0</c:v>
                </c:pt>
                <c:pt idx="10820">
                  <c:v>0</c:v>
                </c:pt>
                <c:pt idx="10821">
                  <c:v>0</c:v>
                </c:pt>
                <c:pt idx="10822">
                  <c:v>0</c:v>
                </c:pt>
                <c:pt idx="10823">
                  <c:v>0</c:v>
                </c:pt>
                <c:pt idx="10824">
                  <c:v>0</c:v>
                </c:pt>
                <c:pt idx="10825">
                  <c:v>0</c:v>
                </c:pt>
                <c:pt idx="10826">
                  <c:v>0</c:v>
                </c:pt>
                <c:pt idx="10827">
                  <c:v>0</c:v>
                </c:pt>
                <c:pt idx="10828">
                  <c:v>0</c:v>
                </c:pt>
                <c:pt idx="10829">
                  <c:v>0</c:v>
                </c:pt>
                <c:pt idx="10830">
                  <c:v>0</c:v>
                </c:pt>
                <c:pt idx="10831">
                  <c:v>0</c:v>
                </c:pt>
                <c:pt idx="10832">
                  <c:v>0</c:v>
                </c:pt>
                <c:pt idx="10833">
                  <c:v>0</c:v>
                </c:pt>
                <c:pt idx="10834">
                  <c:v>0</c:v>
                </c:pt>
                <c:pt idx="10835">
                  <c:v>0</c:v>
                </c:pt>
                <c:pt idx="10836">
                  <c:v>0</c:v>
                </c:pt>
                <c:pt idx="10837">
                  <c:v>0</c:v>
                </c:pt>
                <c:pt idx="10838">
                  <c:v>0</c:v>
                </c:pt>
                <c:pt idx="10839">
                  <c:v>0</c:v>
                </c:pt>
                <c:pt idx="10840">
                  <c:v>0</c:v>
                </c:pt>
                <c:pt idx="10841">
                  <c:v>0</c:v>
                </c:pt>
                <c:pt idx="10842">
                  <c:v>0</c:v>
                </c:pt>
                <c:pt idx="10843">
                  <c:v>0</c:v>
                </c:pt>
                <c:pt idx="10844">
                  <c:v>0</c:v>
                </c:pt>
                <c:pt idx="10845">
                  <c:v>0</c:v>
                </c:pt>
                <c:pt idx="10846">
                  <c:v>0</c:v>
                </c:pt>
                <c:pt idx="10847">
                  <c:v>0</c:v>
                </c:pt>
                <c:pt idx="10848">
                  <c:v>0</c:v>
                </c:pt>
                <c:pt idx="10849">
                  <c:v>0</c:v>
                </c:pt>
                <c:pt idx="10850">
                  <c:v>0</c:v>
                </c:pt>
                <c:pt idx="10851">
                  <c:v>0</c:v>
                </c:pt>
                <c:pt idx="10852">
                  <c:v>0</c:v>
                </c:pt>
                <c:pt idx="10853">
                  <c:v>0</c:v>
                </c:pt>
                <c:pt idx="10854">
                  <c:v>0</c:v>
                </c:pt>
                <c:pt idx="10855">
                  <c:v>0</c:v>
                </c:pt>
                <c:pt idx="10856">
                  <c:v>0</c:v>
                </c:pt>
                <c:pt idx="10857">
                  <c:v>0</c:v>
                </c:pt>
                <c:pt idx="10858">
                  <c:v>0</c:v>
                </c:pt>
                <c:pt idx="10859">
                  <c:v>0</c:v>
                </c:pt>
                <c:pt idx="10860">
                  <c:v>0</c:v>
                </c:pt>
                <c:pt idx="10861">
                  <c:v>0</c:v>
                </c:pt>
                <c:pt idx="10862">
                  <c:v>0</c:v>
                </c:pt>
                <c:pt idx="10863">
                  <c:v>0</c:v>
                </c:pt>
                <c:pt idx="10864">
                  <c:v>0</c:v>
                </c:pt>
                <c:pt idx="10865">
                  <c:v>0</c:v>
                </c:pt>
                <c:pt idx="10866">
                  <c:v>0</c:v>
                </c:pt>
                <c:pt idx="10867">
                  <c:v>0</c:v>
                </c:pt>
                <c:pt idx="10868">
                  <c:v>0</c:v>
                </c:pt>
                <c:pt idx="10869">
                  <c:v>0</c:v>
                </c:pt>
                <c:pt idx="10870">
                  <c:v>0</c:v>
                </c:pt>
                <c:pt idx="10871">
                  <c:v>0</c:v>
                </c:pt>
                <c:pt idx="10872">
                  <c:v>0</c:v>
                </c:pt>
                <c:pt idx="10873">
                  <c:v>0</c:v>
                </c:pt>
                <c:pt idx="10874">
                  <c:v>0</c:v>
                </c:pt>
                <c:pt idx="10875">
                  <c:v>0</c:v>
                </c:pt>
                <c:pt idx="10876">
                  <c:v>0</c:v>
                </c:pt>
                <c:pt idx="10877">
                  <c:v>0</c:v>
                </c:pt>
                <c:pt idx="10878">
                  <c:v>0</c:v>
                </c:pt>
                <c:pt idx="10879">
                  <c:v>0</c:v>
                </c:pt>
                <c:pt idx="10880">
                  <c:v>0</c:v>
                </c:pt>
                <c:pt idx="10881">
                  <c:v>0</c:v>
                </c:pt>
                <c:pt idx="10882">
                  <c:v>0</c:v>
                </c:pt>
                <c:pt idx="10883">
                  <c:v>0</c:v>
                </c:pt>
                <c:pt idx="10884">
                  <c:v>0</c:v>
                </c:pt>
                <c:pt idx="10885">
                  <c:v>0</c:v>
                </c:pt>
                <c:pt idx="10886">
                  <c:v>0</c:v>
                </c:pt>
                <c:pt idx="10887">
                  <c:v>0</c:v>
                </c:pt>
                <c:pt idx="10888">
                  <c:v>0</c:v>
                </c:pt>
                <c:pt idx="10889">
                  <c:v>0</c:v>
                </c:pt>
                <c:pt idx="10890">
                  <c:v>0</c:v>
                </c:pt>
                <c:pt idx="10891">
                  <c:v>0</c:v>
                </c:pt>
                <c:pt idx="10892">
                  <c:v>0</c:v>
                </c:pt>
                <c:pt idx="10893">
                  <c:v>0</c:v>
                </c:pt>
                <c:pt idx="10894">
                  <c:v>0</c:v>
                </c:pt>
                <c:pt idx="10895">
                  <c:v>0</c:v>
                </c:pt>
                <c:pt idx="10896">
                  <c:v>0</c:v>
                </c:pt>
                <c:pt idx="10897">
                  <c:v>0</c:v>
                </c:pt>
                <c:pt idx="10898">
                  <c:v>0</c:v>
                </c:pt>
                <c:pt idx="10899">
                  <c:v>0</c:v>
                </c:pt>
                <c:pt idx="10900">
                  <c:v>0</c:v>
                </c:pt>
                <c:pt idx="10901">
                  <c:v>0</c:v>
                </c:pt>
                <c:pt idx="10902">
                  <c:v>0</c:v>
                </c:pt>
                <c:pt idx="10903">
                  <c:v>0</c:v>
                </c:pt>
                <c:pt idx="10904">
                  <c:v>0</c:v>
                </c:pt>
                <c:pt idx="10905">
                  <c:v>0</c:v>
                </c:pt>
                <c:pt idx="10906">
                  <c:v>0</c:v>
                </c:pt>
                <c:pt idx="10907">
                  <c:v>0</c:v>
                </c:pt>
                <c:pt idx="10908">
                  <c:v>0</c:v>
                </c:pt>
                <c:pt idx="10909">
                  <c:v>0</c:v>
                </c:pt>
                <c:pt idx="10910">
                  <c:v>0</c:v>
                </c:pt>
                <c:pt idx="10911">
                  <c:v>0</c:v>
                </c:pt>
                <c:pt idx="10912">
                  <c:v>0</c:v>
                </c:pt>
                <c:pt idx="10913">
                  <c:v>0</c:v>
                </c:pt>
                <c:pt idx="10914">
                  <c:v>0</c:v>
                </c:pt>
                <c:pt idx="10915">
                  <c:v>0</c:v>
                </c:pt>
                <c:pt idx="10916">
                  <c:v>0</c:v>
                </c:pt>
                <c:pt idx="10917">
                  <c:v>0</c:v>
                </c:pt>
                <c:pt idx="10918">
                  <c:v>0</c:v>
                </c:pt>
                <c:pt idx="10919">
                  <c:v>0</c:v>
                </c:pt>
                <c:pt idx="10920">
                  <c:v>0</c:v>
                </c:pt>
                <c:pt idx="10921">
                  <c:v>0</c:v>
                </c:pt>
                <c:pt idx="10922">
                  <c:v>0</c:v>
                </c:pt>
                <c:pt idx="10923">
                  <c:v>0</c:v>
                </c:pt>
                <c:pt idx="10924">
                  <c:v>0</c:v>
                </c:pt>
                <c:pt idx="10925">
                  <c:v>0</c:v>
                </c:pt>
                <c:pt idx="10926">
                  <c:v>0</c:v>
                </c:pt>
                <c:pt idx="10927">
                  <c:v>0</c:v>
                </c:pt>
                <c:pt idx="10928">
                  <c:v>0</c:v>
                </c:pt>
                <c:pt idx="10929">
                  <c:v>0</c:v>
                </c:pt>
                <c:pt idx="10930">
                  <c:v>0</c:v>
                </c:pt>
                <c:pt idx="10931">
                  <c:v>0</c:v>
                </c:pt>
                <c:pt idx="10932">
                  <c:v>0</c:v>
                </c:pt>
                <c:pt idx="10933">
                  <c:v>0</c:v>
                </c:pt>
                <c:pt idx="10934">
                  <c:v>0</c:v>
                </c:pt>
                <c:pt idx="10935">
                  <c:v>0</c:v>
                </c:pt>
                <c:pt idx="10936">
                  <c:v>0</c:v>
                </c:pt>
                <c:pt idx="10937">
                  <c:v>0</c:v>
                </c:pt>
                <c:pt idx="10938">
                  <c:v>0</c:v>
                </c:pt>
                <c:pt idx="10939">
                  <c:v>0</c:v>
                </c:pt>
                <c:pt idx="10940">
                  <c:v>0</c:v>
                </c:pt>
                <c:pt idx="10941">
                  <c:v>0</c:v>
                </c:pt>
                <c:pt idx="10942">
                  <c:v>0</c:v>
                </c:pt>
                <c:pt idx="10943">
                  <c:v>0</c:v>
                </c:pt>
                <c:pt idx="10944">
                  <c:v>0</c:v>
                </c:pt>
                <c:pt idx="10945">
                  <c:v>0</c:v>
                </c:pt>
                <c:pt idx="10946">
                  <c:v>0</c:v>
                </c:pt>
                <c:pt idx="10947">
                  <c:v>0</c:v>
                </c:pt>
                <c:pt idx="10948">
                  <c:v>0</c:v>
                </c:pt>
                <c:pt idx="10949">
                  <c:v>0</c:v>
                </c:pt>
                <c:pt idx="10950">
                  <c:v>0</c:v>
                </c:pt>
                <c:pt idx="10951">
                  <c:v>0</c:v>
                </c:pt>
                <c:pt idx="10952">
                  <c:v>0</c:v>
                </c:pt>
                <c:pt idx="10953">
                  <c:v>0</c:v>
                </c:pt>
                <c:pt idx="10954">
                  <c:v>0</c:v>
                </c:pt>
                <c:pt idx="10955">
                  <c:v>0</c:v>
                </c:pt>
                <c:pt idx="10956">
                  <c:v>0</c:v>
                </c:pt>
                <c:pt idx="10957">
                  <c:v>0</c:v>
                </c:pt>
                <c:pt idx="10958">
                  <c:v>0</c:v>
                </c:pt>
                <c:pt idx="10959">
                  <c:v>0</c:v>
                </c:pt>
                <c:pt idx="10960">
                  <c:v>0</c:v>
                </c:pt>
                <c:pt idx="10961">
                  <c:v>0</c:v>
                </c:pt>
                <c:pt idx="10962">
                  <c:v>0</c:v>
                </c:pt>
                <c:pt idx="10963">
                  <c:v>0</c:v>
                </c:pt>
                <c:pt idx="10964">
                  <c:v>0</c:v>
                </c:pt>
                <c:pt idx="10965">
                  <c:v>0</c:v>
                </c:pt>
                <c:pt idx="10966">
                  <c:v>0</c:v>
                </c:pt>
                <c:pt idx="10967">
                  <c:v>0</c:v>
                </c:pt>
                <c:pt idx="10968">
                  <c:v>0</c:v>
                </c:pt>
                <c:pt idx="10969">
                  <c:v>0</c:v>
                </c:pt>
                <c:pt idx="10970">
                  <c:v>0</c:v>
                </c:pt>
                <c:pt idx="10971">
                  <c:v>0</c:v>
                </c:pt>
                <c:pt idx="10972">
                  <c:v>0</c:v>
                </c:pt>
                <c:pt idx="10973">
                  <c:v>0</c:v>
                </c:pt>
                <c:pt idx="10974">
                  <c:v>0</c:v>
                </c:pt>
                <c:pt idx="10975">
                  <c:v>0</c:v>
                </c:pt>
                <c:pt idx="10976">
                  <c:v>0</c:v>
                </c:pt>
                <c:pt idx="10977">
                  <c:v>0</c:v>
                </c:pt>
                <c:pt idx="10978">
                  <c:v>0</c:v>
                </c:pt>
                <c:pt idx="10979">
                  <c:v>0</c:v>
                </c:pt>
                <c:pt idx="10980">
                  <c:v>0</c:v>
                </c:pt>
                <c:pt idx="10981">
                  <c:v>0</c:v>
                </c:pt>
                <c:pt idx="10982">
                  <c:v>0</c:v>
                </c:pt>
                <c:pt idx="10983">
                  <c:v>0</c:v>
                </c:pt>
                <c:pt idx="10984">
                  <c:v>0</c:v>
                </c:pt>
                <c:pt idx="10985">
                  <c:v>0</c:v>
                </c:pt>
                <c:pt idx="10986">
                  <c:v>0</c:v>
                </c:pt>
                <c:pt idx="10987">
                  <c:v>0</c:v>
                </c:pt>
                <c:pt idx="10988">
                  <c:v>0</c:v>
                </c:pt>
                <c:pt idx="10989">
                  <c:v>0</c:v>
                </c:pt>
                <c:pt idx="10990">
                  <c:v>0</c:v>
                </c:pt>
                <c:pt idx="10991">
                  <c:v>0</c:v>
                </c:pt>
                <c:pt idx="10992">
                  <c:v>0</c:v>
                </c:pt>
                <c:pt idx="10993">
                  <c:v>0</c:v>
                </c:pt>
                <c:pt idx="10994">
                  <c:v>0</c:v>
                </c:pt>
                <c:pt idx="10995">
                  <c:v>0</c:v>
                </c:pt>
                <c:pt idx="10996">
                  <c:v>0</c:v>
                </c:pt>
                <c:pt idx="10997">
                  <c:v>0</c:v>
                </c:pt>
                <c:pt idx="10998">
                  <c:v>0</c:v>
                </c:pt>
                <c:pt idx="10999">
                  <c:v>0</c:v>
                </c:pt>
                <c:pt idx="11000">
                  <c:v>0</c:v>
                </c:pt>
                <c:pt idx="11001">
                  <c:v>0</c:v>
                </c:pt>
                <c:pt idx="11002">
                  <c:v>0</c:v>
                </c:pt>
                <c:pt idx="11003">
                  <c:v>0</c:v>
                </c:pt>
                <c:pt idx="11004">
                  <c:v>0</c:v>
                </c:pt>
                <c:pt idx="11005">
                  <c:v>0</c:v>
                </c:pt>
                <c:pt idx="11006">
                  <c:v>0</c:v>
                </c:pt>
                <c:pt idx="11007">
                  <c:v>0</c:v>
                </c:pt>
                <c:pt idx="11008">
                  <c:v>0</c:v>
                </c:pt>
                <c:pt idx="11009">
                  <c:v>0</c:v>
                </c:pt>
                <c:pt idx="11010">
                  <c:v>0</c:v>
                </c:pt>
                <c:pt idx="11011">
                  <c:v>0</c:v>
                </c:pt>
                <c:pt idx="11012">
                  <c:v>0</c:v>
                </c:pt>
                <c:pt idx="11013">
                  <c:v>0</c:v>
                </c:pt>
                <c:pt idx="11014">
                  <c:v>0</c:v>
                </c:pt>
                <c:pt idx="11015">
                  <c:v>0</c:v>
                </c:pt>
                <c:pt idx="11016">
                  <c:v>0</c:v>
                </c:pt>
                <c:pt idx="11017">
                  <c:v>0</c:v>
                </c:pt>
                <c:pt idx="11018">
                  <c:v>0</c:v>
                </c:pt>
                <c:pt idx="11019">
                  <c:v>0</c:v>
                </c:pt>
                <c:pt idx="11020">
                  <c:v>0</c:v>
                </c:pt>
                <c:pt idx="11021">
                  <c:v>0</c:v>
                </c:pt>
                <c:pt idx="11022">
                  <c:v>0</c:v>
                </c:pt>
                <c:pt idx="11023">
                  <c:v>0</c:v>
                </c:pt>
                <c:pt idx="11024">
                  <c:v>0</c:v>
                </c:pt>
                <c:pt idx="11025">
                  <c:v>0</c:v>
                </c:pt>
                <c:pt idx="11026">
                  <c:v>0</c:v>
                </c:pt>
                <c:pt idx="11027">
                  <c:v>0</c:v>
                </c:pt>
                <c:pt idx="11028">
                  <c:v>0</c:v>
                </c:pt>
                <c:pt idx="11029">
                  <c:v>0</c:v>
                </c:pt>
                <c:pt idx="11030">
                  <c:v>0</c:v>
                </c:pt>
                <c:pt idx="11031">
                  <c:v>0</c:v>
                </c:pt>
                <c:pt idx="11032">
                  <c:v>0</c:v>
                </c:pt>
                <c:pt idx="11033">
                  <c:v>0</c:v>
                </c:pt>
                <c:pt idx="11034">
                  <c:v>0</c:v>
                </c:pt>
                <c:pt idx="11035">
                  <c:v>0</c:v>
                </c:pt>
                <c:pt idx="11036">
                  <c:v>0</c:v>
                </c:pt>
                <c:pt idx="11037">
                  <c:v>0</c:v>
                </c:pt>
                <c:pt idx="11038">
                  <c:v>0</c:v>
                </c:pt>
                <c:pt idx="11039">
                  <c:v>0</c:v>
                </c:pt>
                <c:pt idx="11040">
                  <c:v>0</c:v>
                </c:pt>
                <c:pt idx="11041">
                  <c:v>0</c:v>
                </c:pt>
                <c:pt idx="11042">
                  <c:v>0</c:v>
                </c:pt>
                <c:pt idx="11043">
                  <c:v>0</c:v>
                </c:pt>
                <c:pt idx="11044">
                  <c:v>0</c:v>
                </c:pt>
                <c:pt idx="11045">
                  <c:v>0</c:v>
                </c:pt>
                <c:pt idx="11046">
                  <c:v>0</c:v>
                </c:pt>
                <c:pt idx="11047">
                  <c:v>0</c:v>
                </c:pt>
                <c:pt idx="11048">
                  <c:v>0</c:v>
                </c:pt>
                <c:pt idx="11049">
                  <c:v>0</c:v>
                </c:pt>
                <c:pt idx="11050">
                  <c:v>0</c:v>
                </c:pt>
                <c:pt idx="11051">
                  <c:v>0</c:v>
                </c:pt>
                <c:pt idx="11052">
                  <c:v>0</c:v>
                </c:pt>
                <c:pt idx="11053">
                  <c:v>0</c:v>
                </c:pt>
                <c:pt idx="11054">
                  <c:v>0</c:v>
                </c:pt>
                <c:pt idx="11055">
                  <c:v>0</c:v>
                </c:pt>
                <c:pt idx="11056">
                  <c:v>0</c:v>
                </c:pt>
                <c:pt idx="11057">
                  <c:v>0</c:v>
                </c:pt>
                <c:pt idx="11058">
                  <c:v>0</c:v>
                </c:pt>
                <c:pt idx="11059">
                  <c:v>0</c:v>
                </c:pt>
                <c:pt idx="11060">
                  <c:v>0</c:v>
                </c:pt>
                <c:pt idx="11061">
                  <c:v>0</c:v>
                </c:pt>
                <c:pt idx="11062">
                  <c:v>0</c:v>
                </c:pt>
                <c:pt idx="11063">
                  <c:v>0</c:v>
                </c:pt>
                <c:pt idx="11064">
                  <c:v>0</c:v>
                </c:pt>
                <c:pt idx="11065">
                  <c:v>0</c:v>
                </c:pt>
                <c:pt idx="11066">
                  <c:v>0</c:v>
                </c:pt>
                <c:pt idx="11067">
                  <c:v>0</c:v>
                </c:pt>
                <c:pt idx="11068">
                  <c:v>0</c:v>
                </c:pt>
                <c:pt idx="11069">
                  <c:v>0</c:v>
                </c:pt>
                <c:pt idx="11070">
                  <c:v>0</c:v>
                </c:pt>
                <c:pt idx="11071">
                  <c:v>0</c:v>
                </c:pt>
                <c:pt idx="11072">
                  <c:v>0</c:v>
                </c:pt>
                <c:pt idx="11073">
                  <c:v>0</c:v>
                </c:pt>
                <c:pt idx="11074">
                  <c:v>0</c:v>
                </c:pt>
                <c:pt idx="11075">
                  <c:v>0</c:v>
                </c:pt>
                <c:pt idx="11076">
                  <c:v>0</c:v>
                </c:pt>
                <c:pt idx="11077">
                  <c:v>0</c:v>
                </c:pt>
                <c:pt idx="11078">
                  <c:v>0</c:v>
                </c:pt>
                <c:pt idx="11079">
                  <c:v>0</c:v>
                </c:pt>
                <c:pt idx="11080">
                  <c:v>0</c:v>
                </c:pt>
                <c:pt idx="11081">
                  <c:v>0</c:v>
                </c:pt>
                <c:pt idx="11082">
                  <c:v>0</c:v>
                </c:pt>
                <c:pt idx="11083">
                  <c:v>0</c:v>
                </c:pt>
                <c:pt idx="11084">
                  <c:v>0</c:v>
                </c:pt>
                <c:pt idx="11085">
                  <c:v>0</c:v>
                </c:pt>
                <c:pt idx="11086">
                  <c:v>0</c:v>
                </c:pt>
                <c:pt idx="11087">
                  <c:v>0</c:v>
                </c:pt>
                <c:pt idx="11088">
                  <c:v>0</c:v>
                </c:pt>
                <c:pt idx="11089">
                  <c:v>0</c:v>
                </c:pt>
                <c:pt idx="11090">
                  <c:v>0</c:v>
                </c:pt>
                <c:pt idx="11091">
                  <c:v>0</c:v>
                </c:pt>
                <c:pt idx="11092">
                  <c:v>0</c:v>
                </c:pt>
                <c:pt idx="11093">
                  <c:v>0</c:v>
                </c:pt>
                <c:pt idx="11094">
                  <c:v>0</c:v>
                </c:pt>
                <c:pt idx="11095">
                  <c:v>0</c:v>
                </c:pt>
                <c:pt idx="11096">
                  <c:v>0</c:v>
                </c:pt>
                <c:pt idx="11097">
                  <c:v>0</c:v>
                </c:pt>
                <c:pt idx="11098">
                  <c:v>0</c:v>
                </c:pt>
                <c:pt idx="11099">
                  <c:v>0</c:v>
                </c:pt>
                <c:pt idx="11100">
                  <c:v>0</c:v>
                </c:pt>
                <c:pt idx="11101">
                  <c:v>0</c:v>
                </c:pt>
                <c:pt idx="11102">
                  <c:v>0</c:v>
                </c:pt>
                <c:pt idx="11103">
                  <c:v>0</c:v>
                </c:pt>
                <c:pt idx="11104">
                  <c:v>0</c:v>
                </c:pt>
                <c:pt idx="11105">
                  <c:v>0</c:v>
                </c:pt>
                <c:pt idx="11106">
                  <c:v>0</c:v>
                </c:pt>
                <c:pt idx="11107">
                  <c:v>0</c:v>
                </c:pt>
                <c:pt idx="11108">
                  <c:v>0</c:v>
                </c:pt>
                <c:pt idx="11109">
                  <c:v>0</c:v>
                </c:pt>
                <c:pt idx="11110">
                  <c:v>0</c:v>
                </c:pt>
                <c:pt idx="11111">
                  <c:v>0</c:v>
                </c:pt>
                <c:pt idx="11112">
                  <c:v>0</c:v>
                </c:pt>
                <c:pt idx="11113">
                  <c:v>0</c:v>
                </c:pt>
                <c:pt idx="11114">
                  <c:v>0</c:v>
                </c:pt>
                <c:pt idx="11115">
                  <c:v>0</c:v>
                </c:pt>
                <c:pt idx="11116">
                  <c:v>0</c:v>
                </c:pt>
                <c:pt idx="11117">
                  <c:v>0</c:v>
                </c:pt>
                <c:pt idx="11118">
                  <c:v>0</c:v>
                </c:pt>
                <c:pt idx="11119">
                  <c:v>0</c:v>
                </c:pt>
                <c:pt idx="11120">
                  <c:v>0</c:v>
                </c:pt>
                <c:pt idx="11121">
                  <c:v>0</c:v>
                </c:pt>
                <c:pt idx="11122">
                  <c:v>0</c:v>
                </c:pt>
                <c:pt idx="11123">
                  <c:v>0</c:v>
                </c:pt>
                <c:pt idx="11124">
                  <c:v>0</c:v>
                </c:pt>
                <c:pt idx="11125">
                  <c:v>0</c:v>
                </c:pt>
                <c:pt idx="11126">
                  <c:v>0</c:v>
                </c:pt>
                <c:pt idx="11127">
                  <c:v>0</c:v>
                </c:pt>
                <c:pt idx="11128">
                  <c:v>0</c:v>
                </c:pt>
                <c:pt idx="11129">
                  <c:v>0</c:v>
                </c:pt>
                <c:pt idx="11130">
                  <c:v>0</c:v>
                </c:pt>
                <c:pt idx="11131">
                  <c:v>0</c:v>
                </c:pt>
                <c:pt idx="11132">
                  <c:v>0</c:v>
                </c:pt>
                <c:pt idx="11133">
                  <c:v>0</c:v>
                </c:pt>
                <c:pt idx="11134">
                  <c:v>0</c:v>
                </c:pt>
                <c:pt idx="11135">
                  <c:v>0</c:v>
                </c:pt>
                <c:pt idx="11136">
                  <c:v>0</c:v>
                </c:pt>
                <c:pt idx="11137">
                  <c:v>0</c:v>
                </c:pt>
                <c:pt idx="11138">
                  <c:v>0</c:v>
                </c:pt>
                <c:pt idx="11139">
                  <c:v>0</c:v>
                </c:pt>
                <c:pt idx="11140">
                  <c:v>0</c:v>
                </c:pt>
                <c:pt idx="11141">
                  <c:v>0</c:v>
                </c:pt>
                <c:pt idx="11142">
                  <c:v>0</c:v>
                </c:pt>
                <c:pt idx="11143">
                  <c:v>0</c:v>
                </c:pt>
                <c:pt idx="11144">
                  <c:v>0</c:v>
                </c:pt>
                <c:pt idx="11145">
                  <c:v>0</c:v>
                </c:pt>
                <c:pt idx="11146">
                  <c:v>0</c:v>
                </c:pt>
                <c:pt idx="11147">
                  <c:v>0</c:v>
                </c:pt>
                <c:pt idx="11148">
                  <c:v>0</c:v>
                </c:pt>
                <c:pt idx="11149">
                  <c:v>0</c:v>
                </c:pt>
                <c:pt idx="11150">
                  <c:v>0</c:v>
                </c:pt>
                <c:pt idx="11151">
                  <c:v>0</c:v>
                </c:pt>
                <c:pt idx="11152">
                  <c:v>0</c:v>
                </c:pt>
                <c:pt idx="11153">
                  <c:v>0</c:v>
                </c:pt>
                <c:pt idx="11154">
                  <c:v>0</c:v>
                </c:pt>
                <c:pt idx="11155">
                  <c:v>0</c:v>
                </c:pt>
                <c:pt idx="11156">
                  <c:v>0</c:v>
                </c:pt>
                <c:pt idx="11157">
                  <c:v>0</c:v>
                </c:pt>
                <c:pt idx="11158">
                  <c:v>0</c:v>
                </c:pt>
                <c:pt idx="11159">
                  <c:v>0</c:v>
                </c:pt>
                <c:pt idx="11160">
                  <c:v>0</c:v>
                </c:pt>
                <c:pt idx="11161">
                  <c:v>0</c:v>
                </c:pt>
                <c:pt idx="11162">
                  <c:v>0</c:v>
                </c:pt>
                <c:pt idx="11163">
                  <c:v>0</c:v>
                </c:pt>
                <c:pt idx="11164">
                  <c:v>0</c:v>
                </c:pt>
                <c:pt idx="11165">
                  <c:v>0</c:v>
                </c:pt>
                <c:pt idx="11166">
                  <c:v>0</c:v>
                </c:pt>
                <c:pt idx="11167">
                  <c:v>0</c:v>
                </c:pt>
                <c:pt idx="11168">
                  <c:v>0</c:v>
                </c:pt>
                <c:pt idx="11169">
                  <c:v>0</c:v>
                </c:pt>
                <c:pt idx="11170">
                  <c:v>0</c:v>
                </c:pt>
                <c:pt idx="11171">
                  <c:v>0</c:v>
                </c:pt>
                <c:pt idx="11172">
                  <c:v>0</c:v>
                </c:pt>
                <c:pt idx="11173">
                  <c:v>0</c:v>
                </c:pt>
                <c:pt idx="11174">
                  <c:v>0</c:v>
                </c:pt>
                <c:pt idx="11175">
                  <c:v>0</c:v>
                </c:pt>
                <c:pt idx="11176">
                  <c:v>0</c:v>
                </c:pt>
                <c:pt idx="11177">
                  <c:v>0</c:v>
                </c:pt>
                <c:pt idx="11178">
                  <c:v>0</c:v>
                </c:pt>
                <c:pt idx="11179">
                  <c:v>0</c:v>
                </c:pt>
                <c:pt idx="11180">
                  <c:v>0</c:v>
                </c:pt>
                <c:pt idx="11181">
                  <c:v>0</c:v>
                </c:pt>
                <c:pt idx="11182">
                  <c:v>0</c:v>
                </c:pt>
                <c:pt idx="11183">
                  <c:v>0</c:v>
                </c:pt>
                <c:pt idx="11184">
                  <c:v>0</c:v>
                </c:pt>
                <c:pt idx="11185">
                  <c:v>0</c:v>
                </c:pt>
                <c:pt idx="11186">
                  <c:v>0</c:v>
                </c:pt>
                <c:pt idx="11187">
                  <c:v>0</c:v>
                </c:pt>
                <c:pt idx="11188">
                  <c:v>0</c:v>
                </c:pt>
                <c:pt idx="11189">
                  <c:v>0</c:v>
                </c:pt>
                <c:pt idx="11190">
                  <c:v>0</c:v>
                </c:pt>
                <c:pt idx="11191">
                  <c:v>0</c:v>
                </c:pt>
                <c:pt idx="11192">
                  <c:v>0</c:v>
                </c:pt>
                <c:pt idx="11193">
                  <c:v>0</c:v>
                </c:pt>
                <c:pt idx="11194">
                  <c:v>0</c:v>
                </c:pt>
                <c:pt idx="11195">
                  <c:v>0</c:v>
                </c:pt>
                <c:pt idx="11196">
                  <c:v>0</c:v>
                </c:pt>
                <c:pt idx="11197">
                  <c:v>0</c:v>
                </c:pt>
                <c:pt idx="11198">
                  <c:v>0</c:v>
                </c:pt>
                <c:pt idx="11199">
                  <c:v>0</c:v>
                </c:pt>
                <c:pt idx="11200">
                  <c:v>0</c:v>
                </c:pt>
                <c:pt idx="11201">
                  <c:v>0</c:v>
                </c:pt>
                <c:pt idx="11202">
                  <c:v>0</c:v>
                </c:pt>
                <c:pt idx="11203">
                  <c:v>0</c:v>
                </c:pt>
                <c:pt idx="11204">
                  <c:v>0</c:v>
                </c:pt>
                <c:pt idx="11205">
                  <c:v>0</c:v>
                </c:pt>
                <c:pt idx="11206">
                  <c:v>0</c:v>
                </c:pt>
                <c:pt idx="11207">
                  <c:v>0</c:v>
                </c:pt>
                <c:pt idx="11208">
                  <c:v>0</c:v>
                </c:pt>
                <c:pt idx="11209">
                  <c:v>0</c:v>
                </c:pt>
                <c:pt idx="11210">
                  <c:v>0</c:v>
                </c:pt>
                <c:pt idx="11211">
                  <c:v>0</c:v>
                </c:pt>
                <c:pt idx="11212">
                  <c:v>0</c:v>
                </c:pt>
                <c:pt idx="11213">
                  <c:v>0</c:v>
                </c:pt>
                <c:pt idx="11214">
                  <c:v>0</c:v>
                </c:pt>
                <c:pt idx="11215">
                  <c:v>0</c:v>
                </c:pt>
                <c:pt idx="11216">
                  <c:v>0</c:v>
                </c:pt>
                <c:pt idx="11217">
                  <c:v>0</c:v>
                </c:pt>
                <c:pt idx="11218">
                  <c:v>0</c:v>
                </c:pt>
                <c:pt idx="11219">
                  <c:v>0</c:v>
                </c:pt>
                <c:pt idx="11220">
                  <c:v>0</c:v>
                </c:pt>
                <c:pt idx="11221">
                  <c:v>0</c:v>
                </c:pt>
                <c:pt idx="11222">
                  <c:v>0</c:v>
                </c:pt>
                <c:pt idx="11223">
                  <c:v>0</c:v>
                </c:pt>
                <c:pt idx="11224">
                  <c:v>0</c:v>
                </c:pt>
                <c:pt idx="11225">
                  <c:v>0</c:v>
                </c:pt>
                <c:pt idx="11226">
                  <c:v>0</c:v>
                </c:pt>
                <c:pt idx="11227">
                  <c:v>0</c:v>
                </c:pt>
                <c:pt idx="11228">
                  <c:v>0</c:v>
                </c:pt>
                <c:pt idx="11229">
                  <c:v>0</c:v>
                </c:pt>
                <c:pt idx="11230">
                  <c:v>0</c:v>
                </c:pt>
                <c:pt idx="11231">
                  <c:v>0</c:v>
                </c:pt>
                <c:pt idx="11232">
                  <c:v>0</c:v>
                </c:pt>
                <c:pt idx="11233">
                  <c:v>0</c:v>
                </c:pt>
                <c:pt idx="11234">
                  <c:v>0</c:v>
                </c:pt>
                <c:pt idx="11235">
                  <c:v>0</c:v>
                </c:pt>
                <c:pt idx="11236">
                  <c:v>0</c:v>
                </c:pt>
                <c:pt idx="11237">
                  <c:v>0</c:v>
                </c:pt>
                <c:pt idx="11238">
                  <c:v>0</c:v>
                </c:pt>
                <c:pt idx="11239">
                  <c:v>0</c:v>
                </c:pt>
                <c:pt idx="11240">
                  <c:v>0</c:v>
                </c:pt>
                <c:pt idx="11241">
                  <c:v>0</c:v>
                </c:pt>
                <c:pt idx="11242">
                  <c:v>0</c:v>
                </c:pt>
                <c:pt idx="11243">
                  <c:v>0</c:v>
                </c:pt>
                <c:pt idx="11244">
                  <c:v>0</c:v>
                </c:pt>
                <c:pt idx="11245">
                  <c:v>0</c:v>
                </c:pt>
                <c:pt idx="11246">
                  <c:v>0</c:v>
                </c:pt>
                <c:pt idx="11247">
                  <c:v>0</c:v>
                </c:pt>
                <c:pt idx="11248">
                  <c:v>0</c:v>
                </c:pt>
                <c:pt idx="11249">
                  <c:v>0</c:v>
                </c:pt>
                <c:pt idx="11250">
                  <c:v>0</c:v>
                </c:pt>
                <c:pt idx="11251">
                  <c:v>0</c:v>
                </c:pt>
                <c:pt idx="11252">
                  <c:v>0</c:v>
                </c:pt>
                <c:pt idx="11253">
                  <c:v>0</c:v>
                </c:pt>
                <c:pt idx="11254">
                  <c:v>0</c:v>
                </c:pt>
                <c:pt idx="11255">
                  <c:v>0</c:v>
                </c:pt>
                <c:pt idx="11256">
                  <c:v>0</c:v>
                </c:pt>
                <c:pt idx="11257">
                  <c:v>0</c:v>
                </c:pt>
                <c:pt idx="11258">
                  <c:v>0</c:v>
                </c:pt>
                <c:pt idx="11259">
                  <c:v>0</c:v>
                </c:pt>
                <c:pt idx="11260">
                  <c:v>0</c:v>
                </c:pt>
                <c:pt idx="11261">
                  <c:v>0</c:v>
                </c:pt>
                <c:pt idx="11262">
                  <c:v>0</c:v>
                </c:pt>
                <c:pt idx="11263">
                  <c:v>0</c:v>
                </c:pt>
                <c:pt idx="11264">
                  <c:v>0</c:v>
                </c:pt>
                <c:pt idx="11265">
                  <c:v>0</c:v>
                </c:pt>
                <c:pt idx="11266">
                  <c:v>0</c:v>
                </c:pt>
                <c:pt idx="11267">
                  <c:v>0</c:v>
                </c:pt>
                <c:pt idx="11268">
                  <c:v>0</c:v>
                </c:pt>
                <c:pt idx="11269">
                  <c:v>0</c:v>
                </c:pt>
                <c:pt idx="11270">
                  <c:v>0</c:v>
                </c:pt>
                <c:pt idx="11271">
                  <c:v>0</c:v>
                </c:pt>
                <c:pt idx="11272">
                  <c:v>0</c:v>
                </c:pt>
                <c:pt idx="11273">
                  <c:v>0</c:v>
                </c:pt>
                <c:pt idx="11274">
                  <c:v>0</c:v>
                </c:pt>
                <c:pt idx="11275">
                  <c:v>0</c:v>
                </c:pt>
                <c:pt idx="11276">
                  <c:v>0</c:v>
                </c:pt>
                <c:pt idx="11277">
                  <c:v>0</c:v>
                </c:pt>
                <c:pt idx="11278">
                  <c:v>0</c:v>
                </c:pt>
                <c:pt idx="11279">
                  <c:v>0</c:v>
                </c:pt>
                <c:pt idx="11280">
                  <c:v>0</c:v>
                </c:pt>
                <c:pt idx="11281">
                  <c:v>0</c:v>
                </c:pt>
                <c:pt idx="11282">
                  <c:v>0</c:v>
                </c:pt>
                <c:pt idx="11283">
                  <c:v>0</c:v>
                </c:pt>
                <c:pt idx="11284">
                  <c:v>0</c:v>
                </c:pt>
                <c:pt idx="11285">
                  <c:v>0</c:v>
                </c:pt>
                <c:pt idx="11286">
                  <c:v>0</c:v>
                </c:pt>
                <c:pt idx="11287">
                  <c:v>0</c:v>
                </c:pt>
                <c:pt idx="11288">
                  <c:v>0</c:v>
                </c:pt>
                <c:pt idx="11289">
                  <c:v>0</c:v>
                </c:pt>
                <c:pt idx="11290">
                  <c:v>0</c:v>
                </c:pt>
                <c:pt idx="11291">
                  <c:v>0</c:v>
                </c:pt>
                <c:pt idx="11292">
                  <c:v>0</c:v>
                </c:pt>
                <c:pt idx="11293">
                  <c:v>0</c:v>
                </c:pt>
                <c:pt idx="11294">
                  <c:v>0</c:v>
                </c:pt>
                <c:pt idx="11295">
                  <c:v>0</c:v>
                </c:pt>
                <c:pt idx="11296">
                  <c:v>0</c:v>
                </c:pt>
                <c:pt idx="11297">
                  <c:v>0</c:v>
                </c:pt>
                <c:pt idx="11298">
                  <c:v>0</c:v>
                </c:pt>
                <c:pt idx="11299">
                  <c:v>0</c:v>
                </c:pt>
                <c:pt idx="11300">
                  <c:v>0</c:v>
                </c:pt>
                <c:pt idx="11301">
                  <c:v>0</c:v>
                </c:pt>
                <c:pt idx="11302">
                  <c:v>0</c:v>
                </c:pt>
                <c:pt idx="11303">
                  <c:v>0</c:v>
                </c:pt>
                <c:pt idx="11304">
                  <c:v>0</c:v>
                </c:pt>
                <c:pt idx="11305">
                  <c:v>0</c:v>
                </c:pt>
                <c:pt idx="11306">
                  <c:v>0</c:v>
                </c:pt>
                <c:pt idx="11307">
                  <c:v>0</c:v>
                </c:pt>
                <c:pt idx="11308">
                  <c:v>0</c:v>
                </c:pt>
                <c:pt idx="11309">
                  <c:v>0</c:v>
                </c:pt>
                <c:pt idx="11310">
                  <c:v>0</c:v>
                </c:pt>
                <c:pt idx="11311">
                  <c:v>0</c:v>
                </c:pt>
                <c:pt idx="11312">
                  <c:v>0</c:v>
                </c:pt>
                <c:pt idx="11313">
                  <c:v>0</c:v>
                </c:pt>
                <c:pt idx="11314">
                  <c:v>0</c:v>
                </c:pt>
                <c:pt idx="11315">
                  <c:v>0</c:v>
                </c:pt>
                <c:pt idx="11316">
                  <c:v>0</c:v>
                </c:pt>
                <c:pt idx="11317">
                  <c:v>0</c:v>
                </c:pt>
                <c:pt idx="11318">
                  <c:v>0</c:v>
                </c:pt>
                <c:pt idx="11319">
                  <c:v>0</c:v>
                </c:pt>
                <c:pt idx="11320">
                  <c:v>0</c:v>
                </c:pt>
                <c:pt idx="11321">
                  <c:v>0</c:v>
                </c:pt>
                <c:pt idx="11322">
                  <c:v>0</c:v>
                </c:pt>
                <c:pt idx="11323">
                  <c:v>0</c:v>
                </c:pt>
                <c:pt idx="11324">
                  <c:v>0</c:v>
                </c:pt>
                <c:pt idx="11325">
                  <c:v>0</c:v>
                </c:pt>
                <c:pt idx="11326">
                  <c:v>0</c:v>
                </c:pt>
                <c:pt idx="11327">
                  <c:v>0</c:v>
                </c:pt>
                <c:pt idx="11328">
                  <c:v>0</c:v>
                </c:pt>
                <c:pt idx="11329">
                  <c:v>0</c:v>
                </c:pt>
                <c:pt idx="11330">
                  <c:v>0</c:v>
                </c:pt>
                <c:pt idx="11331">
                  <c:v>0</c:v>
                </c:pt>
                <c:pt idx="11332">
                  <c:v>0</c:v>
                </c:pt>
                <c:pt idx="11333">
                  <c:v>0</c:v>
                </c:pt>
                <c:pt idx="11334">
                  <c:v>0</c:v>
                </c:pt>
                <c:pt idx="11335">
                  <c:v>0</c:v>
                </c:pt>
                <c:pt idx="11336">
                  <c:v>0</c:v>
                </c:pt>
                <c:pt idx="11337">
                  <c:v>0</c:v>
                </c:pt>
                <c:pt idx="11338">
                  <c:v>0</c:v>
                </c:pt>
                <c:pt idx="11339">
                  <c:v>0</c:v>
                </c:pt>
                <c:pt idx="11340">
                  <c:v>0</c:v>
                </c:pt>
                <c:pt idx="11341">
                  <c:v>0</c:v>
                </c:pt>
                <c:pt idx="11342">
                  <c:v>0</c:v>
                </c:pt>
                <c:pt idx="11343">
                  <c:v>0</c:v>
                </c:pt>
                <c:pt idx="11344">
                  <c:v>0</c:v>
                </c:pt>
                <c:pt idx="11345">
                  <c:v>0</c:v>
                </c:pt>
                <c:pt idx="11346">
                  <c:v>0</c:v>
                </c:pt>
                <c:pt idx="11347">
                  <c:v>0</c:v>
                </c:pt>
                <c:pt idx="11348">
                  <c:v>0</c:v>
                </c:pt>
                <c:pt idx="11349">
                  <c:v>0</c:v>
                </c:pt>
                <c:pt idx="11350">
                  <c:v>0</c:v>
                </c:pt>
                <c:pt idx="11351">
                  <c:v>0</c:v>
                </c:pt>
                <c:pt idx="11352">
                  <c:v>0</c:v>
                </c:pt>
                <c:pt idx="11353">
                  <c:v>0</c:v>
                </c:pt>
                <c:pt idx="11354">
                  <c:v>0</c:v>
                </c:pt>
                <c:pt idx="11355">
                  <c:v>0</c:v>
                </c:pt>
                <c:pt idx="11356">
                  <c:v>0</c:v>
                </c:pt>
                <c:pt idx="11357">
                  <c:v>0</c:v>
                </c:pt>
                <c:pt idx="11358">
                  <c:v>0</c:v>
                </c:pt>
                <c:pt idx="11359">
                  <c:v>0</c:v>
                </c:pt>
                <c:pt idx="11360">
                  <c:v>0</c:v>
                </c:pt>
                <c:pt idx="11361">
                  <c:v>0</c:v>
                </c:pt>
                <c:pt idx="11362">
                  <c:v>0</c:v>
                </c:pt>
                <c:pt idx="11363">
                  <c:v>0</c:v>
                </c:pt>
                <c:pt idx="11364">
                  <c:v>0</c:v>
                </c:pt>
                <c:pt idx="11365">
                  <c:v>0</c:v>
                </c:pt>
                <c:pt idx="11366">
                  <c:v>0</c:v>
                </c:pt>
                <c:pt idx="11367">
                  <c:v>0</c:v>
                </c:pt>
                <c:pt idx="11368">
                  <c:v>0</c:v>
                </c:pt>
                <c:pt idx="11369">
                  <c:v>0</c:v>
                </c:pt>
                <c:pt idx="11370">
                  <c:v>0</c:v>
                </c:pt>
                <c:pt idx="11371">
                  <c:v>0</c:v>
                </c:pt>
                <c:pt idx="11372">
                  <c:v>0</c:v>
                </c:pt>
                <c:pt idx="11373">
                  <c:v>0</c:v>
                </c:pt>
                <c:pt idx="11374">
                  <c:v>0</c:v>
                </c:pt>
                <c:pt idx="11375">
                  <c:v>0</c:v>
                </c:pt>
                <c:pt idx="11376">
                  <c:v>0</c:v>
                </c:pt>
                <c:pt idx="11377">
                  <c:v>0</c:v>
                </c:pt>
                <c:pt idx="11378">
                  <c:v>0</c:v>
                </c:pt>
                <c:pt idx="11379">
                  <c:v>0</c:v>
                </c:pt>
                <c:pt idx="11380">
                  <c:v>0</c:v>
                </c:pt>
                <c:pt idx="11381">
                  <c:v>0</c:v>
                </c:pt>
                <c:pt idx="11382">
                  <c:v>0</c:v>
                </c:pt>
                <c:pt idx="11383">
                  <c:v>0</c:v>
                </c:pt>
                <c:pt idx="11384">
                  <c:v>0</c:v>
                </c:pt>
                <c:pt idx="11385">
                  <c:v>0</c:v>
                </c:pt>
                <c:pt idx="11386">
                  <c:v>0</c:v>
                </c:pt>
                <c:pt idx="11387">
                  <c:v>0</c:v>
                </c:pt>
                <c:pt idx="11388">
                  <c:v>0</c:v>
                </c:pt>
                <c:pt idx="11389">
                  <c:v>0</c:v>
                </c:pt>
                <c:pt idx="11390">
                  <c:v>0</c:v>
                </c:pt>
                <c:pt idx="11391">
                  <c:v>0</c:v>
                </c:pt>
                <c:pt idx="11392">
                  <c:v>0</c:v>
                </c:pt>
                <c:pt idx="11393">
                  <c:v>0</c:v>
                </c:pt>
                <c:pt idx="11394">
                  <c:v>0</c:v>
                </c:pt>
                <c:pt idx="11395">
                  <c:v>0</c:v>
                </c:pt>
                <c:pt idx="11396">
                  <c:v>0</c:v>
                </c:pt>
                <c:pt idx="11397">
                  <c:v>0</c:v>
                </c:pt>
                <c:pt idx="11398">
                  <c:v>0</c:v>
                </c:pt>
                <c:pt idx="11399">
                  <c:v>0</c:v>
                </c:pt>
                <c:pt idx="11400">
                  <c:v>0</c:v>
                </c:pt>
                <c:pt idx="11401">
                  <c:v>0</c:v>
                </c:pt>
                <c:pt idx="11402">
                  <c:v>0</c:v>
                </c:pt>
                <c:pt idx="11403">
                  <c:v>0</c:v>
                </c:pt>
                <c:pt idx="11404">
                  <c:v>0</c:v>
                </c:pt>
                <c:pt idx="11405">
                  <c:v>0</c:v>
                </c:pt>
                <c:pt idx="11406">
                  <c:v>0</c:v>
                </c:pt>
                <c:pt idx="11407">
                  <c:v>0</c:v>
                </c:pt>
                <c:pt idx="11408">
                  <c:v>0</c:v>
                </c:pt>
                <c:pt idx="11409">
                  <c:v>0</c:v>
                </c:pt>
                <c:pt idx="11410">
                  <c:v>0</c:v>
                </c:pt>
                <c:pt idx="11411">
                  <c:v>0</c:v>
                </c:pt>
                <c:pt idx="11412">
                  <c:v>0</c:v>
                </c:pt>
                <c:pt idx="11413">
                  <c:v>0</c:v>
                </c:pt>
                <c:pt idx="11414">
                  <c:v>0</c:v>
                </c:pt>
                <c:pt idx="11415">
                  <c:v>0</c:v>
                </c:pt>
                <c:pt idx="11416">
                  <c:v>0</c:v>
                </c:pt>
                <c:pt idx="11417">
                  <c:v>0</c:v>
                </c:pt>
                <c:pt idx="11418">
                  <c:v>0</c:v>
                </c:pt>
                <c:pt idx="11419">
                  <c:v>0</c:v>
                </c:pt>
                <c:pt idx="11420">
                  <c:v>0</c:v>
                </c:pt>
                <c:pt idx="11421">
                  <c:v>0</c:v>
                </c:pt>
                <c:pt idx="11422">
                  <c:v>0</c:v>
                </c:pt>
                <c:pt idx="11423">
                  <c:v>0</c:v>
                </c:pt>
                <c:pt idx="11424">
                  <c:v>0</c:v>
                </c:pt>
                <c:pt idx="11425">
                  <c:v>0</c:v>
                </c:pt>
                <c:pt idx="11426">
                  <c:v>0</c:v>
                </c:pt>
                <c:pt idx="11427">
                  <c:v>0</c:v>
                </c:pt>
                <c:pt idx="11428">
                  <c:v>0</c:v>
                </c:pt>
                <c:pt idx="11429">
                  <c:v>0</c:v>
                </c:pt>
                <c:pt idx="11430">
                  <c:v>0</c:v>
                </c:pt>
                <c:pt idx="11431">
                  <c:v>0</c:v>
                </c:pt>
                <c:pt idx="11432">
                  <c:v>0</c:v>
                </c:pt>
                <c:pt idx="11433">
                  <c:v>0</c:v>
                </c:pt>
                <c:pt idx="11434">
                  <c:v>0</c:v>
                </c:pt>
                <c:pt idx="11435">
                  <c:v>0</c:v>
                </c:pt>
                <c:pt idx="11436">
                  <c:v>0</c:v>
                </c:pt>
                <c:pt idx="11437">
                  <c:v>0</c:v>
                </c:pt>
                <c:pt idx="11438">
                  <c:v>0</c:v>
                </c:pt>
                <c:pt idx="11439">
                  <c:v>0</c:v>
                </c:pt>
                <c:pt idx="11440">
                  <c:v>0</c:v>
                </c:pt>
                <c:pt idx="11441">
                  <c:v>0</c:v>
                </c:pt>
                <c:pt idx="11442">
                  <c:v>0</c:v>
                </c:pt>
                <c:pt idx="11443">
                  <c:v>0</c:v>
                </c:pt>
                <c:pt idx="11444">
                  <c:v>0</c:v>
                </c:pt>
                <c:pt idx="11445">
                  <c:v>0</c:v>
                </c:pt>
                <c:pt idx="11446">
                  <c:v>0</c:v>
                </c:pt>
                <c:pt idx="11447">
                  <c:v>0</c:v>
                </c:pt>
                <c:pt idx="11448">
                  <c:v>0</c:v>
                </c:pt>
                <c:pt idx="11449">
                  <c:v>0</c:v>
                </c:pt>
                <c:pt idx="11450">
                  <c:v>0</c:v>
                </c:pt>
                <c:pt idx="11451">
                  <c:v>0</c:v>
                </c:pt>
                <c:pt idx="11452">
                  <c:v>0</c:v>
                </c:pt>
                <c:pt idx="11453">
                  <c:v>0</c:v>
                </c:pt>
                <c:pt idx="11454">
                  <c:v>0</c:v>
                </c:pt>
                <c:pt idx="11455">
                  <c:v>0</c:v>
                </c:pt>
                <c:pt idx="11456">
                  <c:v>0</c:v>
                </c:pt>
                <c:pt idx="11457">
                  <c:v>0</c:v>
                </c:pt>
                <c:pt idx="11458">
                  <c:v>0</c:v>
                </c:pt>
                <c:pt idx="11459">
                  <c:v>0</c:v>
                </c:pt>
                <c:pt idx="11460">
                  <c:v>0</c:v>
                </c:pt>
                <c:pt idx="11461">
                  <c:v>0</c:v>
                </c:pt>
                <c:pt idx="11462">
                  <c:v>0</c:v>
                </c:pt>
                <c:pt idx="11463">
                  <c:v>0</c:v>
                </c:pt>
                <c:pt idx="11464">
                  <c:v>0</c:v>
                </c:pt>
                <c:pt idx="11465">
                  <c:v>0</c:v>
                </c:pt>
                <c:pt idx="11466">
                  <c:v>0</c:v>
                </c:pt>
                <c:pt idx="11467">
                  <c:v>0</c:v>
                </c:pt>
                <c:pt idx="11468">
                  <c:v>0</c:v>
                </c:pt>
                <c:pt idx="11469">
                  <c:v>0</c:v>
                </c:pt>
                <c:pt idx="11470">
                  <c:v>0</c:v>
                </c:pt>
                <c:pt idx="11471">
                  <c:v>0</c:v>
                </c:pt>
                <c:pt idx="11472">
                  <c:v>0</c:v>
                </c:pt>
                <c:pt idx="11473">
                  <c:v>0</c:v>
                </c:pt>
                <c:pt idx="11474">
                  <c:v>0</c:v>
                </c:pt>
                <c:pt idx="11475">
                  <c:v>0</c:v>
                </c:pt>
                <c:pt idx="11476">
                  <c:v>0</c:v>
                </c:pt>
                <c:pt idx="11477">
                  <c:v>0</c:v>
                </c:pt>
                <c:pt idx="11478">
                  <c:v>0</c:v>
                </c:pt>
                <c:pt idx="11479">
                  <c:v>0</c:v>
                </c:pt>
                <c:pt idx="11480">
                  <c:v>0</c:v>
                </c:pt>
                <c:pt idx="11481">
                  <c:v>0</c:v>
                </c:pt>
                <c:pt idx="11482">
                  <c:v>0</c:v>
                </c:pt>
                <c:pt idx="11483">
                  <c:v>0</c:v>
                </c:pt>
                <c:pt idx="11484">
                  <c:v>0</c:v>
                </c:pt>
                <c:pt idx="11485">
                  <c:v>0</c:v>
                </c:pt>
                <c:pt idx="11486">
                  <c:v>0</c:v>
                </c:pt>
                <c:pt idx="11487">
                  <c:v>0</c:v>
                </c:pt>
                <c:pt idx="11488">
                  <c:v>0</c:v>
                </c:pt>
                <c:pt idx="11489">
                  <c:v>0</c:v>
                </c:pt>
                <c:pt idx="11490">
                  <c:v>0</c:v>
                </c:pt>
                <c:pt idx="11491">
                  <c:v>0</c:v>
                </c:pt>
                <c:pt idx="11492">
                  <c:v>0</c:v>
                </c:pt>
                <c:pt idx="11493">
                  <c:v>0</c:v>
                </c:pt>
                <c:pt idx="11494">
                  <c:v>0</c:v>
                </c:pt>
                <c:pt idx="11495">
                  <c:v>0</c:v>
                </c:pt>
                <c:pt idx="11496">
                  <c:v>0</c:v>
                </c:pt>
                <c:pt idx="11497">
                  <c:v>0</c:v>
                </c:pt>
                <c:pt idx="11498">
                  <c:v>0</c:v>
                </c:pt>
                <c:pt idx="11499">
                  <c:v>0</c:v>
                </c:pt>
                <c:pt idx="11500">
                  <c:v>0</c:v>
                </c:pt>
                <c:pt idx="11501">
                  <c:v>0</c:v>
                </c:pt>
                <c:pt idx="11502">
                  <c:v>0</c:v>
                </c:pt>
                <c:pt idx="11503">
                  <c:v>0</c:v>
                </c:pt>
                <c:pt idx="11504">
                  <c:v>0</c:v>
                </c:pt>
                <c:pt idx="11505">
                  <c:v>0</c:v>
                </c:pt>
                <c:pt idx="11506">
                  <c:v>0</c:v>
                </c:pt>
                <c:pt idx="11507">
                  <c:v>0</c:v>
                </c:pt>
                <c:pt idx="11508">
                  <c:v>0</c:v>
                </c:pt>
                <c:pt idx="11509">
                  <c:v>0</c:v>
                </c:pt>
                <c:pt idx="11510">
                  <c:v>0</c:v>
                </c:pt>
                <c:pt idx="11511">
                  <c:v>0</c:v>
                </c:pt>
                <c:pt idx="11512">
                  <c:v>0</c:v>
                </c:pt>
                <c:pt idx="11513">
                  <c:v>0</c:v>
                </c:pt>
                <c:pt idx="11514">
                  <c:v>0</c:v>
                </c:pt>
                <c:pt idx="11515">
                  <c:v>0</c:v>
                </c:pt>
                <c:pt idx="11516">
                  <c:v>0</c:v>
                </c:pt>
                <c:pt idx="11517">
                  <c:v>0</c:v>
                </c:pt>
                <c:pt idx="11518">
                  <c:v>0</c:v>
                </c:pt>
                <c:pt idx="11519">
                  <c:v>0</c:v>
                </c:pt>
                <c:pt idx="11520">
                  <c:v>0</c:v>
                </c:pt>
                <c:pt idx="11521">
                  <c:v>0</c:v>
                </c:pt>
                <c:pt idx="11522">
                  <c:v>0</c:v>
                </c:pt>
                <c:pt idx="11523">
                  <c:v>0</c:v>
                </c:pt>
                <c:pt idx="11524">
                  <c:v>0</c:v>
                </c:pt>
                <c:pt idx="11525">
                  <c:v>0</c:v>
                </c:pt>
                <c:pt idx="11526">
                  <c:v>0</c:v>
                </c:pt>
                <c:pt idx="11527">
                  <c:v>0</c:v>
                </c:pt>
                <c:pt idx="11528">
                  <c:v>0</c:v>
                </c:pt>
                <c:pt idx="11529">
                  <c:v>0</c:v>
                </c:pt>
                <c:pt idx="11530">
                  <c:v>0</c:v>
                </c:pt>
                <c:pt idx="11531">
                  <c:v>0</c:v>
                </c:pt>
                <c:pt idx="11532">
                  <c:v>0</c:v>
                </c:pt>
                <c:pt idx="11533">
                  <c:v>0</c:v>
                </c:pt>
                <c:pt idx="11534">
                  <c:v>0</c:v>
                </c:pt>
                <c:pt idx="11535">
                  <c:v>0</c:v>
                </c:pt>
                <c:pt idx="11536">
                  <c:v>0</c:v>
                </c:pt>
                <c:pt idx="11537">
                  <c:v>0</c:v>
                </c:pt>
                <c:pt idx="11538">
                  <c:v>0</c:v>
                </c:pt>
                <c:pt idx="11539">
                  <c:v>0</c:v>
                </c:pt>
                <c:pt idx="11540">
                  <c:v>0</c:v>
                </c:pt>
                <c:pt idx="11541">
                  <c:v>0</c:v>
                </c:pt>
                <c:pt idx="11542">
                  <c:v>0</c:v>
                </c:pt>
                <c:pt idx="11543">
                  <c:v>0</c:v>
                </c:pt>
                <c:pt idx="11544">
                  <c:v>0</c:v>
                </c:pt>
                <c:pt idx="11545">
                  <c:v>0</c:v>
                </c:pt>
                <c:pt idx="11546">
                  <c:v>0</c:v>
                </c:pt>
                <c:pt idx="11547">
                  <c:v>0</c:v>
                </c:pt>
                <c:pt idx="11548">
                  <c:v>0</c:v>
                </c:pt>
                <c:pt idx="11549">
                  <c:v>0</c:v>
                </c:pt>
                <c:pt idx="11550">
                  <c:v>0</c:v>
                </c:pt>
                <c:pt idx="11551">
                  <c:v>0</c:v>
                </c:pt>
                <c:pt idx="11552">
                  <c:v>0</c:v>
                </c:pt>
                <c:pt idx="11553">
                  <c:v>0</c:v>
                </c:pt>
                <c:pt idx="11554">
                  <c:v>0</c:v>
                </c:pt>
                <c:pt idx="11555">
                  <c:v>0</c:v>
                </c:pt>
                <c:pt idx="11556">
                  <c:v>0</c:v>
                </c:pt>
                <c:pt idx="11557">
                  <c:v>0</c:v>
                </c:pt>
                <c:pt idx="11558">
                  <c:v>0</c:v>
                </c:pt>
                <c:pt idx="11559">
                  <c:v>0</c:v>
                </c:pt>
                <c:pt idx="11560">
                  <c:v>0</c:v>
                </c:pt>
                <c:pt idx="11561">
                  <c:v>0</c:v>
                </c:pt>
                <c:pt idx="11562">
                  <c:v>0</c:v>
                </c:pt>
                <c:pt idx="11563">
                  <c:v>0</c:v>
                </c:pt>
                <c:pt idx="11564">
                  <c:v>0</c:v>
                </c:pt>
                <c:pt idx="11565">
                  <c:v>0</c:v>
                </c:pt>
                <c:pt idx="11566">
                  <c:v>0</c:v>
                </c:pt>
                <c:pt idx="11567">
                  <c:v>0</c:v>
                </c:pt>
                <c:pt idx="11568">
                  <c:v>0</c:v>
                </c:pt>
                <c:pt idx="11569">
                  <c:v>0</c:v>
                </c:pt>
                <c:pt idx="11570">
                  <c:v>0</c:v>
                </c:pt>
                <c:pt idx="11571">
                  <c:v>0</c:v>
                </c:pt>
                <c:pt idx="11572">
                  <c:v>0</c:v>
                </c:pt>
                <c:pt idx="11573">
                  <c:v>0</c:v>
                </c:pt>
                <c:pt idx="11574">
                  <c:v>0</c:v>
                </c:pt>
                <c:pt idx="11575">
                  <c:v>0</c:v>
                </c:pt>
                <c:pt idx="11576">
                  <c:v>0</c:v>
                </c:pt>
                <c:pt idx="11577">
                  <c:v>0</c:v>
                </c:pt>
                <c:pt idx="11578">
                  <c:v>0</c:v>
                </c:pt>
                <c:pt idx="11579">
                  <c:v>0</c:v>
                </c:pt>
                <c:pt idx="11580">
                  <c:v>0</c:v>
                </c:pt>
                <c:pt idx="11581">
                  <c:v>0</c:v>
                </c:pt>
                <c:pt idx="11582">
                  <c:v>0</c:v>
                </c:pt>
                <c:pt idx="11583">
                  <c:v>0</c:v>
                </c:pt>
                <c:pt idx="11584">
                  <c:v>0</c:v>
                </c:pt>
                <c:pt idx="11585">
                  <c:v>0</c:v>
                </c:pt>
                <c:pt idx="11586">
                  <c:v>0</c:v>
                </c:pt>
                <c:pt idx="11587">
                  <c:v>0</c:v>
                </c:pt>
                <c:pt idx="11588">
                  <c:v>0</c:v>
                </c:pt>
                <c:pt idx="11589">
                  <c:v>0</c:v>
                </c:pt>
                <c:pt idx="11590">
                  <c:v>0</c:v>
                </c:pt>
                <c:pt idx="11591">
                  <c:v>0</c:v>
                </c:pt>
                <c:pt idx="11592">
                  <c:v>0</c:v>
                </c:pt>
                <c:pt idx="11593">
                  <c:v>0</c:v>
                </c:pt>
                <c:pt idx="11594">
                  <c:v>0</c:v>
                </c:pt>
                <c:pt idx="11595">
                  <c:v>0</c:v>
                </c:pt>
                <c:pt idx="11596">
                  <c:v>0</c:v>
                </c:pt>
                <c:pt idx="11597">
                  <c:v>0</c:v>
                </c:pt>
                <c:pt idx="11598">
                  <c:v>0</c:v>
                </c:pt>
                <c:pt idx="11599">
                  <c:v>0</c:v>
                </c:pt>
                <c:pt idx="11600">
                  <c:v>0</c:v>
                </c:pt>
                <c:pt idx="11601">
                  <c:v>0</c:v>
                </c:pt>
                <c:pt idx="11602">
                  <c:v>0</c:v>
                </c:pt>
                <c:pt idx="11603">
                  <c:v>0</c:v>
                </c:pt>
                <c:pt idx="11604">
                  <c:v>0</c:v>
                </c:pt>
                <c:pt idx="11605">
                  <c:v>0</c:v>
                </c:pt>
                <c:pt idx="11606">
                  <c:v>0</c:v>
                </c:pt>
                <c:pt idx="11607">
                  <c:v>0</c:v>
                </c:pt>
                <c:pt idx="11608">
                  <c:v>0</c:v>
                </c:pt>
                <c:pt idx="11609">
                  <c:v>0</c:v>
                </c:pt>
                <c:pt idx="11610">
                  <c:v>0</c:v>
                </c:pt>
                <c:pt idx="11611">
                  <c:v>0</c:v>
                </c:pt>
                <c:pt idx="11612">
                  <c:v>0</c:v>
                </c:pt>
                <c:pt idx="11613">
                  <c:v>0</c:v>
                </c:pt>
                <c:pt idx="11614">
                  <c:v>0</c:v>
                </c:pt>
                <c:pt idx="11615">
                  <c:v>0</c:v>
                </c:pt>
                <c:pt idx="11616">
                  <c:v>0</c:v>
                </c:pt>
                <c:pt idx="11617">
                  <c:v>0</c:v>
                </c:pt>
                <c:pt idx="11618">
                  <c:v>0</c:v>
                </c:pt>
                <c:pt idx="11619">
                  <c:v>0</c:v>
                </c:pt>
                <c:pt idx="11620">
                  <c:v>0</c:v>
                </c:pt>
                <c:pt idx="11621">
                  <c:v>0</c:v>
                </c:pt>
                <c:pt idx="11622">
                  <c:v>0</c:v>
                </c:pt>
                <c:pt idx="11623">
                  <c:v>0</c:v>
                </c:pt>
                <c:pt idx="11624">
                  <c:v>0</c:v>
                </c:pt>
                <c:pt idx="11625">
                  <c:v>0</c:v>
                </c:pt>
                <c:pt idx="11626">
                  <c:v>0</c:v>
                </c:pt>
                <c:pt idx="11627">
                  <c:v>0</c:v>
                </c:pt>
                <c:pt idx="11628">
                  <c:v>0</c:v>
                </c:pt>
                <c:pt idx="11629">
                  <c:v>0</c:v>
                </c:pt>
                <c:pt idx="11630">
                  <c:v>0</c:v>
                </c:pt>
                <c:pt idx="11631">
                  <c:v>0</c:v>
                </c:pt>
                <c:pt idx="11632">
                  <c:v>0</c:v>
                </c:pt>
                <c:pt idx="11633">
                  <c:v>0</c:v>
                </c:pt>
                <c:pt idx="11634">
                  <c:v>0</c:v>
                </c:pt>
                <c:pt idx="11635">
                  <c:v>0</c:v>
                </c:pt>
                <c:pt idx="11636">
                  <c:v>0</c:v>
                </c:pt>
                <c:pt idx="11637">
                  <c:v>0</c:v>
                </c:pt>
                <c:pt idx="11638">
                  <c:v>0</c:v>
                </c:pt>
                <c:pt idx="11639">
                  <c:v>0</c:v>
                </c:pt>
                <c:pt idx="11640">
                  <c:v>0</c:v>
                </c:pt>
                <c:pt idx="11641">
                  <c:v>0</c:v>
                </c:pt>
                <c:pt idx="11642">
                  <c:v>0</c:v>
                </c:pt>
                <c:pt idx="11643">
                  <c:v>0</c:v>
                </c:pt>
                <c:pt idx="11644">
                  <c:v>0</c:v>
                </c:pt>
                <c:pt idx="11645">
                  <c:v>0</c:v>
                </c:pt>
                <c:pt idx="11646">
                  <c:v>0</c:v>
                </c:pt>
                <c:pt idx="11647">
                  <c:v>0</c:v>
                </c:pt>
                <c:pt idx="11648">
                  <c:v>0</c:v>
                </c:pt>
                <c:pt idx="11649">
                  <c:v>0</c:v>
                </c:pt>
                <c:pt idx="11650">
                  <c:v>0</c:v>
                </c:pt>
                <c:pt idx="11651">
                  <c:v>0</c:v>
                </c:pt>
                <c:pt idx="11652">
                  <c:v>0</c:v>
                </c:pt>
                <c:pt idx="11653">
                  <c:v>0</c:v>
                </c:pt>
                <c:pt idx="11654">
                  <c:v>0</c:v>
                </c:pt>
                <c:pt idx="11655">
                  <c:v>0</c:v>
                </c:pt>
                <c:pt idx="11656">
                  <c:v>0</c:v>
                </c:pt>
                <c:pt idx="11657">
                  <c:v>0</c:v>
                </c:pt>
                <c:pt idx="11658">
                  <c:v>0</c:v>
                </c:pt>
                <c:pt idx="11659">
                  <c:v>0</c:v>
                </c:pt>
                <c:pt idx="11660">
                  <c:v>0</c:v>
                </c:pt>
                <c:pt idx="11661">
                  <c:v>0</c:v>
                </c:pt>
                <c:pt idx="11662">
                  <c:v>0</c:v>
                </c:pt>
                <c:pt idx="11663">
                  <c:v>0</c:v>
                </c:pt>
                <c:pt idx="11664">
                  <c:v>0</c:v>
                </c:pt>
                <c:pt idx="11665">
                  <c:v>0</c:v>
                </c:pt>
                <c:pt idx="11666">
                  <c:v>0</c:v>
                </c:pt>
                <c:pt idx="11667">
                  <c:v>0</c:v>
                </c:pt>
                <c:pt idx="11668">
                  <c:v>0</c:v>
                </c:pt>
                <c:pt idx="11669">
                  <c:v>0</c:v>
                </c:pt>
                <c:pt idx="11670">
                  <c:v>0</c:v>
                </c:pt>
                <c:pt idx="11671">
                  <c:v>0</c:v>
                </c:pt>
                <c:pt idx="11672">
                  <c:v>0</c:v>
                </c:pt>
                <c:pt idx="11673">
                  <c:v>0</c:v>
                </c:pt>
                <c:pt idx="11674">
                  <c:v>0</c:v>
                </c:pt>
                <c:pt idx="11675">
                  <c:v>0</c:v>
                </c:pt>
                <c:pt idx="11676">
                  <c:v>0</c:v>
                </c:pt>
                <c:pt idx="11677">
                  <c:v>0</c:v>
                </c:pt>
                <c:pt idx="11678">
                  <c:v>0</c:v>
                </c:pt>
                <c:pt idx="11679">
                  <c:v>0</c:v>
                </c:pt>
                <c:pt idx="11680">
                  <c:v>0</c:v>
                </c:pt>
                <c:pt idx="11681">
                  <c:v>0</c:v>
                </c:pt>
                <c:pt idx="11682">
                  <c:v>0</c:v>
                </c:pt>
                <c:pt idx="11683">
                  <c:v>0</c:v>
                </c:pt>
                <c:pt idx="11684">
                  <c:v>0</c:v>
                </c:pt>
                <c:pt idx="11685">
                  <c:v>0</c:v>
                </c:pt>
                <c:pt idx="11686">
                  <c:v>0</c:v>
                </c:pt>
                <c:pt idx="11687">
                  <c:v>0</c:v>
                </c:pt>
                <c:pt idx="11688">
                  <c:v>0</c:v>
                </c:pt>
                <c:pt idx="11689">
                  <c:v>0</c:v>
                </c:pt>
                <c:pt idx="11690">
                  <c:v>0</c:v>
                </c:pt>
                <c:pt idx="11691">
                  <c:v>0</c:v>
                </c:pt>
                <c:pt idx="11692">
                  <c:v>0</c:v>
                </c:pt>
                <c:pt idx="11693">
                  <c:v>0</c:v>
                </c:pt>
                <c:pt idx="11694">
                  <c:v>0</c:v>
                </c:pt>
                <c:pt idx="11695">
                  <c:v>0</c:v>
                </c:pt>
                <c:pt idx="11696">
                  <c:v>0</c:v>
                </c:pt>
                <c:pt idx="11697">
                  <c:v>0</c:v>
                </c:pt>
                <c:pt idx="11698">
                  <c:v>0</c:v>
                </c:pt>
                <c:pt idx="11699">
                  <c:v>0</c:v>
                </c:pt>
                <c:pt idx="11700">
                  <c:v>0</c:v>
                </c:pt>
                <c:pt idx="11701">
                  <c:v>0</c:v>
                </c:pt>
                <c:pt idx="11702">
                  <c:v>0</c:v>
                </c:pt>
                <c:pt idx="11703">
                  <c:v>0</c:v>
                </c:pt>
                <c:pt idx="11704">
                  <c:v>0</c:v>
                </c:pt>
                <c:pt idx="11705">
                  <c:v>0</c:v>
                </c:pt>
                <c:pt idx="11706">
                  <c:v>0</c:v>
                </c:pt>
                <c:pt idx="11707">
                  <c:v>0</c:v>
                </c:pt>
                <c:pt idx="11708">
                  <c:v>0</c:v>
                </c:pt>
                <c:pt idx="11709">
                  <c:v>0</c:v>
                </c:pt>
                <c:pt idx="11710">
                  <c:v>0</c:v>
                </c:pt>
                <c:pt idx="11711">
                  <c:v>0</c:v>
                </c:pt>
                <c:pt idx="11712">
                  <c:v>0</c:v>
                </c:pt>
                <c:pt idx="11713">
                  <c:v>0</c:v>
                </c:pt>
                <c:pt idx="11714">
                  <c:v>0</c:v>
                </c:pt>
                <c:pt idx="11715">
                  <c:v>0</c:v>
                </c:pt>
                <c:pt idx="11716">
                  <c:v>0</c:v>
                </c:pt>
                <c:pt idx="11717">
                  <c:v>0</c:v>
                </c:pt>
                <c:pt idx="11718">
                  <c:v>0</c:v>
                </c:pt>
                <c:pt idx="11719">
                  <c:v>0</c:v>
                </c:pt>
                <c:pt idx="11720">
                  <c:v>0</c:v>
                </c:pt>
                <c:pt idx="11721">
                  <c:v>0</c:v>
                </c:pt>
                <c:pt idx="11722">
                  <c:v>0</c:v>
                </c:pt>
                <c:pt idx="11723">
                  <c:v>0</c:v>
                </c:pt>
                <c:pt idx="11724">
                  <c:v>0</c:v>
                </c:pt>
                <c:pt idx="11725">
                  <c:v>0</c:v>
                </c:pt>
                <c:pt idx="11726">
                  <c:v>0</c:v>
                </c:pt>
                <c:pt idx="11727">
                  <c:v>0</c:v>
                </c:pt>
                <c:pt idx="11728">
                  <c:v>0</c:v>
                </c:pt>
                <c:pt idx="11729">
                  <c:v>0</c:v>
                </c:pt>
                <c:pt idx="11730">
                  <c:v>0</c:v>
                </c:pt>
                <c:pt idx="11731">
                  <c:v>0</c:v>
                </c:pt>
                <c:pt idx="11732">
                  <c:v>0</c:v>
                </c:pt>
                <c:pt idx="11733">
                  <c:v>0</c:v>
                </c:pt>
                <c:pt idx="11734">
                  <c:v>0</c:v>
                </c:pt>
                <c:pt idx="11735">
                  <c:v>0</c:v>
                </c:pt>
                <c:pt idx="11736">
                  <c:v>0</c:v>
                </c:pt>
                <c:pt idx="11737">
                  <c:v>0</c:v>
                </c:pt>
                <c:pt idx="11738">
                  <c:v>0</c:v>
                </c:pt>
                <c:pt idx="11739">
                  <c:v>0</c:v>
                </c:pt>
                <c:pt idx="11740">
                  <c:v>0</c:v>
                </c:pt>
                <c:pt idx="11741">
                  <c:v>0</c:v>
                </c:pt>
                <c:pt idx="11742">
                  <c:v>0</c:v>
                </c:pt>
                <c:pt idx="11743">
                  <c:v>0</c:v>
                </c:pt>
                <c:pt idx="11744">
                  <c:v>0</c:v>
                </c:pt>
                <c:pt idx="11745">
                  <c:v>0</c:v>
                </c:pt>
                <c:pt idx="11746">
                  <c:v>0</c:v>
                </c:pt>
                <c:pt idx="11747">
                  <c:v>0</c:v>
                </c:pt>
                <c:pt idx="11748">
                  <c:v>0</c:v>
                </c:pt>
                <c:pt idx="11749">
                  <c:v>0</c:v>
                </c:pt>
                <c:pt idx="11750">
                  <c:v>0</c:v>
                </c:pt>
                <c:pt idx="11751">
                  <c:v>0</c:v>
                </c:pt>
                <c:pt idx="11752">
                  <c:v>0</c:v>
                </c:pt>
                <c:pt idx="11753">
                  <c:v>0</c:v>
                </c:pt>
                <c:pt idx="11754">
                  <c:v>0</c:v>
                </c:pt>
                <c:pt idx="11755">
                  <c:v>0</c:v>
                </c:pt>
                <c:pt idx="11756">
                  <c:v>0</c:v>
                </c:pt>
                <c:pt idx="11757">
                  <c:v>0</c:v>
                </c:pt>
                <c:pt idx="11758">
                  <c:v>0</c:v>
                </c:pt>
                <c:pt idx="11759">
                  <c:v>0</c:v>
                </c:pt>
                <c:pt idx="11760">
                  <c:v>0</c:v>
                </c:pt>
                <c:pt idx="11761">
                  <c:v>0</c:v>
                </c:pt>
                <c:pt idx="11762">
                  <c:v>0</c:v>
                </c:pt>
                <c:pt idx="11763">
                  <c:v>0</c:v>
                </c:pt>
                <c:pt idx="11764">
                  <c:v>0</c:v>
                </c:pt>
                <c:pt idx="11765">
                  <c:v>0</c:v>
                </c:pt>
                <c:pt idx="11766">
                  <c:v>0</c:v>
                </c:pt>
                <c:pt idx="11767">
                  <c:v>0</c:v>
                </c:pt>
                <c:pt idx="11768">
                  <c:v>0</c:v>
                </c:pt>
                <c:pt idx="11769">
                  <c:v>0</c:v>
                </c:pt>
                <c:pt idx="11770">
                  <c:v>0</c:v>
                </c:pt>
                <c:pt idx="11771">
                  <c:v>0</c:v>
                </c:pt>
                <c:pt idx="11772">
                  <c:v>0</c:v>
                </c:pt>
                <c:pt idx="11773">
                  <c:v>0</c:v>
                </c:pt>
                <c:pt idx="11774">
                  <c:v>0</c:v>
                </c:pt>
                <c:pt idx="11775">
                  <c:v>0</c:v>
                </c:pt>
                <c:pt idx="11776">
                  <c:v>0</c:v>
                </c:pt>
                <c:pt idx="11777">
                  <c:v>0</c:v>
                </c:pt>
                <c:pt idx="11778">
                  <c:v>0</c:v>
                </c:pt>
                <c:pt idx="11779">
                  <c:v>0</c:v>
                </c:pt>
                <c:pt idx="11780">
                  <c:v>0</c:v>
                </c:pt>
                <c:pt idx="11781">
                  <c:v>0</c:v>
                </c:pt>
                <c:pt idx="11782">
                  <c:v>0</c:v>
                </c:pt>
                <c:pt idx="11783">
                  <c:v>0</c:v>
                </c:pt>
                <c:pt idx="11784">
                  <c:v>0</c:v>
                </c:pt>
                <c:pt idx="11785">
                  <c:v>0</c:v>
                </c:pt>
                <c:pt idx="11786">
                  <c:v>0</c:v>
                </c:pt>
                <c:pt idx="11787">
                  <c:v>0</c:v>
                </c:pt>
                <c:pt idx="11788">
                  <c:v>0</c:v>
                </c:pt>
                <c:pt idx="11789">
                  <c:v>0</c:v>
                </c:pt>
                <c:pt idx="11790">
                  <c:v>0</c:v>
                </c:pt>
                <c:pt idx="11791">
                  <c:v>0</c:v>
                </c:pt>
                <c:pt idx="11792">
                  <c:v>0</c:v>
                </c:pt>
                <c:pt idx="11793">
                  <c:v>0</c:v>
                </c:pt>
                <c:pt idx="11794">
                  <c:v>0</c:v>
                </c:pt>
                <c:pt idx="11795">
                  <c:v>0</c:v>
                </c:pt>
                <c:pt idx="11796">
                  <c:v>0</c:v>
                </c:pt>
                <c:pt idx="11797">
                  <c:v>0</c:v>
                </c:pt>
                <c:pt idx="11798">
                  <c:v>0</c:v>
                </c:pt>
                <c:pt idx="11799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AD91-4348-8607-0F617D8159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21707648"/>
        <c:axId val="237164416"/>
      </c:scatterChart>
      <c:valAx>
        <c:axId val="221707648"/>
        <c:scaling>
          <c:logBase val="10"/>
          <c:orientation val="minMax"/>
        </c:scaling>
        <c:delete val="0"/>
        <c:axPos val="b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pl-PL"/>
                  <a:t>Frequency [hz]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237164416"/>
        <c:crosses val="autoZero"/>
        <c:crossBetween val="midCat"/>
      </c:valAx>
      <c:valAx>
        <c:axId val="237164416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pl-PL"/>
                  <a:t>Amplitude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221707648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pl-PL" dirty="0" err="1"/>
              <a:t>Attenuated</a:t>
            </a:r>
            <a:r>
              <a:rPr lang="pl-PL" dirty="0"/>
              <a:t> </a:t>
            </a:r>
            <a:r>
              <a:rPr lang="pl-PL" dirty="0" err="1"/>
              <a:t>velocity</a:t>
            </a:r>
            <a:r>
              <a:rPr lang="pl-PL" dirty="0"/>
              <a:t> spectrum</a:t>
            </a:r>
          </a:p>
        </c:rich>
      </c:tx>
      <c:overlay val="0"/>
    </c:title>
    <c:autoTitleDeleted val="0"/>
    <c:plotArea>
      <c:layout/>
      <c:scatterChart>
        <c:scatterStyle val="smoothMarker"/>
        <c:varyColors val="0"/>
        <c:ser>
          <c:idx val="1"/>
          <c:order val="0"/>
          <c:tx>
            <c:v>Source velocity spectrum</c:v>
          </c:tx>
          <c:spPr>
            <a:ln w="38100"/>
          </c:spPr>
          <c:marker>
            <c:symbol val="none"/>
          </c:marker>
          <c:xVal>
            <c:numRef>
              <c:f>Sheet1!$A:$A</c:f>
              <c:numCache>
                <c:formatCode>General</c:formatCode>
                <c:ptCount val="104857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  <c:pt idx="366">
                  <c:v>367</c:v>
                </c:pt>
                <c:pt idx="367">
                  <c:v>368</c:v>
                </c:pt>
                <c:pt idx="368">
                  <c:v>369</c:v>
                </c:pt>
                <c:pt idx="369">
                  <c:v>370</c:v>
                </c:pt>
                <c:pt idx="370">
                  <c:v>371</c:v>
                </c:pt>
                <c:pt idx="371">
                  <c:v>372</c:v>
                </c:pt>
                <c:pt idx="372">
                  <c:v>373</c:v>
                </c:pt>
                <c:pt idx="373">
                  <c:v>374</c:v>
                </c:pt>
                <c:pt idx="374">
                  <c:v>375</c:v>
                </c:pt>
                <c:pt idx="375">
                  <c:v>376</c:v>
                </c:pt>
                <c:pt idx="376">
                  <c:v>377</c:v>
                </c:pt>
                <c:pt idx="377">
                  <c:v>378</c:v>
                </c:pt>
                <c:pt idx="378">
                  <c:v>379</c:v>
                </c:pt>
                <c:pt idx="379">
                  <c:v>380</c:v>
                </c:pt>
                <c:pt idx="380">
                  <c:v>381</c:v>
                </c:pt>
                <c:pt idx="381">
                  <c:v>382</c:v>
                </c:pt>
                <c:pt idx="382">
                  <c:v>383</c:v>
                </c:pt>
                <c:pt idx="383">
                  <c:v>384</c:v>
                </c:pt>
                <c:pt idx="384">
                  <c:v>385</c:v>
                </c:pt>
                <c:pt idx="385">
                  <c:v>386</c:v>
                </c:pt>
                <c:pt idx="386">
                  <c:v>387</c:v>
                </c:pt>
                <c:pt idx="387">
                  <c:v>388</c:v>
                </c:pt>
                <c:pt idx="388">
                  <c:v>389</c:v>
                </c:pt>
                <c:pt idx="389">
                  <c:v>390</c:v>
                </c:pt>
                <c:pt idx="390">
                  <c:v>391</c:v>
                </c:pt>
                <c:pt idx="391">
                  <c:v>392</c:v>
                </c:pt>
                <c:pt idx="392">
                  <c:v>393</c:v>
                </c:pt>
                <c:pt idx="393">
                  <c:v>394</c:v>
                </c:pt>
                <c:pt idx="394">
                  <c:v>395</c:v>
                </c:pt>
                <c:pt idx="395">
                  <c:v>396</c:v>
                </c:pt>
                <c:pt idx="396">
                  <c:v>397</c:v>
                </c:pt>
                <c:pt idx="397">
                  <c:v>398</c:v>
                </c:pt>
                <c:pt idx="398">
                  <c:v>399</c:v>
                </c:pt>
                <c:pt idx="399">
                  <c:v>400</c:v>
                </c:pt>
                <c:pt idx="400">
                  <c:v>401</c:v>
                </c:pt>
                <c:pt idx="401">
                  <c:v>402</c:v>
                </c:pt>
                <c:pt idx="402">
                  <c:v>403</c:v>
                </c:pt>
                <c:pt idx="403">
                  <c:v>404</c:v>
                </c:pt>
                <c:pt idx="404">
                  <c:v>405</c:v>
                </c:pt>
                <c:pt idx="405">
                  <c:v>406</c:v>
                </c:pt>
                <c:pt idx="406">
                  <c:v>407</c:v>
                </c:pt>
                <c:pt idx="407">
                  <c:v>408</c:v>
                </c:pt>
                <c:pt idx="408">
                  <c:v>409</c:v>
                </c:pt>
                <c:pt idx="409">
                  <c:v>410</c:v>
                </c:pt>
                <c:pt idx="410">
                  <c:v>411</c:v>
                </c:pt>
                <c:pt idx="411">
                  <c:v>412</c:v>
                </c:pt>
                <c:pt idx="412">
                  <c:v>413</c:v>
                </c:pt>
                <c:pt idx="413">
                  <c:v>414</c:v>
                </c:pt>
                <c:pt idx="414">
                  <c:v>415</c:v>
                </c:pt>
                <c:pt idx="415">
                  <c:v>416</c:v>
                </c:pt>
                <c:pt idx="416">
                  <c:v>417</c:v>
                </c:pt>
                <c:pt idx="417">
                  <c:v>418</c:v>
                </c:pt>
                <c:pt idx="418">
                  <c:v>419</c:v>
                </c:pt>
                <c:pt idx="419">
                  <c:v>420</c:v>
                </c:pt>
                <c:pt idx="420">
                  <c:v>421</c:v>
                </c:pt>
                <c:pt idx="421">
                  <c:v>422</c:v>
                </c:pt>
                <c:pt idx="422">
                  <c:v>423</c:v>
                </c:pt>
                <c:pt idx="423">
                  <c:v>424</c:v>
                </c:pt>
                <c:pt idx="424">
                  <c:v>425</c:v>
                </c:pt>
                <c:pt idx="425">
                  <c:v>426</c:v>
                </c:pt>
                <c:pt idx="426">
                  <c:v>427</c:v>
                </c:pt>
                <c:pt idx="427">
                  <c:v>428</c:v>
                </c:pt>
                <c:pt idx="428">
                  <c:v>429</c:v>
                </c:pt>
                <c:pt idx="429">
                  <c:v>430</c:v>
                </c:pt>
                <c:pt idx="430">
                  <c:v>431</c:v>
                </c:pt>
                <c:pt idx="431">
                  <c:v>432</c:v>
                </c:pt>
                <c:pt idx="432">
                  <c:v>433</c:v>
                </c:pt>
                <c:pt idx="433">
                  <c:v>434</c:v>
                </c:pt>
                <c:pt idx="434">
                  <c:v>435</c:v>
                </c:pt>
                <c:pt idx="435">
                  <c:v>436</c:v>
                </c:pt>
                <c:pt idx="436">
                  <c:v>437</c:v>
                </c:pt>
                <c:pt idx="437">
                  <c:v>438</c:v>
                </c:pt>
                <c:pt idx="438">
                  <c:v>439</c:v>
                </c:pt>
                <c:pt idx="439">
                  <c:v>440</c:v>
                </c:pt>
                <c:pt idx="440">
                  <c:v>441</c:v>
                </c:pt>
                <c:pt idx="441">
                  <c:v>442</c:v>
                </c:pt>
                <c:pt idx="442">
                  <c:v>443</c:v>
                </c:pt>
                <c:pt idx="443">
                  <c:v>444</c:v>
                </c:pt>
                <c:pt idx="444">
                  <c:v>445</c:v>
                </c:pt>
                <c:pt idx="445">
                  <c:v>446</c:v>
                </c:pt>
                <c:pt idx="446">
                  <c:v>447</c:v>
                </c:pt>
                <c:pt idx="447">
                  <c:v>448</c:v>
                </c:pt>
                <c:pt idx="448">
                  <c:v>449</c:v>
                </c:pt>
                <c:pt idx="449">
                  <c:v>450</c:v>
                </c:pt>
                <c:pt idx="450">
                  <c:v>451</c:v>
                </c:pt>
                <c:pt idx="451">
                  <c:v>452</c:v>
                </c:pt>
                <c:pt idx="452">
                  <c:v>453</c:v>
                </c:pt>
                <c:pt idx="453">
                  <c:v>454</c:v>
                </c:pt>
                <c:pt idx="454">
                  <c:v>455</c:v>
                </c:pt>
                <c:pt idx="455">
                  <c:v>456</c:v>
                </c:pt>
                <c:pt idx="456">
                  <c:v>457</c:v>
                </c:pt>
                <c:pt idx="457">
                  <c:v>458</c:v>
                </c:pt>
                <c:pt idx="458">
                  <c:v>459</c:v>
                </c:pt>
                <c:pt idx="459">
                  <c:v>460</c:v>
                </c:pt>
                <c:pt idx="460">
                  <c:v>461</c:v>
                </c:pt>
                <c:pt idx="461">
                  <c:v>462</c:v>
                </c:pt>
                <c:pt idx="462">
                  <c:v>463</c:v>
                </c:pt>
                <c:pt idx="463">
                  <c:v>464</c:v>
                </c:pt>
                <c:pt idx="464">
                  <c:v>465</c:v>
                </c:pt>
                <c:pt idx="465">
                  <c:v>466</c:v>
                </c:pt>
                <c:pt idx="466">
                  <c:v>467</c:v>
                </c:pt>
                <c:pt idx="467">
                  <c:v>468</c:v>
                </c:pt>
                <c:pt idx="468">
                  <c:v>469</c:v>
                </c:pt>
                <c:pt idx="469">
                  <c:v>470</c:v>
                </c:pt>
                <c:pt idx="470">
                  <c:v>471</c:v>
                </c:pt>
                <c:pt idx="471">
                  <c:v>472</c:v>
                </c:pt>
                <c:pt idx="472">
                  <c:v>473</c:v>
                </c:pt>
                <c:pt idx="473">
                  <c:v>474</c:v>
                </c:pt>
                <c:pt idx="474">
                  <c:v>475</c:v>
                </c:pt>
                <c:pt idx="475">
                  <c:v>476</c:v>
                </c:pt>
                <c:pt idx="476">
                  <c:v>477</c:v>
                </c:pt>
                <c:pt idx="477">
                  <c:v>478</c:v>
                </c:pt>
                <c:pt idx="478">
                  <c:v>479</c:v>
                </c:pt>
                <c:pt idx="479">
                  <c:v>480</c:v>
                </c:pt>
                <c:pt idx="480">
                  <c:v>481</c:v>
                </c:pt>
                <c:pt idx="481">
                  <c:v>482</c:v>
                </c:pt>
                <c:pt idx="482">
                  <c:v>483</c:v>
                </c:pt>
                <c:pt idx="483">
                  <c:v>484</c:v>
                </c:pt>
                <c:pt idx="484">
                  <c:v>485</c:v>
                </c:pt>
                <c:pt idx="485">
                  <c:v>486</c:v>
                </c:pt>
                <c:pt idx="486">
                  <c:v>487</c:v>
                </c:pt>
                <c:pt idx="487">
                  <c:v>488</c:v>
                </c:pt>
                <c:pt idx="488">
                  <c:v>489</c:v>
                </c:pt>
                <c:pt idx="489">
                  <c:v>490</c:v>
                </c:pt>
                <c:pt idx="490">
                  <c:v>491</c:v>
                </c:pt>
                <c:pt idx="491">
                  <c:v>492</c:v>
                </c:pt>
                <c:pt idx="492">
                  <c:v>493</c:v>
                </c:pt>
                <c:pt idx="493">
                  <c:v>494</c:v>
                </c:pt>
                <c:pt idx="494">
                  <c:v>495</c:v>
                </c:pt>
                <c:pt idx="495">
                  <c:v>496</c:v>
                </c:pt>
                <c:pt idx="496">
                  <c:v>497</c:v>
                </c:pt>
                <c:pt idx="497">
                  <c:v>498</c:v>
                </c:pt>
                <c:pt idx="498">
                  <c:v>499</c:v>
                </c:pt>
                <c:pt idx="499">
                  <c:v>500</c:v>
                </c:pt>
                <c:pt idx="500">
                  <c:v>501</c:v>
                </c:pt>
                <c:pt idx="501">
                  <c:v>502</c:v>
                </c:pt>
                <c:pt idx="502">
                  <c:v>503</c:v>
                </c:pt>
                <c:pt idx="503">
                  <c:v>504</c:v>
                </c:pt>
                <c:pt idx="504">
                  <c:v>505</c:v>
                </c:pt>
                <c:pt idx="505">
                  <c:v>506</c:v>
                </c:pt>
                <c:pt idx="506">
                  <c:v>507</c:v>
                </c:pt>
                <c:pt idx="507">
                  <c:v>508</c:v>
                </c:pt>
                <c:pt idx="508">
                  <c:v>509</c:v>
                </c:pt>
                <c:pt idx="509">
                  <c:v>510</c:v>
                </c:pt>
                <c:pt idx="510">
                  <c:v>511</c:v>
                </c:pt>
                <c:pt idx="511">
                  <c:v>512</c:v>
                </c:pt>
                <c:pt idx="512">
                  <c:v>513</c:v>
                </c:pt>
                <c:pt idx="513">
                  <c:v>514</c:v>
                </c:pt>
                <c:pt idx="514">
                  <c:v>515</c:v>
                </c:pt>
                <c:pt idx="515">
                  <c:v>516</c:v>
                </c:pt>
                <c:pt idx="516">
                  <c:v>517</c:v>
                </c:pt>
                <c:pt idx="517">
                  <c:v>518</c:v>
                </c:pt>
                <c:pt idx="518">
                  <c:v>519</c:v>
                </c:pt>
                <c:pt idx="519">
                  <c:v>520</c:v>
                </c:pt>
                <c:pt idx="520">
                  <c:v>521</c:v>
                </c:pt>
                <c:pt idx="521">
                  <c:v>522</c:v>
                </c:pt>
                <c:pt idx="522">
                  <c:v>523</c:v>
                </c:pt>
                <c:pt idx="523">
                  <c:v>524</c:v>
                </c:pt>
                <c:pt idx="524">
                  <c:v>525</c:v>
                </c:pt>
                <c:pt idx="525">
                  <c:v>526</c:v>
                </c:pt>
                <c:pt idx="526">
                  <c:v>527</c:v>
                </c:pt>
                <c:pt idx="527">
                  <c:v>528</c:v>
                </c:pt>
                <c:pt idx="528">
                  <c:v>529</c:v>
                </c:pt>
                <c:pt idx="529">
                  <c:v>530</c:v>
                </c:pt>
                <c:pt idx="530">
                  <c:v>531</c:v>
                </c:pt>
                <c:pt idx="531">
                  <c:v>532</c:v>
                </c:pt>
                <c:pt idx="532">
                  <c:v>533</c:v>
                </c:pt>
                <c:pt idx="533">
                  <c:v>534</c:v>
                </c:pt>
                <c:pt idx="534">
                  <c:v>535</c:v>
                </c:pt>
                <c:pt idx="535">
                  <c:v>536</c:v>
                </c:pt>
                <c:pt idx="536">
                  <c:v>537</c:v>
                </c:pt>
                <c:pt idx="537">
                  <c:v>538</c:v>
                </c:pt>
                <c:pt idx="538">
                  <c:v>539</c:v>
                </c:pt>
                <c:pt idx="539">
                  <c:v>540</c:v>
                </c:pt>
                <c:pt idx="540">
                  <c:v>541</c:v>
                </c:pt>
                <c:pt idx="541">
                  <c:v>542</c:v>
                </c:pt>
                <c:pt idx="542">
                  <c:v>543</c:v>
                </c:pt>
                <c:pt idx="543">
                  <c:v>544</c:v>
                </c:pt>
                <c:pt idx="544">
                  <c:v>545</c:v>
                </c:pt>
                <c:pt idx="545">
                  <c:v>546</c:v>
                </c:pt>
                <c:pt idx="546">
                  <c:v>547</c:v>
                </c:pt>
                <c:pt idx="547">
                  <c:v>548</c:v>
                </c:pt>
                <c:pt idx="548">
                  <c:v>549</c:v>
                </c:pt>
                <c:pt idx="549">
                  <c:v>550</c:v>
                </c:pt>
                <c:pt idx="550">
                  <c:v>551</c:v>
                </c:pt>
                <c:pt idx="551">
                  <c:v>552</c:v>
                </c:pt>
                <c:pt idx="552">
                  <c:v>553</c:v>
                </c:pt>
                <c:pt idx="553">
                  <c:v>554</c:v>
                </c:pt>
                <c:pt idx="554">
                  <c:v>555</c:v>
                </c:pt>
                <c:pt idx="555">
                  <c:v>556</c:v>
                </c:pt>
                <c:pt idx="556">
                  <c:v>557</c:v>
                </c:pt>
                <c:pt idx="557">
                  <c:v>558</c:v>
                </c:pt>
                <c:pt idx="558">
                  <c:v>559</c:v>
                </c:pt>
                <c:pt idx="559">
                  <c:v>560</c:v>
                </c:pt>
                <c:pt idx="560">
                  <c:v>561</c:v>
                </c:pt>
                <c:pt idx="561">
                  <c:v>562</c:v>
                </c:pt>
                <c:pt idx="562">
                  <c:v>563</c:v>
                </c:pt>
                <c:pt idx="563">
                  <c:v>564</c:v>
                </c:pt>
                <c:pt idx="564">
                  <c:v>565</c:v>
                </c:pt>
                <c:pt idx="565">
                  <c:v>566</c:v>
                </c:pt>
                <c:pt idx="566">
                  <c:v>567</c:v>
                </c:pt>
                <c:pt idx="567">
                  <c:v>568</c:v>
                </c:pt>
                <c:pt idx="568">
                  <c:v>569</c:v>
                </c:pt>
                <c:pt idx="569">
                  <c:v>570</c:v>
                </c:pt>
                <c:pt idx="570">
                  <c:v>571</c:v>
                </c:pt>
                <c:pt idx="571">
                  <c:v>572</c:v>
                </c:pt>
                <c:pt idx="572">
                  <c:v>573</c:v>
                </c:pt>
                <c:pt idx="573">
                  <c:v>574</c:v>
                </c:pt>
                <c:pt idx="574">
                  <c:v>575</c:v>
                </c:pt>
                <c:pt idx="575">
                  <c:v>576</c:v>
                </c:pt>
                <c:pt idx="576">
                  <c:v>577</c:v>
                </c:pt>
                <c:pt idx="577">
                  <c:v>578</c:v>
                </c:pt>
                <c:pt idx="578">
                  <c:v>579</c:v>
                </c:pt>
                <c:pt idx="579">
                  <c:v>580</c:v>
                </c:pt>
                <c:pt idx="580">
                  <c:v>581</c:v>
                </c:pt>
                <c:pt idx="581">
                  <c:v>582</c:v>
                </c:pt>
                <c:pt idx="582">
                  <c:v>583</c:v>
                </c:pt>
                <c:pt idx="583">
                  <c:v>584</c:v>
                </c:pt>
                <c:pt idx="584">
                  <c:v>585</c:v>
                </c:pt>
                <c:pt idx="585">
                  <c:v>586</c:v>
                </c:pt>
                <c:pt idx="586">
                  <c:v>587</c:v>
                </c:pt>
                <c:pt idx="587">
                  <c:v>588</c:v>
                </c:pt>
                <c:pt idx="588">
                  <c:v>589</c:v>
                </c:pt>
                <c:pt idx="589">
                  <c:v>590</c:v>
                </c:pt>
                <c:pt idx="590">
                  <c:v>591</c:v>
                </c:pt>
                <c:pt idx="591">
                  <c:v>592</c:v>
                </c:pt>
                <c:pt idx="592">
                  <c:v>593</c:v>
                </c:pt>
                <c:pt idx="593">
                  <c:v>594</c:v>
                </c:pt>
                <c:pt idx="594">
                  <c:v>595</c:v>
                </c:pt>
                <c:pt idx="595">
                  <c:v>596</c:v>
                </c:pt>
                <c:pt idx="596">
                  <c:v>597</c:v>
                </c:pt>
                <c:pt idx="597">
                  <c:v>598</c:v>
                </c:pt>
                <c:pt idx="598">
                  <c:v>599</c:v>
                </c:pt>
                <c:pt idx="599">
                  <c:v>600</c:v>
                </c:pt>
                <c:pt idx="600">
                  <c:v>601</c:v>
                </c:pt>
                <c:pt idx="601">
                  <c:v>602</c:v>
                </c:pt>
                <c:pt idx="602">
                  <c:v>603</c:v>
                </c:pt>
                <c:pt idx="603">
                  <c:v>604</c:v>
                </c:pt>
                <c:pt idx="604">
                  <c:v>605</c:v>
                </c:pt>
                <c:pt idx="605">
                  <c:v>606</c:v>
                </c:pt>
                <c:pt idx="606">
                  <c:v>607</c:v>
                </c:pt>
                <c:pt idx="607">
                  <c:v>608</c:v>
                </c:pt>
                <c:pt idx="608">
                  <c:v>609</c:v>
                </c:pt>
                <c:pt idx="609">
                  <c:v>610</c:v>
                </c:pt>
                <c:pt idx="610">
                  <c:v>611</c:v>
                </c:pt>
                <c:pt idx="611">
                  <c:v>612</c:v>
                </c:pt>
                <c:pt idx="612">
                  <c:v>613</c:v>
                </c:pt>
                <c:pt idx="613">
                  <c:v>614</c:v>
                </c:pt>
                <c:pt idx="614">
                  <c:v>615</c:v>
                </c:pt>
                <c:pt idx="615">
                  <c:v>616</c:v>
                </c:pt>
                <c:pt idx="616">
                  <c:v>617</c:v>
                </c:pt>
                <c:pt idx="617">
                  <c:v>618</c:v>
                </c:pt>
                <c:pt idx="618">
                  <c:v>619</c:v>
                </c:pt>
                <c:pt idx="619">
                  <c:v>620</c:v>
                </c:pt>
                <c:pt idx="620">
                  <c:v>621</c:v>
                </c:pt>
                <c:pt idx="621">
                  <c:v>622</c:v>
                </c:pt>
                <c:pt idx="622">
                  <c:v>623</c:v>
                </c:pt>
                <c:pt idx="623">
                  <c:v>624</c:v>
                </c:pt>
                <c:pt idx="624">
                  <c:v>625</c:v>
                </c:pt>
                <c:pt idx="625">
                  <c:v>626</c:v>
                </c:pt>
                <c:pt idx="626">
                  <c:v>627</c:v>
                </c:pt>
                <c:pt idx="627">
                  <c:v>628</c:v>
                </c:pt>
                <c:pt idx="628">
                  <c:v>629</c:v>
                </c:pt>
                <c:pt idx="629">
                  <c:v>630</c:v>
                </c:pt>
                <c:pt idx="630">
                  <c:v>631</c:v>
                </c:pt>
                <c:pt idx="631">
                  <c:v>632</c:v>
                </c:pt>
                <c:pt idx="632">
                  <c:v>633</c:v>
                </c:pt>
                <c:pt idx="633">
                  <c:v>634</c:v>
                </c:pt>
                <c:pt idx="634">
                  <c:v>635</c:v>
                </c:pt>
                <c:pt idx="635">
                  <c:v>636</c:v>
                </c:pt>
                <c:pt idx="636">
                  <c:v>637</c:v>
                </c:pt>
                <c:pt idx="637">
                  <c:v>638</c:v>
                </c:pt>
                <c:pt idx="638">
                  <c:v>639</c:v>
                </c:pt>
                <c:pt idx="639">
                  <c:v>640</c:v>
                </c:pt>
                <c:pt idx="640">
                  <c:v>641</c:v>
                </c:pt>
                <c:pt idx="641">
                  <c:v>642</c:v>
                </c:pt>
                <c:pt idx="642">
                  <c:v>643</c:v>
                </c:pt>
                <c:pt idx="643">
                  <c:v>644</c:v>
                </c:pt>
                <c:pt idx="644">
                  <c:v>645</c:v>
                </c:pt>
                <c:pt idx="645">
                  <c:v>646</c:v>
                </c:pt>
                <c:pt idx="646">
                  <c:v>647</c:v>
                </c:pt>
                <c:pt idx="647">
                  <c:v>648</c:v>
                </c:pt>
                <c:pt idx="648">
                  <c:v>649</c:v>
                </c:pt>
                <c:pt idx="649">
                  <c:v>650</c:v>
                </c:pt>
                <c:pt idx="650">
                  <c:v>651</c:v>
                </c:pt>
                <c:pt idx="651">
                  <c:v>652</c:v>
                </c:pt>
                <c:pt idx="652">
                  <c:v>653</c:v>
                </c:pt>
                <c:pt idx="653">
                  <c:v>654</c:v>
                </c:pt>
                <c:pt idx="654">
                  <c:v>655</c:v>
                </c:pt>
                <c:pt idx="655">
                  <c:v>656</c:v>
                </c:pt>
                <c:pt idx="656">
                  <c:v>657</c:v>
                </c:pt>
                <c:pt idx="657">
                  <c:v>658</c:v>
                </c:pt>
                <c:pt idx="658">
                  <c:v>659</c:v>
                </c:pt>
                <c:pt idx="659">
                  <c:v>660</c:v>
                </c:pt>
                <c:pt idx="660">
                  <c:v>661</c:v>
                </c:pt>
                <c:pt idx="661">
                  <c:v>662</c:v>
                </c:pt>
                <c:pt idx="662">
                  <c:v>663</c:v>
                </c:pt>
                <c:pt idx="663">
                  <c:v>664</c:v>
                </c:pt>
                <c:pt idx="664">
                  <c:v>665</c:v>
                </c:pt>
                <c:pt idx="665">
                  <c:v>666</c:v>
                </c:pt>
                <c:pt idx="666">
                  <c:v>667</c:v>
                </c:pt>
                <c:pt idx="667">
                  <c:v>668</c:v>
                </c:pt>
                <c:pt idx="668">
                  <c:v>669</c:v>
                </c:pt>
                <c:pt idx="669">
                  <c:v>670</c:v>
                </c:pt>
                <c:pt idx="670">
                  <c:v>671</c:v>
                </c:pt>
                <c:pt idx="671">
                  <c:v>672</c:v>
                </c:pt>
                <c:pt idx="672">
                  <c:v>673</c:v>
                </c:pt>
                <c:pt idx="673">
                  <c:v>674</c:v>
                </c:pt>
                <c:pt idx="674">
                  <c:v>675</c:v>
                </c:pt>
                <c:pt idx="675">
                  <c:v>676</c:v>
                </c:pt>
                <c:pt idx="676">
                  <c:v>677</c:v>
                </c:pt>
                <c:pt idx="677">
                  <c:v>678</c:v>
                </c:pt>
                <c:pt idx="678">
                  <c:v>679</c:v>
                </c:pt>
                <c:pt idx="679">
                  <c:v>680</c:v>
                </c:pt>
                <c:pt idx="680">
                  <c:v>681</c:v>
                </c:pt>
                <c:pt idx="681">
                  <c:v>682</c:v>
                </c:pt>
                <c:pt idx="682">
                  <c:v>683</c:v>
                </c:pt>
                <c:pt idx="683">
                  <c:v>684</c:v>
                </c:pt>
                <c:pt idx="684">
                  <c:v>685</c:v>
                </c:pt>
                <c:pt idx="685">
                  <c:v>686</c:v>
                </c:pt>
                <c:pt idx="686">
                  <c:v>687</c:v>
                </c:pt>
                <c:pt idx="687">
                  <c:v>688</c:v>
                </c:pt>
                <c:pt idx="688">
                  <c:v>689</c:v>
                </c:pt>
                <c:pt idx="689">
                  <c:v>690</c:v>
                </c:pt>
                <c:pt idx="690">
                  <c:v>691</c:v>
                </c:pt>
                <c:pt idx="691">
                  <c:v>692</c:v>
                </c:pt>
                <c:pt idx="692">
                  <c:v>693</c:v>
                </c:pt>
                <c:pt idx="693">
                  <c:v>694</c:v>
                </c:pt>
                <c:pt idx="694">
                  <c:v>695</c:v>
                </c:pt>
                <c:pt idx="695">
                  <c:v>696</c:v>
                </c:pt>
                <c:pt idx="696">
                  <c:v>697</c:v>
                </c:pt>
                <c:pt idx="697">
                  <c:v>698</c:v>
                </c:pt>
                <c:pt idx="698">
                  <c:v>699</c:v>
                </c:pt>
                <c:pt idx="699">
                  <c:v>700</c:v>
                </c:pt>
                <c:pt idx="700">
                  <c:v>701</c:v>
                </c:pt>
                <c:pt idx="701">
                  <c:v>702</c:v>
                </c:pt>
                <c:pt idx="702">
                  <c:v>703</c:v>
                </c:pt>
                <c:pt idx="703">
                  <c:v>704</c:v>
                </c:pt>
                <c:pt idx="704">
                  <c:v>705</c:v>
                </c:pt>
                <c:pt idx="705">
                  <c:v>706</c:v>
                </c:pt>
                <c:pt idx="706">
                  <c:v>707</c:v>
                </c:pt>
                <c:pt idx="707">
                  <c:v>708</c:v>
                </c:pt>
                <c:pt idx="708">
                  <c:v>709</c:v>
                </c:pt>
                <c:pt idx="709">
                  <c:v>710</c:v>
                </c:pt>
                <c:pt idx="710">
                  <c:v>711</c:v>
                </c:pt>
                <c:pt idx="711">
                  <c:v>712</c:v>
                </c:pt>
                <c:pt idx="712">
                  <c:v>713</c:v>
                </c:pt>
                <c:pt idx="713">
                  <c:v>714</c:v>
                </c:pt>
                <c:pt idx="714">
                  <c:v>715</c:v>
                </c:pt>
                <c:pt idx="715">
                  <c:v>716</c:v>
                </c:pt>
                <c:pt idx="716">
                  <c:v>717</c:v>
                </c:pt>
                <c:pt idx="717">
                  <c:v>718</c:v>
                </c:pt>
                <c:pt idx="718">
                  <c:v>719</c:v>
                </c:pt>
                <c:pt idx="719">
                  <c:v>720</c:v>
                </c:pt>
                <c:pt idx="720">
                  <c:v>721</c:v>
                </c:pt>
                <c:pt idx="721">
                  <c:v>722</c:v>
                </c:pt>
                <c:pt idx="722">
                  <c:v>723</c:v>
                </c:pt>
                <c:pt idx="723">
                  <c:v>724</c:v>
                </c:pt>
                <c:pt idx="724">
                  <c:v>725</c:v>
                </c:pt>
                <c:pt idx="725">
                  <c:v>726</c:v>
                </c:pt>
                <c:pt idx="726">
                  <c:v>727</c:v>
                </c:pt>
                <c:pt idx="727">
                  <c:v>728</c:v>
                </c:pt>
                <c:pt idx="728">
                  <c:v>729</c:v>
                </c:pt>
                <c:pt idx="729">
                  <c:v>730</c:v>
                </c:pt>
                <c:pt idx="730">
                  <c:v>731</c:v>
                </c:pt>
                <c:pt idx="731">
                  <c:v>732</c:v>
                </c:pt>
                <c:pt idx="732">
                  <c:v>733</c:v>
                </c:pt>
                <c:pt idx="733">
                  <c:v>734</c:v>
                </c:pt>
                <c:pt idx="734">
                  <c:v>735</c:v>
                </c:pt>
                <c:pt idx="735">
                  <c:v>736</c:v>
                </c:pt>
                <c:pt idx="736">
                  <c:v>737</c:v>
                </c:pt>
                <c:pt idx="737">
                  <c:v>738</c:v>
                </c:pt>
                <c:pt idx="738">
                  <c:v>739</c:v>
                </c:pt>
                <c:pt idx="739">
                  <c:v>740</c:v>
                </c:pt>
                <c:pt idx="740">
                  <c:v>741</c:v>
                </c:pt>
                <c:pt idx="741">
                  <c:v>742</c:v>
                </c:pt>
                <c:pt idx="742">
                  <c:v>743</c:v>
                </c:pt>
                <c:pt idx="743">
                  <c:v>744</c:v>
                </c:pt>
                <c:pt idx="744">
                  <c:v>745</c:v>
                </c:pt>
                <c:pt idx="745">
                  <c:v>746</c:v>
                </c:pt>
                <c:pt idx="746">
                  <c:v>747</c:v>
                </c:pt>
                <c:pt idx="747">
                  <c:v>748</c:v>
                </c:pt>
                <c:pt idx="748">
                  <c:v>749</c:v>
                </c:pt>
                <c:pt idx="749">
                  <c:v>750</c:v>
                </c:pt>
                <c:pt idx="750">
                  <c:v>751</c:v>
                </c:pt>
                <c:pt idx="751">
                  <c:v>752</c:v>
                </c:pt>
                <c:pt idx="752">
                  <c:v>753</c:v>
                </c:pt>
                <c:pt idx="753">
                  <c:v>754</c:v>
                </c:pt>
                <c:pt idx="754">
                  <c:v>755</c:v>
                </c:pt>
                <c:pt idx="755">
                  <c:v>756</c:v>
                </c:pt>
                <c:pt idx="756">
                  <c:v>757</c:v>
                </c:pt>
                <c:pt idx="757">
                  <c:v>758</c:v>
                </c:pt>
                <c:pt idx="758">
                  <c:v>759</c:v>
                </c:pt>
                <c:pt idx="759">
                  <c:v>760</c:v>
                </c:pt>
                <c:pt idx="760">
                  <c:v>761</c:v>
                </c:pt>
                <c:pt idx="761">
                  <c:v>762</c:v>
                </c:pt>
                <c:pt idx="762">
                  <c:v>763</c:v>
                </c:pt>
                <c:pt idx="763">
                  <c:v>764</c:v>
                </c:pt>
                <c:pt idx="764">
                  <c:v>765</c:v>
                </c:pt>
                <c:pt idx="765">
                  <c:v>766</c:v>
                </c:pt>
                <c:pt idx="766">
                  <c:v>767</c:v>
                </c:pt>
                <c:pt idx="767">
                  <c:v>768</c:v>
                </c:pt>
                <c:pt idx="768">
                  <c:v>769</c:v>
                </c:pt>
                <c:pt idx="769">
                  <c:v>770</c:v>
                </c:pt>
                <c:pt idx="770">
                  <c:v>771</c:v>
                </c:pt>
                <c:pt idx="771">
                  <c:v>772</c:v>
                </c:pt>
                <c:pt idx="772">
                  <c:v>773</c:v>
                </c:pt>
                <c:pt idx="773">
                  <c:v>774</c:v>
                </c:pt>
                <c:pt idx="774">
                  <c:v>775</c:v>
                </c:pt>
                <c:pt idx="775">
                  <c:v>776</c:v>
                </c:pt>
                <c:pt idx="776">
                  <c:v>777</c:v>
                </c:pt>
                <c:pt idx="777">
                  <c:v>778</c:v>
                </c:pt>
                <c:pt idx="778">
                  <c:v>779</c:v>
                </c:pt>
                <c:pt idx="779">
                  <c:v>780</c:v>
                </c:pt>
                <c:pt idx="780">
                  <c:v>781</c:v>
                </c:pt>
                <c:pt idx="781">
                  <c:v>782</c:v>
                </c:pt>
                <c:pt idx="782">
                  <c:v>783</c:v>
                </c:pt>
                <c:pt idx="783">
                  <c:v>784</c:v>
                </c:pt>
                <c:pt idx="784">
                  <c:v>785</c:v>
                </c:pt>
                <c:pt idx="785">
                  <c:v>786</c:v>
                </c:pt>
                <c:pt idx="786">
                  <c:v>787</c:v>
                </c:pt>
                <c:pt idx="787">
                  <c:v>788</c:v>
                </c:pt>
                <c:pt idx="788">
                  <c:v>789</c:v>
                </c:pt>
                <c:pt idx="789">
                  <c:v>790</c:v>
                </c:pt>
                <c:pt idx="790">
                  <c:v>791</c:v>
                </c:pt>
                <c:pt idx="791">
                  <c:v>792</c:v>
                </c:pt>
                <c:pt idx="792">
                  <c:v>793</c:v>
                </c:pt>
                <c:pt idx="793">
                  <c:v>794</c:v>
                </c:pt>
                <c:pt idx="794">
                  <c:v>795</c:v>
                </c:pt>
                <c:pt idx="795">
                  <c:v>796</c:v>
                </c:pt>
                <c:pt idx="796">
                  <c:v>797</c:v>
                </c:pt>
                <c:pt idx="797">
                  <c:v>798</c:v>
                </c:pt>
                <c:pt idx="798">
                  <c:v>799</c:v>
                </c:pt>
                <c:pt idx="799">
                  <c:v>800</c:v>
                </c:pt>
                <c:pt idx="800">
                  <c:v>801</c:v>
                </c:pt>
                <c:pt idx="801">
                  <c:v>802</c:v>
                </c:pt>
                <c:pt idx="802">
                  <c:v>803</c:v>
                </c:pt>
                <c:pt idx="803">
                  <c:v>804</c:v>
                </c:pt>
                <c:pt idx="804">
                  <c:v>805</c:v>
                </c:pt>
                <c:pt idx="805">
                  <c:v>806</c:v>
                </c:pt>
                <c:pt idx="806">
                  <c:v>807</c:v>
                </c:pt>
                <c:pt idx="807">
                  <c:v>808</c:v>
                </c:pt>
                <c:pt idx="808">
                  <c:v>809</c:v>
                </c:pt>
                <c:pt idx="809">
                  <c:v>810</c:v>
                </c:pt>
                <c:pt idx="810">
                  <c:v>811</c:v>
                </c:pt>
                <c:pt idx="811">
                  <c:v>812</c:v>
                </c:pt>
                <c:pt idx="812">
                  <c:v>813</c:v>
                </c:pt>
                <c:pt idx="813">
                  <c:v>814</c:v>
                </c:pt>
                <c:pt idx="814">
                  <c:v>815</c:v>
                </c:pt>
                <c:pt idx="815">
                  <c:v>816</c:v>
                </c:pt>
                <c:pt idx="816">
                  <c:v>817</c:v>
                </c:pt>
                <c:pt idx="817">
                  <c:v>818</c:v>
                </c:pt>
                <c:pt idx="818">
                  <c:v>819</c:v>
                </c:pt>
                <c:pt idx="819">
                  <c:v>820</c:v>
                </c:pt>
                <c:pt idx="820">
                  <c:v>821</c:v>
                </c:pt>
                <c:pt idx="821">
                  <c:v>822</c:v>
                </c:pt>
                <c:pt idx="822">
                  <c:v>823</c:v>
                </c:pt>
                <c:pt idx="823">
                  <c:v>824</c:v>
                </c:pt>
                <c:pt idx="824">
                  <c:v>825</c:v>
                </c:pt>
                <c:pt idx="825">
                  <c:v>826</c:v>
                </c:pt>
                <c:pt idx="826">
                  <c:v>827</c:v>
                </c:pt>
                <c:pt idx="827">
                  <c:v>828</c:v>
                </c:pt>
                <c:pt idx="828">
                  <c:v>829</c:v>
                </c:pt>
                <c:pt idx="829">
                  <c:v>830</c:v>
                </c:pt>
                <c:pt idx="830">
                  <c:v>831</c:v>
                </c:pt>
                <c:pt idx="831">
                  <c:v>832</c:v>
                </c:pt>
                <c:pt idx="832">
                  <c:v>833</c:v>
                </c:pt>
                <c:pt idx="833">
                  <c:v>834</c:v>
                </c:pt>
                <c:pt idx="834">
                  <c:v>835</c:v>
                </c:pt>
                <c:pt idx="835">
                  <c:v>836</c:v>
                </c:pt>
                <c:pt idx="836">
                  <c:v>837</c:v>
                </c:pt>
                <c:pt idx="837">
                  <c:v>838</c:v>
                </c:pt>
                <c:pt idx="838">
                  <c:v>839</c:v>
                </c:pt>
                <c:pt idx="839">
                  <c:v>840</c:v>
                </c:pt>
                <c:pt idx="840">
                  <c:v>841</c:v>
                </c:pt>
                <c:pt idx="841">
                  <c:v>842</c:v>
                </c:pt>
                <c:pt idx="842">
                  <c:v>843</c:v>
                </c:pt>
                <c:pt idx="843">
                  <c:v>844</c:v>
                </c:pt>
                <c:pt idx="844">
                  <c:v>845</c:v>
                </c:pt>
                <c:pt idx="845">
                  <c:v>846</c:v>
                </c:pt>
                <c:pt idx="846">
                  <c:v>847</c:v>
                </c:pt>
                <c:pt idx="847">
                  <c:v>848</c:v>
                </c:pt>
                <c:pt idx="848">
                  <c:v>849</c:v>
                </c:pt>
                <c:pt idx="849">
                  <c:v>850</c:v>
                </c:pt>
                <c:pt idx="850">
                  <c:v>851</c:v>
                </c:pt>
                <c:pt idx="851">
                  <c:v>852</c:v>
                </c:pt>
                <c:pt idx="852">
                  <c:v>853</c:v>
                </c:pt>
                <c:pt idx="853">
                  <c:v>854</c:v>
                </c:pt>
                <c:pt idx="854">
                  <c:v>855</c:v>
                </c:pt>
                <c:pt idx="855">
                  <c:v>856</c:v>
                </c:pt>
                <c:pt idx="856">
                  <c:v>857</c:v>
                </c:pt>
                <c:pt idx="857">
                  <c:v>858</c:v>
                </c:pt>
                <c:pt idx="858">
                  <c:v>859</c:v>
                </c:pt>
                <c:pt idx="859">
                  <c:v>860</c:v>
                </c:pt>
                <c:pt idx="860">
                  <c:v>861</c:v>
                </c:pt>
                <c:pt idx="861">
                  <c:v>862</c:v>
                </c:pt>
                <c:pt idx="862">
                  <c:v>863</c:v>
                </c:pt>
                <c:pt idx="863">
                  <c:v>864</c:v>
                </c:pt>
                <c:pt idx="864">
                  <c:v>865</c:v>
                </c:pt>
                <c:pt idx="865">
                  <c:v>866</c:v>
                </c:pt>
                <c:pt idx="866">
                  <c:v>867</c:v>
                </c:pt>
                <c:pt idx="867">
                  <c:v>868</c:v>
                </c:pt>
                <c:pt idx="868">
                  <c:v>869</c:v>
                </c:pt>
                <c:pt idx="869">
                  <c:v>870</c:v>
                </c:pt>
                <c:pt idx="870">
                  <c:v>871</c:v>
                </c:pt>
                <c:pt idx="871">
                  <c:v>872</c:v>
                </c:pt>
                <c:pt idx="872">
                  <c:v>873</c:v>
                </c:pt>
                <c:pt idx="873">
                  <c:v>874</c:v>
                </c:pt>
                <c:pt idx="874">
                  <c:v>875</c:v>
                </c:pt>
                <c:pt idx="875">
                  <c:v>876</c:v>
                </c:pt>
                <c:pt idx="876">
                  <c:v>877</c:v>
                </c:pt>
                <c:pt idx="877">
                  <c:v>878</c:v>
                </c:pt>
                <c:pt idx="878">
                  <c:v>879</c:v>
                </c:pt>
                <c:pt idx="879">
                  <c:v>880</c:v>
                </c:pt>
                <c:pt idx="880">
                  <c:v>881</c:v>
                </c:pt>
                <c:pt idx="881">
                  <c:v>882</c:v>
                </c:pt>
                <c:pt idx="882">
                  <c:v>883</c:v>
                </c:pt>
                <c:pt idx="883">
                  <c:v>884</c:v>
                </c:pt>
                <c:pt idx="884">
                  <c:v>885</c:v>
                </c:pt>
                <c:pt idx="885">
                  <c:v>886</c:v>
                </c:pt>
                <c:pt idx="886">
                  <c:v>887</c:v>
                </c:pt>
                <c:pt idx="887">
                  <c:v>888</c:v>
                </c:pt>
                <c:pt idx="888">
                  <c:v>889</c:v>
                </c:pt>
                <c:pt idx="889">
                  <c:v>890</c:v>
                </c:pt>
                <c:pt idx="890">
                  <c:v>891</c:v>
                </c:pt>
                <c:pt idx="891">
                  <c:v>892</c:v>
                </c:pt>
                <c:pt idx="892">
                  <c:v>893</c:v>
                </c:pt>
                <c:pt idx="893">
                  <c:v>894</c:v>
                </c:pt>
                <c:pt idx="894">
                  <c:v>895</c:v>
                </c:pt>
                <c:pt idx="895">
                  <c:v>896</c:v>
                </c:pt>
                <c:pt idx="896">
                  <c:v>897</c:v>
                </c:pt>
                <c:pt idx="897">
                  <c:v>898</c:v>
                </c:pt>
                <c:pt idx="898">
                  <c:v>899</c:v>
                </c:pt>
                <c:pt idx="899">
                  <c:v>900</c:v>
                </c:pt>
                <c:pt idx="900">
                  <c:v>901</c:v>
                </c:pt>
                <c:pt idx="901">
                  <c:v>902</c:v>
                </c:pt>
                <c:pt idx="902">
                  <c:v>903</c:v>
                </c:pt>
                <c:pt idx="903">
                  <c:v>904</c:v>
                </c:pt>
                <c:pt idx="904">
                  <c:v>905</c:v>
                </c:pt>
                <c:pt idx="905">
                  <c:v>906</c:v>
                </c:pt>
                <c:pt idx="906">
                  <c:v>907</c:v>
                </c:pt>
                <c:pt idx="907">
                  <c:v>908</c:v>
                </c:pt>
                <c:pt idx="908">
                  <c:v>909</c:v>
                </c:pt>
                <c:pt idx="909">
                  <c:v>910</c:v>
                </c:pt>
                <c:pt idx="910">
                  <c:v>911</c:v>
                </c:pt>
                <c:pt idx="911">
                  <c:v>912</c:v>
                </c:pt>
                <c:pt idx="912">
                  <c:v>913</c:v>
                </c:pt>
                <c:pt idx="913">
                  <c:v>914</c:v>
                </c:pt>
                <c:pt idx="914">
                  <c:v>915</c:v>
                </c:pt>
                <c:pt idx="915">
                  <c:v>916</c:v>
                </c:pt>
                <c:pt idx="916">
                  <c:v>917</c:v>
                </c:pt>
                <c:pt idx="917">
                  <c:v>918</c:v>
                </c:pt>
                <c:pt idx="918">
                  <c:v>919</c:v>
                </c:pt>
                <c:pt idx="919">
                  <c:v>920</c:v>
                </c:pt>
                <c:pt idx="920">
                  <c:v>921</c:v>
                </c:pt>
                <c:pt idx="921">
                  <c:v>922</c:v>
                </c:pt>
                <c:pt idx="922">
                  <c:v>923</c:v>
                </c:pt>
                <c:pt idx="923">
                  <c:v>924</c:v>
                </c:pt>
                <c:pt idx="924">
                  <c:v>925</c:v>
                </c:pt>
                <c:pt idx="925">
                  <c:v>926</c:v>
                </c:pt>
                <c:pt idx="926">
                  <c:v>927</c:v>
                </c:pt>
                <c:pt idx="927">
                  <c:v>928</c:v>
                </c:pt>
                <c:pt idx="928">
                  <c:v>929</c:v>
                </c:pt>
                <c:pt idx="929">
                  <c:v>930</c:v>
                </c:pt>
                <c:pt idx="930">
                  <c:v>931</c:v>
                </c:pt>
                <c:pt idx="931">
                  <c:v>932</c:v>
                </c:pt>
                <c:pt idx="932">
                  <c:v>933</c:v>
                </c:pt>
                <c:pt idx="933">
                  <c:v>934</c:v>
                </c:pt>
                <c:pt idx="934">
                  <c:v>935</c:v>
                </c:pt>
                <c:pt idx="935">
                  <c:v>936</c:v>
                </c:pt>
                <c:pt idx="936">
                  <c:v>937</c:v>
                </c:pt>
                <c:pt idx="937">
                  <c:v>938</c:v>
                </c:pt>
                <c:pt idx="938">
                  <c:v>939</c:v>
                </c:pt>
                <c:pt idx="939">
                  <c:v>940</c:v>
                </c:pt>
                <c:pt idx="940">
                  <c:v>941</c:v>
                </c:pt>
                <c:pt idx="941">
                  <c:v>942</c:v>
                </c:pt>
                <c:pt idx="942">
                  <c:v>943</c:v>
                </c:pt>
                <c:pt idx="943">
                  <c:v>944</c:v>
                </c:pt>
                <c:pt idx="944">
                  <c:v>945</c:v>
                </c:pt>
                <c:pt idx="945">
                  <c:v>946</c:v>
                </c:pt>
                <c:pt idx="946">
                  <c:v>947</c:v>
                </c:pt>
                <c:pt idx="947">
                  <c:v>948</c:v>
                </c:pt>
                <c:pt idx="948">
                  <c:v>949</c:v>
                </c:pt>
                <c:pt idx="949">
                  <c:v>950</c:v>
                </c:pt>
                <c:pt idx="950">
                  <c:v>951</c:v>
                </c:pt>
                <c:pt idx="951">
                  <c:v>952</c:v>
                </c:pt>
                <c:pt idx="952">
                  <c:v>953</c:v>
                </c:pt>
                <c:pt idx="953">
                  <c:v>954</c:v>
                </c:pt>
                <c:pt idx="954">
                  <c:v>955</c:v>
                </c:pt>
                <c:pt idx="955">
                  <c:v>956</c:v>
                </c:pt>
                <c:pt idx="956">
                  <c:v>957</c:v>
                </c:pt>
                <c:pt idx="957">
                  <c:v>958</c:v>
                </c:pt>
                <c:pt idx="958">
                  <c:v>959</c:v>
                </c:pt>
                <c:pt idx="959">
                  <c:v>960</c:v>
                </c:pt>
                <c:pt idx="960">
                  <c:v>961</c:v>
                </c:pt>
                <c:pt idx="961">
                  <c:v>962</c:v>
                </c:pt>
                <c:pt idx="962">
                  <c:v>963</c:v>
                </c:pt>
                <c:pt idx="963">
                  <c:v>964</c:v>
                </c:pt>
                <c:pt idx="964">
                  <c:v>965</c:v>
                </c:pt>
                <c:pt idx="965">
                  <c:v>966</c:v>
                </c:pt>
                <c:pt idx="966">
                  <c:v>967</c:v>
                </c:pt>
                <c:pt idx="967">
                  <c:v>968</c:v>
                </c:pt>
                <c:pt idx="968">
                  <c:v>969</c:v>
                </c:pt>
                <c:pt idx="969">
                  <c:v>970</c:v>
                </c:pt>
                <c:pt idx="970">
                  <c:v>971</c:v>
                </c:pt>
                <c:pt idx="971">
                  <c:v>972</c:v>
                </c:pt>
                <c:pt idx="972">
                  <c:v>973</c:v>
                </c:pt>
                <c:pt idx="973">
                  <c:v>974</c:v>
                </c:pt>
                <c:pt idx="974">
                  <c:v>975</c:v>
                </c:pt>
                <c:pt idx="975">
                  <c:v>976</c:v>
                </c:pt>
                <c:pt idx="976">
                  <c:v>977</c:v>
                </c:pt>
                <c:pt idx="977">
                  <c:v>978</c:v>
                </c:pt>
                <c:pt idx="978">
                  <c:v>979</c:v>
                </c:pt>
                <c:pt idx="979">
                  <c:v>980</c:v>
                </c:pt>
                <c:pt idx="980">
                  <c:v>981</c:v>
                </c:pt>
                <c:pt idx="981">
                  <c:v>982</c:v>
                </c:pt>
                <c:pt idx="982">
                  <c:v>983</c:v>
                </c:pt>
                <c:pt idx="983">
                  <c:v>984</c:v>
                </c:pt>
                <c:pt idx="984">
                  <c:v>985</c:v>
                </c:pt>
                <c:pt idx="985">
                  <c:v>986</c:v>
                </c:pt>
                <c:pt idx="986">
                  <c:v>987</c:v>
                </c:pt>
                <c:pt idx="987">
                  <c:v>988</c:v>
                </c:pt>
                <c:pt idx="988">
                  <c:v>989</c:v>
                </c:pt>
                <c:pt idx="989">
                  <c:v>990</c:v>
                </c:pt>
                <c:pt idx="990">
                  <c:v>991</c:v>
                </c:pt>
                <c:pt idx="991">
                  <c:v>992</c:v>
                </c:pt>
                <c:pt idx="992">
                  <c:v>993</c:v>
                </c:pt>
                <c:pt idx="993">
                  <c:v>994</c:v>
                </c:pt>
                <c:pt idx="994">
                  <c:v>995</c:v>
                </c:pt>
                <c:pt idx="995">
                  <c:v>996</c:v>
                </c:pt>
                <c:pt idx="996">
                  <c:v>997</c:v>
                </c:pt>
                <c:pt idx="997">
                  <c:v>998</c:v>
                </c:pt>
                <c:pt idx="998">
                  <c:v>999</c:v>
                </c:pt>
                <c:pt idx="999">
                  <c:v>1000</c:v>
                </c:pt>
                <c:pt idx="1000">
                  <c:v>1001</c:v>
                </c:pt>
                <c:pt idx="1001">
                  <c:v>1002</c:v>
                </c:pt>
                <c:pt idx="1002">
                  <c:v>1003</c:v>
                </c:pt>
                <c:pt idx="1003">
                  <c:v>1004</c:v>
                </c:pt>
                <c:pt idx="1004">
                  <c:v>1005</c:v>
                </c:pt>
                <c:pt idx="1005">
                  <c:v>1006</c:v>
                </c:pt>
                <c:pt idx="1006">
                  <c:v>1007</c:v>
                </c:pt>
                <c:pt idx="1007">
                  <c:v>1008</c:v>
                </c:pt>
                <c:pt idx="1008">
                  <c:v>1009</c:v>
                </c:pt>
                <c:pt idx="1009">
                  <c:v>1010</c:v>
                </c:pt>
                <c:pt idx="1010">
                  <c:v>1011</c:v>
                </c:pt>
                <c:pt idx="1011">
                  <c:v>1012</c:v>
                </c:pt>
                <c:pt idx="1012">
                  <c:v>1013</c:v>
                </c:pt>
                <c:pt idx="1013">
                  <c:v>1014</c:v>
                </c:pt>
                <c:pt idx="1014">
                  <c:v>1015</c:v>
                </c:pt>
                <c:pt idx="1015">
                  <c:v>1016</c:v>
                </c:pt>
                <c:pt idx="1016">
                  <c:v>1017</c:v>
                </c:pt>
                <c:pt idx="1017">
                  <c:v>1018</c:v>
                </c:pt>
                <c:pt idx="1018">
                  <c:v>1019</c:v>
                </c:pt>
                <c:pt idx="1019">
                  <c:v>1020</c:v>
                </c:pt>
                <c:pt idx="1020">
                  <c:v>1021</c:v>
                </c:pt>
                <c:pt idx="1021">
                  <c:v>1022</c:v>
                </c:pt>
                <c:pt idx="1022">
                  <c:v>1023</c:v>
                </c:pt>
                <c:pt idx="1023">
                  <c:v>1024</c:v>
                </c:pt>
                <c:pt idx="1024">
                  <c:v>1025</c:v>
                </c:pt>
                <c:pt idx="1025">
                  <c:v>1026</c:v>
                </c:pt>
                <c:pt idx="1026">
                  <c:v>1027</c:v>
                </c:pt>
                <c:pt idx="1027">
                  <c:v>1028</c:v>
                </c:pt>
                <c:pt idx="1028">
                  <c:v>1029</c:v>
                </c:pt>
                <c:pt idx="1029">
                  <c:v>1030</c:v>
                </c:pt>
                <c:pt idx="1030">
                  <c:v>1031</c:v>
                </c:pt>
                <c:pt idx="1031">
                  <c:v>1032</c:v>
                </c:pt>
                <c:pt idx="1032">
                  <c:v>1033</c:v>
                </c:pt>
                <c:pt idx="1033">
                  <c:v>1034</c:v>
                </c:pt>
                <c:pt idx="1034">
                  <c:v>1035</c:v>
                </c:pt>
                <c:pt idx="1035">
                  <c:v>1036</c:v>
                </c:pt>
                <c:pt idx="1036">
                  <c:v>1037</c:v>
                </c:pt>
                <c:pt idx="1037">
                  <c:v>1038</c:v>
                </c:pt>
                <c:pt idx="1038">
                  <c:v>1039</c:v>
                </c:pt>
                <c:pt idx="1039">
                  <c:v>1040</c:v>
                </c:pt>
                <c:pt idx="1040">
                  <c:v>1041</c:v>
                </c:pt>
                <c:pt idx="1041">
                  <c:v>1042</c:v>
                </c:pt>
                <c:pt idx="1042">
                  <c:v>1043</c:v>
                </c:pt>
                <c:pt idx="1043">
                  <c:v>1044</c:v>
                </c:pt>
                <c:pt idx="1044">
                  <c:v>1045</c:v>
                </c:pt>
                <c:pt idx="1045">
                  <c:v>1046</c:v>
                </c:pt>
                <c:pt idx="1046">
                  <c:v>1047</c:v>
                </c:pt>
                <c:pt idx="1047">
                  <c:v>1048</c:v>
                </c:pt>
                <c:pt idx="1048">
                  <c:v>1049</c:v>
                </c:pt>
                <c:pt idx="1049">
                  <c:v>1050</c:v>
                </c:pt>
                <c:pt idx="1050">
                  <c:v>1051</c:v>
                </c:pt>
                <c:pt idx="1051">
                  <c:v>1052</c:v>
                </c:pt>
                <c:pt idx="1052">
                  <c:v>1053</c:v>
                </c:pt>
                <c:pt idx="1053">
                  <c:v>1054</c:v>
                </c:pt>
                <c:pt idx="1054">
                  <c:v>1055</c:v>
                </c:pt>
                <c:pt idx="1055">
                  <c:v>1056</c:v>
                </c:pt>
                <c:pt idx="1056">
                  <c:v>1057</c:v>
                </c:pt>
                <c:pt idx="1057">
                  <c:v>1058</c:v>
                </c:pt>
                <c:pt idx="1058">
                  <c:v>1059</c:v>
                </c:pt>
                <c:pt idx="1059">
                  <c:v>1060</c:v>
                </c:pt>
                <c:pt idx="1060">
                  <c:v>1061</c:v>
                </c:pt>
                <c:pt idx="1061">
                  <c:v>1062</c:v>
                </c:pt>
                <c:pt idx="1062">
                  <c:v>1063</c:v>
                </c:pt>
                <c:pt idx="1063">
                  <c:v>1064</c:v>
                </c:pt>
                <c:pt idx="1064">
                  <c:v>1065</c:v>
                </c:pt>
                <c:pt idx="1065">
                  <c:v>1066</c:v>
                </c:pt>
                <c:pt idx="1066">
                  <c:v>1067</c:v>
                </c:pt>
                <c:pt idx="1067">
                  <c:v>1068</c:v>
                </c:pt>
                <c:pt idx="1068">
                  <c:v>1069</c:v>
                </c:pt>
                <c:pt idx="1069">
                  <c:v>1070</c:v>
                </c:pt>
                <c:pt idx="1070">
                  <c:v>1071</c:v>
                </c:pt>
                <c:pt idx="1071">
                  <c:v>1072</c:v>
                </c:pt>
                <c:pt idx="1072">
                  <c:v>1073</c:v>
                </c:pt>
                <c:pt idx="1073">
                  <c:v>1074</c:v>
                </c:pt>
                <c:pt idx="1074">
                  <c:v>1075</c:v>
                </c:pt>
                <c:pt idx="1075">
                  <c:v>1076</c:v>
                </c:pt>
                <c:pt idx="1076">
                  <c:v>1077</c:v>
                </c:pt>
                <c:pt idx="1077">
                  <c:v>1078</c:v>
                </c:pt>
                <c:pt idx="1078">
                  <c:v>1079</c:v>
                </c:pt>
                <c:pt idx="1079">
                  <c:v>1080</c:v>
                </c:pt>
                <c:pt idx="1080">
                  <c:v>1081</c:v>
                </c:pt>
                <c:pt idx="1081">
                  <c:v>1082</c:v>
                </c:pt>
                <c:pt idx="1082">
                  <c:v>1083</c:v>
                </c:pt>
                <c:pt idx="1083">
                  <c:v>1084</c:v>
                </c:pt>
                <c:pt idx="1084">
                  <c:v>1085</c:v>
                </c:pt>
                <c:pt idx="1085">
                  <c:v>1086</c:v>
                </c:pt>
                <c:pt idx="1086">
                  <c:v>1087</c:v>
                </c:pt>
                <c:pt idx="1087">
                  <c:v>1088</c:v>
                </c:pt>
                <c:pt idx="1088">
                  <c:v>1089</c:v>
                </c:pt>
                <c:pt idx="1089">
                  <c:v>1090</c:v>
                </c:pt>
                <c:pt idx="1090">
                  <c:v>1091</c:v>
                </c:pt>
                <c:pt idx="1091">
                  <c:v>1092</c:v>
                </c:pt>
                <c:pt idx="1092">
                  <c:v>1093</c:v>
                </c:pt>
                <c:pt idx="1093">
                  <c:v>1094</c:v>
                </c:pt>
                <c:pt idx="1094">
                  <c:v>1095</c:v>
                </c:pt>
                <c:pt idx="1095">
                  <c:v>1096</c:v>
                </c:pt>
                <c:pt idx="1096">
                  <c:v>1097</c:v>
                </c:pt>
                <c:pt idx="1097">
                  <c:v>1098</c:v>
                </c:pt>
                <c:pt idx="1098">
                  <c:v>1099</c:v>
                </c:pt>
                <c:pt idx="1099">
                  <c:v>1100</c:v>
                </c:pt>
                <c:pt idx="1100">
                  <c:v>1101</c:v>
                </c:pt>
                <c:pt idx="1101">
                  <c:v>1102</c:v>
                </c:pt>
                <c:pt idx="1102">
                  <c:v>1103</c:v>
                </c:pt>
                <c:pt idx="1103">
                  <c:v>1104</c:v>
                </c:pt>
                <c:pt idx="1104">
                  <c:v>1105</c:v>
                </c:pt>
                <c:pt idx="1105">
                  <c:v>1106</c:v>
                </c:pt>
                <c:pt idx="1106">
                  <c:v>1107</c:v>
                </c:pt>
                <c:pt idx="1107">
                  <c:v>1108</c:v>
                </c:pt>
                <c:pt idx="1108">
                  <c:v>1109</c:v>
                </c:pt>
                <c:pt idx="1109">
                  <c:v>1110</c:v>
                </c:pt>
                <c:pt idx="1110">
                  <c:v>1111</c:v>
                </c:pt>
                <c:pt idx="1111">
                  <c:v>1112</c:v>
                </c:pt>
                <c:pt idx="1112">
                  <c:v>1113</c:v>
                </c:pt>
                <c:pt idx="1113">
                  <c:v>1114</c:v>
                </c:pt>
                <c:pt idx="1114">
                  <c:v>1115</c:v>
                </c:pt>
                <c:pt idx="1115">
                  <c:v>1116</c:v>
                </c:pt>
                <c:pt idx="1116">
                  <c:v>1117</c:v>
                </c:pt>
                <c:pt idx="1117">
                  <c:v>1118</c:v>
                </c:pt>
                <c:pt idx="1118">
                  <c:v>1119</c:v>
                </c:pt>
                <c:pt idx="1119">
                  <c:v>1120</c:v>
                </c:pt>
                <c:pt idx="1120">
                  <c:v>1121</c:v>
                </c:pt>
                <c:pt idx="1121">
                  <c:v>1122</c:v>
                </c:pt>
                <c:pt idx="1122">
                  <c:v>1123</c:v>
                </c:pt>
                <c:pt idx="1123">
                  <c:v>1124</c:v>
                </c:pt>
                <c:pt idx="1124">
                  <c:v>1125</c:v>
                </c:pt>
                <c:pt idx="1125">
                  <c:v>1126</c:v>
                </c:pt>
                <c:pt idx="1126">
                  <c:v>1127</c:v>
                </c:pt>
                <c:pt idx="1127">
                  <c:v>1128</c:v>
                </c:pt>
                <c:pt idx="1128">
                  <c:v>1129</c:v>
                </c:pt>
                <c:pt idx="1129">
                  <c:v>1130</c:v>
                </c:pt>
                <c:pt idx="1130">
                  <c:v>1131</c:v>
                </c:pt>
                <c:pt idx="1131">
                  <c:v>1132</c:v>
                </c:pt>
                <c:pt idx="1132">
                  <c:v>1133</c:v>
                </c:pt>
                <c:pt idx="1133">
                  <c:v>1134</c:v>
                </c:pt>
                <c:pt idx="1134">
                  <c:v>1135</c:v>
                </c:pt>
                <c:pt idx="1135">
                  <c:v>1136</c:v>
                </c:pt>
                <c:pt idx="1136">
                  <c:v>1137</c:v>
                </c:pt>
                <c:pt idx="1137">
                  <c:v>1138</c:v>
                </c:pt>
                <c:pt idx="1138">
                  <c:v>1139</c:v>
                </c:pt>
                <c:pt idx="1139">
                  <c:v>1140</c:v>
                </c:pt>
                <c:pt idx="1140">
                  <c:v>1141</c:v>
                </c:pt>
                <c:pt idx="1141">
                  <c:v>1142</c:v>
                </c:pt>
                <c:pt idx="1142">
                  <c:v>1143</c:v>
                </c:pt>
                <c:pt idx="1143">
                  <c:v>1144</c:v>
                </c:pt>
                <c:pt idx="1144">
                  <c:v>1145</c:v>
                </c:pt>
                <c:pt idx="1145">
                  <c:v>1146</c:v>
                </c:pt>
                <c:pt idx="1146">
                  <c:v>1147</c:v>
                </c:pt>
                <c:pt idx="1147">
                  <c:v>1148</c:v>
                </c:pt>
                <c:pt idx="1148">
                  <c:v>1149</c:v>
                </c:pt>
                <c:pt idx="1149">
                  <c:v>1150</c:v>
                </c:pt>
                <c:pt idx="1150">
                  <c:v>1151</c:v>
                </c:pt>
                <c:pt idx="1151">
                  <c:v>1152</c:v>
                </c:pt>
                <c:pt idx="1152">
                  <c:v>1153</c:v>
                </c:pt>
                <c:pt idx="1153">
                  <c:v>1154</c:v>
                </c:pt>
                <c:pt idx="1154">
                  <c:v>1155</c:v>
                </c:pt>
                <c:pt idx="1155">
                  <c:v>1156</c:v>
                </c:pt>
                <c:pt idx="1156">
                  <c:v>1157</c:v>
                </c:pt>
                <c:pt idx="1157">
                  <c:v>1158</c:v>
                </c:pt>
                <c:pt idx="1158">
                  <c:v>1159</c:v>
                </c:pt>
                <c:pt idx="1159">
                  <c:v>1160</c:v>
                </c:pt>
                <c:pt idx="1160">
                  <c:v>1161</c:v>
                </c:pt>
                <c:pt idx="1161">
                  <c:v>1162</c:v>
                </c:pt>
                <c:pt idx="1162">
                  <c:v>1163</c:v>
                </c:pt>
                <c:pt idx="1163">
                  <c:v>1164</c:v>
                </c:pt>
                <c:pt idx="1164">
                  <c:v>1165</c:v>
                </c:pt>
                <c:pt idx="1165">
                  <c:v>1166</c:v>
                </c:pt>
                <c:pt idx="1166">
                  <c:v>1167</c:v>
                </c:pt>
                <c:pt idx="1167">
                  <c:v>1168</c:v>
                </c:pt>
                <c:pt idx="1168">
                  <c:v>1169</c:v>
                </c:pt>
                <c:pt idx="1169">
                  <c:v>1170</c:v>
                </c:pt>
                <c:pt idx="1170">
                  <c:v>1171</c:v>
                </c:pt>
                <c:pt idx="1171">
                  <c:v>1172</c:v>
                </c:pt>
                <c:pt idx="1172">
                  <c:v>1173</c:v>
                </c:pt>
                <c:pt idx="1173">
                  <c:v>1174</c:v>
                </c:pt>
                <c:pt idx="1174">
                  <c:v>1175</c:v>
                </c:pt>
                <c:pt idx="1175">
                  <c:v>1176</c:v>
                </c:pt>
                <c:pt idx="1176">
                  <c:v>1177</c:v>
                </c:pt>
                <c:pt idx="1177">
                  <c:v>1178</c:v>
                </c:pt>
                <c:pt idx="1178">
                  <c:v>1179</c:v>
                </c:pt>
                <c:pt idx="1179">
                  <c:v>1180</c:v>
                </c:pt>
                <c:pt idx="1180">
                  <c:v>1181</c:v>
                </c:pt>
                <c:pt idx="1181">
                  <c:v>1182</c:v>
                </c:pt>
                <c:pt idx="1182">
                  <c:v>1183</c:v>
                </c:pt>
                <c:pt idx="1183">
                  <c:v>1184</c:v>
                </c:pt>
                <c:pt idx="1184">
                  <c:v>1185</c:v>
                </c:pt>
                <c:pt idx="1185">
                  <c:v>1186</c:v>
                </c:pt>
                <c:pt idx="1186">
                  <c:v>1187</c:v>
                </c:pt>
                <c:pt idx="1187">
                  <c:v>1188</c:v>
                </c:pt>
                <c:pt idx="1188">
                  <c:v>1189</c:v>
                </c:pt>
                <c:pt idx="1189">
                  <c:v>1190</c:v>
                </c:pt>
                <c:pt idx="1190">
                  <c:v>1191</c:v>
                </c:pt>
                <c:pt idx="1191">
                  <c:v>1192</c:v>
                </c:pt>
                <c:pt idx="1192">
                  <c:v>1193</c:v>
                </c:pt>
                <c:pt idx="1193">
                  <c:v>1194</c:v>
                </c:pt>
                <c:pt idx="1194">
                  <c:v>1195</c:v>
                </c:pt>
                <c:pt idx="1195">
                  <c:v>1196</c:v>
                </c:pt>
                <c:pt idx="1196">
                  <c:v>1197</c:v>
                </c:pt>
                <c:pt idx="1197">
                  <c:v>1198</c:v>
                </c:pt>
                <c:pt idx="1198">
                  <c:v>1199</c:v>
                </c:pt>
                <c:pt idx="1199">
                  <c:v>1200</c:v>
                </c:pt>
                <c:pt idx="1200">
                  <c:v>1201</c:v>
                </c:pt>
                <c:pt idx="1201">
                  <c:v>1202</c:v>
                </c:pt>
                <c:pt idx="1202">
                  <c:v>1203</c:v>
                </c:pt>
                <c:pt idx="1203">
                  <c:v>1204</c:v>
                </c:pt>
                <c:pt idx="1204">
                  <c:v>1205</c:v>
                </c:pt>
                <c:pt idx="1205">
                  <c:v>1206</c:v>
                </c:pt>
                <c:pt idx="1206">
                  <c:v>1207</c:v>
                </c:pt>
                <c:pt idx="1207">
                  <c:v>1208</c:v>
                </c:pt>
                <c:pt idx="1208">
                  <c:v>1209</c:v>
                </c:pt>
                <c:pt idx="1209">
                  <c:v>1210</c:v>
                </c:pt>
                <c:pt idx="1210">
                  <c:v>1211</c:v>
                </c:pt>
                <c:pt idx="1211">
                  <c:v>1212</c:v>
                </c:pt>
                <c:pt idx="1212">
                  <c:v>1213</c:v>
                </c:pt>
                <c:pt idx="1213">
                  <c:v>1214</c:v>
                </c:pt>
                <c:pt idx="1214">
                  <c:v>1215</c:v>
                </c:pt>
                <c:pt idx="1215">
                  <c:v>1216</c:v>
                </c:pt>
                <c:pt idx="1216">
                  <c:v>1217</c:v>
                </c:pt>
                <c:pt idx="1217">
                  <c:v>1218</c:v>
                </c:pt>
                <c:pt idx="1218">
                  <c:v>1219</c:v>
                </c:pt>
                <c:pt idx="1219">
                  <c:v>1220</c:v>
                </c:pt>
                <c:pt idx="1220">
                  <c:v>1221</c:v>
                </c:pt>
                <c:pt idx="1221">
                  <c:v>1222</c:v>
                </c:pt>
                <c:pt idx="1222">
                  <c:v>1223</c:v>
                </c:pt>
                <c:pt idx="1223">
                  <c:v>1224</c:v>
                </c:pt>
                <c:pt idx="1224">
                  <c:v>1225</c:v>
                </c:pt>
                <c:pt idx="1225">
                  <c:v>1226</c:v>
                </c:pt>
                <c:pt idx="1226">
                  <c:v>1227</c:v>
                </c:pt>
                <c:pt idx="1227">
                  <c:v>1228</c:v>
                </c:pt>
                <c:pt idx="1228">
                  <c:v>1229</c:v>
                </c:pt>
                <c:pt idx="1229">
                  <c:v>1230</c:v>
                </c:pt>
                <c:pt idx="1230">
                  <c:v>1231</c:v>
                </c:pt>
                <c:pt idx="1231">
                  <c:v>1232</c:v>
                </c:pt>
                <c:pt idx="1232">
                  <c:v>1233</c:v>
                </c:pt>
                <c:pt idx="1233">
                  <c:v>1234</c:v>
                </c:pt>
                <c:pt idx="1234">
                  <c:v>1235</c:v>
                </c:pt>
                <c:pt idx="1235">
                  <c:v>1236</c:v>
                </c:pt>
                <c:pt idx="1236">
                  <c:v>1237</c:v>
                </c:pt>
                <c:pt idx="1237">
                  <c:v>1238</c:v>
                </c:pt>
                <c:pt idx="1238">
                  <c:v>1239</c:v>
                </c:pt>
                <c:pt idx="1239">
                  <c:v>1240</c:v>
                </c:pt>
                <c:pt idx="1240">
                  <c:v>1241</c:v>
                </c:pt>
                <c:pt idx="1241">
                  <c:v>1242</c:v>
                </c:pt>
                <c:pt idx="1242">
                  <c:v>1243</c:v>
                </c:pt>
                <c:pt idx="1243">
                  <c:v>1244</c:v>
                </c:pt>
                <c:pt idx="1244">
                  <c:v>1245</c:v>
                </c:pt>
                <c:pt idx="1245">
                  <c:v>1246</c:v>
                </c:pt>
                <c:pt idx="1246">
                  <c:v>1247</c:v>
                </c:pt>
                <c:pt idx="1247">
                  <c:v>1248</c:v>
                </c:pt>
                <c:pt idx="1248">
                  <c:v>1249</c:v>
                </c:pt>
                <c:pt idx="1249">
                  <c:v>1250</c:v>
                </c:pt>
                <c:pt idx="1250">
                  <c:v>1251</c:v>
                </c:pt>
                <c:pt idx="1251">
                  <c:v>1252</c:v>
                </c:pt>
                <c:pt idx="1252">
                  <c:v>1253</c:v>
                </c:pt>
                <c:pt idx="1253">
                  <c:v>1254</c:v>
                </c:pt>
                <c:pt idx="1254">
                  <c:v>1255</c:v>
                </c:pt>
                <c:pt idx="1255">
                  <c:v>1256</c:v>
                </c:pt>
                <c:pt idx="1256">
                  <c:v>1257</c:v>
                </c:pt>
                <c:pt idx="1257">
                  <c:v>1258</c:v>
                </c:pt>
                <c:pt idx="1258">
                  <c:v>1259</c:v>
                </c:pt>
                <c:pt idx="1259">
                  <c:v>1260</c:v>
                </c:pt>
                <c:pt idx="1260">
                  <c:v>1261</c:v>
                </c:pt>
                <c:pt idx="1261">
                  <c:v>1262</c:v>
                </c:pt>
                <c:pt idx="1262">
                  <c:v>1263</c:v>
                </c:pt>
                <c:pt idx="1263">
                  <c:v>1264</c:v>
                </c:pt>
                <c:pt idx="1264">
                  <c:v>1265</c:v>
                </c:pt>
                <c:pt idx="1265">
                  <c:v>1266</c:v>
                </c:pt>
                <c:pt idx="1266">
                  <c:v>1267</c:v>
                </c:pt>
                <c:pt idx="1267">
                  <c:v>1268</c:v>
                </c:pt>
                <c:pt idx="1268">
                  <c:v>1269</c:v>
                </c:pt>
                <c:pt idx="1269">
                  <c:v>1270</c:v>
                </c:pt>
                <c:pt idx="1270">
                  <c:v>1271</c:v>
                </c:pt>
                <c:pt idx="1271">
                  <c:v>1272</c:v>
                </c:pt>
                <c:pt idx="1272">
                  <c:v>1273</c:v>
                </c:pt>
                <c:pt idx="1273">
                  <c:v>1274</c:v>
                </c:pt>
                <c:pt idx="1274">
                  <c:v>1275</c:v>
                </c:pt>
                <c:pt idx="1275">
                  <c:v>1276</c:v>
                </c:pt>
                <c:pt idx="1276">
                  <c:v>1277</c:v>
                </c:pt>
                <c:pt idx="1277">
                  <c:v>1278</c:v>
                </c:pt>
                <c:pt idx="1278">
                  <c:v>1279</c:v>
                </c:pt>
                <c:pt idx="1279">
                  <c:v>1280</c:v>
                </c:pt>
                <c:pt idx="1280">
                  <c:v>1281</c:v>
                </c:pt>
                <c:pt idx="1281">
                  <c:v>1282</c:v>
                </c:pt>
                <c:pt idx="1282">
                  <c:v>1283</c:v>
                </c:pt>
                <c:pt idx="1283">
                  <c:v>1284</c:v>
                </c:pt>
                <c:pt idx="1284">
                  <c:v>1285</c:v>
                </c:pt>
                <c:pt idx="1285">
                  <c:v>1286</c:v>
                </c:pt>
                <c:pt idx="1286">
                  <c:v>1287</c:v>
                </c:pt>
                <c:pt idx="1287">
                  <c:v>1288</c:v>
                </c:pt>
                <c:pt idx="1288">
                  <c:v>1289</c:v>
                </c:pt>
                <c:pt idx="1289">
                  <c:v>1290</c:v>
                </c:pt>
                <c:pt idx="1290">
                  <c:v>1291</c:v>
                </c:pt>
                <c:pt idx="1291">
                  <c:v>1292</c:v>
                </c:pt>
                <c:pt idx="1292">
                  <c:v>1293</c:v>
                </c:pt>
                <c:pt idx="1293">
                  <c:v>1294</c:v>
                </c:pt>
                <c:pt idx="1294">
                  <c:v>1295</c:v>
                </c:pt>
                <c:pt idx="1295">
                  <c:v>1296</c:v>
                </c:pt>
                <c:pt idx="1296">
                  <c:v>1297</c:v>
                </c:pt>
                <c:pt idx="1297">
                  <c:v>1298</c:v>
                </c:pt>
                <c:pt idx="1298">
                  <c:v>1299</c:v>
                </c:pt>
                <c:pt idx="1299">
                  <c:v>1300</c:v>
                </c:pt>
                <c:pt idx="1300">
                  <c:v>1301</c:v>
                </c:pt>
                <c:pt idx="1301">
                  <c:v>1302</c:v>
                </c:pt>
                <c:pt idx="1302">
                  <c:v>1303</c:v>
                </c:pt>
                <c:pt idx="1303">
                  <c:v>1304</c:v>
                </c:pt>
                <c:pt idx="1304">
                  <c:v>1305</c:v>
                </c:pt>
                <c:pt idx="1305">
                  <c:v>1306</c:v>
                </c:pt>
                <c:pt idx="1306">
                  <c:v>1307</c:v>
                </c:pt>
                <c:pt idx="1307">
                  <c:v>1308</c:v>
                </c:pt>
                <c:pt idx="1308">
                  <c:v>1309</c:v>
                </c:pt>
                <c:pt idx="1309">
                  <c:v>1310</c:v>
                </c:pt>
                <c:pt idx="1310">
                  <c:v>1311</c:v>
                </c:pt>
                <c:pt idx="1311">
                  <c:v>1312</c:v>
                </c:pt>
                <c:pt idx="1312">
                  <c:v>1313</c:v>
                </c:pt>
                <c:pt idx="1313">
                  <c:v>1314</c:v>
                </c:pt>
                <c:pt idx="1314">
                  <c:v>1315</c:v>
                </c:pt>
                <c:pt idx="1315">
                  <c:v>1316</c:v>
                </c:pt>
                <c:pt idx="1316">
                  <c:v>1317</c:v>
                </c:pt>
                <c:pt idx="1317">
                  <c:v>1318</c:v>
                </c:pt>
                <c:pt idx="1318">
                  <c:v>1319</c:v>
                </c:pt>
                <c:pt idx="1319">
                  <c:v>1320</c:v>
                </c:pt>
                <c:pt idx="1320">
                  <c:v>1321</c:v>
                </c:pt>
                <c:pt idx="1321">
                  <c:v>1322</c:v>
                </c:pt>
                <c:pt idx="1322">
                  <c:v>1323</c:v>
                </c:pt>
                <c:pt idx="1323">
                  <c:v>1324</c:v>
                </c:pt>
                <c:pt idx="1324">
                  <c:v>1325</c:v>
                </c:pt>
                <c:pt idx="1325">
                  <c:v>1326</c:v>
                </c:pt>
                <c:pt idx="1326">
                  <c:v>1327</c:v>
                </c:pt>
                <c:pt idx="1327">
                  <c:v>1328</c:v>
                </c:pt>
                <c:pt idx="1328">
                  <c:v>1329</c:v>
                </c:pt>
                <c:pt idx="1329">
                  <c:v>1330</c:v>
                </c:pt>
                <c:pt idx="1330">
                  <c:v>1331</c:v>
                </c:pt>
                <c:pt idx="1331">
                  <c:v>1332</c:v>
                </c:pt>
                <c:pt idx="1332">
                  <c:v>1333</c:v>
                </c:pt>
                <c:pt idx="1333">
                  <c:v>1334</c:v>
                </c:pt>
                <c:pt idx="1334">
                  <c:v>1335</c:v>
                </c:pt>
                <c:pt idx="1335">
                  <c:v>1336</c:v>
                </c:pt>
                <c:pt idx="1336">
                  <c:v>1337</c:v>
                </c:pt>
                <c:pt idx="1337">
                  <c:v>1338</c:v>
                </c:pt>
                <c:pt idx="1338">
                  <c:v>1339</c:v>
                </c:pt>
                <c:pt idx="1339">
                  <c:v>1340</c:v>
                </c:pt>
                <c:pt idx="1340">
                  <c:v>1341</c:v>
                </c:pt>
                <c:pt idx="1341">
                  <c:v>1342</c:v>
                </c:pt>
                <c:pt idx="1342">
                  <c:v>1343</c:v>
                </c:pt>
                <c:pt idx="1343">
                  <c:v>1344</c:v>
                </c:pt>
                <c:pt idx="1344">
                  <c:v>1345</c:v>
                </c:pt>
                <c:pt idx="1345">
                  <c:v>1346</c:v>
                </c:pt>
                <c:pt idx="1346">
                  <c:v>1347</c:v>
                </c:pt>
                <c:pt idx="1347">
                  <c:v>1348</c:v>
                </c:pt>
                <c:pt idx="1348">
                  <c:v>1349</c:v>
                </c:pt>
                <c:pt idx="1349">
                  <c:v>1350</c:v>
                </c:pt>
                <c:pt idx="1350">
                  <c:v>1351</c:v>
                </c:pt>
                <c:pt idx="1351">
                  <c:v>1352</c:v>
                </c:pt>
                <c:pt idx="1352">
                  <c:v>1353</c:v>
                </c:pt>
                <c:pt idx="1353">
                  <c:v>1354</c:v>
                </c:pt>
                <c:pt idx="1354">
                  <c:v>1355</c:v>
                </c:pt>
                <c:pt idx="1355">
                  <c:v>1356</c:v>
                </c:pt>
                <c:pt idx="1356">
                  <c:v>1357</c:v>
                </c:pt>
                <c:pt idx="1357">
                  <c:v>1358</c:v>
                </c:pt>
                <c:pt idx="1358">
                  <c:v>1359</c:v>
                </c:pt>
                <c:pt idx="1359">
                  <c:v>1360</c:v>
                </c:pt>
                <c:pt idx="1360">
                  <c:v>1361</c:v>
                </c:pt>
                <c:pt idx="1361">
                  <c:v>1362</c:v>
                </c:pt>
                <c:pt idx="1362">
                  <c:v>1363</c:v>
                </c:pt>
                <c:pt idx="1363">
                  <c:v>1364</c:v>
                </c:pt>
                <c:pt idx="1364">
                  <c:v>1365</c:v>
                </c:pt>
                <c:pt idx="1365">
                  <c:v>1366</c:v>
                </c:pt>
                <c:pt idx="1366">
                  <c:v>1367</c:v>
                </c:pt>
                <c:pt idx="1367">
                  <c:v>1368</c:v>
                </c:pt>
                <c:pt idx="1368">
                  <c:v>1369</c:v>
                </c:pt>
                <c:pt idx="1369">
                  <c:v>1370</c:v>
                </c:pt>
                <c:pt idx="1370">
                  <c:v>1371</c:v>
                </c:pt>
                <c:pt idx="1371">
                  <c:v>1372</c:v>
                </c:pt>
                <c:pt idx="1372">
                  <c:v>1373</c:v>
                </c:pt>
                <c:pt idx="1373">
                  <c:v>1374</c:v>
                </c:pt>
                <c:pt idx="1374">
                  <c:v>1375</c:v>
                </c:pt>
                <c:pt idx="1375">
                  <c:v>1376</c:v>
                </c:pt>
                <c:pt idx="1376">
                  <c:v>1377</c:v>
                </c:pt>
                <c:pt idx="1377">
                  <c:v>1378</c:v>
                </c:pt>
                <c:pt idx="1378">
                  <c:v>1379</c:v>
                </c:pt>
                <c:pt idx="1379">
                  <c:v>1380</c:v>
                </c:pt>
                <c:pt idx="1380">
                  <c:v>1381</c:v>
                </c:pt>
                <c:pt idx="1381">
                  <c:v>1382</c:v>
                </c:pt>
                <c:pt idx="1382">
                  <c:v>1383</c:v>
                </c:pt>
                <c:pt idx="1383">
                  <c:v>1384</c:v>
                </c:pt>
                <c:pt idx="1384">
                  <c:v>1385</c:v>
                </c:pt>
                <c:pt idx="1385">
                  <c:v>1386</c:v>
                </c:pt>
                <c:pt idx="1386">
                  <c:v>1387</c:v>
                </c:pt>
                <c:pt idx="1387">
                  <c:v>1388</c:v>
                </c:pt>
                <c:pt idx="1388">
                  <c:v>1389</c:v>
                </c:pt>
                <c:pt idx="1389">
                  <c:v>1390</c:v>
                </c:pt>
                <c:pt idx="1390">
                  <c:v>1391</c:v>
                </c:pt>
                <c:pt idx="1391">
                  <c:v>1392</c:v>
                </c:pt>
                <c:pt idx="1392">
                  <c:v>1393</c:v>
                </c:pt>
                <c:pt idx="1393">
                  <c:v>1394</c:v>
                </c:pt>
                <c:pt idx="1394">
                  <c:v>1395</c:v>
                </c:pt>
                <c:pt idx="1395">
                  <c:v>1396</c:v>
                </c:pt>
                <c:pt idx="1396">
                  <c:v>1397</c:v>
                </c:pt>
                <c:pt idx="1397">
                  <c:v>1398</c:v>
                </c:pt>
                <c:pt idx="1398">
                  <c:v>1399</c:v>
                </c:pt>
                <c:pt idx="1399">
                  <c:v>1400</c:v>
                </c:pt>
                <c:pt idx="1400">
                  <c:v>1401</c:v>
                </c:pt>
                <c:pt idx="1401">
                  <c:v>1402</c:v>
                </c:pt>
                <c:pt idx="1402">
                  <c:v>1403</c:v>
                </c:pt>
                <c:pt idx="1403">
                  <c:v>1404</c:v>
                </c:pt>
                <c:pt idx="1404">
                  <c:v>1405</c:v>
                </c:pt>
                <c:pt idx="1405">
                  <c:v>1406</c:v>
                </c:pt>
                <c:pt idx="1406">
                  <c:v>1407</c:v>
                </c:pt>
                <c:pt idx="1407">
                  <c:v>1408</c:v>
                </c:pt>
                <c:pt idx="1408">
                  <c:v>1409</c:v>
                </c:pt>
                <c:pt idx="1409">
                  <c:v>1410</c:v>
                </c:pt>
                <c:pt idx="1410">
                  <c:v>1411</c:v>
                </c:pt>
                <c:pt idx="1411">
                  <c:v>1412</c:v>
                </c:pt>
                <c:pt idx="1412">
                  <c:v>1413</c:v>
                </c:pt>
                <c:pt idx="1413">
                  <c:v>1414</c:v>
                </c:pt>
                <c:pt idx="1414">
                  <c:v>1415</c:v>
                </c:pt>
                <c:pt idx="1415">
                  <c:v>1416</c:v>
                </c:pt>
                <c:pt idx="1416">
                  <c:v>1417</c:v>
                </c:pt>
                <c:pt idx="1417">
                  <c:v>1418</c:v>
                </c:pt>
                <c:pt idx="1418">
                  <c:v>1419</c:v>
                </c:pt>
                <c:pt idx="1419">
                  <c:v>1420</c:v>
                </c:pt>
                <c:pt idx="1420">
                  <c:v>1421</c:v>
                </c:pt>
                <c:pt idx="1421">
                  <c:v>1422</c:v>
                </c:pt>
                <c:pt idx="1422">
                  <c:v>1423</c:v>
                </c:pt>
                <c:pt idx="1423">
                  <c:v>1424</c:v>
                </c:pt>
                <c:pt idx="1424">
                  <c:v>1425</c:v>
                </c:pt>
                <c:pt idx="1425">
                  <c:v>1426</c:v>
                </c:pt>
                <c:pt idx="1426">
                  <c:v>1427</c:v>
                </c:pt>
                <c:pt idx="1427">
                  <c:v>1428</c:v>
                </c:pt>
                <c:pt idx="1428">
                  <c:v>1429</c:v>
                </c:pt>
                <c:pt idx="1429">
                  <c:v>1430</c:v>
                </c:pt>
                <c:pt idx="1430">
                  <c:v>1431</c:v>
                </c:pt>
                <c:pt idx="1431">
                  <c:v>1432</c:v>
                </c:pt>
                <c:pt idx="1432">
                  <c:v>1433</c:v>
                </c:pt>
                <c:pt idx="1433">
                  <c:v>1434</c:v>
                </c:pt>
                <c:pt idx="1434">
                  <c:v>1435</c:v>
                </c:pt>
                <c:pt idx="1435">
                  <c:v>1436</c:v>
                </c:pt>
                <c:pt idx="1436">
                  <c:v>1437</c:v>
                </c:pt>
                <c:pt idx="1437">
                  <c:v>1438</c:v>
                </c:pt>
                <c:pt idx="1438">
                  <c:v>1439</c:v>
                </c:pt>
                <c:pt idx="1439">
                  <c:v>1440</c:v>
                </c:pt>
                <c:pt idx="1440">
                  <c:v>1441</c:v>
                </c:pt>
                <c:pt idx="1441">
                  <c:v>1442</c:v>
                </c:pt>
                <c:pt idx="1442">
                  <c:v>1443</c:v>
                </c:pt>
                <c:pt idx="1443">
                  <c:v>1444</c:v>
                </c:pt>
                <c:pt idx="1444">
                  <c:v>1445</c:v>
                </c:pt>
                <c:pt idx="1445">
                  <c:v>1446</c:v>
                </c:pt>
                <c:pt idx="1446">
                  <c:v>1447</c:v>
                </c:pt>
                <c:pt idx="1447">
                  <c:v>1448</c:v>
                </c:pt>
                <c:pt idx="1448">
                  <c:v>1449</c:v>
                </c:pt>
                <c:pt idx="1449">
                  <c:v>1450</c:v>
                </c:pt>
                <c:pt idx="1450">
                  <c:v>1451</c:v>
                </c:pt>
                <c:pt idx="1451">
                  <c:v>1452</c:v>
                </c:pt>
                <c:pt idx="1452">
                  <c:v>1453</c:v>
                </c:pt>
                <c:pt idx="1453">
                  <c:v>1454</c:v>
                </c:pt>
                <c:pt idx="1454">
                  <c:v>1455</c:v>
                </c:pt>
                <c:pt idx="1455">
                  <c:v>1456</c:v>
                </c:pt>
                <c:pt idx="1456">
                  <c:v>1457</c:v>
                </c:pt>
                <c:pt idx="1457">
                  <c:v>1458</c:v>
                </c:pt>
                <c:pt idx="1458">
                  <c:v>1459</c:v>
                </c:pt>
                <c:pt idx="1459">
                  <c:v>1460</c:v>
                </c:pt>
                <c:pt idx="1460">
                  <c:v>1461</c:v>
                </c:pt>
                <c:pt idx="1461">
                  <c:v>1462</c:v>
                </c:pt>
                <c:pt idx="1462">
                  <c:v>1463</c:v>
                </c:pt>
                <c:pt idx="1463">
                  <c:v>1464</c:v>
                </c:pt>
                <c:pt idx="1464">
                  <c:v>1465</c:v>
                </c:pt>
                <c:pt idx="1465">
                  <c:v>1466</c:v>
                </c:pt>
                <c:pt idx="1466">
                  <c:v>1467</c:v>
                </c:pt>
                <c:pt idx="1467">
                  <c:v>1468</c:v>
                </c:pt>
                <c:pt idx="1468">
                  <c:v>1469</c:v>
                </c:pt>
                <c:pt idx="1469">
                  <c:v>1470</c:v>
                </c:pt>
                <c:pt idx="1470">
                  <c:v>1471</c:v>
                </c:pt>
                <c:pt idx="1471">
                  <c:v>1472</c:v>
                </c:pt>
                <c:pt idx="1472">
                  <c:v>1473</c:v>
                </c:pt>
                <c:pt idx="1473">
                  <c:v>1474</c:v>
                </c:pt>
                <c:pt idx="1474">
                  <c:v>1475</c:v>
                </c:pt>
                <c:pt idx="1475">
                  <c:v>1476</c:v>
                </c:pt>
                <c:pt idx="1476">
                  <c:v>1477</c:v>
                </c:pt>
                <c:pt idx="1477">
                  <c:v>1478</c:v>
                </c:pt>
                <c:pt idx="1478">
                  <c:v>1479</c:v>
                </c:pt>
                <c:pt idx="1479">
                  <c:v>1480</c:v>
                </c:pt>
                <c:pt idx="1480">
                  <c:v>1481</c:v>
                </c:pt>
                <c:pt idx="1481">
                  <c:v>1482</c:v>
                </c:pt>
                <c:pt idx="1482">
                  <c:v>1483</c:v>
                </c:pt>
                <c:pt idx="1483">
                  <c:v>1484</c:v>
                </c:pt>
                <c:pt idx="1484">
                  <c:v>1485</c:v>
                </c:pt>
                <c:pt idx="1485">
                  <c:v>1486</c:v>
                </c:pt>
                <c:pt idx="1486">
                  <c:v>1487</c:v>
                </c:pt>
                <c:pt idx="1487">
                  <c:v>1488</c:v>
                </c:pt>
                <c:pt idx="1488">
                  <c:v>1489</c:v>
                </c:pt>
                <c:pt idx="1489">
                  <c:v>1490</c:v>
                </c:pt>
                <c:pt idx="1490">
                  <c:v>1491</c:v>
                </c:pt>
                <c:pt idx="1491">
                  <c:v>1492</c:v>
                </c:pt>
                <c:pt idx="1492">
                  <c:v>1493</c:v>
                </c:pt>
                <c:pt idx="1493">
                  <c:v>1494</c:v>
                </c:pt>
                <c:pt idx="1494">
                  <c:v>1495</c:v>
                </c:pt>
                <c:pt idx="1495">
                  <c:v>1496</c:v>
                </c:pt>
                <c:pt idx="1496">
                  <c:v>1497</c:v>
                </c:pt>
                <c:pt idx="1497">
                  <c:v>1498</c:v>
                </c:pt>
                <c:pt idx="1498">
                  <c:v>1499</c:v>
                </c:pt>
                <c:pt idx="1499">
                  <c:v>1500</c:v>
                </c:pt>
                <c:pt idx="1500">
                  <c:v>1501</c:v>
                </c:pt>
                <c:pt idx="1501">
                  <c:v>1502</c:v>
                </c:pt>
                <c:pt idx="1502">
                  <c:v>1503</c:v>
                </c:pt>
                <c:pt idx="1503">
                  <c:v>1504</c:v>
                </c:pt>
                <c:pt idx="1504">
                  <c:v>1505</c:v>
                </c:pt>
                <c:pt idx="1505">
                  <c:v>1506</c:v>
                </c:pt>
                <c:pt idx="1506">
                  <c:v>1507</c:v>
                </c:pt>
                <c:pt idx="1507">
                  <c:v>1508</c:v>
                </c:pt>
                <c:pt idx="1508">
                  <c:v>1509</c:v>
                </c:pt>
                <c:pt idx="1509">
                  <c:v>1510</c:v>
                </c:pt>
                <c:pt idx="1510">
                  <c:v>1511</c:v>
                </c:pt>
                <c:pt idx="1511">
                  <c:v>1512</c:v>
                </c:pt>
                <c:pt idx="1512">
                  <c:v>1513</c:v>
                </c:pt>
                <c:pt idx="1513">
                  <c:v>1514</c:v>
                </c:pt>
                <c:pt idx="1514">
                  <c:v>1515</c:v>
                </c:pt>
                <c:pt idx="1515">
                  <c:v>1516</c:v>
                </c:pt>
                <c:pt idx="1516">
                  <c:v>1517</c:v>
                </c:pt>
                <c:pt idx="1517">
                  <c:v>1518</c:v>
                </c:pt>
                <c:pt idx="1518">
                  <c:v>1519</c:v>
                </c:pt>
                <c:pt idx="1519">
                  <c:v>1520</c:v>
                </c:pt>
                <c:pt idx="1520">
                  <c:v>1521</c:v>
                </c:pt>
                <c:pt idx="1521">
                  <c:v>1522</c:v>
                </c:pt>
                <c:pt idx="1522">
                  <c:v>1523</c:v>
                </c:pt>
                <c:pt idx="1523">
                  <c:v>1524</c:v>
                </c:pt>
                <c:pt idx="1524">
                  <c:v>1525</c:v>
                </c:pt>
                <c:pt idx="1525">
                  <c:v>1526</c:v>
                </c:pt>
                <c:pt idx="1526">
                  <c:v>1527</c:v>
                </c:pt>
                <c:pt idx="1527">
                  <c:v>1528</c:v>
                </c:pt>
                <c:pt idx="1528">
                  <c:v>1529</c:v>
                </c:pt>
                <c:pt idx="1529">
                  <c:v>1530</c:v>
                </c:pt>
                <c:pt idx="1530">
                  <c:v>1531</c:v>
                </c:pt>
                <c:pt idx="1531">
                  <c:v>1532</c:v>
                </c:pt>
                <c:pt idx="1532">
                  <c:v>1533</c:v>
                </c:pt>
                <c:pt idx="1533">
                  <c:v>1534</c:v>
                </c:pt>
                <c:pt idx="1534">
                  <c:v>1535</c:v>
                </c:pt>
                <c:pt idx="1535">
                  <c:v>1536</c:v>
                </c:pt>
                <c:pt idx="1536">
                  <c:v>1537</c:v>
                </c:pt>
                <c:pt idx="1537">
                  <c:v>1538</c:v>
                </c:pt>
                <c:pt idx="1538">
                  <c:v>1539</c:v>
                </c:pt>
                <c:pt idx="1539">
                  <c:v>1540</c:v>
                </c:pt>
                <c:pt idx="1540">
                  <c:v>1541</c:v>
                </c:pt>
                <c:pt idx="1541">
                  <c:v>1542</c:v>
                </c:pt>
                <c:pt idx="1542">
                  <c:v>1543</c:v>
                </c:pt>
                <c:pt idx="1543">
                  <c:v>1544</c:v>
                </c:pt>
                <c:pt idx="1544">
                  <c:v>1545</c:v>
                </c:pt>
                <c:pt idx="1545">
                  <c:v>1546</c:v>
                </c:pt>
                <c:pt idx="1546">
                  <c:v>1547</c:v>
                </c:pt>
                <c:pt idx="1547">
                  <c:v>1548</c:v>
                </c:pt>
                <c:pt idx="1548">
                  <c:v>1549</c:v>
                </c:pt>
                <c:pt idx="1549">
                  <c:v>1550</c:v>
                </c:pt>
                <c:pt idx="1550">
                  <c:v>1551</c:v>
                </c:pt>
                <c:pt idx="1551">
                  <c:v>1552</c:v>
                </c:pt>
                <c:pt idx="1552">
                  <c:v>1553</c:v>
                </c:pt>
                <c:pt idx="1553">
                  <c:v>1554</c:v>
                </c:pt>
                <c:pt idx="1554">
                  <c:v>1555</c:v>
                </c:pt>
                <c:pt idx="1555">
                  <c:v>1556</c:v>
                </c:pt>
                <c:pt idx="1556">
                  <c:v>1557</c:v>
                </c:pt>
                <c:pt idx="1557">
                  <c:v>1558</c:v>
                </c:pt>
                <c:pt idx="1558">
                  <c:v>1559</c:v>
                </c:pt>
                <c:pt idx="1559">
                  <c:v>1560</c:v>
                </c:pt>
                <c:pt idx="1560">
                  <c:v>1561</c:v>
                </c:pt>
                <c:pt idx="1561">
                  <c:v>1562</c:v>
                </c:pt>
                <c:pt idx="1562">
                  <c:v>1563</c:v>
                </c:pt>
                <c:pt idx="1563">
                  <c:v>1564</c:v>
                </c:pt>
                <c:pt idx="1564">
                  <c:v>1565</c:v>
                </c:pt>
                <c:pt idx="1565">
                  <c:v>1566</c:v>
                </c:pt>
                <c:pt idx="1566">
                  <c:v>1567</c:v>
                </c:pt>
                <c:pt idx="1567">
                  <c:v>1568</c:v>
                </c:pt>
                <c:pt idx="1568">
                  <c:v>1569</c:v>
                </c:pt>
                <c:pt idx="1569">
                  <c:v>1570</c:v>
                </c:pt>
                <c:pt idx="1570">
                  <c:v>1571</c:v>
                </c:pt>
                <c:pt idx="1571">
                  <c:v>1572</c:v>
                </c:pt>
                <c:pt idx="1572">
                  <c:v>1573</c:v>
                </c:pt>
                <c:pt idx="1573">
                  <c:v>1574</c:v>
                </c:pt>
                <c:pt idx="1574">
                  <c:v>1575</c:v>
                </c:pt>
                <c:pt idx="1575">
                  <c:v>1576</c:v>
                </c:pt>
                <c:pt idx="1576">
                  <c:v>1577</c:v>
                </c:pt>
                <c:pt idx="1577">
                  <c:v>1578</c:v>
                </c:pt>
                <c:pt idx="1578">
                  <c:v>1579</c:v>
                </c:pt>
                <c:pt idx="1579">
                  <c:v>1580</c:v>
                </c:pt>
                <c:pt idx="1580">
                  <c:v>1581</c:v>
                </c:pt>
                <c:pt idx="1581">
                  <c:v>1582</c:v>
                </c:pt>
                <c:pt idx="1582">
                  <c:v>1583</c:v>
                </c:pt>
                <c:pt idx="1583">
                  <c:v>1584</c:v>
                </c:pt>
                <c:pt idx="1584">
                  <c:v>1585</c:v>
                </c:pt>
                <c:pt idx="1585">
                  <c:v>1586</c:v>
                </c:pt>
                <c:pt idx="1586">
                  <c:v>1587</c:v>
                </c:pt>
                <c:pt idx="1587">
                  <c:v>1588</c:v>
                </c:pt>
                <c:pt idx="1588">
                  <c:v>1589</c:v>
                </c:pt>
                <c:pt idx="1589">
                  <c:v>1590</c:v>
                </c:pt>
                <c:pt idx="1590">
                  <c:v>1591</c:v>
                </c:pt>
                <c:pt idx="1591">
                  <c:v>1592</c:v>
                </c:pt>
                <c:pt idx="1592">
                  <c:v>1593</c:v>
                </c:pt>
                <c:pt idx="1593">
                  <c:v>1594</c:v>
                </c:pt>
                <c:pt idx="1594">
                  <c:v>1595</c:v>
                </c:pt>
                <c:pt idx="1595">
                  <c:v>1596</c:v>
                </c:pt>
                <c:pt idx="1596">
                  <c:v>1597</c:v>
                </c:pt>
                <c:pt idx="1597">
                  <c:v>1598</c:v>
                </c:pt>
                <c:pt idx="1598">
                  <c:v>1599</c:v>
                </c:pt>
                <c:pt idx="1599">
                  <c:v>1600</c:v>
                </c:pt>
                <c:pt idx="1600">
                  <c:v>1601</c:v>
                </c:pt>
                <c:pt idx="1601">
                  <c:v>1602</c:v>
                </c:pt>
                <c:pt idx="1602">
                  <c:v>1603</c:v>
                </c:pt>
                <c:pt idx="1603">
                  <c:v>1604</c:v>
                </c:pt>
                <c:pt idx="1604">
                  <c:v>1605</c:v>
                </c:pt>
                <c:pt idx="1605">
                  <c:v>1606</c:v>
                </c:pt>
                <c:pt idx="1606">
                  <c:v>1607</c:v>
                </c:pt>
                <c:pt idx="1607">
                  <c:v>1608</c:v>
                </c:pt>
                <c:pt idx="1608">
                  <c:v>1609</c:v>
                </c:pt>
                <c:pt idx="1609">
                  <c:v>1610</c:v>
                </c:pt>
                <c:pt idx="1610">
                  <c:v>1611</c:v>
                </c:pt>
                <c:pt idx="1611">
                  <c:v>1612</c:v>
                </c:pt>
                <c:pt idx="1612">
                  <c:v>1613</c:v>
                </c:pt>
                <c:pt idx="1613">
                  <c:v>1614</c:v>
                </c:pt>
                <c:pt idx="1614">
                  <c:v>1615</c:v>
                </c:pt>
                <c:pt idx="1615">
                  <c:v>1616</c:v>
                </c:pt>
                <c:pt idx="1616">
                  <c:v>1617</c:v>
                </c:pt>
                <c:pt idx="1617">
                  <c:v>1618</c:v>
                </c:pt>
                <c:pt idx="1618">
                  <c:v>1619</c:v>
                </c:pt>
                <c:pt idx="1619">
                  <c:v>1620</c:v>
                </c:pt>
                <c:pt idx="1620">
                  <c:v>1621</c:v>
                </c:pt>
                <c:pt idx="1621">
                  <c:v>1622</c:v>
                </c:pt>
                <c:pt idx="1622">
                  <c:v>1623</c:v>
                </c:pt>
                <c:pt idx="1623">
                  <c:v>1624</c:v>
                </c:pt>
                <c:pt idx="1624">
                  <c:v>1625</c:v>
                </c:pt>
                <c:pt idx="1625">
                  <c:v>1626</c:v>
                </c:pt>
                <c:pt idx="1626">
                  <c:v>1627</c:v>
                </c:pt>
                <c:pt idx="1627">
                  <c:v>1628</c:v>
                </c:pt>
                <c:pt idx="1628">
                  <c:v>1629</c:v>
                </c:pt>
                <c:pt idx="1629">
                  <c:v>1630</c:v>
                </c:pt>
                <c:pt idx="1630">
                  <c:v>1631</c:v>
                </c:pt>
                <c:pt idx="1631">
                  <c:v>1632</c:v>
                </c:pt>
                <c:pt idx="1632">
                  <c:v>1633</c:v>
                </c:pt>
                <c:pt idx="1633">
                  <c:v>1634</c:v>
                </c:pt>
                <c:pt idx="1634">
                  <c:v>1635</c:v>
                </c:pt>
                <c:pt idx="1635">
                  <c:v>1636</c:v>
                </c:pt>
                <c:pt idx="1636">
                  <c:v>1637</c:v>
                </c:pt>
                <c:pt idx="1637">
                  <c:v>1638</c:v>
                </c:pt>
                <c:pt idx="1638">
                  <c:v>1639</c:v>
                </c:pt>
                <c:pt idx="1639">
                  <c:v>1640</c:v>
                </c:pt>
                <c:pt idx="1640">
                  <c:v>1641</c:v>
                </c:pt>
                <c:pt idx="1641">
                  <c:v>1642</c:v>
                </c:pt>
                <c:pt idx="1642">
                  <c:v>1643</c:v>
                </c:pt>
                <c:pt idx="1643">
                  <c:v>1644</c:v>
                </c:pt>
                <c:pt idx="1644">
                  <c:v>1645</c:v>
                </c:pt>
                <c:pt idx="1645">
                  <c:v>1646</c:v>
                </c:pt>
                <c:pt idx="1646">
                  <c:v>1647</c:v>
                </c:pt>
                <c:pt idx="1647">
                  <c:v>1648</c:v>
                </c:pt>
                <c:pt idx="1648">
                  <c:v>1649</c:v>
                </c:pt>
                <c:pt idx="1649">
                  <c:v>1650</c:v>
                </c:pt>
                <c:pt idx="1650">
                  <c:v>1651</c:v>
                </c:pt>
                <c:pt idx="1651">
                  <c:v>1652</c:v>
                </c:pt>
                <c:pt idx="1652">
                  <c:v>1653</c:v>
                </c:pt>
                <c:pt idx="1653">
                  <c:v>1654</c:v>
                </c:pt>
                <c:pt idx="1654">
                  <c:v>1655</c:v>
                </c:pt>
                <c:pt idx="1655">
                  <c:v>1656</c:v>
                </c:pt>
                <c:pt idx="1656">
                  <c:v>1657</c:v>
                </c:pt>
                <c:pt idx="1657">
                  <c:v>1658</c:v>
                </c:pt>
                <c:pt idx="1658">
                  <c:v>1659</c:v>
                </c:pt>
                <c:pt idx="1659">
                  <c:v>1660</c:v>
                </c:pt>
                <c:pt idx="1660">
                  <c:v>1661</c:v>
                </c:pt>
                <c:pt idx="1661">
                  <c:v>1662</c:v>
                </c:pt>
                <c:pt idx="1662">
                  <c:v>1663</c:v>
                </c:pt>
                <c:pt idx="1663">
                  <c:v>1664</c:v>
                </c:pt>
                <c:pt idx="1664">
                  <c:v>1665</c:v>
                </c:pt>
                <c:pt idx="1665">
                  <c:v>1666</c:v>
                </c:pt>
                <c:pt idx="1666">
                  <c:v>1667</c:v>
                </c:pt>
                <c:pt idx="1667">
                  <c:v>1668</c:v>
                </c:pt>
                <c:pt idx="1668">
                  <c:v>1669</c:v>
                </c:pt>
                <c:pt idx="1669">
                  <c:v>1670</c:v>
                </c:pt>
                <c:pt idx="1670">
                  <c:v>1671</c:v>
                </c:pt>
                <c:pt idx="1671">
                  <c:v>1672</c:v>
                </c:pt>
                <c:pt idx="1672">
                  <c:v>1673</c:v>
                </c:pt>
                <c:pt idx="1673">
                  <c:v>1674</c:v>
                </c:pt>
                <c:pt idx="1674">
                  <c:v>1675</c:v>
                </c:pt>
                <c:pt idx="1675">
                  <c:v>1676</c:v>
                </c:pt>
                <c:pt idx="1676">
                  <c:v>1677</c:v>
                </c:pt>
                <c:pt idx="1677">
                  <c:v>1678</c:v>
                </c:pt>
                <c:pt idx="1678">
                  <c:v>1679</c:v>
                </c:pt>
                <c:pt idx="1679">
                  <c:v>1680</c:v>
                </c:pt>
                <c:pt idx="1680">
                  <c:v>1681</c:v>
                </c:pt>
                <c:pt idx="1681">
                  <c:v>1682</c:v>
                </c:pt>
                <c:pt idx="1682">
                  <c:v>1683</c:v>
                </c:pt>
                <c:pt idx="1683">
                  <c:v>1684</c:v>
                </c:pt>
                <c:pt idx="1684">
                  <c:v>1685</c:v>
                </c:pt>
                <c:pt idx="1685">
                  <c:v>1686</c:v>
                </c:pt>
                <c:pt idx="1686">
                  <c:v>1687</c:v>
                </c:pt>
                <c:pt idx="1687">
                  <c:v>1688</c:v>
                </c:pt>
                <c:pt idx="1688">
                  <c:v>1689</c:v>
                </c:pt>
                <c:pt idx="1689">
                  <c:v>1690</c:v>
                </c:pt>
                <c:pt idx="1690">
                  <c:v>1691</c:v>
                </c:pt>
                <c:pt idx="1691">
                  <c:v>1692</c:v>
                </c:pt>
                <c:pt idx="1692">
                  <c:v>1693</c:v>
                </c:pt>
                <c:pt idx="1693">
                  <c:v>1694</c:v>
                </c:pt>
                <c:pt idx="1694">
                  <c:v>1695</c:v>
                </c:pt>
                <c:pt idx="1695">
                  <c:v>1696</c:v>
                </c:pt>
                <c:pt idx="1696">
                  <c:v>1697</c:v>
                </c:pt>
                <c:pt idx="1697">
                  <c:v>1698</c:v>
                </c:pt>
                <c:pt idx="1698">
                  <c:v>1699</c:v>
                </c:pt>
                <c:pt idx="1699">
                  <c:v>1700</c:v>
                </c:pt>
                <c:pt idx="1700">
                  <c:v>1701</c:v>
                </c:pt>
                <c:pt idx="1701">
                  <c:v>1702</c:v>
                </c:pt>
                <c:pt idx="1702">
                  <c:v>1703</c:v>
                </c:pt>
                <c:pt idx="1703">
                  <c:v>1704</c:v>
                </c:pt>
                <c:pt idx="1704">
                  <c:v>1705</c:v>
                </c:pt>
                <c:pt idx="1705">
                  <c:v>1706</c:v>
                </c:pt>
                <c:pt idx="1706">
                  <c:v>1707</c:v>
                </c:pt>
                <c:pt idx="1707">
                  <c:v>1708</c:v>
                </c:pt>
                <c:pt idx="1708">
                  <c:v>1709</c:v>
                </c:pt>
                <c:pt idx="1709">
                  <c:v>1710</c:v>
                </c:pt>
                <c:pt idx="1710">
                  <c:v>1711</c:v>
                </c:pt>
                <c:pt idx="1711">
                  <c:v>1712</c:v>
                </c:pt>
                <c:pt idx="1712">
                  <c:v>1713</c:v>
                </c:pt>
                <c:pt idx="1713">
                  <c:v>1714</c:v>
                </c:pt>
                <c:pt idx="1714">
                  <c:v>1715</c:v>
                </c:pt>
                <c:pt idx="1715">
                  <c:v>1716</c:v>
                </c:pt>
                <c:pt idx="1716">
                  <c:v>1717</c:v>
                </c:pt>
                <c:pt idx="1717">
                  <c:v>1718</c:v>
                </c:pt>
                <c:pt idx="1718">
                  <c:v>1719</c:v>
                </c:pt>
                <c:pt idx="1719">
                  <c:v>1720</c:v>
                </c:pt>
                <c:pt idx="1720">
                  <c:v>1721</c:v>
                </c:pt>
                <c:pt idx="1721">
                  <c:v>1722</c:v>
                </c:pt>
                <c:pt idx="1722">
                  <c:v>1723</c:v>
                </c:pt>
                <c:pt idx="1723">
                  <c:v>1724</c:v>
                </c:pt>
                <c:pt idx="1724">
                  <c:v>1725</c:v>
                </c:pt>
                <c:pt idx="1725">
                  <c:v>1726</c:v>
                </c:pt>
                <c:pt idx="1726">
                  <c:v>1727</c:v>
                </c:pt>
                <c:pt idx="1727">
                  <c:v>1728</c:v>
                </c:pt>
                <c:pt idx="1728">
                  <c:v>1729</c:v>
                </c:pt>
                <c:pt idx="1729">
                  <c:v>1730</c:v>
                </c:pt>
                <c:pt idx="1730">
                  <c:v>1731</c:v>
                </c:pt>
                <c:pt idx="1731">
                  <c:v>1732</c:v>
                </c:pt>
                <c:pt idx="1732">
                  <c:v>1733</c:v>
                </c:pt>
                <c:pt idx="1733">
                  <c:v>1734</c:v>
                </c:pt>
                <c:pt idx="1734">
                  <c:v>1735</c:v>
                </c:pt>
                <c:pt idx="1735">
                  <c:v>1736</c:v>
                </c:pt>
                <c:pt idx="1736">
                  <c:v>1737</c:v>
                </c:pt>
                <c:pt idx="1737">
                  <c:v>1738</c:v>
                </c:pt>
                <c:pt idx="1738">
                  <c:v>1739</c:v>
                </c:pt>
                <c:pt idx="1739">
                  <c:v>1740</c:v>
                </c:pt>
                <c:pt idx="1740">
                  <c:v>1741</c:v>
                </c:pt>
                <c:pt idx="1741">
                  <c:v>1742</c:v>
                </c:pt>
                <c:pt idx="1742">
                  <c:v>1743</c:v>
                </c:pt>
                <c:pt idx="1743">
                  <c:v>1744</c:v>
                </c:pt>
                <c:pt idx="1744">
                  <c:v>1745</c:v>
                </c:pt>
                <c:pt idx="1745">
                  <c:v>1746</c:v>
                </c:pt>
                <c:pt idx="1746">
                  <c:v>1747</c:v>
                </c:pt>
                <c:pt idx="1747">
                  <c:v>1748</c:v>
                </c:pt>
                <c:pt idx="1748">
                  <c:v>1749</c:v>
                </c:pt>
                <c:pt idx="1749">
                  <c:v>1750</c:v>
                </c:pt>
                <c:pt idx="1750">
                  <c:v>1751</c:v>
                </c:pt>
                <c:pt idx="1751">
                  <c:v>1752</c:v>
                </c:pt>
                <c:pt idx="1752">
                  <c:v>1753</c:v>
                </c:pt>
                <c:pt idx="1753">
                  <c:v>1754</c:v>
                </c:pt>
                <c:pt idx="1754">
                  <c:v>1755</c:v>
                </c:pt>
                <c:pt idx="1755">
                  <c:v>1756</c:v>
                </c:pt>
                <c:pt idx="1756">
                  <c:v>1757</c:v>
                </c:pt>
                <c:pt idx="1757">
                  <c:v>1758</c:v>
                </c:pt>
                <c:pt idx="1758">
                  <c:v>1759</c:v>
                </c:pt>
                <c:pt idx="1759">
                  <c:v>1760</c:v>
                </c:pt>
                <c:pt idx="1760">
                  <c:v>1761</c:v>
                </c:pt>
                <c:pt idx="1761">
                  <c:v>1762</c:v>
                </c:pt>
                <c:pt idx="1762">
                  <c:v>1763</c:v>
                </c:pt>
                <c:pt idx="1763">
                  <c:v>1764</c:v>
                </c:pt>
                <c:pt idx="1764">
                  <c:v>1765</c:v>
                </c:pt>
                <c:pt idx="1765">
                  <c:v>1766</c:v>
                </c:pt>
                <c:pt idx="1766">
                  <c:v>1767</c:v>
                </c:pt>
                <c:pt idx="1767">
                  <c:v>1768</c:v>
                </c:pt>
                <c:pt idx="1768">
                  <c:v>1769</c:v>
                </c:pt>
                <c:pt idx="1769">
                  <c:v>1770</c:v>
                </c:pt>
                <c:pt idx="1770">
                  <c:v>1771</c:v>
                </c:pt>
                <c:pt idx="1771">
                  <c:v>1772</c:v>
                </c:pt>
                <c:pt idx="1772">
                  <c:v>1773</c:v>
                </c:pt>
                <c:pt idx="1773">
                  <c:v>1774</c:v>
                </c:pt>
                <c:pt idx="1774">
                  <c:v>1775</c:v>
                </c:pt>
                <c:pt idx="1775">
                  <c:v>1776</c:v>
                </c:pt>
                <c:pt idx="1776">
                  <c:v>1777</c:v>
                </c:pt>
                <c:pt idx="1777">
                  <c:v>1778</c:v>
                </c:pt>
                <c:pt idx="1778">
                  <c:v>1779</c:v>
                </c:pt>
                <c:pt idx="1779">
                  <c:v>1780</c:v>
                </c:pt>
                <c:pt idx="1780">
                  <c:v>1781</c:v>
                </c:pt>
                <c:pt idx="1781">
                  <c:v>1782</c:v>
                </c:pt>
                <c:pt idx="1782">
                  <c:v>1783</c:v>
                </c:pt>
                <c:pt idx="1783">
                  <c:v>1784</c:v>
                </c:pt>
                <c:pt idx="1784">
                  <c:v>1785</c:v>
                </c:pt>
                <c:pt idx="1785">
                  <c:v>1786</c:v>
                </c:pt>
                <c:pt idx="1786">
                  <c:v>1787</c:v>
                </c:pt>
                <c:pt idx="1787">
                  <c:v>1788</c:v>
                </c:pt>
                <c:pt idx="1788">
                  <c:v>1789</c:v>
                </c:pt>
                <c:pt idx="1789">
                  <c:v>1790</c:v>
                </c:pt>
                <c:pt idx="1790">
                  <c:v>1791</c:v>
                </c:pt>
                <c:pt idx="1791">
                  <c:v>1792</c:v>
                </c:pt>
                <c:pt idx="1792">
                  <c:v>1793</c:v>
                </c:pt>
                <c:pt idx="1793">
                  <c:v>1794</c:v>
                </c:pt>
                <c:pt idx="1794">
                  <c:v>1795</c:v>
                </c:pt>
                <c:pt idx="1795">
                  <c:v>1796</c:v>
                </c:pt>
                <c:pt idx="1796">
                  <c:v>1797</c:v>
                </c:pt>
                <c:pt idx="1797">
                  <c:v>1798</c:v>
                </c:pt>
                <c:pt idx="1798">
                  <c:v>1799</c:v>
                </c:pt>
                <c:pt idx="1799">
                  <c:v>1800</c:v>
                </c:pt>
                <c:pt idx="1800">
                  <c:v>1801</c:v>
                </c:pt>
                <c:pt idx="1801">
                  <c:v>1802</c:v>
                </c:pt>
                <c:pt idx="1802">
                  <c:v>1803</c:v>
                </c:pt>
                <c:pt idx="1803">
                  <c:v>1804</c:v>
                </c:pt>
                <c:pt idx="1804">
                  <c:v>1805</c:v>
                </c:pt>
                <c:pt idx="1805">
                  <c:v>1806</c:v>
                </c:pt>
                <c:pt idx="1806">
                  <c:v>1807</c:v>
                </c:pt>
                <c:pt idx="1807">
                  <c:v>1808</c:v>
                </c:pt>
                <c:pt idx="1808">
                  <c:v>1809</c:v>
                </c:pt>
                <c:pt idx="1809">
                  <c:v>1810</c:v>
                </c:pt>
                <c:pt idx="1810">
                  <c:v>1811</c:v>
                </c:pt>
                <c:pt idx="1811">
                  <c:v>1812</c:v>
                </c:pt>
                <c:pt idx="1812">
                  <c:v>1813</c:v>
                </c:pt>
                <c:pt idx="1813">
                  <c:v>1814</c:v>
                </c:pt>
                <c:pt idx="1814">
                  <c:v>1815</c:v>
                </c:pt>
                <c:pt idx="1815">
                  <c:v>1816</c:v>
                </c:pt>
                <c:pt idx="1816">
                  <c:v>1817</c:v>
                </c:pt>
                <c:pt idx="1817">
                  <c:v>1818</c:v>
                </c:pt>
                <c:pt idx="1818">
                  <c:v>1819</c:v>
                </c:pt>
                <c:pt idx="1819">
                  <c:v>1820</c:v>
                </c:pt>
                <c:pt idx="1820">
                  <c:v>1821</c:v>
                </c:pt>
                <c:pt idx="1821">
                  <c:v>1822</c:v>
                </c:pt>
                <c:pt idx="1822">
                  <c:v>1823</c:v>
                </c:pt>
                <c:pt idx="1823">
                  <c:v>1824</c:v>
                </c:pt>
                <c:pt idx="1824">
                  <c:v>1825</c:v>
                </c:pt>
                <c:pt idx="1825">
                  <c:v>1826</c:v>
                </c:pt>
                <c:pt idx="1826">
                  <c:v>1827</c:v>
                </c:pt>
                <c:pt idx="1827">
                  <c:v>1828</c:v>
                </c:pt>
                <c:pt idx="1828">
                  <c:v>1829</c:v>
                </c:pt>
                <c:pt idx="1829">
                  <c:v>1830</c:v>
                </c:pt>
                <c:pt idx="1830">
                  <c:v>1831</c:v>
                </c:pt>
                <c:pt idx="1831">
                  <c:v>1832</c:v>
                </c:pt>
                <c:pt idx="1832">
                  <c:v>1833</c:v>
                </c:pt>
                <c:pt idx="1833">
                  <c:v>1834</c:v>
                </c:pt>
                <c:pt idx="1834">
                  <c:v>1835</c:v>
                </c:pt>
                <c:pt idx="1835">
                  <c:v>1836</c:v>
                </c:pt>
                <c:pt idx="1836">
                  <c:v>1837</c:v>
                </c:pt>
                <c:pt idx="1837">
                  <c:v>1838</c:v>
                </c:pt>
                <c:pt idx="1838">
                  <c:v>1839</c:v>
                </c:pt>
                <c:pt idx="1839">
                  <c:v>1840</c:v>
                </c:pt>
                <c:pt idx="1840">
                  <c:v>1841</c:v>
                </c:pt>
                <c:pt idx="1841">
                  <c:v>1842</c:v>
                </c:pt>
                <c:pt idx="1842">
                  <c:v>1843</c:v>
                </c:pt>
                <c:pt idx="1843">
                  <c:v>1844</c:v>
                </c:pt>
                <c:pt idx="1844">
                  <c:v>1845</c:v>
                </c:pt>
                <c:pt idx="1845">
                  <c:v>1846</c:v>
                </c:pt>
                <c:pt idx="1846">
                  <c:v>1847</c:v>
                </c:pt>
                <c:pt idx="1847">
                  <c:v>1848</c:v>
                </c:pt>
                <c:pt idx="1848">
                  <c:v>1849</c:v>
                </c:pt>
                <c:pt idx="1849">
                  <c:v>1850</c:v>
                </c:pt>
                <c:pt idx="1850">
                  <c:v>1851</c:v>
                </c:pt>
                <c:pt idx="1851">
                  <c:v>1852</c:v>
                </c:pt>
                <c:pt idx="1852">
                  <c:v>1853</c:v>
                </c:pt>
                <c:pt idx="1853">
                  <c:v>1854</c:v>
                </c:pt>
                <c:pt idx="1854">
                  <c:v>1855</c:v>
                </c:pt>
                <c:pt idx="1855">
                  <c:v>1856</c:v>
                </c:pt>
                <c:pt idx="1856">
                  <c:v>1857</c:v>
                </c:pt>
                <c:pt idx="1857">
                  <c:v>1858</c:v>
                </c:pt>
                <c:pt idx="1858">
                  <c:v>1859</c:v>
                </c:pt>
                <c:pt idx="1859">
                  <c:v>1860</c:v>
                </c:pt>
                <c:pt idx="1860">
                  <c:v>1861</c:v>
                </c:pt>
                <c:pt idx="1861">
                  <c:v>1862</c:v>
                </c:pt>
                <c:pt idx="1862">
                  <c:v>1863</c:v>
                </c:pt>
                <c:pt idx="1863">
                  <c:v>1864</c:v>
                </c:pt>
                <c:pt idx="1864">
                  <c:v>1865</c:v>
                </c:pt>
                <c:pt idx="1865">
                  <c:v>1866</c:v>
                </c:pt>
                <c:pt idx="1866">
                  <c:v>1867</c:v>
                </c:pt>
                <c:pt idx="1867">
                  <c:v>1868</c:v>
                </c:pt>
                <c:pt idx="1868">
                  <c:v>1869</c:v>
                </c:pt>
                <c:pt idx="1869">
                  <c:v>1870</c:v>
                </c:pt>
                <c:pt idx="1870">
                  <c:v>1871</c:v>
                </c:pt>
                <c:pt idx="1871">
                  <c:v>1872</c:v>
                </c:pt>
                <c:pt idx="1872">
                  <c:v>1873</c:v>
                </c:pt>
                <c:pt idx="1873">
                  <c:v>1874</c:v>
                </c:pt>
                <c:pt idx="1874">
                  <c:v>1875</c:v>
                </c:pt>
                <c:pt idx="1875">
                  <c:v>1876</c:v>
                </c:pt>
                <c:pt idx="1876">
                  <c:v>1877</c:v>
                </c:pt>
                <c:pt idx="1877">
                  <c:v>1878</c:v>
                </c:pt>
                <c:pt idx="1878">
                  <c:v>1879</c:v>
                </c:pt>
                <c:pt idx="1879">
                  <c:v>1880</c:v>
                </c:pt>
                <c:pt idx="1880">
                  <c:v>1881</c:v>
                </c:pt>
                <c:pt idx="1881">
                  <c:v>1882</c:v>
                </c:pt>
                <c:pt idx="1882">
                  <c:v>1883</c:v>
                </c:pt>
                <c:pt idx="1883">
                  <c:v>1884</c:v>
                </c:pt>
                <c:pt idx="1884">
                  <c:v>1885</c:v>
                </c:pt>
                <c:pt idx="1885">
                  <c:v>1886</c:v>
                </c:pt>
                <c:pt idx="1886">
                  <c:v>1887</c:v>
                </c:pt>
                <c:pt idx="1887">
                  <c:v>1888</c:v>
                </c:pt>
                <c:pt idx="1888">
                  <c:v>1889</c:v>
                </c:pt>
                <c:pt idx="1889">
                  <c:v>1890</c:v>
                </c:pt>
                <c:pt idx="1890">
                  <c:v>1891</c:v>
                </c:pt>
                <c:pt idx="1891">
                  <c:v>1892</c:v>
                </c:pt>
                <c:pt idx="1892">
                  <c:v>1893</c:v>
                </c:pt>
                <c:pt idx="1893">
                  <c:v>1894</c:v>
                </c:pt>
                <c:pt idx="1894">
                  <c:v>1895</c:v>
                </c:pt>
                <c:pt idx="1895">
                  <c:v>1896</c:v>
                </c:pt>
                <c:pt idx="1896">
                  <c:v>1897</c:v>
                </c:pt>
                <c:pt idx="1897">
                  <c:v>1898</c:v>
                </c:pt>
                <c:pt idx="1898">
                  <c:v>1899</c:v>
                </c:pt>
                <c:pt idx="1899">
                  <c:v>1900</c:v>
                </c:pt>
                <c:pt idx="1900">
                  <c:v>1901</c:v>
                </c:pt>
                <c:pt idx="1901">
                  <c:v>1902</c:v>
                </c:pt>
                <c:pt idx="1902">
                  <c:v>1903</c:v>
                </c:pt>
                <c:pt idx="1903">
                  <c:v>1904</c:v>
                </c:pt>
                <c:pt idx="1904">
                  <c:v>1905</c:v>
                </c:pt>
                <c:pt idx="1905">
                  <c:v>1906</c:v>
                </c:pt>
                <c:pt idx="1906">
                  <c:v>1907</c:v>
                </c:pt>
                <c:pt idx="1907">
                  <c:v>1908</c:v>
                </c:pt>
                <c:pt idx="1908">
                  <c:v>1909</c:v>
                </c:pt>
                <c:pt idx="1909">
                  <c:v>1910</c:v>
                </c:pt>
                <c:pt idx="1910">
                  <c:v>1911</c:v>
                </c:pt>
                <c:pt idx="1911">
                  <c:v>1912</c:v>
                </c:pt>
                <c:pt idx="1912">
                  <c:v>1913</c:v>
                </c:pt>
                <c:pt idx="1913">
                  <c:v>1914</c:v>
                </c:pt>
                <c:pt idx="1914">
                  <c:v>1915</c:v>
                </c:pt>
                <c:pt idx="1915">
                  <c:v>1916</c:v>
                </c:pt>
                <c:pt idx="1916">
                  <c:v>1917</c:v>
                </c:pt>
                <c:pt idx="1917">
                  <c:v>1918</c:v>
                </c:pt>
                <c:pt idx="1918">
                  <c:v>1919</c:v>
                </c:pt>
                <c:pt idx="1919">
                  <c:v>1920</c:v>
                </c:pt>
                <c:pt idx="1920">
                  <c:v>1921</c:v>
                </c:pt>
                <c:pt idx="1921">
                  <c:v>1922</c:v>
                </c:pt>
                <c:pt idx="1922">
                  <c:v>1923</c:v>
                </c:pt>
                <c:pt idx="1923">
                  <c:v>1924</c:v>
                </c:pt>
                <c:pt idx="1924">
                  <c:v>1925</c:v>
                </c:pt>
                <c:pt idx="1925">
                  <c:v>1926</c:v>
                </c:pt>
                <c:pt idx="1926">
                  <c:v>1927</c:v>
                </c:pt>
                <c:pt idx="1927">
                  <c:v>1928</c:v>
                </c:pt>
                <c:pt idx="1928">
                  <c:v>1929</c:v>
                </c:pt>
                <c:pt idx="1929">
                  <c:v>1930</c:v>
                </c:pt>
                <c:pt idx="1930">
                  <c:v>1931</c:v>
                </c:pt>
                <c:pt idx="1931">
                  <c:v>1932</c:v>
                </c:pt>
                <c:pt idx="1932">
                  <c:v>1933</c:v>
                </c:pt>
                <c:pt idx="1933">
                  <c:v>1934</c:v>
                </c:pt>
                <c:pt idx="1934">
                  <c:v>1935</c:v>
                </c:pt>
                <c:pt idx="1935">
                  <c:v>1936</c:v>
                </c:pt>
                <c:pt idx="1936">
                  <c:v>1937</c:v>
                </c:pt>
                <c:pt idx="1937">
                  <c:v>1938</c:v>
                </c:pt>
                <c:pt idx="1938">
                  <c:v>1939</c:v>
                </c:pt>
                <c:pt idx="1939">
                  <c:v>1940</c:v>
                </c:pt>
                <c:pt idx="1940">
                  <c:v>1941</c:v>
                </c:pt>
                <c:pt idx="1941">
                  <c:v>1942</c:v>
                </c:pt>
                <c:pt idx="1942">
                  <c:v>1943</c:v>
                </c:pt>
                <c:pt idx="1943">
                  <c:v>1944</c:v>
                </c:pt>
                <c:pt idx="1944">
                  <c:v>1945</c:v>
                </c:pt>
                <c:pt idx="1945">
                  <c:v>1946</c:v>
                </c:pt>
                <c:pt idx="1946">
                  <c:v>1947</c:v>
                </c:pt>
                <c:pt idx="1947">
                  <c:v>1948</c:v>
                </c:pt>
                <c:pt idx="1948">
                  <c:v>1949</c:v>
                </c:pt>
                <c:pt idx="1949">
                  <c:v>1950</c:v>
                </c:pt>
                <c:pt idx="1950">
                  <c:v>1951</c:v>
                </c:pt>
                <c:pt idx="1951">
                  <c:v>1952</c:v>
                </c:pt>
                <c:pt idx="1952">
                  <c:v>1953</c:v>
                </c:pt>
                <c:pt idx="1953">
                  <c:v>1954</c:v>
                </c:pt>
                <c:pt idx="1954">
                  <c:v>1955</c:v>
                </c:pt>
                <c:pt idx="1955">
                  <c:v>1956</c:v>
                </c:pt>
                <c:pt idx="1956">
                  <c:v>1957</c:v>
                </c:pt>
                <c:pt idx="1957">
                  <c:v>1958</c:v>
                </c:pt>
                <c:pt idx="1958">
                  <c:v>1959</c:v>
                </c:pt>
                <c:pt idx="1959">
                  <c:v>1960</c:v>
                </c:pt>
                <c:pt idx="1960">
                  <c:v>1961</c:v>
                </c:pt>
                <c:pt idx="1961">
                  <c:v>1962</c:v>
                </c:pt>
                <c:pt idx="1962">
                  <c:v>1963</c:v>
                </c:pt>
                <c:pt idx="1963">
                  <c:v>1964</c:v>
                </c:pt>
                <c:pt idx="1964">
                  <c:v>1965</c:v>
                </c:pt>
                <c:pt idx="1965">
                  <c:v>1966</c:v>
                </c:pt>
                <c:pt idx="1966">
                  <c:v>1967</c:v>
                </c:pt>
                <c:pt idx="1967">
                  <c:v>1968</c:v>
                </c:pt>
                <c:pt idx="1968">
                  <c:v>1969</c:v>
                </c:pt>
                <c:pt idx="1969">
                  <c:v>1970</c:v>
                </c:pt>
                <c:pt idx="1970">
                  <c:v>1971</c:v>
                </c:pt>
                <c:pt idx="1971">
                  <c:v>1972</c:v>
                </c:pt>
                <c:pt idx="1972">
                  <c:v>1973</c:v>
                </c:pt>
                <c:pt idx="1973">
                  <c:v>1974</c:v>
                </c:pt>
                <c:pt idx="1974">
                  <c:v>1975</c:v>
                </c:pt>
                <c:pt idx="1975">
                  <c:v>1976</c:v>
                </c:pt>
                <c:pt idx="1976">
                  <c:v>1977</c:v>
                </c:pt>
                <c:pt idx="1977">
                  <c:v>1978</c:v>
                </c:pt>
                <c:pt idx="1978">
                  <c:v>1979</c:v>
                </c:pt>
                <c:pt idx="1979">
                  <c:v>1980</c:v>
                </c:pt>
                <c:pt idx="1980">
                  <c:v>1981</c:v>
                </c:pt>
                <c:pt idx="1981">
                  <c:v>1982</c:v>
                </c:pt>
                <c:pt idx="1982">
                  <c:v>1983</c:v>
                </c:pt>
                <c:pt idx="1983">
                  <c:v>1984</c:v>
                </c:pt>
                <c:pt idx="1984">
                  <c:v>1985</c:v>
                </c:pt>
                <c:pt idx="1985">
                  <c:v>1986</c:v>
                </c:pt>
                <c:pt idx="1986">
                  <c:v>1987</c:v>
                </c:pt>
                <c:pt idx="1987">
                  <c:v>1988</c:v>
                </c:pt>
                <c:pt idx="1988">
                  <c:v>1989</c:v>
                </c:pt>
                <c:pt idx="1989">
                  <c:v>1990</c:v>
                </c:pt>
                <c:pt idx="1990">
                  <c:v>1991</c:v>
                </c:pt>
                <c:pt idx="1991">
                  <c:v>1992</c:v>
                </c:pt>
                <c:pt idx="1992">
                  <c:v>1993</c:v>
                </c:pt>
                <c:pt idx="1993">
                  <c:v>1994</c:v>
                </c:pt>
                <c:pt idx="1994">
                  <c:v>1995</c:v>
                </c:pt>
                <c:pt idx="1995">
                  <c:v>1996</c:v>
                </c:pt>
                <c:pt idx="1996">
                  <c:v>1997</c:v>
                </c:pt>
                <c:pt idx="1997">
                  <c:v>1998</c:v>
                </c:pt>
                <c:pt idx="1998">
                  <c:v>1999</c:v>
                </c:pt>
                <c:pt idx="1999">
                  <c:v>2000</c:v>
                </c:pt>
                <c:pt idx="2000">
                  <c:v>2001</c:v>
                </c:pt>
                <c:pt idx="2001">
                  <c:v>2002</c:v>
                </c:pt>
                <c:pt idx="2002">
                  <c:v>2003</c:v>
                </c:pt>
                <c:pt idx="2003">
                  <c:v>2004</c:v>
                </c:pt>
                <c:pt idx="2004">
                  <c:v>2005</c:v>
                </c:pt>
                <c:pt idx="2005">
                  <c:v>2006</c:v>
                </c:pt>
                <c:pt idx="2006">
                  <c:v>2007</c:v>
                </c:pt>
                <c:pt idx="2007">
                  <c:v>2008</c:v>
                </c:pt>
                <c:pt idx="2008">
                  <c:v>2009</c:v>
                </c:pt>
                <c:pt idx="2009">
                  <c:v>2010</c:v>
                </c:pt>
                <c:pt idx="2010">
                  <c:v>2011</c:v>
                </c:pt>
                <c:pt idx="2011">
                  <c:v>2012</c:v>
                </c:pt>
                <c:pt idx="2012">
                  <c:v>2013</c:v>
                </c:pt>
                <c:pt idx="2013">
                  <c:v>2014</c:v>
                </c:pt>
                <c:pt idx="2014">
                  <c:v>2015</c:v>
                </c:pt>
                <c:pt idx="2015">
                  <c:v>2016</c:v>
                </c:pt>
                <c:pt idx="2016">
                  <c:v>2017</c:v>
                </c:pt>
                <c:pt idx="2017">
                  <c:v>2018</c:v>
                </c:pt>
                <c:pt idx="2018">
                  <c:v>2019</c:v>
                </c:pt>
                <c:pt idx="2019">
                  <c:v>2020</c:v>
                </c:pt>
                <c:pt idx="2020">
                  <c:v>2021</c:v>
                </c:pt>
                <c:pt idx="2021">
                  <c:v>2022</c:v>
                </c:pt>
                <c:pt idx="2022">
                  <c:v>2023</c:v>
                </c:pt>
                <c:pt idx="2023">
                  <c:v>2024</c:v>
                </c:pt>
                <c:pt idx="2024">
                  <c:v>2025</c:v>
                </c:pt>
                <c:pt idx="2025">
                  <c:v>2026</c:v>
                </c:pt>
                <c:pt idx="2026">
                  <c:v>2027</c:v>
                </c:pt>
                <c:pt idx="2027">
                  <c:v>2028</c:v>
                </c:pt>
                <c:pt idx="2028">
                  <c:v>2029</c:v>
                </c:pt>
                <c:pt idx="2029">
                  <c:v>2030</c:v>
                </c:pt>
                <c:pt idx="2030">
                  <c:v>2031</c:v>
                </c:pt>
                <c:pt idx="2031">
                  <c:v>2032</c:v>
                </c:pt>
                <c:pt idx="2032">
                  <c:v>2033</c:v>
                </c:pt>
                <c:pt idx="2033">
                  <c:v>2034</c:v>
                </c:pt>
                <c:pt idx="2034">
                  <c:v>2035</c:v>
                </c:pt>
                <c:pt idx="2035">
                  <c:v>2036</c:v>
                </c:pt>
                <c:pt idx="2036">
                  <c:v>2037</c:v>
                </c:pt>
                <c:pt idx="2037">
                  <c:v>2038</c:v>
                </c:pt>
                <c:pt idx="2038">
                  <c:v>2039</c:v>
                </c:pt>
                <c:pt idx="2039">
                  <c:v>2040</c:v>
                </c:pt>
                <c:pt idx="2040">
                  <c:v>2041</c:v>
                </c:pt>
                <c:pt idx="2041">
                  <c:v>2042</c:v>
                </c:pt>
                <c:pt idx="2042">
                  <c:v>2043</c:v>
                </c:pt>
                <c:pt idx="2043">
                  <c:v>2044</c:v>
                </c:pt>
                <c:pt idx="2044">
                  <c:v>2045</c:v>
                </c:pt>
                <c:pt idx="2045">
                  <c:v>2046</c:v>
                </c:pt>
                <c:pt idx="2046">
                  <c:v>2047</c:v>
                </c:pt>
                <c:pt idx="2047">
                  <c:v>2048</c:v>
                </c:pt>
                <c:pt idx="2048">
                  <c:v>2049</c:v>
                </c:pt>
                <c:pt idx="2049">
                  <c:v>2050</c:v>
                </c:pt>
                <c:pt idx="2050">
                  <c:v>2051</c:v>
                </c:pt>
                <c:pt idx="2051">
                  <c:v>2052</c:v>
                </c:pt>
                <c:pt idx="2052">
                  <c:v>2053</c:v>
                </c:pt>
                <c:pt idx="2053">
                  <c:v>2054</c:v>
                </c:pt>
                <c:pt idx="2054">
                  <c:v>2055</c:v>
                </c:pt>
                <c:pt idx="2055">
                  <c:v>2056</c:v>
                </c:pt>
                <c:pt idx="2056">
                  <c:v>2057</c:v>
                </c:pt>
                <c:pt idx="2057">
                  <c:v>2058</c:v>
                </c:pt>
                <c:pt idx="2058">
                  <c:v>2059</c:v>
                </c:pt>
                <c:pt idx="2059">
                  <c:v>2060</c:v>
                </c:pt>
                <c:pt idx="2060">
                  <c:v>2061</c:v>
                </c:pt>
                <c:pt idx="2061">
                  <c:v>2062</c:v>
                </c:pt>
                <c:pt idx="2062">
                  <c:v>2063</c:v>
                </c:pt>
                <c:pt idx="2063">
                  <c:v>2064</c:v>
                </c:pt>
                <c:pt idx="2064">
                  <c:v>2065</c:v>
                </c:pt>
                <c:pt idx="2065">
                  <c:v>2066</c:v>
                </c:pt>
                <c:pt idx="2066">
                  <c:v>2067</c:v>
                </c:pt>
                <c:pt idx="2067">
                  <c:v>2068</c:v>
                </c:pt>
                <c:pt idx="2068">
                  <c:v>2069</c:v>
                </c:pt>
                <c:pt idx="2069">
                  <c:v>2070</c:v>
                </c:pt>
                <c:pt idx="2070">
                  <c:v>2071</c:v>
                </c:pt>
                <c:pt idx="2071">
                  <c:v>2072</c:v>
                </c:pt>
                <c:pt idx="2072">
                  <c:v>2073</c:v>
                </c:pt>
                <c:pt idx="2073">
                  <c:v>2074</c:v>
                </c:pt>
                <c:pt idx="2074">
                  <c:v>2075</c:v>
                </c:pt>
                <c:pt idx="2075">
                  <c:v>2076</c:v>
                </c:pt>
                <c:pt idx="2076">
                  <c:v>2077</c:v>
                </c:pt>
                <c:pt idx="2077">
                  <c:v>2078</c:v>
                </c:pt>
                <c:pt idx="2078">
                  <c:v>2079</c:v>
                </c:pt>
                <c:pt idx="2079">
                  <c:v>2080</c:v>
                </c:pt>
                <c:pt idx="2080">
                  <c:v>2081</c:v>
                </c:pt>
                <c:pt idx="2081">
                  <c:v>2082</c:v>
                </c:pt>
                <c:pt idx="2082">
                  <c:v>2083</c:v>
                </c:pt>
                <c:pt idx="2083">
                  <c:v>2084</c:v>
                </c:pt>
                <c:pt idx="2084">
                  <c:v>2085</c:v>
                </c:pt>
                <c:pt idx="2085">
                  <c:v>2086</c:v>
                </c:pt>
                <c:pt idx="2086">
                  <c:v>2087</c:v>
                </c:pt>
                <c:pt idx="2087">
                  <c:v>2088</c:v>
                </c:pt>
                <c:pt idx="2088">
                  <c:v>2089</c:v>
                </c:pt>
                <c:pt idx="2089">
                  <c:v>2090</c:v>
                </c:pt>
                <c:pt idx="2090">
                  <c:v>2091</c:v>
                </c:pt>
                <c:pt idx="2091">
                  <c:v>2092</c:v>
                </c:pt>
                <c:pt idx="2092">
                  <c:v>2093</c:v>
                </c:pt>
                <c:pt idx="2093">
                  <c:v>2094</c:v>
                </c:pt>
                <c:pt idx="2094">
                  <c:v>2095</c:v>
                </c:pt>
                <c:pt idx="2095">
                  <c:v>2096</c:v>
                </c:pt>
                <c:pt idx="2096">
                  <c:v>2097</c:v>
                </c:pt>
                <c:pt idx="2097">
                  <c:v>2098</c:v>
                </c:pt>
                <c:pt idx="2098">
                  <c:v>2099</c:v>
                </c:pt>
                <c:pt idx="2099">
                  <c:v>2100</c:v>
                </c:pt>
                <c:pt idx="2100">
                  <c:v>2101</c:v>
                </c:pt>
                <c:pt idx="2101">
                  <c:v>2102</c:v>
                </c:pt>
                <c:pt idx="2102">
                  <c:v>2103</c:v>
                </c:pt>
                <c:pt idx="2103">
                  <c:v>2104</c:v>
                </c:pt>
                <c:pt idx="2104">
                  <c:v>2105</c:v>
                </c:pt>
                <c:pt idx="2105">
                  <c:v>2106</c:v>
                </c:pt>
                <c:pt idx="2106">
                  <c:v>2107</c:v>
                </c:pt>
                <c:pt idx="2107">
                  <c:v>2108</c:v>
                </c:pt>
                <c:pt idx="2108">
                  <c:v>2109</c:v>
                </c:pt>
                <c:pt idx="2109">
                  <c:v>2110</c:v>
                </c:pt>
                <c:pt idx="2110">
                  <c:v>2111</c:v>
                </c:pt>
                <c:pt idx="2111">
                  <c:v>2112</c:v>
                </c:pt>
                <c:pt idx="2112">
                  <c:v>2113</c:v>
                </c:pt>
                <c:pt idx="2113">
                  <c:v>2114</c:v>
                </c:pt>
                <c:pt idx="2114">
                  <c:v>2115</c:v>
                </c:pt>
                <c:pt idx="2115">
                  <c:v>2116</c:v>
                </c:pt>
                <c:pt idx="2116">
                  <c:v>2117</c:v>
                </c:pt>
                <c:pt idx="2117">
                  <c:v>2118</c:v>
                </c:pt>
                <c:pt idx="2118">
                  <c:v>2119</c:v>
                </c:pt>
                <c:pt idx="2119">
                  <c:v>2120</c:v>
                </c:pt>
                <c:pt idx="2120">
                  <c:v>2121</c:v>
                </c:pt>
                <c:pt idx="2121">
                  <c:v>2122</c:v>
                </c:pt>
                <c:pt idx="2122">
                  <c:v>2123</c:v>
                </c:pt>
                <c:pt idx="2123">
                  <c:v>2124</c:v>
                </c:pt>
                <c:pt idx="2124">
                  <c:v>2125</c:v>
                </c:pt>
                <c:pt idx="2125">
                  <c:v>2126</c:v>
                </c:pt>
                <c:pt idx="2126">
                  <c:v>2127</c:v>
                </c:pt>
                <c:pt idx="2127">
                  <c:v>2128</c:v>
                </c:pt>
                <c:pt idx="2128">
                  <c:v>2129</c:v>
                </c:pt>
                <c:pt idx="2129">
                  <c:v>2130</c:v>
                </c:pt>
                <c:pt idx="2130">
                  <c:v>2131</c:v>
                </c:pt>
                <c:pt idx="2131">
                  <c:v>2132</c:v>
                </c:pt>
                <c:pt idx="2132">
                  <c:v>2133</c:v>
                </c:pt>
                <c:pt idx="2133">
                  <c:v>2134</c:v>
                </c:pt>
                <c:pt idx="2134">
                  <c:v>2135</c:v>
                </c:pt>
                <c:pt idx="2135">
                  <c:v>2136</c:v>
                </c:pt>
                <c:pt idx="2136">
                  <c:v>2137</c:v>
                </c:pt>
                <c:pt idx="2137">
                  <c:v>2138</c:v>
                </c:pt>
                <c:pt idx="2138">
                  <c:v>2139</c:v>
                </c:pt>
                <c:pt idx="2139">
                  <c:v>2140</c:v>
                </c:pt>
                <c:pt idx="2140">
                  <c:v>2141</c:v>
                </c:pt>
                <c:pt idx="2141">
                  <c:v>2142</c:v>
                </c:pt>
                <c:pt idx="2142">
                  <c:v>2143</c:v>
                </c:pt>
                <c:pt idx="2143">
                  <c:v>2144</c:v>
                </c:pt>
                <c:pt idx="2144">
                  <c:v>2145</c:v>
                </c:pt>
                <c:pt idx="2145">
                  <c:v>2146</c:v>
                </c:pt>
                <c:pt idx="2146">
                  <c:v>2147</c:v>
                </c:pt>
                <c:pt idx="2147">
                  <c:v>2148</c:v>
                </c:pt>
                <c:pt idx="2148">
                  <c:v>2149</c:v>
                </c:pt>
                <c:pt idx="2149">
                  <c:v>2150</c:v>
                </c:pt>
                <c:pt idx="2150">
                  <c:v>2151</c:v>
                </c:pt>
                <c:pt idx="2151">
                  <c:v>2152</c:v>
                </c:pt>
                <c:pt idx="2152">
                  <c:v>2153</c:v>
                </c:pt>
                <c:pt idx="2153">
                  <c:v>2154</c:v>
                </c:pt>
                <c:pt idx="2154">
                  <c:v>2155</c:v>
                </c:pt>
                <c:pt idx="2155">
                  <c:v>2156</c:v>
                </c:pt>
                <c:pt idx="2156">
                  <c:v>2157</c:v>
                </c:pt>
                <c:pt idx="2157">
                  <c:v>2158</c:v>
                </c:pt>
                <c:pt idx="2158">
                  <c:v>2159</c:v>
                </c:pt>
                <c:pt idx="2159">
                  <c:v>2160</c:v>
                </c:pt>
                <c:pt idx="2160">
                  <c:v>2161</c:v>
                </c:pt>
                <c:pt idx="2161">
                  <c:v>2162</c:v>
                </c:pt>
                <c:pt idx="2162">
                  <c:v>2163</c:v>
                </c:pt>
                <c:pt idx="2163">
                  <c:v>2164</c:v>
                </c:pt>
                <c:pt idx="2164">
                  <c:v>2165</c:v>
                </c:pt>
                <c:pt idx="2165">
                  <c:v>2166</c:v>
                </c:pt>
                <c:pt idx="2166">
                  <c:v>2167</c:v>
                </c:pt>
                <c:pt idx="2167">
                  <c:v>2168</c:v>
                </c:pt>
                <c:pt idx="2168">
                  <c:v>2169</c:v>
                </c:pt>
                <c:pt idx="2169">
                  <c:v>2170</c:v>
                </c:pt>
                <c:pt idx="2170">
                  <c:v>2171</c:v>
                </c:pt>
                <c:pt idx="2171">
                  <c:v>2172</c:v>
                </c:pt>
                <c:pt idx="2172">
                  <c:v>2173</c:v>
                </c:pt>
                <c:pt idx="2173">
                  <c:v>2174</c:v>
                </c:pt>
                <c:pt idx="2174">
                  <c:v>2175</c:v>
                </c:pt>
                <c:pt idx="2175">
                  <c:v>2176</c:v>
                </c:pt>
                <c:pt idx="2176">
                  <c:v>2177</c:v>
                </c:pt>
                <c:pt idx="2177">
                  <c:v>2178</c:v>
                </c:pt>
                <c:pt idx="2178">
                  <c:v>2179</c:v>
                </c:pt>
                <c:pt idx="2179">
                  <c:v>2180</c:v>
                </c:pt>
                <c:pt idx="2180">
                  <c:v>2181</c:v>
                </c:pt>
                <c:pt idx="2181">
                  <c:v>2182</c:v>
                </c:pt>
                <c:pt idx="2182">
                  <c:v>2183</c:v>
                </c:pt>
                <c:pt idx="2183">
                  <c:v>2184</c:v>
                </c:pt>
                <c:pt idx="2184">
                  <c:v>2185</c:v>
                </c:pt>
                <c:pt idx="2185">
                  <c:v>2186</c:v>
                </c:pt>
                <c:pt idx="2186">
                  <c:v>2187</c:v>
                </c:pt>
                <c:pt idx="2187">
                  <c:v>2188</c:v>
                </c:pt>
                <c:pt idx="2188">
                  <c:v>2189</c:v>
                </c:pt>
                <c:pt idx="2189">
                  <c:v>2190</c:v>
                </c:pt>
                <c:pt idx="2190">
                  <c:v>2191</c:v>
                </c:pt>
                <c:pt idx="2191">
                  <c:v>2192</c:v>
                </c:pt>
                <c:pt idx="2192">
                  <c:v>2193</c:v>
                </c:pt>
                <c:pt idx="2193">
                  <c:v>2194</c:v>
                </c:pt>
                <c:pt idx="2194">
                  <c:v>2195</c:v>
                </c:pt>
                <c:pt idx="2195">
                  <c:v>2196</c:v>
                </c:pt>
                <c:pt idx="2196">
                  <c:v>2197</c:v>
                </c:pt>
                <c:pt idx="2197">
                  <c:v>2198</c:v>
                </c:pt>
                <c:pt idx="2198">
                  <c:v>2199</c:v>
                </c:pt>
                <c:pt idx="2199">
                  <c:v>2200</c:v>
                </c:pt>
                <c:pt idx="2200">
                  <c:v>2201</c:v>
                </c:pt>
                <c:pt idx="2201">
                  <c:v>2202</c:v>
                </c:pt>
                <c:pt idx="2202">
                  <c:v>2203</c:v>
                </c:pt>
                <c:pt idx="2203">
                  <c:v>2204</c:v>
                </c:pt>
                <c:pt idx="2204">
                  <c:v>2205</c:v>
                </c:pt>
                <c:pt idx="2205">
                  <c:v>2206</c:v>
                </c:pt>
                <c:pt idx="2206">
                  <c:v>2207</c:v>
                </c:pt>
                <c:pt idx="2207">
                  <c:v>2208</c:v>
                </c:pt>
                <c:pt idx="2208">
                  <c:v>2209</c:v>
                </c:pt>
                <c:pt idx="2209">
                  <c:v>2210</c:v>
                </c:pt>
                <c:pt idx="2210">
                  <c:v>2211</c:v>
                </c:pt>
                <c:pt idx="2211">
                  <c:v>2212</c:v>
                </c:pt>
                <c:pt idx="2212">
                  <c:v>2213</c:v>
                </c:pt>
                <c:pt idx="2213">
                  <c:v>2214</c:v>
                </c:pt>
                <c:pt idx="2214">
                  <c:v>2215</c:v>
                </c:pt>
                <c:pt idx="2215">
                  <c:v>2216</c:v>
                </c:pt>
                <c:pt idx="2216">
                  <c:v>2217</c:v>
                </c:pt>
                <c:pt idx="2217">
                  <c:v>2218</c:v>
                </c:pt>
                <c:pt idx="2218">
                  <c:v>2219</c:v>
                </c:pt>
                <c:pt idx="2219">
                  <c:v>2220</c:v>
                </c:pt>
                <c:pt idx="2220">
                  <c:v>2221</c:v>
                </c:pt>
                <c:pt idx="2221">
                  <c:v>2222</c:v>
                </c:pt>
                <c:pt idx="2222">
                  <c:v>2223</c:v>
                </c:pt>
                <c:pt idx="2223">
                  <c:v>2224</c:v>
                </c:pt>
                <c:pt idx="2224">
                  <c:v>2225</c:v>
                </c:pt>
                <c:pt idx="2225">
                  <c:v>2226</c:v>
                </c:pt>
                <c:pt idx="2226">
                  <c:v>2227</c:v>
                </c:pt>
                <c:pt idx="2227">
                  <c:v>2228</c:v>
                </c:pt>
                <c:pt idx="2228">
                  <c:v>2229</c:v>
                </c:pt>
                <c:pt idx="2229">
                  <c:v>2230</c:v>
                </c:pt>
                <c:pt idx="2230">
                  <c:v>2231</c:v>
                </c:pt>
                <c:pt idx="2231">
                  <c:v>2232</c:v>
                </c:pt>
                <c:pt idx="2232">
                  <c:v>2233</c:v>
                </c:pt>
                <c:pt idx="2233">
                  <c:v>2234</c:v>
                </c:pt>
                <c:pt idx="2234">
                  <c:v>2235</c:v>
                </c:pt>
                <c:pt idx="2235">
                  <c:v>2236</c:v>
                </c:pt>
                <c:pt idx="2236">
                  <c:v>2237</c:v>
                </c:pt>
                <c:pt idx="2237">
                  <c:v>2238</c:v>
                </c:pt>
                <c:pt idx="2238">
                  <c:v>2239</c:v>
                </c:pt>
                <c:pt idx="2239">
                  <c:v>2240</c:v>
                </c:pt>
                <c:pt idx="2240">
                  <c:v>2241</c:v>
                </c:pt>
                <c:pt idx="2241">
                  <c:v>2242</c:v>
                </c:pt>
                <c:pt idx="2242">
                  <c:v>2243</c:v>
                </c:pt>
                <c:pt idx="2243">
                  <c:v>2244</c:v>
                </c:pt>
                <c:pt idx="2244">
                  <c:v>2245</c:v>
                </c:pt>
                <c:pt idx="2245">
                  <c:v>2246</c:v>
                </c:pt>
                <c:pt idx="2246">
                  <c:v>2247</c:v>
                </c:pt>
                <c:pt idx="2247">
                  <c:v>2248</c:v>
                </c:pt>
                <c:pt idx="2248">
                  <c:v>2249</c:v>
                </c:pt>
                <c:pt idx="2249">
                  <c:v>2250</c:v>
                </c:pt>
                <c:pt idx="2250">
                  <c:v>2251</c:v>
                </c:pt>
                <c:pt idx="2251">
                  <c:v>2252</c:v>
                </c:pt>
                <c:pt idx="2252">
                  <c:v>2253</c:v>
                </c:pt>
                <c:pt idx="2253">
                  <c:v>2254</c:v>
                </c:pt>
                <c:pt idx="2254">
                  <c:v>2255</c:v>
                </c:pt>
                <c:pt idx="2255">
                  <c:v>2256</c:v>
                </c:pt>
                <c:pt idx="2256">
                  <c:v>2257</c:v>
                </c:pt>
                <c:pt idx="2257">
                  <c:v>2258</c:v>
                </c:pt>
                <c:pt idx="2258">
                  <c:v>2259</c:v>
                </c:pt>
                <c:pt idx="2259">
                  <c:v>2260</c:v>
                </c:pt>
                <c:pt idx="2260">
                  <c:v>2261</c:v>
                </c:pt>
                <c:pt idx="2261">
                  <c:v>2262</c:v>
                </c:pt>
                <c:pt idx="2262">
                  <c:v>2263</c:v>
                </c:pt>
                <c:pt idx="2263">
                  <c:v>2264</c:v>
                </c:pt>
                <c:pt idx="2264">
                  <c:v>2265</c:v>
                </c:pt>
                <c:pt idx="2265">
                  <c:v>2266</c:v>
                </c:pt>
                <c:pt idx="2266">
                  <c:v>2267</c:v>
                </c:pt>
                <c:pt idx="2267">
                  <c:v>2268</c:v>
                </c:pt>
                <c:pt idx="2268">
                  <c:v>2269</c:v>
                </c:pt>
                <c:pt idx="2269">
                  <c:v>2270</c:v>
                </c:pt>
                <c:pt idx="2270">
                  <c:v>2271</c:v>
                </c:pt>
                <c:pt idx="2271">
                  <c:v>2272</c:v>
                </c:pt>
                <c:pt idx="2272">
                  <c:v>2273</c:v>
                </c:pt>
                <c:pt idx="2273">
                  <c:v>2274</c:v>
                </c:pt>
                <c:pt idx="2274">
                  <c:v>2275</c:v>
                </c:pt>
                <c:pt idx="2275">
                  <c:v>2276</c:v>
                </c:pt>
                <c:pt idx="2276">
                  <c:v>2277</c:v>
                </c:pt>
                <c:pt idx="2277">
                  <c:v>2278</c:v>
                </c:pt>
                <c:pt idx="2278">
                  <c:v>2279</c:v>
                </c:pt>
                <c:pt idx="2279">
                  <c:v>2280</c:v>
                </c:pt>
                <c:pt idx="2280">
                  <c:v>2281</c:v>
                </c:pt>
                <c:pt idx="2281">
                  <c:v>2282</c:v>
                </c:pt>
                <c:pt idx="2282">
                  <c:v>2283</c:v>
                </c:pt>
                <c:pt idx="2283">
                  <c:v>2284</c:v>
                </c:pt>
                <c:pt idx="2284">
                  <c:v>2285</c:v>
                </c:pt>
                <c:pt idx="2285">
                  <c:v>2286</c:v>
                </c:pt>
                <c:pt idx="2286">
                  <c:v>2287</c:v>
                </c:pt>
                <c:pt idx="2287">
                  <c:v>2288</c:v>
                </c:pt>
                <c:pt idx="2288">
                  <c:v>2289</c:v>
                </c:pt>
                <c:pt idx="2289">
                  <c:v>2290</c:v>
                </c:pt>
                <c:pt idx="2290">
                  <c:v>2291</c:v>
                </c:pt>
                <c:pt idx="2291">
                  <c:v>2292</c:v>
                </c:pt>
                <c:pt idx="2292">
                  <c:v>2293</c:v>
                </c:pt>
                <c:pt idx="2293">
                  <c:v>2294</c:v>
                </c:pt>
                <c:pt idx="2294">
                  <c:v>2295</c:v>
                </c:pt>
                <c:pt idx="2295">
                  <c:v>2296</c:v>
                </c:pt>
                <c:pt idx="2296">
                  <c:v>2297</c:v>
                </c:pt>
                <c:pt idx="2297">
                  <c:v>2298</c:v>
                </c:pt>
                <c:pt idx="2298">
                  <c:v>2299</c:v>
                </c:pt>
                <c:pt idx="2299">
                  <c:v>2300</c:v>
                </c:pt>
                <c:pt idx="2300">
                  <c:v>2301</c:v>
                </c:pt>
                <c:pt idx="2301">
                  <c:v>2302</c:v>
                </c:pt>
                <c:pt idx="2302">
                  <c:v>2303</c:v>
                </c:pt>
                <c:pt idx="2303">
                  <c:v>2304</c:v>
                </c:pt>
                <c:pt idx="2304">
                  <c:v>2305</c:v>
                </c:pt>
                <c:pt idx="2305">
                  <c:v>2306</c:v>
                </c:pt>
                <c:pt idx="2306">
                  <c:v>2307</c:v>
                </c:pt>
                <c:pt idx="2307">
                  <c:v>2308</c:v>
                </c:pt>
                <c:pt idx="2308">
                  <c:v>2309</c:v>
                </c:pt>
                <c:pt idx="2309">
                  <c:v>2310</c:v>
                </c:pt>
                <c:pt idx="2310">
                  <c:v>2311</c:v>
                </c:pt>
                <c:pt idx="2311">
                  <c:v>2312</c:v>
                </c:pt>
                <c:pt idx="2312">
                  <c:v>2313</c:v>
                </c:pt>
                <c:pt idx="2313">
                  <c:v>2314</c:v>
                </c:pt>
                <c:pt idx="2314">
                  <c:v>2315</c:v>
                </c:pt>
                <c:pt idx="2315">
                  <c:v>2316</c:v>
                </c:pt>
                <c:pt idx="2316">
                  <c:v>2317</c:v>
                </c:pt>
                <c:pt idx="2317">
                  <c:v>2318</c:v>
                </c:pt>
                <c:pt idx="2318">
                  <c:v>2319</c:v>
                </c:pt>
                <c:pt idx="2319">
                  <c:v>2320</c:v>
                </c:pt>
                <c:pt idx="2320">
                  <c:v>2321</c:v>
                </c:pt>
                <c:pt idx="2321">
                  <c:v>2322</c:v>
                </c:pt>
                <c:pt idx="2322">
                  <c:v>2323</c:v>
                </c:pt>
                <c:pt idx="2323">
                  <c:v>2324</c:v>
                </c:pt>
                <c:pt idx="2324">
                  <c:v>2325</c:v>
                </c:pt>
                <c:pt idx="2325">
                  <c:v>2326</c:v>
                </c:pt>
                <c:pt idx="2326">
                  <c:v>2327</c:v>
                </c:pt>
                <c:pt idx="2327">
                  <c:v>2328</c:v>
                </c:pt>
                <c:pt idx="2328">
                  <c:v>2329</c:v>
                </c:pt>
                <c:pt idx="2329">
                  <c:v>2330</c:v>
                </c:pt>
                <c:pt idx="2330">
                  <c:v>2331</c:v>
                </c:pt>
                <c:pt idx="2331">
                  <c:v>2332</c:v>
                </c:pt>
                <c:pt idx="2332">
                  <c:v>2333</c:v>
                </c:pt>
                <c:pt idx="2333">
                  <c:v>2334</c:v>
                </c:pt>
                <c:pt idx="2334">
                  <c:v>2335</c:v>
                </c:pt>
                <c:pt idx="2335">
                  <c:v>2336</c:v>
                </c:pt>
                <c:pt idx="2336">
                  <c:v>2337</c:v>
                </c:pt>
                <c:pt idx="2337">
                  <c:v>2338</c:v>
                </c:pt>
                <c:pt idx="2338">
                  <c:v>2339</c:v>
                </c:pt>
                <c:pt idx="2339">
                  <c:v>2340</c:v>
                </c:pt>
                <c:pt idx="2340">
                  <c:v>2341</c:v>
                </c:pt>
                <c:pt idx="2341">
                  <c:v>2342</c:v>
                </c:pt>
                <c:pt idx="2342">
                  <c:v>2343</c:v>
                </c:pt>
                <c:pt idx="2343">
                  <c:v>2344</c:v>
                </c:pt>
                <c:pt idx="2344">
                  <c:v>2345</c:v>
                </c:pt>
                <c:pt idx="2345">
                  <c:v>2346</c:v>
                </c:pt>
                <c:pt idx="2346">
                  <c:v>2347</c:v>
                </c:pt>
                <c:pt idx="2347">
                  <c:v>2348</c:v>
                </c:pt>
                <c:pt idx="2348">
                  <c:v>2349</c:v>
                </c:pt>
                <c:pt idx="2349">
                  <c:v>2350</c:v>
                </c:pt>
                <c:pt idx="2350">
                  <c:v>2351</c:v>
                </c:pt>
                <c:pt idx="2351">
                  <c:v>2352</c:v>
                </c:pt>
                <c:pt idx="2352">
                  <c:v>2353</c:v>
                </c:pt>
                <c:pt idx="2353">
                  <c:v>2354</c:v>
                </c:pt>
                <c:pt idx="2354">
                  <c:v>2355</c:v>
                </c:pt>
                <c:pt idx="2355">
                  <c:v>2356</c:v>
                </c:pt>
                <c:pt idx="2356">
                  <c:v>2357</c:v>
                </c:pt>
                <c:pt idx="2357">
                  <c:v>2358</c:v>
                </c:pt>
                <c:pt idx="2358">
                  <c:v>2359</c:v>
                </c:pt>
                <c:pt idx="2359">
                  <c:v>2360</c:v>
                </c:pt>
                <c:pt idx="2360">
                  <c:v>2361</c:v>
                </c:pt>
                <c:pt idx="2361">
                  <c:v>2362</c:v>
                </c:pt>
                <c:pt idx="2362">
                  <c:v>2363</c:v>
                </c:pt>
                <c:pt idx="2363">
                  <c:v>2364</c:v>
                </c:pt>
                <c:pt idx="2364">
                  <c:v>2365</c:v>
                </c:pt>
                <c:pt idx="2365">
                  <c:v>2366</c:v>
                </c:pt>
                <c:pt idx="2366">
                  <c:v>2367</c:v>
                </c:pt>
                <c:pt idx="2367">
                  <c:v>2368</c:v>
                </c:pt>
                <c:pt idx="2368">
                  <c:v>2369</c:v>
                </c:pt>
                <c:pt idx="2369">
                  <c:v>2370</c:v>
                </c:pt>
                <c:pt idx="2370">
                  <c:v>2371</c:v>
                </c:pt>
                <c:pt idx="2371">
                  <c:v>2372</c:v>
                </c:pt>
                <c:pt idx="2372">
                  <c:v>2373</c:v>
                </c:pt>
                <c:pt idx="2373">
                  <c:v>2374</c:v>
                </c:pt>
                <c:pt idx="2374">
                  <c:v>2375</c:v>
                </c:pt>
                <c:pt idx="2375">
                  <c:v>2376</c:v>
                </c:pt>
                <c:pt idx="2376">
                  <c:v>2377</c:v>
                </c:pt>
                <c:pt idx="2377">
                  <c:v>2378</c:v>
                </c:pt>
                <c:pt idx="2378">
                  <c:v>2379</c:v>
                </c:pt>
                <c:pt idx="2379">
                  <c:v>2380</c:v>
                </c:pt>
                <c:pt idx="2380">
                  <c:v>2381</c:v>
                </c:pt>
                <c:pt idx="2381">
                  <c:v>2382</c:v>
                </c:pt>
                <c:pt idx="2382">
                  <c:v>2383</c:v>
                </c:pt>
                <c:pt idx="2383">
                  <c:v>2384</c:v>
                </c:pt>
                <c:pt idx="2384">
                  <c:v>2385</c:v>
                </c:pt>
                <c:pt idx="2385">
                  <c:v>2386</c:v>
                </c:pt>
                <c:pt idx="2386">
                  <c:v>2387</c:v>
                </c:pt>
                <c:pt idx="2387">
                  <c:v>2388</c:v>
                </c:pt>
                <c:pt idx="2388">
                  <c:v>2389</c:v>
                </c:pt>
                <c:pt idx="2389">
                  <c:v>2390</c:v>
                </c:pt>
                <c:pt idx="2390">
                  <c:v>2391</c:v>
                </c:pt>
                <c:pt idx="2391">
                  <c:v>2392</c:v>
                </c:pt>
                <c:pt idx="2392">
                  <c:v>2393</c:v>
                </c:pt>
                <c:pt idx="2393">
                  <c:v>2394</c:v>
                </c:pt>
                <c:pt idx="2394">
                  <c:v>2395</c:v>
                </c:pt>
                <c:pt idx="2395">
                  <c:v>2396</c:v>
                </c:pt>
                <c:pt idx="2396">
                  <c:v>2397</c:v>
                </c:pt>
                <c:pt idx="2397">
                  <c:v>2398</c:v>
                </c:pt>
                <c:pt idx="2398">
                  <c:v>2399</c:v>
                </c:pt>
                <c:pt idx="2399">
                  <c:v>2400</c:v>
                </c:pt>
                <c:pt idx="2400">
                  <c:v>2401</c:v>
                </c:pt>
                <c:pt idx="2401">
                  <c:v>2402</c:v>
                </c:pt>
                <c:pt idx="2402">
                  <c:v>2403</c:v>
                </c:pt>
                <c:pt idx="2403">
                  <c:v>2404</c:v>
                </c:pt>
                <c:pt idx="2404">
                  <c:v>2405</c:v>
                </c:pt>
                <c:pt idx="2405">
                  <c:v>2406</c:v>
                </c:pt>
                <c:pt idx="2406">
                  <c:v>2407</c:v>
                </c:pt>
                <c:pt idx="2407">
                  <c:v>2408</c:v>
                </c:pt>
                <c:pt idx="2408">
                  <c:v>2409</c:v>
                </c:pt>
                <c:pt idx="2409">
                  <c:v>2410</c:v>
                </c:pt>
                <c:pt idx="2410">
                  <c:v>2411</c:v>
                </c:pt>
                <c:pt idx="2411">
                  <c:v>2412</c:v>
                </c:pt>
                <c:pt idx="2412">
                  <c:v>2413</c:v>
                </c:pt>
                <c:pt idx="2413">
                  <c:v>2414</c:v>
                </c:pt>
                <c:pt idx="2414">
                  <c:v>2415</c:v>
                </c:pt>
                <c:pt idx="2415">
                  <c:v>2416</c:v>
                </c:pt>
                <c:pt idx="2416">
                  <c:v>2417</c:v>
                </c:pt>
                <c:pt idx="2417">
                  <c:v>2418</c:v>
                </c:pt>
                <c:pt idx="2418">
                  <c:v>2419</c:v>
                </c:pt>
                <c:pt idx="2419">
                  <c:v>2420</c:v>
                </c:pt>
                <c:pt idx="2420">
                  <c:v>2421</c:v>
                </c:pt>
                <c:pt idx="2421">
                  <c:v>2422</c:v>
                </c:pt>
                <c:pt idx="2422">
                  <c:v>2423</c:v>
                </c:pt>
                <c:pt idx="2423">
                  <c:v>2424</c:v>
                </c:pt>
                <c:pt idx="2424">
                  <c:v>2425</c:v>
                </c:pt>
                <c:pt idx="2425">
                  <c:v>2426</c:v>
                </c:pt>
                <c:pt idx="2426">
                  <c:v>2427</c:v>
                </c:pt>
                <c:pt idx="2427">
                  <c:v>2428</c:v>
                </c:pt>
                <c:pt idx="2428">
                  <c:v>2429</c:v>
                </c:pt>
                <c:pt idx="2429">
                  <c:v>2430</c:v>
                </c:pt>
                <c:pt idx="2430">
                  <c:v>2431</c:v>
                </c:pt>
                <c:pt idx="2431">
                  <c:v>2432</c:v>
                </c:pt>
                <c:pt idx="2432">
                  <c:v>2433</c:v>
                </c:pt>
                <c:pt idx="2433">
                  <c:v>2434</c:v>
                </c:pt>
                <c:pt idx="2434">
                  <c:v>2435</c:v>
                </c:pt>
                <c:pt idx="2435">
                  <c:v>2436</c:v>
                </c:pt>
                <c:pt idx="2436">
                  <c:v>2437</c:v>
                </c:pt>
                <c:pt idx="2437">
                  <c:v>2438</c:v>
                </c:pt>
                <c:pt idx="2438">
                  <c:v>2439</c:v>
                </c:pt>
                <c:pt idx="2439">
                  <c:v>2440</c:v>
                </c:pt>
                <c:pt idx="2440">
                  <c:v>2441</c:v>
                </c:pt>
                <c:pt idx="2441">
                  <c:v>2442</c:v>
                </c:pt>
                <c:pt idx="2442">
                  <c:v>2443</c:v>
                </c:pt>
                <c:pt idx="2443">
                  <c:v>2444</c:v>
                </c:pt>
                <c:pt idx="2444">
                  <c:v>2445</c:v>
                </c:pt>
                <c:pt idx="2445">
                  <c:v>2446</c:v>
                </c:pt>
                <c:pt idx="2446">
                  <c:v>2447</c:v>
                </c:pt>
                <c:pt idx="2447">
                  <c:v>2448</c:v>
                </c:pt>
                <c:pt idx="2448">
                  <c:v>2449</c:v>
                </c:pt>
                <c:pt idx="2449">
                  <c:v>2450</c:v>
                </c:pt>
                <c:pt idx="2450">
                  <c:v>2451</c:v>
                </c:pt>
                <c:pt idx="2451">
                  <c:v>2452</c:v>
                </c:pt>
                <c:pt idx="2452">
                  <c:v>2453</c:v>
                </c:pt>
                <c:pt idx="2453">
                  <c:v>2454</c:v>
                </c:pt>
                <c:pt idx="2454">
                  <c:v>2455</c:v>
                </c:pt>
                <c:pt idx="2455">
                  <c:v>2456</c:v>
                </c:pt>
                <c:pt idx="2456">
                  <c:v>2457</c:v>
                </c:pt>
                <c:pt idx="2457">
                  <c:v>2458</c:v>
                </c:pt>
                <c:pt idx="2458">
                  <c:v>2459</c:v>
                </c:pt>
                <c:pt idx="2459">
                  <c:v>2460</c:v>
                </c:pt>
                <c:pt idx="2460">
                  <c:v>2461</c:v>
                </c:pt>
                <c:pt idx="2461">
                  <c:v>2462</c:v>
                </c:pt>
                <c:pt idx="2462">
                  <c:v>2463</c:v>
                </c:pt>
                <c:pt idx="2463">
                  <c:v>2464</c:v>
                </c:pt>
                <c:pt idx="2464">
                  <c:v>2465</c:v>
                </c:pt>
                <c:pt idx="2465">
                  <c:v>2466</c:v>
                </c:pt>
                <c:pt idx="2466">
                  <c:v>2467</c:v>
                </c:pt>
                <c:pt idx="2467">
                  <c:v>2468</c:v>
                </c:pt>
                <c:pt idx="2468">
                  <c:v>2469</c:v>
                </c:pt>
                <c:pt idx="2469">
                  <c:v>2470</c:v>
                </c:pt>
                <c:pt idx="2470">
                  <c:v>2471</c:v>
                </c:pt>
                <c:pt idx="2471">
                  <c:v>2472</c:v>
                </c:pt>
                <c:pt idx="2472">
                  <c:v>2473</c:v>
                </c:pt>
                <c:pt idx="2473">
                  <c:v>2474</c:v>
                </c:pt>
                <c:pt idx="2474">
                  <c:v>2475</c:v>
                </c:pt>
                <c:pt idx="2475">
                  <c:v>2476</c:v>
                </c:pt>
                <c:pt idx="2476">
                  <c:v>2477</c:v>
                </c:pt>
                <c:pt idx="2477">
                  <c:v>2478</c:v>
                </c:pt>
                <c:pt idx="2478">
                  <c:v>2479</c:v>
                </c:pt>
                <c:pt idx="2479">
                  <c:v>2480</c:v>
                </c:pt>
                <c:pt idx="2480">
                  <c:v>2481</c:v>
                </c:pt>
                <c:pt idx="2481">
                  <c:v>2482</c:v>
                </c:pt>
                <c:pt idx="2482">
                  <c:v>2483</c:v>
                </c:pt>
                <c:pt idx="2483">
                  <c:v>2484</c:v>
                </c:pt>
                <c:pt idx="2484">
                  <c:v>2485</c:v>
                </c:pt>
                <c:pt idx="2485">
                  <c:v>2486</c:v>
                </c:pt>
                <c:pt idx="2486">
                  <c:v>2487</c:v>
                </c:pt>
                <c:pt idx="2487">
                  <c:v>2488</c:v>
                </c:pt>
                <c:pt idx="2488">
                  <c:v>2489</c:v>
                </c:pt>
                <c:pt idx="2489">
                  <c:v>2490</c:v>
                </c:pt>
                <c:pt idx="2490">
                  <c:v>2491</c:v>
                </c:pt>
                <c:pt idx="2491">
                  <c:v>2492</c:v>
                </c:pt>
                <c:pt idx="2492">
                  <c:v>2493</c:v>
                </c:pt>
                <c:pt idx="2493">
                  <c:v>2494</c:v>
                </c:pt>
                <c:pt idx="2494">
                  <c:v>2495</c:v>
                </c:pt>
                <c:pt idx="2495">
                  <c:v>2496</c:v>
                </c:pt>
                <c:pt idx="2496">
                  <c:v>2497</c:v>
                </c:pt>
                <c:pt idx="2497">
                  <c:v>2498</c:v>
                </c:pt>
                <c:pt idx="2498">
                  <c:v>2499</c:v>
                </c:pt>
                <c:pt idx="2499">
                  <c:v>2500</c:v>
                </c:pt>
                <c:pt idx="2500">
                  <c:v>2501</c:v>
                </c:pt>
                <c:pt idx="2501">
                  <c:v>2502</c:v>
                </c:pt>
                <c:pt idx="2502">
                  <c:v>2503</c:v>
                </c:pt>
                <c:pt idx="2503">
                  <c:v>2504</c:v>
                </c:pt>
                <c:pt idx="2504">
                  <c:v>2505</c:v>
                </c:pt>
                <c:pt idx="2505">
                  <c:v>2506</c:v>
                </c:pt>
                <c:pt idx="2506">
                  <c:v>2507</c:v>
                </c:pt>
                <c:pt idx="2507">
                  <c:v>2508</c:v>
                </c:pt>
                <c:pt idx="2508">
                  <c:v>2509</c:v>
                </c:pt>
                <c:pt idx="2509">
                  <c:v>2510</c:v>
                </c:pt>
                <c:pt idx="2510">
                  <c:v>2511</c:v>
                </c:pt>
                <c:pt idx="2511">
                  <c:v>2512</c:v>
                </c:pt>
                <c:pt idx="2512">
                  <c:v>2513</c:v>
                </c:pt>
                <c:pt idx="2513">
                  <c:v>2514</c:v>
                </c:pt>
                <c:pt idx="2514">
                  <c:v>2515</c:v>
                </c:pt>
                <c:pt idx="2515">
                  <c:v>2516</c:v>
                </c:pt>
                <c:pt idx="2516">
                  <c:v>2517</c:v>
                </c:pt>
                <c:pt idx="2517">
                  <c:v>2518</c:v>
                </c:pt>
                <c:pt idx="2518">
                  <c:v>2519</c:v>
                </c:pt>
                <c:pt idx="2519">
                  <c:v>2520</c:v>
                </c:pt>
                <c:pt idx="2520">
                  <c:v>2521</c:v>
                </c:pt>
                <c:pt idx="2521">
                  <c:v>2522</c:v>
                </c:pt>
                <c:pt idx="2522">
                  <c:v>2523</c:v>
                </c:pt>
                <c:pt idx="2523">
                  <c:v>2524</c:v>
                </c:pt>
                <c:pt idx="2524">
                  <c:v>2525</c:v>
                </c:pt>
                <c:pt idx="2525">
                  <c:v>2526</c:v>
                </c:pt>
                <c:pt idx="2526">
                  <c:v>2527</c:v>
                </c:pt>
                <c:pt idx="2527">
                  <c:v>2528</c:v>
                </c:pt>
                <c:pt idx="2528">
                  <c:v>2529</c:v>
                </c:pt>
                <c:pt idx="2529">
                  <c:v>2530</c:v>
                </c:pt>
                <c:pt idx="2530">
                  <c:v>2531</c:v>
                </c:pt>
                <c:pt idx="2531">
                  <c:v>2532</c:v>
                </c:pt>
                <c:pt idx="2532">
                  <c:v>2533</c:v>
                </c:pt>
                <c:pt idx="2533">
                  <c:v>2534</c:v>
                </c:pt>
                <c:pt idx="2534">
                  <c:v>2535</c:v>
                </c:pt>
                <c:pt idx="2535">
                  <c:v>2536</c:v>
                </c:pt>
                <c:pt idx="2536">
                  <c:v>2537</c:v>
                </c:pt>
                <c:pt idx="2537">
                  <c:v>2538</c:v>
                </c:pt>
                <c:pt idx="2538">
                  <c:v>2539</c:v>
                </c:pt>
                <c:pt idx="2539">
                  <c:v>2540</c:v>
                </c:pt>
                <c:pt idx="2540">
                  <c:v>2541</c:v>
                </c:pt>
                <c:pt idx="2541">
                  <c:v>2542</c:v>
                </c:pt>
                <c:pt idx="2542">
                  <c:v>2543</c:v>
                </c:pt>
                <c:pt idx="2543">
                  <c:v>2544</c:v>
                </c:pt>
                <c:pt idx="2544">
                  <c:v>2545</c:v>
                </c:pt>
                <c:pt idx="2545">
                  <c:v>2546</c:v>
                </c:pt>
                <c:pt idx="2546">
                  <c:v>2547</c:v>
                </c:pt>
                <c:pt idx="2547">
                  <c:v>2548</c:v>
                </c:pt>
                <c:pt idx="2548">
                  <c:v>2549</c:v>
                </c:pt>
                <c:pt idx="2549">
                  <c:v>2550</c:v>
                </c:pt>
                <c:pt idx="2550">
                  <c:v>2551</c:v>
                </c:pt>
                <c:pt idx="2551">
                  <c:v>2552</c:v>
                </c:pt>
                <c:pt idx="2552">
                  <c:v>2553</c:v>
                </c:pt>
                <c:pt idx="2553">
                  <c:v>2554</c:v>
                </c:pt>
                <c:pt idx="2554">
                  <c:v>2555</c:v>
                </c:pt>
                <c:pt idx="2555">
                  <c:v>2556</c:v>
                </c:pt>
                <c:pt idx="2556">
                  <c:v>2557</c:v>
                </c:pt>
                <c:pt idx="2557">
                  <c:v>2558</c:v>
                </c:pt>
                <c:pt idx="2558">
                  <c:v>2559</c:v>
                </c:pt>
                <c:pt idx="2559">
                  <c:v>2560</c:v>
                </c:pt>
                <c:pt idx="2560">
                  <c:v>2561</c:v>
                </c:pt>
                <c:pt idx="2561">
                  <c:v>2562</c:v>
                </c:pt>
                <c:pt idx="2562">
                  <c:v>2563</c:v>
                </c:pt>
                <c:pt idx="2563">
                  <c:v>2564</c:v>
                </c:pt>
                <c:pt idx="2564">
                  <c:v>2565</c:v>
                </c:pt>
                <c:pt idx="2565">
                  <c:v>2566</c:v>
                </c:pt>
                <c:pt idx="2566">
                  <c:v>2567</c:v>
                </c:pt>
                <c:pt idx="2567">
                  <c:v>2568</c:v>
                </c:pt>
                <c:pt idx="2568">
                  <c:v>2569</c:v>
                </c:pt>
                <c:pt idx="2569">
                  <c:v>2570</c:v>
                </c:pt>
                <c:pt idx="2570">
                  <c:v>2571</c:v>
                </c:pt>
                <c:pt idx="2571">
                  <c:v>2572</c:v>
                </c:pt>
                <c:pt idx="2572">
                  <c:v>2573</c:v>
                </c:pt>
                <c:pt idx="2573">
                  <c:v>2574</c:v>
                </c:pt>
                <c:pt idx="2574">
                  <c:v>2575</c:v>
                </c:pt>
                <c:pt idx="2575">
                  <c:v>2576</c:v>
                </c:pt>
                <c:pt idx="2576">
                  <c:v>2577</c:v>
                </c:pt>
                <c:pt idx="2577">
                  <c:v>2578</c:v>
                </c:pt>
                <c:pt idx="2578">
                  <c:v>2579</c:v>
                </c:pt>
                <c:pt idx="2579">
                  <c:v>2580</c:v>
                </c:pt>
                <c:pt idx="2580">
                  <c:v>2581</c:v>
                </c:pt>
                <c:pt idx="2581">
                  <c:v>2582</c:v>
                </c:pt>
                <c:pt idx="2582">
                  <c:v>2583</c:v>
                </c:pt>
                <c:pt idx="2583">
                  <c:v>2584</c:v>
                </c:pt>
                <c:pt idx="2584">
                  <c:v>2585</c:v>
                </c:pt>
                <c:pt idx="2585">
                  <c:v>2586</c:v>
                </c:pt>
                <c:pt idx="2586">
                  <c:v>2587</c:v>
                </c:pt>
                <c:pt idx="2587">
                  <c:v>2588</c:v>
                </c:pt>
                <c:pt idx="2588">
                  <c:v>2589</c:v>
                </c:pt>
                <c:pt idx="2589">
                  <c:v>2590</c:v>
                </c:pt>
                <c:pt idx="2590">
                  <c:v>2591</c:v>
                </c:pt>
                <c:pt idx="2591">
                  <c:v>2592</c:v>
                </c:pt>
                <c:pt idx="2592">
                  <c:v>2593</c:v>
                </c:pt>
                <c:pt idx="2593">
                  <c:v>2594</c:v>
                </c:pt>
                <c:pt idx="2594">
                  <c:v>2595</c:v>
                </c:pt>
                <c:pt idx="2595">
                  <c:v>2596</c:v>
                </c:pt>
                <c:pt idx="2596">
                  <c:v>2597</c:v>
                </c:pt>
                <c:pt idx="2597">
                  <c:v>2598</c:v>
                </c:pt>
                <c:pt idx="2598">
                  <c:v>2599</c:v>
                </c:pt>
                <c:pt idx="2599">
                  <c:v>2600</c:v>
                </c:pt>
                <c:pt idx="2600">
                  <c:v>2601</c:v>
                </c:pt>
                <c:pt idx="2601">
                  <c:v>2602</c:v>
                </c:pt>
                <c:pt idx="2602">
                  <c:v>2603</c:v>
                </c:pt>
                <c:pt idx="2603">
                  <c:v>2604</c:v>
                </c:pt>
                <c:pt idx="2604">
                  <c:v>2605</c:v>
                </c:pt>
                <c:pt idx="2605">
                  <c:v>2606</c:v>
                </c:pt>
                <c:pt idx="2606">
                  <c:v>2607</c:v>
                </c:pt>
                <c:pt idx="2607">
                  <c:v>2608</c:v>
                </c:pt>
                <c:pt idx="2608">
                  <c:v>2609</c:v>
                </c:pt>
                <c:pt idx="2609">
                  <c:v>2610</c:v>
                </c:pt>
                <c:pt idx="2610">
                  <c:v>2611</c:v>
                </c:pt>
                <c:pt idx="2611">
                  <c:v>2612</c:v>
                </c:pt>
                <c:pt idx="2612">
                  <c:v>2613</c:v>
                </c:pt>
                <c:pt idx="2613">
                  <c:v>2614</c:v>
                </c:pt>
                <c:pt idx="2614">
                  <c:v>2615</c:v>
                </c:pt>
                <c:pt idx="2615">
                  <c:v>2616</c:v>
                </c:pt>
                <c:pt idx="2616">
                  <c:v>2617</c:v>
                </c:pt>
                <c:pt idx="2617">
                  <c:v>2618</c:v>
                </c:pt>
                <c:pt idx="2618">
                  <c:v>2619</c:v>
                </c:pt>
                <c:pt idx="2619">
                  <c:v>2620</c:v>
                </c:pt>
                <c:pt idx="2620">
                  <c:v>2621</c:v>
                </c:pt>
                <c:pt idx="2621">
                  <c:v>2622</c:v>
                </c:pt>
                <c:pt idx="2622">
                  <c:v>2623</c:v>
                </c:pt>
                <c:pt idx="2623">
                  <c:v>2624</c:v>
                </c:pt>
                <c:pt idx="2624">
                  <c:v>2625</c:v>
                </c:pt>
                <c:pt idx="2625">
                  <c:v>2626</c:v>
                </c:pt>
                <c:pt idx="2626">
                  <c:v>2627</c:v>
                </c:pt>
                <c:pt idx="2627">
                  <c:v>2628</c:v>
                </c:pt>
                <c:pt idx="2628">
                  <c:v>2629</c:v>
                </c:pt>
                <c:pt idx="2629">
                  <c:v>2630</c:v>
                </c:pt>
                <c:pt idx="2630">
                  <c:v>2631</c:v>
                </c:pt>
                <c:pt idx="2631">
                  <c:v>2632</c:v>
                </c:pt>
                <c:pt idx="2632">
                  <c:v>2633</c:v>
                </c:pt>
                <c:pt idx="2633">
                  <c:v>2634</c:v>
                </c:pt>
                <c:pt idx="2634">
                  <c:v>2635</c:v>
                </c:pt>
                <c:pt idx="2635">
                  <c:v>2636</c:v>
                </c:pt>
                <c:pt idx="2636">
                  <c:v>2637</c:v>
                </c:pt>
                <c:pt idx="2637">
                  <c:v>2638</c:v>
                </c:pt>
                <c:pt idx="2638">
                  <c:v>2639</c:v>
                </c:pt>
                <c:pt idx="2639">
                  <c:v>2640</c:v>
                </c:pt>
                <c:pt idx="2640">
                  <c:v>2641</c:v>
                </c:pt>
                <c:pt idx="2641">
                  <c:v>2642</c:v>
                </c:pt>
                <c:pt idx="2642">
                  <c:v>2643</c:v>
                </c:pt>
                <c:pt idx="2643">
                  <c:v>2644</c:v>
                </c:pt>
                <c:pt idx="2644">
                  <c:v>2645</c:v>
                </c:pt>
                <c:pt idx="2645">
                  <c:v>2646</c:v>
                </c:pt>
                <c:pt idx="2646">
                  <c:v>2647</c:v>
                </c:pt>
                <c:pt idx="2647">
                  <c:v>2648</c:v>
                </c:pt>
                <c:pt idx="2648">
                  <c:v>2649</c:v>
                </c:pt>
                <c:pt idx="2649">
                  <c:v>2650</c:v>
                </c:pt>
                <c:pt idx="2650">
                  <c:v>2651</c:v>
                </c:pt>
                <c:pt idx="2651">
                  <c:v>2652</c:v>
                </c:pt>
                <c:pt idx="2652">
                  <c:v>2653</c:v>
                </c:pt>
                <c:pt idx="2653">
                  <c:v>2654</c:v>
                </c:pt>
                <c:pt idx="2654">
                  <c:v>2655</c:v>
                </c:pt>
                <c:pt idx="2655">
                  <c:v>2656</c:v>
                </c:pt>
                <c:pt idx="2656">
                  <c:v>2657</c:v>
                </c:pt>
                <c:pt idx="2657">
                  <c:v>2658</c:v>
                </c:pt>
                <c:pt idx="2658">
                  <c:v>2659</c:v>
                </c:pt>
                <c:pt idx="2659">
                  <c:v>2660</c:v>
                </c:pt>
                <c:pt idx="2660">
                  <c:v>2661</c:v>
                </c:pt>
                <c:pt idx="2661">
                  <c:v>2662</c:v>
                </c:pt>
                <c:pt idx="2662">
                  <c:v>2663</c:v>
                </c:pt>
                <c:pt idx="2663">
                  <c:v>2664</c:v>
                </c:pt>
                <c:pt idx="2664">
                  <c:v>2665</c:v>
                </c:pt>
                <c:pt idx="2665">
                  <c:v>2666</c:v>
                </c:pt>
                <c:pt idx="2666">
                  <c:v>2667</c:v>
                </c:pt>
                <c:pt idx="2667">
                  <c:v>2668</c:v>
                </c:pt>
                <c:pt idx="2668">
                  <c:v>2669</c:v>
                </c:pt>
                <c:pt idx="2669">
                  <c:v>2670</c:v>
                </c:pt>
                <c:pt idx="2670">
                  <c:v>2671</c:v>
                </c:pt>
                <c:pt idx="2671">
                  <c:v>2672</c:v>
                </c:pt>
                <c:pt idx="2672">
                  <c:v>2673</c:v>
                </c:pt>
                <c:pt idx="2673">
                  <c:v>2674</c:v>
                </c:pt>
                <c:pt idx="2674">
                  <c:v>2675</c:v>
                </c:pt>
                <c:pt idx="2675">
                  <c:v>2676</c:v>
                </c:pt>
                <c:pt idx="2676">
                  <c:v>2677</c:v>
                </c:pt>
                <c:pt idx="2677">
                  <c:v>2678</c:v>
                </c:pt>
                <c:pt idx="2678">
                  <c:v>2679</c:v>
                </c:pt>
                <c:pt idx="2679">
                  <c:v>2680</c:v>
                </c:pt>
                <c:pt idx="2680">
                  <c:v>2681</c:v>
                </c:pt>
                <c:pt idx="2681">
                  <c:v>2682</c:v>
                </c:pt>
                <c:pt idx="2682">
                  <c:v>2683</c:v>
                </c:pt>
                <c:pt idx="2683">
                  <c:v>2684</c:v>
                </c:pt>
                <c:pt idx="2684">
                  <c:v>2685</c:v>
                </c:pt>
                <c:pt idx="2685">
                  <c:v>2686</c:v>
                </c:pt>
                <c:pt idx="2686">
                  <c:v>2687</c:v>
                </c:pt>
                <c:pt idx="2687">
                  <c:v>2688</c:v>
                </c:pt>
                <c:pt idx="2688">
                  <c:v>2689</c:v>
                </c:pt>
                <c:pt idx="2689">
                  <c:v>2690</c:v>
                </c:pt>
                <c:pt idx="2690">
                  <c:v>2691</c:v>
                </c:pt>
                <c:pt idx="2691">
                  <c:v>2692</c:v>
                </c:pt>
                <c:pt idx="2692">
                  <c:v>2693</c:v>
                </c:pt>
                <c:pt idx="2693">
                  <c:v>2694</c:v>
                </c:pt>
                <c:pt idx="2694">
                  <c:v>2695</c:v>
                </c:pt>
                <c:pt idx="2695">
                  <c:v>2696</c:v>
                </c:pt>
                <c:pt idx="2696">
                  <c:v>2697</c:v>
                </c:pt>
                <c:pt idx="2697">
                  <c:v>2698</c:v>
                </c:pt>
                <c:pt idx="2698">
                  <c:v>2699</c:v>
                </c:pt>
                <c:pt idx="2699">
                  <c:v>2700</c:v>
                </c:pt>
                <c:pt idx="2700">
                  <c:v>2701</c:v>
                </c:pt>
                <c:pt idx="2701">
                  <c:v>2702</c:v>
                </c:pt>
                <c:pt idx="2702">
                  <c:v>2703</c:v>
                </c:pt>
                <c:pt idx="2703">
                  <c:v>2704</c:v>
                </c:pt>
                <c:pt idx="2704">
                  <c:v>2705</c:v>
                </c:pt>
                <c:pt idx="2705">
                  <c:v>2706</c:v>
                </c:pt>
                <c:pt idx="2706">
                  <c:v>2707</c:v>
                </c:pt>
                <c:pt idx="2707">
                  <c:v>2708</c:v>
                </c:pt>
                <c:pt idx="2708">
                  <c:v>2709</c:v>
                </c:pt>
                <c:pt idx="2709">
                  <c:v>2710</c:v>
                </c:pt>
                <c:pt idx="2710">
                  <c:v>2711</c:v>
                </c:pt>
                <c:pt idx="2711">
                  <c:v>2712</c:v>
                </c:pt>
                <c:pt idx="2712">
                  <c:v>2713</c:v>
                </c:pt>
                <c:pt idx="2713">
                  <c:v>2714</c:v>
                </c:pt>
                <c:pt idx="2714">
                  <c:v>2715</c:v>
                </c:pt>
                <c:pt idx="2715">
                  <c:v>2716</c:v>
                </c:pt>
                <c:pt idx="2716">
                  <c:v>2717</c:v>
                </c:pt>
                <c:pt idx="2717">
                  <c:v>2718</c:v>
                </c:pt>
                <c:pt idx="2718">
                  <c:v>2719</c:v>
                </c:pt>
                <c:pt idx="2719">
                  <c:v>2720</c:v>
                </c:pt>
                <c:pt idx="2720">
                  <c:v>2721</c:v>
                </c:pt>
                <c:pt idx="2721">
                  <c:v>2722</c:v>
                </c:pt>
                <c:pt idx="2722">
                  <c:v>2723</c:v>
                </c:pt>
                <c:pt idx="2723">
                  <c:v>2724</c:v>
                </c:pt>
                <c:pt idx="2724">
                  <c:v>2725</c:v>
                </c:pt>
                <c:pt idx="2725">
                  <c:v>2726</c:v>
                </c:pt>
                <c:pt idx="2726">
                  <c:v>2727</c:v>
                </c:pt>
                <c:pt idx="2727">
                  <c:v>2728</c:v>
                </c:pt>
                <c:pt idx="2728">
                  <c:v>2729</c:v>
                </c:pt>
                <c:pt idx="2729">
                  <c:v>2730</c:v>
                </c:pt>
                <c:pt idx="2730">
                  <c:v>2731</c:v>
                </c:pt>
                <c:pt idx="2731">
                  <c:v>2732</c:v>
                </c:pt>
                <c:pt idx="2732">
                  <c:v>2733</c:v>
                </c:pt>
                <c:pt idx="2733">
                  <c:v>2734</c:v>
                </c:pt>
                <c:pt idx="2734">
                  <c:v>2735</c:v>
                </c:pt>
                <c:pt idx="2735">
                  <c:v>2736</c:v>
                </c:pt>
                <c:pt idx="2736">
                  <c:v>2737</c:v>
                </c:pt>
                <c:pt idx="2737">
                  <c:v>2738</c:v>
                </c:pt>
                <c:pt idx="2738">
                  <c:v>2739</c:v>
                </c:pt>
                <c:pt idx="2739">
                  <c:v>2740</c:v>
                </c:pt>
                <c:pt idx="2740">
                  <c:v>2741</c:v>
                </c:pt>
                <c:pt idx="2741">
                  <c:v>2742</c:v>
                </c:pt>
                <c:pt idx="2742">
                  <c:v>2743</c:v>
                </c:pt>
                <c:pt idx="2743">
                  <c:v>2744</c:v>
                </c:pt>
                <c:pt idx="2744">
                  <c:v>2745</c:v>
                </c:pt>
                <c:pt idx="2745">
                  <c:v>2746</c:v>
                </c:pt>
                <c:pt idx="2746">
                  <c:v>2747</c:v>
                </c:pt>
                <c:pt idx="2747">
                  <c:v>2748</c:v>
                </c:pt>
                <c:pt idx="2748">
                  <c:v>2749</c:v>
                </c:pt>
                <c:pt idx="2749">
                  <c:v>2750</c:v>
                </c:pt>
                <c:pt idx="2750">
                  <c:v>2751</c:v>
                </c:pt>
                <c:pt idx="2751">
                  <c:v>2752</c:v>
                </c:pt>
                <c:pt idx="2752">
                  <c:v>2753</c:v>
                </c:pt>
                <c:pt idx="2753">
                  <c:v>2754</c:v>
                </c:pt>
                <c:pt idx="2754">
                  <c:v>2755</c:v>
                </c:pt>
                <c:pt idx="2755">
                  <c:v>2756</c:v>
                </c:pt>
                <c:pt idx="2756">
                  <c:v>2757</c:v>
                </c:pt>
                <c:pt idx="2757">
                  <c:v>2758</c:v>
                </c:pt>
                <c:pt idx="2758">
                  <c:v>2759</c:v>
                </c:pt>
                <c:pt idx="2759">
                  <c:v>2760</c:v>
                </c:pt>
                <c:pt idx="2760">
                  <c:v>2761</c:v>
                </c:pt>
                <c:pt idx="2761">
                  <c:v>2762</c:v>
                </c:pt>
                <c:pt idx="2762">
                  <c:v>2763</c:v>
                </c:pt>
                <c:pt idx="2763">
                  <c:v>2764</c:v>
                </c:pt>
                <c:pt idx="2764">
                  <c:v>2765</c:v>
                </c:pt>
                <c:pt idx="2765">
                  <c:v>2766</c:v>
                </c:pt>
                <c:pt idx="2766">
                  <c:v>2767</c:v>
                </c:pt>
                <c:pt idx="2767">
                  <c:v>2768</c:v>
                </c:pt>
                <c:pt idx="2768">
                  <c:v>2769</c:v>
                </c:pt>
                <c:pt idx="2769">
                  <c:v>2770</c:v>
                </c:pt>
                <c:pt idx="2770">
                  <c:v>2771</c:v>
                </c:pt>
                <c:pt idx="2771">
                  <c:v>2772</c:v>
                </c:pt>
                <c:pt idx="2772">
                  <c:v>2773</c:v>
                </c:pt>
                <c:pt idx="2773">
                  <c:v>2774</c:v>
                </c:pt>
                <c:pt idx="2774">
                  <c:v>2775</c:v>
                </c:pt>
                <c:pt idx="2775">
                  <c:v>2776</c:v>
                </c:pt>
                <c:pt idx="2776">
                  <c:v>2777</c:v>
                </c:pt>
                <c:pt idx="2777">
                  <c:v>2778</c:v>
                </c:pt>
                <c:pt idx="2778">
                  <c:v>2779</c:v>
                </c:pt>
                <c:pt idx="2779">
                  <c:v>2780</c:v>
                </c:pt>
                <c:pt idx="2780">
                  <c:v>2781</c:v>
                </c:pt>
                <c:pt idx="2781">
                  <c:v>2782</c:v>
                </c:pt>
                <c:pt idx="2782">
                  <c:v>2783</c:v>
                </c:pt>
                <c:pt idx="2783">
                  <c:v>2784</c:v>
                </c:pt>
                <c:pt idx="2784">
                  <c:v>2785</c:v>
                </c:pt>
                <c:pt idx="2785">
                  <c:v>2786</c:v>
                </c:pt>
                <c:pt idx="2786">
                  <c:v>2787</c:v>
                </c:pt>
                <c:pt idx="2787">
                  <c:v>2788</c:v>
                </c:pt>
                <c:pt idx="2788">
                  <c:v>2789</c:v>
                </c:pt>
                <c:pt idx="2789">
                  <c:v>2790</c:v>
                </c:pt>
                <c:pt idx="2790">
                  <c:v>2791</c:v>
                </c:pt>
                <c:pt idx="2791">
                  <c:v>2792</c:v>
                </c:pt>
                <c:pt idx="2792">
                  <c:v>2793</c:v>
                </c:pt>
                <c:pt idx="2793">
                  <c:v>2794</c:v>
                </c:pt>
                <c:pt idx="2794">
                  <c:v>2795</c:v>
                </c:pt>
                <c:pt idx="2795">
                  <c:v>2796</c:v>
                </c:pt>
                <c:pt idx="2796">
                  <c:v>2797</c:v>
                </c:pt>
                <c:pt idx="2797">
                  <c:v>2798</c:v>
                </c:pt>
                <c:pt idx="2798">
                  <c:v>2799</c:v>
                </c:pt>
                <c:pt idx="2799">
                  <c:v>2800</c:v>
                </c:pt>
                <c:pt idx="2800">
                  <c:v>2801</c:v>
                </c:pt>
                <c:pt idx="2801">
                  <c:v>2802</c:v>
                </c:pt>
                <c:pt idx="2802">
                  <c:v>2803</c:v>
                </c:pt>
                <c:pt idx="2803">
                  <c:v>2804</c:v>
                </c:pt>
                <c:pt idx="2804">
                  <c:v>2805</c:v>
                </c:pt>
                <c:pt idx="2805">
                  <c:v>2806</c:v>
                </c:pt>
                <c:pt idx="2806">
                  <c:v>2807</c:v>
                </c:pt>
                <c:pt idx="2807">
                  <c:v>2808</c:v>
                </c:pt>
                <c:pt idx="2808">
                  <c:v>2809</c:v>
                </c:pt>
                <c:pt idx="2809">
                  <c:v>2810</c:v>
                </c:pt>
                <c:pt idx="2810">
                  <c:v>2811</c:v>
                </c:pt>
                <c:pt idx="2811">
                  <c:v>2812</c:v>
                </c:pt>
                <c:pt idx="2812">
                  <c:v>2813</c:v>
                </c:pt>
                <c:pt idx="2813">
                  <c:v>2814</c:v>
                </c:pt>
                <c:pt idx="2814">
                  <c:v>2815</c:v>
                </c:pt>
                <c:pt idx="2815">
                  <c:v>2816</c:v>
                </c:pt>
                <c:pt idx="2816">
                  <c:v>2817</c:v>
                </c:pt>
                <c:pt idx="2817">
                  <c:v>2818</c:v>
                </c:pt>
                <c:pt idx="2818">
                  <c:v>2819</c:v>
                </c:pt>
                <c:pt idx="2819">
                  <c:v>2820</c:v>
                </c:pt>
                <c:pt idx="2820">
                  <c:v>2821</c:v>
                </c:pt>
                <c:pt idx="2821">
                  <c:v>2822</c:v>
                </c:pt>
                <c:pt idx="2822">
                  <c:v>2823</c:v>
                </c:pt>
                <c:pt idx="2823">
                  <c:v>2824</c:v>
                </c:pt>
                <c:pt idx="2824">
                  <c:v>2825</c:v>
                </c:pt>
                <c:pt idx="2825">
                  <c:v>2826</c:v>
                </c:pt>
                <c:pt idx="2826">
                  <c:v>2827</c:v>
                </c:pt>
                <c:pt idx="2827">
                  <c:v>2828</c:v>
                </c:pt>
                <c:pt idx="2828">
                  <c:v>2829</c:v>
                </c:pt>
                <c:pt idx="2829">
                  <c:v>2830</c:v>
                </c:pt>
                <c:pt idx="2830">
                  <c:v>2831</c:v>
                </c:pt>
                <c:pt idx="2831">
                  <c:v>2832</c:v>
                </c:pt>
                <c:pt idx="2832">
                  <c:v>2833</c:v>
                </c:pt>
                <c:pt idx="2833">
                  <c:v>2834</c:v>
                </c:pt>
                <c:pt idx="2834">
                  <c:v>2835</c:v>
                </c:pt>
                <c:pt idx="2835">
                  <c:v>2836</c:v>
                </c:pt>
                <c:pt idx="2836">
                  <c:v>2837</c:v>
                </c:pt>
                <c:pt idx="2837">
                  <c:v>2838</c:v>
                </c:pt>
                <c:pt idx="2838">
                  <c:v>2839</c:v>
                </c:pt>
                <c:pt idx="2839">
                  <c:v>2840</c:v>
                </c:pt>
                <c:pt idx="2840">
                  <c:v>2841</c:v>
                </c:pt>
                <c:pt idx="2841">
                  <c:v>2842</c:v>
                </c:pt>
                <c:pt idx="2842">
                  <c:v>2843</c:v>
                </c:pt>
                <c:pt idx="2843">
                  <c:v>2844</c:v>
                </c:pt>
                <c:pt idx="2844">
                  <c:v>2845</c:v>
                </c:pt>
                <c:pt idx="2845">
                  <c:v>2846</c:v>
                </c:pt>
                <c:pt idx="2846">
                  <c:v>2847</c:v>
                </c:pt>
                <c:pt idx="2847">
                  <c:v>2848</c:v>
                </c:pt>
                <c:pt idx="2848">
                  <c:v>2849</c:v>
                </c:pt>
                <c:pt idx="2849">
                  <c:v>2850</c:v>
                </c:pt>
                <c:pt idx="2850">
                  <c:v>2851</c:v>
                </c:pt>
                <c:pt idx="2851">
                  <c:v>2852</c:v>
                </c:pt>
                <c:pt idx="2852">
                  <c:v>2853</c:v>
                </c:pt>
                <c:pt idx="2853">
                  <c:v>2854</c:v>
                </c:pt>
                <c:pt idx="2854">
                  <c:v>2855</c:v>
                </c:pt>
                <c:pt idx="2855">
                  <c:v>2856</c:v>
                </c:pt>
                <c:pt idx="2856">
                  <c:v>2857</c:v>
                </c:pt>
                <c:pt idx="2857">
                  <c:v>2858</c:v>
                </c:pt>
                <c:pt idx="2858">
                  <c:v>2859</c:v>
                </c:pt>
                <c:pt idx="2859">
                  <c:v>2860</c:v>
                </c:pt>
                <c:pt idx="2860">
                  <c:v>2861</c:v>
                </c:pt>
                <c:pt idx="2861">
                  <c:v>2862</c:v>
                </c:pt>
                <c:pt idx="2862">
                  <c:v>2863</c:v>
                </c:pt>
                <c:pt idx="2863">
                  <c:v>2864</c:v>
                </c:pt>
                <c:pt idx="2864">
                  <c:v>2865</c:v>
                </c:pt>
                <c:pt idx="2865">
                  <c:v>2866</c:v>
                </c:pt>
                <c:pt idx="2866">
                  <c:v>2867</c:v>
                </c:pt>
                <c:pt idx="2867">
                  <c:v>2868</c:v>
                </c:pt>
                <c:pt idx="2868">
                  <c:v>2869</c:v>
                </c:pt>
                <c:pt idx="2869">
                  <c:v>2870</c:v>
                </c:pt>
                <c:pt idx="2870">
                  <c:v>2871</c:v>
                </c:pt>
                <c:pt idx="2871">
                  <c:v>2872</c:v>
                </c:pt>
                <c:pt idx="2872">
                  <c:v>2873</c:v>
                </c:pt>
                <c:pt idx="2873">
                  <c:v>2874</c:v>
                </c:pt>
                <c:pt idx="2874">
                  <c:v>2875</c:v>
                </c:pt>
                <c:pt idx="2875">
                  <c:v>2876</c:v>
                </c:pt>
                <c:pt idx="2876">
                  <c:v>2877</c:v>
                </c:pt>
                <c:pt idx="2877">
                  <c:v>2878</c:v>
                </c:pt>
                <c:pt idx="2878">
                  <c:v>2879</c:v>
                </c:pt>
                <c:pt idx="2879">
                  <c:v>2880</c:v>
                </c:pt>
                <c:pt idx="2880">
                  <c:v>2881</c:v>
                </c:pt>
                <c:pt idx="2881">
                  <c:v>2882</c:v>
                </c:pt>
                <c:pt idx="2882">
                  <c:v>2883</c:v>
                </c:pt>
                <c:pt idx="2883">
                  <c:v>2884</c:v>
                </c:pt>
                <c:pt idx="2884">
                  <c:v>2885</c:v>
                </c:pt>
                <c:pt idx="2885">
                  <c:v>2886</c:v>
                </c:pt>
                <c:pt idx="2886">
                  <c:v>2887</c:v>
                </c:pt>
                <c:pt idx="2887">
                  <c:v>2888</c:v>
                </c:pt>
                <c:pt idx="2888">
                  <c:v>2889</c:v>
                </c:pt>
                <c:pt idx="2889">
                  <c:v>2890</c:v>
                </c:pt>
                <c:pt idx="2890">
                  <c:v>2891</c:v>
                </c:pt>
                <c:pt idx="2891">
                  <c:v>2892</c:v>
                </c:pt>
                <c:pt idx="2892">
                  <c:v>2893</c:v>
                </c:pt>
                <c:pt idx="2893">
                  <c:v>2894</c:v>
                </c:pt>
                <c:pt idx="2894">
                  <c:v>2895</c:v>
                </c:pt>
                <c:pt idx="2895">
                  <c:v>2896</c:v>
                </c:pt>
                <c:pt idx="2896">
                  <c:v>2897</c:v>
                </c:pt>
                <c:pt idx="2897">
                  <c:v>2898</c:v>
                </c:pt>
                <c:pt idx="2898">
                  <c:v>2899</c:v>
                </c:pt>
                <c:pt idx="2899">
                  <c:v>2900</c:v>
                </c:pt>
                <c:pt idx="2900">
                  <c:v>2901</c:v>
                </c:pt>
                <c:pt idx="2901">
                  <c:v>2902</c:v>
                </c:pt>
                <c:pt idx="2902">
                  <c:v>2903</c:v>
                </c:pt>
                <c:pt idx="2903">
                  <c:v>2904</c:v>
                </c:pt>
                <c:pt idx="2904">
                  <c:v>2905</c:v>
                </c:pt>
                <c:pt idx="2905">
                  <c:v>2906</c:v>
                </c:pt>
                <c:pt idx="2906">
                  <c:v>2907</c:v>
                </c:pt>
                <c:pt idx="2907">
                  <c:v>2908</c:v>
                </c:pt>
                <c:pt idx="2908">
                  <c:v>2909</c:v>
                </c:pt>
                <c:pt idx="2909">
                  <c:v>2910</c:v>
                </c:pt>
                <c:pt idx="2910">
                  <c:v>2911</c:v>
                </c:pt>
                <c:pt idx="2911">
                  <c:v>2912</c:v>
                </c:pt>
                <c:pt idx="2912">
                  <c:v>2913</c:v>
                </c:pt>
                <c:pt idx="2913">
                  <c:v>2914</c:v>
                </c:pt>
                <c:pt idx="2914">
                  <c:v>2915</c:v>
                </c:pt>
                <c:pt idx="2915">
                  <c:v>2916</c:v>
                </c:pt>
                <c:pt idx="2916">
                  <c:v>2917</c:v>
                </c:pt>
                <c:pt idx="2917">
                  <c:v>2918</c:v>
                </c:pt>
                <c:pt idx="2918">
                  <c:v>2919</c:v>
                </c:pt>
                <c:pt idx="2919">
                  <c:v>2920</c:v>
                </c:pt>
                <c:pt idx="2920">
                  <c:v>2921</c:v>
                </c:pt>
                <c:pt idx="2921">
                  <c:v>2922</c:v>
                </c:pt>
                <c:pt idx="2922">
                  <c:v>2923</c:v>
                </c:pt>
                <c:pt idx="2923">
                  <c:v>2924</c:v>
                </c:pt>
                <c:pt idx="2924">
                  <c:v>2925</c:v>
                </c:pt>
                <c:pt idx="2925">
                  <c:v>2926</c:v>
                </c:pt>
                <c:pt idx="2926">
                  <c:v>2927</c:v>
                </c:pt>
                <c:pt idx="2927">
                  <c:v>2928</c:v>
                </c:pt>
                <c:pt idx="2928">
                  <c:v>2929</c:v>
                </c:pt>
                <c:pt idx="2929">
                  <c:v>2930</c:v>
                </c:pt>
                <c:pt idx="2930">
                  <c:v>2931</c:v>
                </c:pt>
                <c:pt idx="2931">
                  <c:v>2932</c:v>
                </c:pt>
                <c:pt idx="2932">
                  <c:v>2933</c:v>
                </c:pt>
                <c:pt idx="2933">
                  <c:v>2934</c:v>
                </c:pt>
                <c:pt idx="2934">
                  <c:v>2935</c:v>
                </c:pt>
                <c:pt idx="2935">
                  <c:v>2936</c:v>
                </c:pt>
                <c:pt idx="2936">
                  <c:v>2937</c:v>
                </c:pt>
                <c:pt idx="2937">
                  <c:v>2938</c:v>
                </c:pt>
                <c:pt idx="2938">
                  <c:v>2939</c:v>
                </c:pt>
                <c:pt idx="2939">
                  <c:v>2940</c:v>
                </c:pt>
                <c:pt idx="2940">
                  <c:v>2941</c:v>
                </c:pt>
                <c:pt idx="2941">
                  <c:v>2942</c:v>
                </c:pt>
                <c:pt idx="2942">
                  <c:v>2943</c:v>
                </c:pt>
                <c:pt idx="2943">
                  <c:v>2944</c:v>
                </c:pt>
                <c:pt idx="2944">
                  <c:v>2945</c:v>
                </c:pt>
                <c:pt idx="2945">
                  <c:v>2946</c:v>
                </c:pt>
                <c:pt idx="2946">
                  <c:v>2947</c:v>
                </c:pt>
                <c:pt idx="2947">
                  <c:v>2948</c:v>
                </c:pt>
                <c:pt idx="2948">
                  <c:v>2949</c:v>
                </c:pt>
                <c:pt idx="2949">
                  <c:v>2950</c:v>
                </c:pt>
                <c:pt idx="2950">
                  <c:v>2951</c:v>
                </c:pt>
                <c:pt idx="2951">
                  <c:v>2952</c:v>
                </c:pt>
                <c:pt idx="2952">
                  <c:v>2953</c:v>
                </c:pt>
                <c:pt idx="2953">
                  <c:v>2954</c:v>
                </c:pt>
                <c:pt idx="2954">
                  <c:v>2955</c:v>
                </c:pt>
                <c:pt idx="2955">
                  <c:v>2956</c:v>
                </c:pt>
                <c:pt idx="2956">
                  <c:v>2957</c:v>
                </c:pt>
                <c:pt idx="2957">
                  <c:v>2958</c:v>
                </c:pt>
                <c:pt idx="2958">
                  <c:v>2959</c:v>
                </c:pt>
                <c:pt idx="2959">
                  <c:v>2960</c:v>
                </c:pt>
                <c:pt idx="2960">
                  <c:v>2961</c:v>
                </c:pt>
                <c:pt idx="2961">
                  <c:v>2962</c:v>
                </c:pt>
                <c:pt idx="2962">
                  <c:v>2963</c:v>
                </c:pt>
                <c:pt idx="2963">
                  <c:v>2964</c:v>
                </c:pt>
                <c:pt idx="2964">
                  <c:v>2965</c:v>
                </c:pt>
                <c:pt idx="2965">
                  <c:v>2966</c:v>
                </c:pt>
                <c:pt idx="2966">
                  <c:v>2967</c:v>
                </c:pt>
                <c:pt idx="2967">
                  <c:v>2968</c:v>
                </c:pt>
                <c:pt idx="2968">
                  <c:v>2969</c:v>
                </c:pt>
                <c:pt idx="2969">
                  <c:v>2970</c:v>
                </c:pt>
                <c:pt idx="2970">
                  <c:v>2971</c:v>
                </c:pt>
                <c:pt idx="2971">
                  <c:v>2972</c:v>
                </c:pt>
                <c:pt idx="2972">
                  <c:v>2973</c:v>
                </c:pt>
                <c:pt idx="2973">
                  <c:v>2974</c:v>
                </c:pt>
                <c:pt idx="2974">
                  <c:v>2975</c:v>
                </c:pt>
                <c:pt idx="2975">
                  <c:v>2976</c:v>
                </c:pt>
                <c:pt idx="2976">
                  <c:v>2977</c:v>
                </c:pt>
                <c:pt idx="2977">
                  <c:v>2978</c:v>
                </c:pt>
                <c:pt idx="2978">
                  <c:v>2979</c:v>
                </c:pt>
                <c:pt idx="2979">
                  <c:v>2980</c:v>
                </c:pt>
                <c:pt idx="2980">
                  <c:v>2981</c:v>
                </c:pt>
                <c:pt idx="2981">
                  <c:v>2982</c:v>
                </c:pt>
                <c:pt idx="2982">
                  <c:v>2983</c:v>
                </c:pt>
                <c:pt idx="2983">
                  <c:v>2984</c:v>
                </c:pt>
                <c:pt idx="2984">
                  <c:v>2985</c:v>
                </c:pt>
                <c:pt idx="2985">
                  <c:v>2986</c:v>
                </c:pt>
                <c:pt idx="2986">
                  <c:v>2987</c:v>
                </c:pt>
                <c:pt idx="2987">
                  <c:v>2988</c:v>
                </c:pt>
                <c:pt idx="2988">
                  <c:v>2989</c:v>
                </c:pt>
                <c:pt idx="2989">
                  <c:v>2990</c:v>
                </c:pt>
                <c:pt idx="2990">
                  <c:v>2991</c:v>
                </c:pt>
                <c:pt idx="2991">
                  <c:v>2992</c:v>
                </c:pt>
                <c:pt idx="2992">
                  <c:v>2993</c:v>
                </c:pt>
                <c:pt idx="2993">
                  <c:v>2994</c:v>
                </c:pt>
                <c:pt idx="2994">
                  <c:v>2995</c:v>
                </c:pt>
                <c:pt idx="2995">
                  <c:v>2996</c:v>
                </c:pt>
                <c:pt idx="2996">
                  <c:v>2997</c:v>
                </c:pt>
                <c:pt idx="2997">
                  <c:v>2998</c:v>
                </c:pt>
                <c:pt idx="2998">
                  <c:v>2999</c:v>
                </c:pt>
                <c:pt idx="2999">
                  <c:v>3000</c:v>
                </c:pt>
                <c:pt idx="3000">
                  <c:v>3001</c:v>
                </c:pt>
                <c:pt idx="3001">
                  <c:v>3002</c:v>
                </c:pt>
                <c:pt idx="3002">
                  <c:v>3003</c:v>
                </c:pt>
                <c:pt idx="3003">
                  <c:v>3004</c:v>
                </c:pt>
                <c:pt idx="3004">
                  <c:v>3005</c:v>
                </c:pt>
                <c:pt idx="3005">
                  <c:v>3006</c:v>
                </c:pt>
                <c:pt idx="3006">
                  <c:v>3007</c:v>
                </c:pt>
                <c:pt idx="3007">
                  <c:v>3008</c:v>
                </c:pt>
                <c:pt idx="3008">
                  <c:v>3009</c:v>
                </c:pt>
                <c:pt idx="3009">
                  <c:v>3010</c:v>
                </c:pt>
                <c:pt idx="3010">
                  <c:v>3011</c:v>
                </c:pt>
                <c:pt idx="3011">
                  <c:v>3012</c:v>
                </c:pt>
                <c:pt idx="3012">
                  <c:v>3013</c:v>
                </c:pt>
                <c:pt idx="3013">
                  <c:v>3014</c:v>
                </c:pt>
                <c:pt idx="3014">
                  <c:v>3015</c:v>
                </c:pt>
                <c:pt idx="3015">
                  <c:v>3016</c:v>
                </c:pt>
                <c:pt idx="3016">
                  <c:v>3017</c:v>
                </c:pt>
                <c:pt idx="3017">
                  <c:v>3018</c:v>
                </c:pt>
                <c:pt idx="3018">
                  <c:v>3019</c:v>
                </c:pt>
                <c:pt idx="3019">
                  <c:v>3020</c:v>
                </c:pt>
                <c:pt idx="3020">
                  <c:v>3021</c:v>
                </c:pt>
                <c:pt idx="3021">
                  <c:v>3022</c:v>
                </c:pt>
                <c:pt idx="3022">
                  <c:v>3023</c:v>
                </c:pt>
                <c:pt idx="3023">
                  <c:v>3024</c:v>
                </c:pt>
                <c:pt idx="3024">
                  <c:v>3025</c:v>
                </c:pt>
                <c:pt idx="3025">
                  <c:v>3026</c:v>
                </c:pt>
                <c:pt idx="3026">
                  <c:v>3027</c:v>
                </c:pt>
                <c:pt idx="3027">
                  <c:v>3028</c:v>
                </c:pt>
                <c:pt idx="3028">
                  <c:v>3029</c:v>
                </c:pt>
                <c:pt idx="3029">
                  <c:v>3030</c:v>
                </c:pt>
                <c:pt idx="3030">
                  <c:v>3031</c:v>
                </c:pt>
                <c:pt idx="3031">
                  <c:v>3032</c:v>
                </c:pt>
                <c:pt idx="3032">
                  <c:v>3033</c:v>
                </c:pt>
                <c:pt idx="3033">
                  <c:v>3034</c:v>
                </c:pt>
                <c:pt idx="3034">
                  <c:v>3035</c:v>
                </c:pt>
                <c:pt idx="3035">
                  <c:v>3036</c:v>
                </c:pt>
                <c:pt idx="3036">
                  <c:v>3037</c:v>
                </c:pt>
                <c:pt idx="3037">
                  <c:v>3038</c:v>
                </c:pt>
                <c:pt idx="3038">
                  <c:v>3039</c:v>
                </c:pt>
                <c:pt idx="3039">
                  <c:v>3040</c:v>
                </c:pt>
                <c:pt idx="3040">
                  <c:v>3041</c:v>
                </c:pt>
                <c:pt idx="3041">
                  <c:v>3042</c:v>
                </c:pt>
                <c:pt idx="3042">
                  <c:v>3043</c:v>
                </c:pt>
                <c:pt idx="3043">
                  <c:v>3044</c:v>
                </c:pt>
                <c:pt idx="3044">
                  <c:v>3045</c:v>
                </c:pt>
                <c:pt idx="3045">
                  <c:v>3046</c:v>
                </c:pt>
                <c:pt idx="3046">
                  <c:v>3047</c:v>
                </c:pt>
                <c:pt idx="3047">
                  <c:v>3048</c:v>
                </c:pt>
                <c:pt idx="3048">
                  <c:v>3049</c:v>
                </c:pt>
                <c:pt idx="3049">
                  <c:v>3050</c:v>
                </c:pt>
                <c:pt idx="3050">
                  <c:v>3051</c:v>
                </c:pt>
                <c:pt idx="3051">
                  <c:v>3052</c:v>
                </c:pt>
                <c:pt idx="3052">
                  <c:v>3053</c:v>
                </c:pt>
                <c:pt idx="3053">
                  <c:v>3054</c:v>
                </c:pt>
                <c:pt idx="3054">
                  <c:v>3055</c:v>
                </c:pt>
                <c:pt idx="3055">
                  <c:v>3056</c:v>
                </c:pt>
                <c:pt idx="3056">
                  <c:v>3057</c:v>
                </c:pt>
                <c:pt idx="3057">
                  <c:v>3058</c:v>
                </c:pt>
                <c:pt idx="3058">
                  <c:v>3059</c:v>
                </c:pt>
                <c:pt idx="3059">
                  <c:v>3060</c:v>
                </c:pt>
                <c:pt idx="3060">
                  <c:v>3061</c:v>
                </c:pt>
                <c:pt idx="3061">
                  <c:v>3062</c:v>
                </c:pt>
                <c:pt idx="3062">
                  <c:v>3063</c:v>
                </c:pt>
                <c:pt idx="3063">
                  <c:v>3064</c:v>
                </c:pt>
                <c:pt idx="3064">
                  <c:v>3065</c:v>
                </c:pt>
                <c:pt idx="3065">
                  <c:v>3066</c:v>
                </c:pt>
                <c:pt idx="3066">
                  <c:v>3067</c:v>
                </c:pt>
                <c:pt idx="3067">
                  <c:v>3068</c:v>
                </c:pt>
                <c:pt idx="3068">
                  <c:v>3069</c:v>
                </c:pt>
                <c:pt idx="3069">
                  <c:v>3070</c:v>
                </c:pt>
                <c:pt idx="3070">
                  <c:v>3071</c:v>
                </c:pt>
                <c:pt idx="3071">
                  <c:v>3072</c:v>
                </c:pt>
                <c:pt idx="3072">
                  <c:v>3073</c:v>
                </c:pt>
                <c:pt idx="3073">
                  <c:v>3074</c:v>
                </c:pt>
                <c:pt idx="3074">
                  <c:v>3075</c:v>
                </c:pt>
                <c:pt idx="3075">
                  <c:v>3076</c:v>
                </c:pt>
                <c:pt idx="3076">
                  <c:v>3077</c:v>
                </c:pt>
                <c:pt idx="3077">
                  <c:v>3078</c:v>
                </c:pt>
                <c:pt idx="3078">
                  <c:v>3079</c:v>
                </c:pt>
                <c:pt idx="3079">
                  <c:v>3080</c:v>
                </c:pt>
                <c:pt idx="3080">
                  <c:v>3081</c:v>
                </c:pt>
                <c:pt idx="3081">
                  <c:v>3082</c:v>
                </c:pt>
                <c:pt idx="3082">
                  <c:v>3083</c:v>
                </c:pt>
                <c:pt idx="3083">
                  <c:v>3084</c:v>
                </c:pt>
                <c:pt idx="3084">
                  <c:v>3085</c:v>
                </c:pt>
                <c:pt idx="3085">
                  <c:v>3086</c:v>
                </c:pt>
                <c:pt idx="3086">
                  <c:v>3087</c:v>
                </c:pt>
                <c:pt idx="3087">
                  <c:v>3088</c:v>
                </c:pt>
                <c:pt idx="3088">
                  <c:v>3089</c:v>
                </c:pt>
                <c:pt idx="3089">
                  <c:v>3090</c:v>
                </c:pt>
                <c:pt idx="3090">
                  <c:v>3091</c:v>
                </c:pt>
                <c:pt idx="3091">
                  <c:v>3092</c:v>
                </c:pt>
                <c:pt idx="3092">
                  <c:v>3093</c:v>
                </c:pt>
                <c:pt idx="3093">
                  <c:v>3094</c:v>
                </c:pt>
                <c:pt idx="3094">
                  <c:v>3095</c:v>
                </c:pt>
                <c:pt idx="3095">
                  <c:v>3096</c:v>
                </c:pt>
                <c:pt idx="3096">
                  <c:v>3097</c:v>
                </c:pt>
                <c:pt idx="3097">
                  <c:v>3098</c:v>
                </c:pt>
                <c:pt idx="3098">
                  <c:v>3099</c:v>
                </c:pt>
                <c:pt idx="3099">
                  <c:v>3100</c:v>
                </c:pt>
                <c:pt idx="3100">
                  <c:v>3101</c:v>
                </c:pt>
                <c:pt idx="3101">
                  <c:v>3102</c:v>
                </c:pt>
                <c:pt idx="3102">
                  <c:v>3103</c:v>
                </c:pt>
                <c:pt idx="3103">
                  <c:v>3104</c:v>
                </c:pt>
                <c:pt idx="3104">
                  <c:v>3105</c:v>
                </c:pt>
                <c:pt idx="3105">
                  <c:v>3106</c:v>
                </c:pt>
                <c:pt idx="3106">
                  <c:v>3107</c:v>
                </c:pt>
                <c:pt idx="3107">
                  <c:v>3108</c:v>
                </c:pt>
                <c:pt idx="3108">
                  <c:v>3109</c:v>
                </c:pt>
                <c:pt idx="3109">
                  <c:v>3110</c:v>
                </c:pt>
                <c:pt idx="3110">
                  <c:v>3111</c:v>
                </c:pt>
                <c:pt idx="3111">
                  <c:v>3112</c:v>
                </c:pt>
                <c:pt idx="3112">
                  <c:v>3113</c:v>
                </c:pt>
                <c:pt idx="3113">
                  <c:v>3114</c:v>
                </c:pt>
                <c:pt idx="3114">
                  <c:v>3115</c:v>
                </c:pt>
                <c:pt idx="3115">
                  <c:v>3116</c:v>
                </c:pt>
                <c:pt idx="3116">
                  <c:v>3117</c:v>
                </c:pt>
                <c:pt idx="3117">
                  <c:v>3118</c:v>
                </c:pt>
                <c:pt idx="3118">
                  <c:v>3119</c:v>
                </c:pt>
                <c:pt idx="3119">
                  <c:v>3120</c:v>
                </c:pt>
                <c:pt idx="3120">
                  <c:v>3121</c:v>
                </c:pt>
                <c:pt idx="3121">
                  <c:v>3122</c:v>
                </c:pt>
                <c:pt idx="3122">
                  <c:v>3123</c:v>
                </c:pt>
                <c:pt idx="3123">
                  <c:v>3124</c:v>
                </c:pt>
                <c:pt idx="3124">
                  <c:v>3125</c:v>
                </c:pt>
                <c:pt idx="3125">
                  <c:v>3126</c:v>
                </c:pt>
                <c:pt idx="3126">
                  <c:v>3127</c:v>
                </c:pt>
                <c:pt idx="3127">
                  <c:v>3128</c:v>
                </c:pt>
                <c:pt idx="3128">
                  <c:v>3129</c:v>
                </c:pt>
                <c:pt idx="3129">
                  <c:v>3130</c:v>
                </c:pt>
                <c:pt idx="3130">
                  <c:v>3131</c:v>
                </c:pt>
                <c:pt idx="3131">
                  <c:v>3132</c:v>
                </c:pt>
                <c:pt idx="3132">
                  <c:v>3133</c:v>
                </c:pt>
                <c:pt idx="3133">
                  <c:v>3134</c:v>
                </c:pt>
                <c:pt idx="3134">
                  <c:v>3135</c:v>
                </c:pt>
                <c:pt idx="3135">
                  <c:v>3136</c:v>
                </c:pt>
                <c:pt idx="3136">
                  <c:v>3137</c:v>
                </c:pt>
                <c:pt idx="3137">
                  <c:v>3138</c:v>
                </c:pt>
                <c:pt idx="3138">
                  <c:v>3139</c:v>
                </c:pt>
                <c:pt idx="3139">
                  <c:v>3140</c:v>
                </c:pt>
                <c:pt idx="3140">
                  <c:v>3141</c:v>
                </c:pt>
                <c:pt idx="3141">
                  <c:v>3142</c:v>
                </c:pt>
                <c:pt idx="3142">
                  <c:v>3143</c:v>
                </c:pt>
                <c:pt idx="3143">
                  <c:v>3144</c:v>
                </c:pt>
                <c:pt idx="3144">
                  <c:v>3145</c:v>
                </c:pt>
                <c:pt idx="3145">
                  <c:v>3146</c:v>
                </c:pt>
                <c:pt idx="3146">
                  <c:v>3147</c:v>
                </c:pt>
                <c:pt idx="3147">
                  <c:v>3148</c:v>
                </c:pt>
                <c:pt idx="3148">
                  <c:v>3149</c:v>
                </c:pt>
                <c:pt idx="3149">
                  <c:v>3150</c:v>
                </c:pt>
                <c:pt idx="3150">
                  <c:v>3151</c:v>
                </c:pt>
                <c:pt idx="3151">
                  <c:v>3152</c:v>
                </c:pt>
                <c:pt idx="3152">
                  <c:v>3153</c:v>
                </c:pt>
                <c:pt idx="3153">
                  <c:v>3154</c:v>
                </c:pt>
                <c:pt idx="3154">
                  <c:v>3155</c:v>
                </c:pt>
                <c:pt idx="3155">
                  <c:v>3156</c:v>
                </c:pt>
                <c:pt idx="3156">
                  <c:v>3157</c:v>
                </c:pt>
                <c:pt idx="3157">
                  <c:v>3158</c:v>
                </c:pt>
                <c:pt idx="3158">
                  <c:v>3159</c:v>
                </c:pt>
                <c:pt idx="3159">
                  <c:v>3160</c:v>
                </c:pt>
                <c:pt idx="3160">
                  <c:v>3161</c:v>
                </c:pt>
                <c:pt idx="3161">
                  <c:v>3162</c:v>
                </c:pt>
                <c:pt idx="3162">
                  <c:v>3163</c:v>
                </c:pt>
                <c:pt idx="3163">
                  <c:v>3164</c:v>
                </c:pt>
                <c:pt idx="3164">
                  <c:v>3165</c:v>
                </c:pt>
                <c:pt idx="3165">
                  <c:v>3166</c:v>
                </c:pt>
                <c:pt idx="3166">
                  <c:v>3167</c:v>
                </c:pt>
                <c:pt idx="3167">
                  <c:v>3168</c:v>
                </c:pt>
                <c:pt idx="3168">
                  <c:v>3169</c:v>
                </c:pt>
                <c:pt idx="3169">
                  <c:v>3170</c:v>
                </c:pt>
                <c:pt idx="3170">
                  <c:v>3171</c:v>
                </c:pt>
                <c:pt idx="3171">
                  <c:v>3172</c:v>
                </c:pt>
                <c:pt idx="3172">
                  <c:v>3173</c:v>
                </c:pt>
                <c:pt idx="3173">
                  <c:v>3174</c:v>
                </c:pt>
                <c:pt idx="3174">
                  <c:v>3175</c:v>
                </c:pt>
                <c:pt idx="3175">
                  <c:v>3176</c:v>
                </c:pt>
                <c:pt idx="3176">
                  <c:v>3177</c:v>
                </c:pt>
                <c:pt idx="3177">
                  <c:v>3178</c:v>
                </c:pt>
                <c:pt idx="3178">
                  <c:v>3179</c:v>
                </c:pt>
                <c:pt idx="3179">
                  <c:v>3180</c:v>
                </c:pt>
                <c:pt idx="3180">
                  <c:v>3181</c:v>
                </c:pt>
                <c:pt idx="3181">
                  <c:v>3182</c:v>
                </c:pt>
                <c:pt idx="3182">
                  <c:v>3183</c:v>
                </c:pt>
                <c:pt idx="3183">
                  <c:v>3184</c:v>
                </c:pt>
                <c:pt idx="3184">
                  <c:v>3185</c:v>
                </c:pt>
                <c:pt idx="3185">
                  <c:v>3186</c:v>
                </c:pt>
                <c:pt idx="3186">
                  <c:v>3187</c:v>
                </c:pt>
                <c:pt idx="3187">
                  <c:v>3188</c:v>
                </c:pt>
                <c:pt idx="3188">
                  <c:v>3189</c:v>
                </c:pt>
                <c:pt idx="3189">
                  <c:v>3190</c:v>
                </c:pt>
                <c:pt idx="3190">
                  <c:v>3191</c:v>
                </c:pt>
                <c:pt idx="3191">
                  <c:v>3192</c:v>
                </c:pt>
                <c:pt idx="3192">
                  <c:v>3193</c:v>
                </c:pt>
                <c:pt idx="3193">
                  <c:v>3194</c:v>
                </c:pt>
                <c:pt idx="3194">
                  <c:v>3195</c:v>
                </c:pt>
                <c:pt idx="3195">
                  <c:v>3196</c:v>
                </c:pt>
                <c:pt idx="3196">
                  <c:v>3197</c:v>
                </c:pt>
                <c:pt idx="3197">
                  <c:v>3198</c:v>
                </c:pt>
                <c:pt idx="3198">
                  <c:v>3199</c:v>
                </c:pt>
                <c:pt idx="3199">
                  <c:v>3200</c:v>
                </c:pt>
                <c:pt idx="3200">
                  <c:v>3201</c:v>
                </c:pt>
                <c:pt idx="3201">
                  <c:v>3202</c:v>
                </c:pt>
                <c:pt idx="3202">
                  <c:v>3203</c:v>
                </c:pt>
                <c:pt idx="3203">
                  <c:v>3204</c:v>
                </c:pt>
                <c:pt idx="3204">
                  <c:v>3205</c:v>
                </c:pt>
                <c:pt idx="3205">
                  <c:v>3206</c:v>
                </c:pt>
                <c:pt idx="3206">
                  <c:v>3207</c:v>
                </c:pt>
                <c:pt idx="3207">
                  <c:v>3208</c:v>
                </c:pt>
                <c:pt idx="3208">
                  <c:v>3209</c:v>
                </c:pt>
                <c:pt idx="3209">
                  <c:v>3210</c:v>
                </c:pt>
                <c:pt idx="3210">
                  <c:v>3211</c:v>
                </c:pt>
                <c:pt idx="3211">
                  <c:v>3212</c:v>
                </c:pt>
                <c:pt idx="3212">
                  <c:v>3213</c:v>
                </c:pt>
                <c:pt idx="3213">
                  <c:v>3214</c:v>
                </c:pt>
                <c:pt idx="3214">
                  <c:v>3215</c:v>
                </c:pt>
                <c:pt idx="3215">
                  <c:v>3216</c:v>
                </c:pt>
                <c:pt idx="3216">
                  <c:v>3217</c:v>
                </c:pt>
                <c:pt idx="3217">
                  <c:v>3218</c:v>
                </c:pt>
                <c:pt idx="3218">
                  <c:v>3219</c:v>
                </c:pt>
                <c:pt idx="3219">
                  <c:v>3220</c:v>
                </c:pt>
                <c:pt idx="3220">
                  <c:v>3221</c:v>
                </c:pt>
                <c:pt idx="3221">
                  <c:v>3222</c:v>
                </c:pt>
                <c:pt idx="3222">
                  <c:v>3223</c:v>
                </c:pt>
                <c:pt idx="3223">
                  <c:v>3224</c:v>
                </c:pt>
                <c:pt idx="3224">
                  <c:v>3225</c:v>
                </c:pt>
                <c:pt idx="3225">
                  <c:v>3226</c:v>
                </c:pt>
                <c:pt idx="3226">
                  <c:v>3227</c:v>
                </c:pt>
                <c:pt idx="3227">
                  <c:v>3228</c:v>
                </c:pt>
                <c:pt idx="3228">
                  <c:v>3229</c:v>
                </c:pt>
                <c:pt idx="3229">
                  <c:v>3230</c:v>
                </c:pt>
                <c:pt idx="3230">
                  <c:v>3231</c:v>
                </c:pt>
                <c:pt idx="3231">
                  <c:v>3232</c:v>
                </c:pt>
                <c:pt idx="3232">
                  <c:v>3233</c:v>
                </c:pt>
                <c:pt idx="3233">
                  <c:v>3234</c:v>
                </c:pt>
                <c:pt idx="3234">
                  <c:v>3235</c:v>
                </c:pt>
                <c:pt idx="3235">
                  <c:v>3236</c:v>
                </c:pt>
                <c:pt idx="3236">
                  <c:v>3237</c:v>
                </c:pt>
                <c:pt idx="3237">
                  <c:v>3238</c:v>
                </c:pt>
                <c:pt idx="3238">
                  <c:v>3239</c:v>
                </c:pt>
                <c:pt idx="3239">
                  <c:v>3240</c:v>
                </c:pt>
                <c:pt idx="3240">
                  <c:v>3241</c:v>
                </c:pt>
                <c:pt idx="3241">
                  <c:v>3242</c:v>
                </c:pt>
                <c:pt idx="3242">
                  <c:v>3243</c:v>
                </c:pt>
                <c:pt idx="3243">
                  <c:v>3244</c:v>
                </c:pt>
                <c:pt idx="3244">
                  <c:v>3245</c:v>
                </c:pt>
                <c:pt idx="3245">
                  <c:v>3246</c:v>
                </c:pt>
                <c:pt idx="3246">
                  <c:v>3247</c:v>
                </c:pt>
                <c:pt idx="3247">
                  <c:v>3248</c:v>
                </c:pt>
                <c:pt idx="3248">
                  <c:v>3249</c:v>
                </c:pt>
                <c:pt idx="3249">
                  <c:v>3250</c:v>
                </c:pt>
                <c:pt idx="3250">
                  <c:v>3251</c:v>
                </c:pt>
                <c:pt idx="3251">
                  <c:v>3252</c:v>
                </c:pt>
                <c:pt idx="3252">
                  <c:v>3253</c:v>
                </c:pt>
                <c:pt idx="3253">
                  <c:v>3254</c:v>
                </c:pt>
                <c:pt idx="3254">
                  <c:v>3255</c:v>
                </c:pt>
                <c:pt idx="3255">
                  <c:v>3256</c:v>
                </c:pt>
                <c:pt idx="3256">
                  <c:v>3257</c:v>
                </c:pt>
                <c:pt idx="3257">
                  <c:v>3258</c:v>
                </c:pt>
                <c:pt idx="3258">
                  <c:v>3259</c:v>
                </c:pt>
                <c:pt idx="3259">
                  <c:v>3260</c:v>
                </c:pt>
                <c:pt idx="3260">
                  <c:v>3261</c:v>
                </c:pt>
                <c:pt idx="3261">
                  <c:v>3262</c:v>
                </c:pt>
                <c:pt idx="3262">
                  <c:v>3263</c:v>
                </c:pt>
                <c:pt idx="3263">
                  <c:v>3264</c:v>
                </c:pt>
                <c:pt idx="3264">
                  <c:v>3265</c:v>
                </c:pt>
                <c:pt idx="3265">
                  <c:v>3266</c:v>
                </c:pt>
                <c:pt idx="3266">
                  <c:v>3267</c:v>
                </c:pt>
                <c:pt idx="3267">
                  <c:v>3268</c:v>
                </c:pt>
                <c:pt idx="3268">
                  <c:v>3269</c:v>
                </c:pt>
                <c:pt idx="3269">
                  <c:v>3270</c:v>
                </c:pt>
                <c:pt idx="3270">
                  <c:v>3271</c:v>
                </c:pt>
                <c:pt idx="3271">
                  <c:v>3272</c:v>
                </c:pt>
                <c:pt idx="3272">
                  <c:v>3273</c:v>
                </c:pt>
                <c:pt idx="3273">
                  <c:v>3274</c:v>
                </c:pt>
                <c:pt idx="3274">
                  <c:v>3275</c:v>
                </c:pt>
                <c:pt idx="3275">
                  <c:v>3276</c:v>
                </c:pt>
                <c:pt idx="3276">
                  <c:v>3277</c:v>
                </c:pt>
                <c:pt idx="3277">
                  <c:v>3278</c:v>
                </c:pt>
                <c:pt idx="3278">
                  <c:v>3279</c:v>
                </c:pt>
                <c:pt idx="3279">
                  <c:v>3280</c:v>
                </c:pt>
                <c:pt idx="3280">
                  <c:v>3281</c:v>
                </c:pt>
                <c:pt idx="3281">
                  <c:v>3282</c:v>
                </c:pt>
                <c:pt idx="3282">
                  <c:v>3283</c:v>
                </c:pt>
                <c:pt idx="3283">
                  <c:v>3284</c:v>
                </c:pt>
                <c:pt idx="3284">
                  <c:v>3285</c:v>
                </c:pt>
                <c:pt idx="3285">
                  <c:v>3286</c:v>
                </c:pt>
                <c:pt idx="3286">
                  <c:v>3287</c:v>
                </c:pt>
                <c:pt idx="3287">
                  <c:v>3288</c:v>
                </c:pt>
                <c:pt idx="3288">
                  <c:v>3289</c:v>
                </c:pt>
                <c:pt idx="3289">
                  <c:v>3290</c:v>
                </c:pt>
                <c:pt idx="3290">
                  <c:v>3291</c:v>
                </c:pt>
                <c:pt idx="3291">
                  <c:v>3292</c:v>
                </c:pt>
                <c:pt idx="3292">
                  <c:v>3293</c:v>
                </c:pt>
                <c:pt idx="3293">
                  <c:v>3294</c:v>
                </c:pt>
                <c:pt idx="3294">
                  <c:v>3295</c:v>
                </c:pt>
                <c:pt idx="3295">
                  <c:v>3296</c:v>
                </c:pt>
                <c:pt idx="3296">
                  <c:v>3297</c:v>
                </c:pt>
                <c:pt idx="3297">
                  <c:v>3298</c:v>
                </c:pt>
                <c:pt idx="3298">
                  <c:v>3299</c:v>
                </c:pt>
                <c:pt idx="3299">
                  <c:v>3300</c:v>
                </c:pt>
                <c:pt idx="3300">
                  <c:v>3301</c:v>
                </c:pt>
                <c:pt idx="3301">
                  <c:v>3302</c:v>
                </c:pt>
                <c:pt idx="3302">
                  <c:v>3303</c:v>
                </c:pt>
                <c:pt idx="3303">
                  <c:v>3304</c:v>
                </c:pt>
                <c:pt idx="3304">
                  <c:v>3305</c:v>
                </c:pt>
                <c:pt idx="3305">
                  <c:v>3306</c:v>
                </c:pt>
                <c:pt idx="3306">
                  <c:v>3307</c:v>
                </c:pt>
                <c:pt idx="3307">
                  <c:v>3308</c:v>
                </c:pt>
                <c:pt idx="3308">
                  <c:v>3309</c:v>
                </c:pt>
                <c:pt idx="3309">
                  <c:v>3310</c:v>
                </c:pt>
                <c:pt idx="3310">
                  <c:v>3311</c:v>
                </c:pt>
                <c:pt idx="3311">
                  <c:v>3312</c:v>
                </c:pt>
                <c:pt idx="3312">
                  <c:v>3313</c:v>
                </c:pt>
                <c:pt idx="3313">
                  <c:v>3314</c:v>
                </c:pt>
                <c:pt idx="3314">
                  <c:v>3315</c:v>
                </c:pt>
                <c:pt idx="3315">
                  <c:v>3316</c:v>
                </c:pt>
                <c:pt idx="3316">
                  <c:v>3317</c:v>
                </c:pt>
                <c:pt idx="3317">
                  <c:v>3318</c:v>
                </c:pt>
                <c:pt idx="3318">
                  <c:v>3319</c:v>
                </c:pt>
                <c:pt idx="3319">
                  <c:v>3320</c:v>
                </c:pt>
                <c:pt idx="3320">
                  <c:v>3321</c:v>
                </c:pt>
                <c:pt idx="3321">
                  <c:v>3322</c:v>
                </c:pt>
                <c:pt idx="3322">
                  <c:v>3323</c:v>
                </c:pt>
                <c:pt idx="3323">
                  <c:v>3324</c:v>
                </c:pt>
                <c:pt idx="3324">
                  <c:v>3325</c:v>
                </c:pt>
                <c:pt idx="3325">
                  <c:v>3326</c:v>
                </c:pt>
                <c:pt idx="3326">
                  <c:v>3327</c:v>
                </c:pt>
                <c:pt idx="3327">
                  <c:v>3328</c:v>
                </c:pt>
                <c:pt idx="3328">
                  <c:v>3329</c:v>
                </c:pt>
                <c:pt idx="3329">
                  <c:v>3330</c:v>
                </c:pt>
                <c:pt idx="3330">
                  <c:v>3331</c:v>
                </c:pt>
                <c:pt idx="3331">
                  <c:v>3332</c:v>
                </c:pt>
                <c:pt idx="3332">
                  <c:v>3333</c:v>
                </c:pt>
                <c:pt idx="3333">
                  <c:v>3334</c:v>
                </c:pt>
                <c:pt idx="3334">
                  <c:v>3335</c:v>
                </c:pt>
                <c:pt idx="3335">
                  <c:v>3336</c:v>
                </c:pt>
                <c:pt idx="3336">
                  <c:v>3337</c:v>
                </c:pt>
                <c:pt idx="3337">
                  <c:v>3338</c:v>
                </c:pt>
                <c:pt idx="3338">
                  <c:v>3339</c:v>
                </c:pt>
                <c:pt idx="3339">
                  <c:v>3340</c:v>
                </c:pt>
                <c:pt idx="3340">
                  <c:v>3341</c:v>
                </c:pt>
                <c:pt idx="3341">
                  <c:v>3342</c:v>
                </c:pt>
                <c:pt idx="3342">
                  <c:v>3343</c:v>
                </c:pt>
                <c:pt idx="3343">
                  <c:v>3344</c:v>
                </c:pt>
                <c:pt idx="3344">
                  <c:v>3345</c:v>
                </c:pt>
                <c:pt idx="3345">
                  <c:v>3346</c:v>
                </c:pt>
                <c:pt idx="3346">
                  <c:v>3347</c:v>
                </c:pt>
                <c:pt idx="3347">
                  <c:v>3348</c:v>
                </c:pt>
                <c:pt idx="3348">
                  <c:v>3349</c:v>
                </c:pt>
                <c:pt idx="3349">
                  <c:v>3350</c:v>
                </c:pt>
                <c:pt idx="3350">
                  <c:v>3351</c:v>
                </c:pt>
                <c:pt idx="3351">
                  <c:v>3352</c:v>
                </c:pt>
                <c:pt idx="3352">
                  <c:v>3353</c:v>
                </c:pt>
                <c:pt idx="3353">
                  <c:v>3354</c:v>
                </c:pt>
                <c:pt idx="3354">
                  <c:v>3355</c:v>
                </c:pt>
                <c:pt idx="3355">
                  <c:v>3356</c:v>
                </c:pt>
                <c:pt idx="3356">
                  <c:v>3357</c:v>
                </c:pt>
                <c:pt idx="3357">
                  <c:v>3358</c:v>
                </c:pt>
                <c:pt idx="3358">
                  <c:v>3359</c:v>
                </c:pt>
                <c:pt idx="3359">
                  <c:v>3360</c:v>
                </c:pt>
                <c:pt idx="3360">
                  <c:v>3361</c:v>
                </c:pt>
                <c:pt idx="3361">
                  <c:v>3362</c:v>
                </c:pt>
                <c:pt idx="3362">
                  <c:v>3363</c:v>
                </c:pt>
                <c:pt idx="3363">
                  <c:v>3364</c:v>
                </c:pt>
                <c:pt idx="3364">
                  <c:v>3365</c:v>
                </c:pt>
                <c:pt idx="3365">
                  <c:v>3366</c:v>
                </c:pt>
                <c:pt idx="3366">
                  <c:v>3367</c:v>
                </c:pt>
                <c:pt idx="3367">
                  <c:v>3368</c:v>
                </c:pt>
                <c:pt idx="3368">
                  <c:v>3369</c:v>
                </c:pt>
                <c:pt idx="3369">
                  <c:v>3370</c:v>
                </c:pt>
                <c:pt idx="3370">
                  <c:v>3371</c:v>
                </c:pt>
                <c:pt idx="3371">
                  <c:v>3372</c:v>
                </c:pt>
                <c:pt idx="3372">
                  <c:v>3373</c:v>
                </c:pt>
                <c:pt idx="3373">
                  <c:v>3374</c:v>
                </c:pt>
                <c:pt idx="3374">
                  <c:v>3375</c:v>
                </c:pt>
                <c:pt idx="3375">
                  <c:v>3376</c:v>
                </c:pt>
                <c:pt idx="3376">
                  <c:v>3377</c:v>
                </c:pt>
                <c:pt idx="3377">
                  <c:v>3378</c:v>
                </c:pt>
                <c:pt idx="3378">
                  <c:v>3379</c:v>
                </c:pt>
                <c:pt idx="3379">
                  <c:v>3380</c:v>
                </c:pt>
                <c:pt idx="3380">
                  <c:v>3381</c:v>
                </c:pt>
                <c:pt idx="3381">
                  <c:v>3382</c:v>
                </c:pt>
                <c:pt idx="3382">
                  <c:v>3383</c:v>
                </c:pt>
                <c:pt idx="3383">
                  <c:v>3384</c:v>
                </c:pt>
                <c:pt idx="3384">
                  <c:v>3385</c:v>
                </c:pt>
                <c:pt idx="3385">
                  <c:v>3386</c:v>
                </c:pt>
                <c:pt idx="3386">
                  <c:v>3387</c:v>
                </c:pt>
                <c:pt idx="3387">
                  <c:v>3388</c:v>
                </c:pt>
                <c:pt idx="3388">
                  <c:v>3389</c:v>
                </c:pt>
                <c:pt idx="3389">
                  <c:v>3390</c:v>
                </c:pt>
                <c:pt idx="3390">
                  <c:v>3391</c:v>
                </c:pt>
                <c:pt idx="3391">
                  <c:v>3392</c:v>
                </c:pt>
                <c:pt idx="3392">
                  <c:v>3393</c:v>
                </c:pt>
                <c:pt idx="3393">
                  <c:v>3394</c:v>
                </c:pt>
                <c:pt idx="3394">
                  <c:v>3395</c:v>
                </c:pt>
                <c:pt idx="3395">
                  <c:v>3396</c:v>
                </c:pt>
                <c:pt idx="3396">
                  <c:v>3397</c:v>
                </c:pt>
                <c:pt idx="3397">
                  <c:v>3398</c:v>
                </c:pt>
                <c:pt idx="3398">
                  <c:v>3399</c:v>
                </c:pt>
                <c:pt idx="3399">
                  <c:v>3400</c:v>
                </c:pt>
                <c:pt idx="3400">
                  <c:v>3401</c:v>
                </c:pt>
                <c:pt idx="3401">
                  <c:v>3402</c:v>
                </c:pt>
                <c:pt idx="3402">
                  <c:v>3403</c:v>
                </c:pt>
                <c:pt idx="3403">
                  <c:v>3404</c:v>
                </c:pt>
                <c:pt idx="3404">
                  <c:v>3405</c:v>
                </c:pt>
                <c:pt idx="3405">
                  <c:v>3406</c:v>
                </c:pt>
                <c:pt idx="3406">
                  <c:v>3407</c:v>
                </c:pt>
                <c:pt idx="3407">
                  <c:v>3408</c:v>
                </c:pt>
                <c:pt idx="3408">
                  <c:v>3409</c:v>
                </c:pt>
                <c:pt idx="3409">
                  <c:v>3410</c:v>
                </c:pt>
                <c:pt idx="3410">
                  <c:v>3411</c:v>
                </c:pt>
                <c:pt idx="3411">
                  <c:v>3412</c:v>
                </c:pt>
                <c:pt idx="3412">
                  <c:v>3413</c:v>
                </c:pt>
                <c:pt idx="3413">
                  <c:v>3414</c:v>
                </c:pt>
                <c:pt idx="3414">
                  <c:v>3415</c:v>
                </c:pt>
                <c:pt idx="3415">
                  <c:v>3416</c:v>
                </c:pt>
                <c:pt idx="3416">
                  <c:v>3417</c:v>
                </c:pt>
                <c:pt idx="3417">
                  <c:v>3418</c:v>
                </c:pt>
                <c:pt idx="3418">
                  <c:v>3419</c:v>
                </c:pt>
                <c:pt idx="3419">
                  <c:v>3420</c:v>
                </c:pt>
                <c:pt idx="3420">
                  <c:v>3421</c:v>
                </c:pt>
                <c:pt idx="3421">
                  <c:v>3422</c:v>
                </c:pt>
                <c:pt idx="3422">
                  <c:v>3423</c:v>
                </c:pt>
                <c:pt idx="3423">
                  <c:v>3424</c:v>
                </c:pt>
                <c:pt idx="3424">
                  <c:v>3425</c:v>
                </c:pt>
                <c:pt idx="3425">
                  <c:v>3426</c:v>
                </c:pt>
                <c:pt idx="3426">
                  <c:v>3427</c:v>
                </c:pt>
                <c:pt idx="3427">
                  <c:v>3428</c:v>
                </c:pt>
                <c:pt idx="3428">
                  <c:v>3429</c:v>
                </c:pt>
                <c:pt idx="3429">
                  <c:v>3430</c:v>
                </c:pt>
                <c:pt idx="3430">
                  <c:v>3431</c:v>
                </c:pt>
                <c:pt idx="3431">
                  <c:v>3432</c:v>
                </c:pt>
                <c:pt idx="3432">
                  <c:v>3433</c:v>
                </c:pt>
                <c:pt idx="3433">
                  <c:v>3434</c:v>
                </c:pt>
                <c:pt idx="3434">
                  <c:v>3435</c:v>
                </c:pt>
                <c:pt idx="3435">
                  <c:v>3436</c:v>
                </c:pt>
                <c:pt idx="3436">
                  <c:v>3437</c:v>
                </c:pt>
                <c:pt idx="3437">
                  <c:v>3438</c:v>
                </c:pt>
                <c:pt idx="3438">
                  <c:v>3439</c:v>
                </c:pt>
                <c:pt idx="3439">
                  <c:v>3440</c:v>
                </c:pt>
                <c:pt idx="3440">
                  <c:v>3441</c:v>
                </c:pt>
                <c:pt idx="3441">
                  <c:v>3442</c:v>
                </c:pt>
                <c:pt idx="3442">
                  <c:v>3443</c:v>
                </c:pt>
                <c:pt idx="3443">
                  <c:v>3444</c:v>
                </c:pt>
                <c:pt idx="3444">
                  <c:v>3445</c:v>
                </c:pt>
                <c:pt idx="3445">
                  <c:v>3446</c:v>
                </c:pt>
                <c:pt idx="3446">
                  <c:v>3447</c:v>
                </c:pt>
                <c:pt idx="3447">
                  <c:v>3448</c:v>
                </c:pt>
                <c:pt idx="3448">
                  <c:v>3449</c:v>
                </c:pt>
                <c:pt idx="3449">
                  <c:v>3450</c:v>
                </c:pt>
                <c:pt idx="3450">
                  <c:v>3451</c:v>
                </c:pt>
                <c:pt idx="3451">
                  <c:v>3452</c:v>
                </c:pt>
                <c:pt idx="3452">
                  <c:v>3453</c:v>
                </c:pt>
                <c:pt idx="3453">
                  <c:v>3454</c:v>
                </c:pt>
                <c:pt idx="3454">
                  <c:v>3455</c:v>
                </c:pt>
                <c:pt idx="3455">
                  <c:v>3456</c:v>
                </c:pt>
                <c:pt idx="3456">
                  <c:v>3457</c:v>
                </c:pt>
                <c:pt idx="3457">
                  <c:v>3458</c:v>
                </c:pt>
                <c:pt idx="3458">
                  <c:v>3459</c:v>
                </c:pt>
                <c:pt idx="3459">
                  <c:v>3460</c:v>
                </c:pt>
                <c:pt idx="3460">
                  <c:v>3461</c:v>
                </c:pt>
                <c:pt idx="3461">
                  <c:v>3462</c:v>
                </c:pt>
                <c:pt idx="3462">
                  <c:v>3463</c:v>
                </c:pt>
                <c:pt idx="3463">
                  <c:v>3464</c:v>
                </c:pt>
                <c:pt idx="3464">
                  <c:v>3465</c:v>
                </c:pt>
                <c:pt idx="3465">
                  <c:v>3466</c:v>
                </c:pt>
                <c:pt idx="3466">
                  <c:v>3467</c:v>
                </c:pt>
                <c:pt idx="3467">
                  <c:v>3468</c:v>
                </c:pt>
                <c:pt idx="3468">
                  <c:v>3469</c:v>
                </c:pt>
                <c:pt idx="3469">
                  <c:v>3470</c:v>
                </c:pt>
                <c:pt idx="3470">
                  <c:v>3471</c:v>
                </c:pt>
                <c:pt idx="3471">
                  <c:v>3472</c:v>
                </c:pt>
                <c:pt idx="3472">
                  <c:v>3473</c:v>
                </c:pt>
                <c:pt idx="3473">
                  <c:v>3474</c:v>
                </c:pt>
                <c:pt idx="3474">
                  <c:v>3475</c:v>
                </c:pt>
                <c:pt idx="3475">
                  <c:v>3476</c:v>
                </c:pt>
                <c:pt idx="3476">
                  <c:v>3477</c:v>
                </c:pt>
                <c:pt idx="3477">
                  <c:v>3478</c:v>
                </c:pt>
                <c:pt idx="3478">
                  <c:v>3479</c:v>
                </c:pt>
                <c:pt idx="3479">
                  <c:v>3480</c:v>
                </c:pt>
                <c:pt idx="3480">
                  <c:v>3481</c:v>
                </c:pt>
                <c:pt idx="3481">
                  <c:v>3482</c:v>
                </c:pt>
                <c:pt idx="3482">
                  <c:v>3483</c:v>
                </c:pt>
                <c:pt idx="3483">
                  <c:v>3484</c:v>
                </c:pt>
                <c:pt idx="3484">
                  <c:v>3485</c:v>
                </c:pt>
                <c:pt idx="3485">
                  <c:v>3486</c:v>
                </c:pt>
                <c:pt idx="3486">
                  <c:v>3487</c:v>
                </c:pt>
                <c:pt idx="3487">
                  <c:v>3488</c:v>
                </c:pt>
                <c:pt idx="3488">
                  <c:v>3489</c:v>
                </c:pt>
                <c:pt idx="3489">
                  <c:v>3490</c:v>
                </c:pt>
                <c:pt idx="3490">
                  <c:v>3491</c:v>
                </c:pt>
                <c:pt idx="3491">
                  <c:v>3492</c:v>
                </c:pt>
                <c:pt idx="3492">
                  <c:v>3493</c:v>
                </c:pt>
                <c:pt idx="3493">
                  <c:v>3494</c:v>
                </c:pt>
                <c:pt idx="3494">
                  <c:v>3495</c:v>
                </c:pt>
                <c:pt idx="3495">
                  <c:v>3496</c:v>
                </c:pt>
                <c:pt idx="3496">
                  <c:v>3497</c:v>
                </c:pt>
                <c:pt idx="3497">
                  <c:v>3498</c:v>
                </c:pt>
                <c:pt idx="3498">
                  <c:v>3499</c:v>
                </c:pt>
                <c:pt idx="3499">
                  <c:v>3500</c:v>
                </c:pt>
                <c:pt idx="3500">
                  <c:v>3501</c:v>
                </c:pt>
                <c:pt idx="3501">
                  <c:v>3502</c:v>
                </c:pt>
                <c:pt idx="3502">
                  <c:v>3503</c:v>
                </c:pt>
                <c:pt idx="3503">
                  <c:v>3504</c:v>
                </c:pt>
                <c:pt idx="3504">
                  <c:v>3505</c:v>
                </c:pt>
                <c:pt idx="3505">
                  <c:v>3506</c:v>
                </c:pt>
                <c:pt idx="3506">
                  <c:v>3507</c:v>
                </c:pt>
                <c:pt idx="3507">
                  <c:v>3508</c:v>
                </c:pt>
                <c:pt idx="3508">
                  <c:v>3509</c:v>
                </c:pt>
                <c:pt idx="3509">
                  <c:v>3510</c:v>
                </c:pt>
                <c:pt idx="3510">
                  <c:v>3511</c:v>
                </c:pt>
                <c:pt idx="3511">
                  <c:v>3512</c:v>
                </c:pt>
                <c:pt idx="3512">
                  <c:v>3513</c:v>
                </c:pt>
                <c:pt idx="3513">
                  <c:v>3514</c:v>
                </c:pt>
                <c:pt idx="3514">
                  <c:v>3515</c:v>
                </c:pt>
                <c:pt idx="3515">
                  <c:v>3516</c:v>
                </c:pt>
                <c:pt idx="3516">
                  <c:v>3517</c:v>
                </c:pt>
                <c:pt idx="3517">
                  <c:v>3518</c:v>
                </c:pt>
                <c:pt idx="3518">
                  <c:v>3519</c:v>
                </c:pt>
                <c:pt idx="3519">
                  <c:v>3520</c:v>
                </c:pt>
                <c:pt idx="3520">
                  <c:v>3521</c:v>
                </c:pt>
                <c:pt idx="3521">
                  <c:v>3522</c:v>
                </c:pt>
                <c:pt idx="3522">
                  <c:v>3523</c:v>
                </c:pt>
                <c:pt idx="3523">
                  <c:v>3524</c:v>
                </c:pt>
                <c:pt idx="3524">
                  <c:v>3525</c:v>
                </c:pt>
                <c:pt idx="3525">
                  <c:v>3526</c:v>
                </c:pt>
                <c:pt idx="3526">
                  <c:v>3527</c:v>
                </c:pt>
                <c:pt idx="3527">
                  <c:v>3528</c:v>
                </c:pt>
                <c:pt idx="3528">
                  <c:v>3529</c:v>
                </c:pt>
                <c:pt idx="3529">
                  <c:v>3530</c:v>
                </c:pt>
                <c:pt idx="3530">
                  <c:v>3531</c:v>
                </c:pt>
                <c:pt idx="3531">
                  <c:v>3532</c:v>
                </c:pt>
                <c:pt idx="3532">
                  <c:v>3533</c:v>
                </c:pt>
                <c:pt idx="3533">
                  <c:v>3534</c:v>
                </c:pt>
                <c:pt idx="3534">
                  <c:v>3535</c:v>
                </c:pt>
                <c:pt idx="3535">
                  <c:v>3536</c:v>
                </c:pt>
                <c:pt idx="3536">
                  <c:v>3537</c:v>
                </c:pt>
                <c:pt idx="3537">
                  <c:v>3538</c:v>
                </c:pt>
                <c:pt idx="3538">
                  <c:v>3539</c:v>
                </c:pt>
                <c:pt idx="3539">
                  <c:v>3540</c:v>
                </c:pt>
                <c:pt idx="3540">
                  <c:v>3541</c:v>
                </c:pt>
                <c:pt idx="3541">
                  <c:v>3542</c:v>
                </c:pt>
                <c:pt idx="3542">
                  <c:v>3543</c:v>
                </c:pt>
                <c:pt idx="3543">
                  <c:v>3544</c:v>
                </c:pt>
                <c:pt idx="3544">
                  <c:v>3545</c:v>
                </c:pt>
                <c:pt idx="3545">
                  <c:v>3546</c:v>
                </c:pt>
                <c:pt idx="3546">
                  <c:v>3547</c:v>
                </c:pt>
                <c:pt idx="3547">
                  <c:v>3548</c:v>
                </c:pt>
                <c:pt idx="3548">
                  <c:v>3549</c:v>
                </c:pt>
                <c:pt idx="3549">
                  <c:v>3550</c:v>
                </c:pt>
                <c:pt idx="3550">
                  <c:v>3551</c:v>
                </c:pt>
                <c:pt idx="3551">
                  <c:v>3552</c:v>
                </c:pt>
                <c:pt idx="3552">
                  <c:v>3553</c:v>
                </c:pt>
                <c:pt idx="3553">
                  <c:v>3554</c:v>
                </c:pt>
                <c:pt idx="3554">
                  <c:v>3555</c:v>
                </c:pt>
                <c:pt idx="3555">
                  <c:v>3556</c:v>
                </c:pt>
                <c:pt idx="3556">
                  <c:v>3557</c:v>
                </c:pt>
                <c:pt idx="3557">
                  <c:v>3558</c:v>
                </c:pt>
                <c:pt idx="3558">
                  <c:v>3559</c:v>
                </c:pt>
                <c:pt idx="3559">
                  <c:v>3560</c:v>
                </c:pt>
                <c:pt idx="3560">
                  <c:v>3561</c:v>
                </c:pt>
                <c:pt idx="3561">
                  <c:v>3562</c:v>
                </c:pt>
                <c:pt idx="3562">
                  <c:v>3563</c:v>
                </c:pt>
                <c:pt idx="3563">
                  <c:v>3564</c:v>
                </c:pt>
                <c:pt idx="3564">
                  <c:v>3565</c:v>
                </c:pt>
                <c:pt idx="3565">
                  <c:v>3566</c:v>
                </c:pt>
                <c:pt idx="3566">
                  <c:v>3567</c:v>
                </c:pt>
                <c:pt idx="3567">
                  <c:v>3568</c:v>
                </c:pt>
                <c:pt idx="3568">
                  <c:v>3569</c:v>
                </c:pt>
                <c:pt idx="3569">
                  <c:v>3570</c:v>
                </c:pt>
                <c:pt idx="3570">
                  <c:v>3571</c:v>
                </c:pt>
                <c:pt idx="3571">
                  <c:v>3572</c:v>
                </c:pt>
                <c:pt idx="3572">
                  <c:v>3573</c:v>
                </c:pt>
                <c:pt idx="3573">
                  <c:v>3574</c:v>
                </c:pt>
                <c:pt idx="3574">
                  <c:v>3575</c:v>
                </c:pt>
                <c:pt idx="3575">
                  <c:v>3576</c:v>
                </c:pt>
                <c:pt idx="3576">
                  <c:v>3577</c:v>
                </c:pt>
                <c:pt idx="3577">
                  <c:v>3578</c:v>
                </c:pt>
                <c:pt idx="3578">
                  <c:v>3579</c:v>
                </c:pt>
                <c:pt idx="3579">
                  <c:v>3580</c:v>
                </c:pt>
                <c:pt idx="3580">
                  <c:v>3581</c:v>
                </c:pt>
                <c:pt idx="3581">
                  <c:v>3582</c:v>
                </c:pt>
                <c:pt idx="3582">
                  <c:v>3583</c:v>
                </c:pt>
                <c:pt idx="3583">
                  <c:v>3584</c:v>
                </c:pt>
                <c:pt idx="3584">
                  <c:v>3585</c:v>
                </c:pt>
                <c:pt idx="3585">
                  <c:v>3586</c:v>
                </c:pt>
                <c:pt idx="3586">
                  <c:v>3587</c:v>
                </c:pt>
                <c:pt idx="3587">
                  <c:v>3588</c:v>
                </c:pt>
                <c:pt idx="3588">
                  <c:v>3589</c:v>
                </c:pt>
                <c:pt idx="3589">
                  <c:v>3590</c:v>
                </c:pt>
                <c:pt idx="3590">
                  <c:v>3591</c:v>
                </c:pt>
                <c:pt idx="3591">
                  <c:v>3592</c:v>
                </c:pt>
                <c:pt idx="3592">
                  <c:v>3593</c:v>
                </c:pt>
                <c:pt idx="3593">
                  <c:v>3594</c:v>
                </c:pt>
                <c:pt idx="3594">
                  <c:v>3595</c:v>
                </c:pt>
                <c:pt idx="3595">
                  <c:v>3596</c:v>
                </c:pt>
                <c:pt idx="3596">
                  <c:v>3597</c:v>
                </c:pt>
                <c:pt idx="3597">
                  <c:v>3598</c:v>
                </c:pt>
                <c:pt idx="3598">
                  <c:v>3599</c:v>
                </c:pt>
                <c:pt idx="3599">
                  <c:v>3600</c:v>
                </c:pt>
                <c:pt idx="3600">
                  <c:v>3601</c:v>
                </c:pt>
                <c:pt idx="3601">
                  <c:v>3602</c:v>
                </c:pt>
                <c:pt idx="3602">
                  <c:v>3603</c:v>
                </c:pt>
                <c:pt idx="3603">
                  <c:v>3604</c:v>
                </c:pt>
                <c:pt idx="3604">
                  <c:v>3605</c:v>
                </c:pt>
                <c:pt idx="3605">
                  <c:v>3606</c:v>
                </c:pt>
                <c:pt idx="3606">
                  <c:v>3607</c:v>
                </c:pt>
                <c:pt idx="3607">
                  <c:v>3608</c:v>
                </c:pt>
                <c:pt idx="3608">
                  <c:v>3609</c:v>
                </c:pt>
                <c:pt idx="3609">
                  <c:v>3610</c:v>
                </c:pt>
                <c:pt idx="3610">
                  <c:v>3611</c:v>
                </c:pt>
                <c:pt idx="3611">
                  <c:v>3612</c:v>
                </c:pt>
                <c:pt idx="3612">
                  <c:v>3613</c:v>
                </c:pt>
                <c:pt idx="3613">
                  <c:v>3614</c:v>
                </c:pt>
                <c:pt idx="3614">
                  <c:v>3615</c:v>
                </c:pt>
                <c:pt idx="3615">
                  <c:v>3616</c:v>
                </c:pt>
                <c:pt idx="3616">
                  <c:v>3617</c:v>
                </c:pt>
                <c:pt idx="3617">
                  <c:v>3618</c:v>
                </c:pt>
                <c:pt idx="3618">
                  <c:v>3619</c:v>
                </c:pt>
                <c:pt idx="3619">
                  <c:v>3620</c:v>
                </c:pt>
                <c:pt idx="3620">
                  <c:v>3621</c:v>
                </c:pt>
                <c:pt idx="3621">
                  <c:v>3622</c:v>
                </c:pt>
                <c:pt idx="3622">
                  <c:v>3623</c:v>
                </c:pt>
                <c:pt idx="3623">
                  <c:v>3624</c:v>
                </c:pt>
                <c:pt idx="3624">
                  <c:v>3625</c:v>
                </c:pt>
                <c:pt idx="3625">
                  <c:v>3626</c:v>
                </c:pt>
                <c:pt idx="3626">
                  <c:v>3627</c:v>
                </c:pt>
                <c:pt idx="3627">
                  <c:v>3628</c:v>
                </c:pt>
                <c:pt idx="3628">
                  <c:v>3629</c:v>
                </c:pt>
                <c:pt idx="3629">
                  <c:v>3630</c:v>
                </c:pt>
                <c:pt idx="3630">
                  <c:v>3631</c:v>
                </c:pt>
                <c:pt idx="3631">
                  <c:v>3632</c:v>
                </c:pt>
                <c:pt idx="3632">
                  <c:v>3633</c:v>
                </c:pt>
                <c:pt idx="3633">
                  <c:v>3634</c:v>
                </c:pt>
                <c:pt idx="3634">
                  <c:v>3635</c:v>
                </c:pt>
                <c:pt idx="3635">
                  <c:v>3636</c:v>
                </c:pt>
                <c:pt idx="3636">
                  <c:v>3637</c:v>
                </c:pt>
                <c:pt idx="3637">
                  <c:v>3638</c:v>
                </c:pt>
                <c:pt idx="3638">
                  <c:v>3639</c:v>
                </c:pt>
                <c:pt idx="3639">
                  <c:v>3640</c:v>
                </c:pt>
                <c:pt idx="3640">
                  <c:v>3641</c:v>
                </c:pt>
                <c:pt idx="3641">
                  <c:v>3642</c:v>
                </c:pt>
                <c:pt idx="3642">
                  <c:v>3643</c:v>
                </c:pt>
                <c:pt idx="3643">
                  <c:v>3644</c:v>
                </c:pt>
                <c:pt idx="3644">
                  <c:v>3645</c:v>
                </c:pt>
                <c:pt idx="3645">
                  <c:v>3646</c:v>
                </c:pt>
                <c:pt idx="3646">
                  <c:v>3647</c:v>
                </c:pt>
                <c:pt idx="3647">
                  <c:v>3648</c:v>
                </c:pt>
                <c:pt idx="3648">
                  <c:v>3649</c:v>
                </c:pt>
                <c:pt idx="3649">
                  <c:v>3650</c:v>
                </c:pt>
                <c:pt idx="3650">
                  <c:v>3651</c:v>
                </c:pt>
                <c:pt idx="3651">
                  <c:v>3652</c:v>
                </c:pt>
                <c:pt idx="3652">
                  <c:v>3653</c:v>
                </c:pt>
                <c:pt idx="3653">
                  <c:v>3654</c:v>
                </c:pt>
                <c:pt idx="3654">
                  <c:v>3655</c:v>
                </c:pt>
                <c:pt idx="3655">
                  <c:v>3656</c:v>
                </c:pt>
                <c:pt idx="3656">
                  <c:v>3657</c:v>
                </c:pt>
                <c:pt idx="3657">
                  <c:v>3658</c:v>
                </c:pt>
                <c:pt idx="3658">
                  <c:v>3659</c:v>
                </c:pt>
                <c:pt idx="3659">
                  <c:v>3660</c:v>
                </c:pt>
                <c:pt idx="3660">
                  <c:v>3661</c:v>
                </c:pt>
                <c:pt idx="3661">
                  <c:v>3662</c:v>
                </c:pt>
                <c:pt idx="3662">
                  <c:v>3663</c:v>
                </c:pt>
                <c:pt idx="3663">
                  <c:v>3664</c:v>
                </c:pt>
                <c:pt idx="3664">
                  <c:v>3665</c:v>
                </c:pt>
                <c:pt idx="3665">
                  <c:v>3666</c:v>
                </c:pt>
                <c:pt idx="3666">
                  <c:v>3667</c:v>
                </c:pt>
                <c:pt idx="3667">
                  <c:v>3668</c:v>
                </c:pt>
                <c:pt idx="3668">
                  <c:v>3669</c:v>
                </c:pt>
                <c:pt idx="3669">
                  <c:v>3670</c:v>
                </c:pt>
                <c:pt idx="3670">
                  <c:v>3671</c:v>
                </c:pt>
                <c:pt idx="3671">
                  <c:v>3672</c:v>
                </c:pt>
                <c:pt idx="3672">
                  <c:v>3673</c:v>
                </c:pt>
                <c:pt idx="3673">
                  <c:v>3674</c:v>
                </c:pt>
                <c:pt idx="3674">
                  <c:v>3675</c:v>
                </c:pt>
                <c:pt idx="3675">
                  <c:v>3676</c:v>
                </c:pt>
                <c:pt idx="3676">
                  <c:v>3677</c:v>
                </c:pt>
                <c:pt idx="3677">
                  <c:v>3678</c:v>
                </c:pt>
                <c:pt idx="3678">
                  <c:v>3679</c:v>
                </c:pt>
                <c:pt idx="3679">
                  <c:v>3680</c:v>
                </c:pt>
                <c:pt idx="3680">
                  <c:v>3681</c:v>
                </c:pt>
                <c:pt idx="3681">
                  <c:v>3682</c:v>
                </c:pt>
                <c:pt idx="3682">
                  <c:v>3683</c:v>
                </c:pt>
                <c:pt idx="3683">
                  <c:v>3684</c:v>
                </c:pt>
                <c:pt idx="3684">
                  <c:v>3685</c:v>
                </c:pt>
                <c:pt idx="3685">
                  <c:v>3686</c:v>
                </c:pt>
                <c:pt idx="3686">
                  <c:v>3687</c:v>
                </c:pt>
                <c:pt idx="3687">
                  <c:v>3688</c:v>
                </c:pt>
                <c:pt idx="3688">
                  <c:v>3689</c:v>
                </c:pt>
                <c:pt idx="3689">
                  <c:v>3690</c:v>
                </c:pt>
                <c:pt idx="3690">
                  <c:v>3691</c:v>
                </c:pt>
                <c:pt idx="3691">
                  <c:v>3692</c:v>
                </c:pt>
                <c:pt idx="3692">
                  <c:v>3693</c:v>
                </c:pt>
                <c:pt idx="3693">
                  <c:v>3694</c:v>
                </c:pt>
                <c:pt idx="3694">
                  <c:v>3695</c:v>
                </c:pt>
                <c:pt idx="3695">
                  <c:v>3696</c:v>
                </c:pt>
                <c:pt idx="3696">
                  <c:v>3697</c:v>
                </c:pt>
                <c:pt idx="3697">
                  <c:v>3698</c:v>
                </c:pt>
                <c:pt idx="3698">
                  <c:v>3699</c:v>
                </c:pt>
                <c:pt idx="3699">
                  <c:v>3700</c:v>
                </c:pt>
                <c:pt idx="3700">
                  <c:v>3701</c:v>
                </c:pt>
                <c:pt idx="3701">
                  <c:v>3702</c:v>
                </c:pt>
                <c:pt idx="3702">
                  <c:v>3703</c:v>
                </c:pt>
                <c:pt idx="3703">
                  <c:v>3704</c:v>
                </c:pt>
                <c:pt idx="3704">
                  <c:v>3705</c:v>
                </c:pt>
                <c:pt idx="3705">
                  <c:v>3706</c:v>
                </c:pt>
                <c:pt idx="3706">
                  <c:v>3707</c:v>
                </c:pt>
                <c:pt idx="3707">
                  <c:v>3708</c:v>
                </c:pt>
                <c:pt idx="3708">
                  <c:v>3709</c:v>
                </c:pt>
                <c:pt idx="3709">
                  <c:v>3710</c:v>
                </c:pt>
                <c:pt idx="3710">
                  <c:v>3711</c:v>
                </c:pt>
                <c:pt idx="3711">
                  <c:v>3712</c:v>
                </c:pt>
                <c:pt idx="3712">
                  <c:v>3713</c:v>
                </c:pt>
                <c:pt idx="3713">
                  <c:v>3714</c:v>
                </c:pt>
                <c:pt idx="3714">
                  <c:v>3715</c:v>
                </c:pt>
                <c:pt idx="3715">
                  <c:v>3716</c:v>
                </c:pt>
                <c:pt idx="3716">
                  <c:v>3717</c:v>
                </c:pt>
                <c:pt idx="3717">
                  <c:v>3718</c:v>
                </c:pt>
                <c:pt idx="3718">
                  <c:v>3719</c:v>
                </c:pt>
                <c:pt idx="3719">
                  <c:v>3720</c:v>
                </c:pt>
                <c:pt idx="3720">
                  <c:v>3721</c:v>
                </c:pt>
                <c:pt idx="3721">
                  <c:v>3722</c:v>
                </c:pt>
                <c:pt idx="3722">
                  <c:v>3723</c:v>
                </c:pt>
                <c:pt idx="3723">
                  <c:v>3724</c:v>
                </c:pt>
                <c:pt idx="3724">
                  <c:v>3725</c:v>
                </c:pt>
                <c:pt idx="3725">
                  <c:v>3726</c:v>
                </c:pt>
                <c:pt idx="3726">
                  <c:v>3727</c:v>
                </c:pt>
                <c:pt idx="3727">
                  <c:v>3728</c:v>
                </c:pt>
                <c:pt idx="3728">
                  <c:v>3729</c:v>
                </c:pt>
                <c:pt idx="3729">
                  <c:v>3730</c:v>
                </c:pt>
                <c:pt idx="3730">
                  <c:v>3731</c:v>
                </c:pt>
                <c:pt idx="3731">
                  <c:v>3732</c:v>
                </c:pt>
                <c:pt idx="3732">
                  <c:v>3733</c:v>
                </c:pt>
                <c:pt idx="3733">
                  <c:v>3734</c:v>
                </c:pt>
                <c:pt idx="3734">
                  <c:v>3735</c:v>
                </c:pt>
                <c:pt idx="3735">
                  <c:v>3736</c:v>
                </c:pt>
                <c:pt idx="3736">
                  <c:v>3737</c:v>
                </c:pt>
                <c:pt idx="3737">
                  <c:v>3738</c:v>
                </c:pt>
                <c:pt idx="3738">
                  <c:v>3739</c:v>
                </c:pt>
                <c:pt idx="3739">
                  <c:v>3740</c:v>
                </c:pt>
                <c:pt idx="3740">
                  <c:v>3741</c:v>
                </c:pt>
                <c:pt idx="3741">
                  <c:v>3742</c:v>
                </c:pt>
                <c:pt idx="3742">
                  <c:v>3743</c:v>
                </c:pt>
                <c:pt idx="3743">
                  <c:v>3744</c:v>
                </c:pt>
                <c:pt idx="3744">
                  <c:v>3745</c:v>
                </c:pt>
                <c:pt idx="3745">
                  <c:v>3746</c:v>
                </c:pt>
                <c:pt idx="3746">
                  <c:v>3747</c:v>
                </c:pt>
                <c:pt idx="3747">
                  <c:v>3748</c:v>
                </c:pt>
                <c:pt idx="3748">
                  <c:v>3749</c:v>
                </c:pt>
                <c:pt idx="3749">
                  <c:v>3750</c:v>
                </c:pt>
                <c:pt idx="3750">
                  <c:v>3751</c:v>
                </c:pt>
                <c:pt idx="3751">
                  <c:v>3752</c:v>
                </c:pt>
                <c:pt idx="3752">
                  <c:v>3753</c:v>
                </c:pt>
                <c:pt idx="3753">
                  <c:v>3754</c:v>
                </c:pt>
                <c:pt idx="3754">
                  <c:v>3755</c:v>
                </c:pt>
                <c:pt idx="3755">
                  <c:v>3756</c:v>
                </c:pt>
                <c:pt idx="3756">
                  <c:v>3757</c:v>
                </c:pt>
                <c:pt idx="3757">
                  <c:v>3758</c:v>
                </c:pt>
                <c:pt idx="3758">
                  <c:v>3759</c:v>
                </c:pt>
                <c:pt idx="3759">
                  <c:v>3760</c:v>
                </c:pt>
                <c:pt idx="3760">
                  <c:v>3761</c:v>
                </c:pt>
                <c:pt idx="3761">
                  <c:v>3762</c:v>
                </c:pt>
                <c:pt idx="3762">
                  <c:v>3763</c:v>
                </c:pt>
                <c:pt idx="3763">
                  <c:v>3764</c:v>
                </c:pt>
                <c:pt idx="3764">
                  <c:v>3765</c:v>
                </c:pt>
                <c:pt idx="3765">
                  <c:v>3766</c:v>
                </c:pt>
                <c:pt idx="3766">
                  <c:v>3767</c:v>
                </c:pt>
                <c:pt idx="3767">
                  <c:v>3768</c:v>
                </c:pt>
                <c:pt idx="3768">
                  <c:v>3769</c:v>
                </c:pt>
                <c:pt idx="3769">
                  <c:v>3770</c:v>
                </c:pt>
                <c:pt idx="3770">
                  <c:v>3771</c:v>
                </c:pt>
                <c:pt idx="3771">
                  <c:v>3772</c:v>
                </c:pt>
                <c:pt idx="3772">
                  <c:v>3773</c:v>
                </c:pt>
                <c:pt idx="3773">
                  <c:v>3774</c:v>
                </c:pt>
                <c:pt idx="3774">
                  <c:v>3775</c:v>
                </c:pt>
                <c:pt idx="3775">
                  <c:v>3776</c:v>
                </c:pt>
                <c:pt idx="3776">
                  <c:v>3777</c:v>
                </c:pt>
                <c:pt idx="3777">
                  <c:v>3778</c:v>
                </c:pt>
                <c:pt idx="3778">
                  <c:v>3779</c:v>
                </c:pt>
                <c:pt idx="3779">
                  <c:v>3780</c:v>
                </c:pt>
                <c:pt idx="3780">
                  <c:v>3781</c:v>
                </c:pt>
                <c:pt idx="3781">
                  <c:v>3782</c:v>
                </c:pt>
                <c:pt idx="3782">
                  <c:v>3783</c:v>
                </c:pt>
                <c:pt idx="3783">
                  <c:v>3784</c:v>
                </c:pt>
                <c:pt idx="3784">
                  <c:v>3785</c:v>
                </c:pt>
                <c:pt idx="3785">
                  <c:v>3786</c:v>
                </c:pt>
                <c:pt idx="3786">
                  <c:v>3787</c:v>
                </c:pt>
                <c:pt idx="3787">
                  <c:v>3788</c:v>
                </c:pt>
                <c:pt idx="3788">
                  <c:v>3789</c:v>
                </c:pt>
                <c:pt idx="3789">
                  <c:v>3790</c:v>
                </c:pt>
                <c:pt idx="3790">
                  <c:v>3791</c:v>
                </c:pt>
                <c:pt idx="3791">
                  <c:v>3792</c:v>
                </c:pt>
                <c:pt idx="3792">
                  <c:v>3793</c:v>
                </c:pt>
                <c:pt idx="3793">
                  <c:v>3794</c:v>
                </c:pt>
                <c:pt idx="3794">
                  <c:v>3795</c:v>
                </c:pt>
                <c:pt idx="3795">
                  <c:v>3796</c:v>
                </c:pt>
                <c:pt idx="3796">
                  <c:v>3797</c:v>
                </c:pt>
                <c:pt idx="3797">
                  <c:v>3798</c:v>
                </c:pt>
                <c:pt idx="3798">
                  <c:v>3799</c:v>
                </c:pt>
                <c:pt idx="3799">
                  <c:v>3800</c:v>
                </c:pt>
                <c:pt idx="3800">
                  <c:v>3801</c:v>
                </c:pt>
                <c:pt idx="3801">
                  <c:v>3802</c:v>
                </c:pt>
                <c:pt idx="3802">
                  <c:v>3803</c:v>
                </c:pt>
                <c:pt idx="3803">
                  <c:v>3804</c:v>
                </c:pt>
                <c:pt idx="3804">
                  <c:v>3805</c:v>
                </c:pt>
                <c:pt idx="3805">
                  <c:v>3806</c:v>
                </c:pt>
                <c:pt idx="3806">
                  <c:v>3807</c:v>
                </c:pt>
                <c:pt idx="3807">
                  <c:v>3808</c:v>
                </c:pt>
                <c:pt idx="3808">
                  <c:v>3809</c:v>
                </c:pt>
                <c:pt idx="3809">
                  <c:v>3810</c:v>
                </c:pt>
                <c:pt idx="3810">
                  <c:v>3811</c:v>
                </c:pt>
                <c:pt idx="3811">
                  <c:v>3812</c:v>
                </c:pt>
                <c:pt idx="3812">
                  <c:v>3813</c:v>
                </c:pt>
                <c:pt idx="3813">
                  <c:v>3814</c:v>
                </c:pt>
                <c:pt idx="3814">
                  <c:v>3815</c:v>
                </c:pt>
                <c:pt idx="3815">
                  <c:v>3816</c:v>
                </c:pt>
                <c:pt idx="3816">
                  <c:v>3817</c:v>
                </c:pt>
                <c:pt idx="3817">
                  <c:v>3818</c:v>
                </c:pt>
                <c:pt idx="3818">
                  <c:v>3819</c:v>
                </c:pt>
                <c:pt idx="3819">
                  <c:v>3820</c:v>
                </c:pt>
                <c:pt idx="3820">
                  <c:v>3821</c:v>
                </c:pt>
                <c:pt idx="3821">
                  <c:v>3822</c:v>
                </c:pt>
                <c:pt idx="3822">
                  <c:v>3823</c:v>
                </c:pt>
                <c:pt idx="3823">
                  <c:v>3824</c:v>
                </c:pt>
                <c:pt idx="3824">
                  <c:v>3825</c:v>
                </c:pt>
                <c:pt idx="3825">
                  <c:v>3826</c:v>
                </c:pt>
                <c:pt idx="3826">
                  <c:v>3827</c:v>
                </c:pt>
                <c:pt idx="3827">
                  <c:v>3828</c:v>
                </c:pt>
                <c:pt idx="3828">
                  <c:v>3829</c:v>
                </c:pt>
                <c:pt idx="3829">
                  <c:v>3830</c:v>
                </c:pt>
                <c:pt idx="3830">
                  <c:v>3831</c:v>
                </c:pt>
                <c:pt idx="3831">
                  <c:v>3832</c:v>
                </c:pt>
                <c:pt idx="3832">
                  <c:v>3833</c:v>
                </c:pt>
                <c:pt idx="3833">
                  <c:v>3834</c:v>
                </c:pt>
                <c:pt idx="3834">
                  <c:v>3835</c:v>
                </c:pt>
                <c:pt idx="3835">
                  <c:v>3836</c:v>
                </c:pt>
                <c:pt idx="3836">
                  <c:v>3837</c:v>
                </c:pt>
                <c:pt idx="3837">
                  <c:v>3838</c:v>
                </c:pt>
                <c:pt idx="3838">
                  <c:v>3839</c:v>
                </c:pt>
                <c:pt idx="3839">
                  <c:v>3840</c:v>
                </c:pt>
                <c:pt idx="3840">
                  <c:v>3841</c:v>
                </c:pt>
                <c:pt idx="3841">
                  <c:v>3842</c:v>
                </c:pt>
                <c:pt idx="3842">
                  <c:v>3843</c:v>
                </c:pt>
                <c:pt idx="3843">
                  <c:v>3844</c:v>
                </c:pt>
                <c:pt idx="3844">
                  <c:v>3845</c:v>
                </c:pt>
                <c:pt idx="3845">
                  <c:v>3846</c:v>
                </c:pt>
                <c:pt idx="3846">
                  <c:v>3847</c:v>
                </c:pt>
                <c:pt idx="3847">
                  <c:v>3848</c:v>
                </c:pt>
                <c:pt idx="3848">
                  <c:v>3849</c:v>
                </c:pt>
                <c:pt idx="3849">
                  <c:v>3850</c:v>
                </c:pt>
                <c:pt idx="3850">
                  <c:v>3851</c:v>
                </c:pt>
                <c:pt idx="3851">
                  <c:v>3852</c:v>
                </c:pt>
                <c:pt idx="3852">
                  <c:v>3853</c:v>
                </c:pt>
                <c:pt idx="3853">
                  <c:v>3854</c:v>
                </c:pt>
                <c:pt idx="3854">
                  <c:v>3855</c:v>
                </c:pt>
                <c:pt idx="3855">
                  <c:v>3856</c:v>
                </c:pt>
                <c:pt idx="3856">
                  <c:v>3857</c:v>
                </c:pt>
                <c:pt idx="3857">
                  <c:v>3858</c:v>
                </c:pt>
                <c:pt idx="3858">
                  <c:v>3859</c:v>
                </c:pt>
                <c:pt idx="3859">
                  <c:v>3860</c:v>
                </c:pt>
                <c:pt idx="3860">
                  <c:v>3861</c:v>
                </c:pt>
                <c:pt idx="3861">
                  <c:v>3862</c:v>
                </c:pt>
                <c:pt idx="3862">
                  <c:v>3863</c:v>
                </c:pt>
                <c:pt idx="3863">
                  <c:v>3864</c:v>
                </c:pt>
                <c:pt idx="3864">
                  <c:v>3865</c:v>
                </c:pt>
                <c:pt idx="3865">
                  <c:v>3866</c:v>
                </c:pt>
                <c:pt idx="3866">
                  <c:v>3867</c:v>
                </c:pt>
                <c:pt idx="3867">
                  <c:v>3868</c:v>
                </c:pt>
                <c:pt idx="3868">
                  <c:v>3869</c:v>
                </c:pt>
                <c:pt idx="3869">
                  <c:v>3870</c:v>
                </c:pt>
                <c:pt idx="3870">
                  <c:v>3871</c:v>
                </c:pt>
                <c:pt idx="3871">
                  <c:v>3872</c:v>
                </c:pt>
                <c:pt idx="3872">
                  <c:v>3873</c:v>
                </c:pt>
                <c:pt idx="3873">
                  <c:v>3874</c:v>
                </c:pt>
                <c:pt idx="3874">
                  <c:v>3875</c:v>
                </c:pt>
                <c:pt idx="3875">
                  <c:v>3876</c:v>
                </c:pt>
                <c:pt idx="3876">
                  <c:v>3877</c:v>
                </c:pt>
                <c:pt idx="3877">
                  <c:v>3878</c:v>
                </c:pt>
                <c:pt idx="3878">
                  <c:v>3879</c:v>
                </c:pt>
                <c:pt idx="3879">
                  <c:v>3880</c:v>
                </c:pt>
                <c:pt idx="3880">
                  <c:v>3881</c:v>
                </c:pt>
                <c:pt idx="3881">
                  <c:v>3882</c:v>
                </c:pt>
                <c:pt idx="3882">
                  <c:v>3883</c:v>
                </c:pt>
                <c:pt idx="3883">
                  <c:v>3884</c:v>
                </c:pt>
                <c:pt idx="3884">
                  <c:v>3885</c:v>
                </c:pt>
                <c:pt idx="3885">
                  <c:v>3886</c:v>
                </c:pt>
                <c:pt idx="3886">
                  <c:v>3887</c:v>
                </c:pt>
                <c:pt idx="3887">
                  <c:v>3888</c:v>
                </c:pt>
                <c:pt idx="3888">
                  <c:v>3889</c:v>
                </c:pt>
                <c:pt idx="3889">
                  <c:v>3890</c:v>
                </c:pt>
                <c:pt idx="3890">
                  <c:v>3891</c:v>
                </c:pt>
                <c:pt idx="3891">
                  <c:v>3892</c:v>
                </c:pt>
                <c:pt idx="3892">
                  <c:v>3893</c:v>
                </c:pt>
                <c:pt idx="3893">
                  <c:v>3894</c:v>
                </c:pt>
                <c:pt idx="3894">
                  <c:v>3895</c:v>
                </c:pt>
                <c:pt idx="3895">
                  <c:v>3896</c:v>
                </c:pt>
                <c:pt idx="3896">
                  <c:v>3897</c:v>
                </c:pt>
                <c:pt idx="3897">
                  <c:v>3898</c:v>
                </c:pt>
                <c:pt idx="3898">
                  <c:v>3899</c:v>
                </c:pt>
                <c:pt idx="3899">
                  <c:v>3900</c:v>
                </c:pt>
                <c:pt idx="3900">
                  <c:v>3901</c:v>
                </c:pt>
                <c:pt idx="3901">
                  <c:v>3902</c:v>
                </c:pt>
                <c:pt idx="3902">
                  <c:v>3903</c:v>
                </c:pt>
                <c:pt idx="3903">
                  <c:v>3904</c:v>
                </c:pt>
                <c:pt idx="3904">
                  <c:v>3905</c:v>
                </c:pt>
                <c:pt idx="3905">
                  <c:v>3906</c:v>
                </c:pt>
                <c:pt idx="3906">
                  <c:v>3907</c:v>
                </c:pt>
                <c:pt idx="3907">
                  <c:v>3908</c:v>
                </c:pt>
                <c:pt idx="3908">
                  <c:v>3909</c:v>
                </c:pt>
                <c:pt idx="3909">
                  <c:v>3910</c:v>
                </c:pt>
                <c:pt idx="3910">
                  <c:v>3911</c:v>
                </c:pt>
                <c:pt idx="3911">
                  <c:v>3912</c:v>
                </c:pt>
                <c:pt idx="3912">
                  <c:v>3913</c:v>
                </c:pt>
                <c:pt idx="3913">
                  <c:v>3914</c:v>
                </c:pt>
                <c:pt idx="3914">
                  <c:v>3915</c:v>
                </c:pt>
                <c:pt idx="3915">
                  <c:v>3916</c:v>
                </c:pt>
                <c:pt idx="3916">
                  <c:v>3917</c:v>
                </c:pt>
                <c:pt idx="3917">
                  <c:v>3918</c:v>
                </c:pt>
                <c:pt idx="3918">
                  <c:v>3919</c:v>
                </c:pt>
                <c:pt idx="3919">
                  <c:v>3920</c:v>
                </c:pt>
                <c:pt idx="3920">
                  <c:v>3921</c:v>
                </c:pt>
                <c:pt idx="3921">
                  <c:v>3922</c:v>
                </c:pt>
                <c:pt idx="3922">
                  <c:v>3923</c:v>
                </c:pt>
                <c:pt idx="3923">
                  <c:v>3924</c:v>
                </c:pt>
                <c:pt idx="3924">
                  <c:v>3925</c:v>
                </c:pt>
                <c:pt idx="3925">
                  <c:v>3926</c:v>
                </c:pt>
                <c:pt idx="3926">
                  <c:v>3927</c:v>
                </c:pt>
                <c:pt idx="3927">
                  <c:v>3928</c:v>
                </c:pt>
                <c:pt idx="3928">
                  <c:v>3929</c:v>
                </c:pt>
                <c:pt idx="3929">
                  <c:v>3930</c:v>
                </c:pt>
                <c:pt idx="3930">
                  <c:v>3931</c:v>
                </c:pt>
                <c:pt idx="3931">
                  <c:v>3932</c:v>
                </c:pt>
                <c:pt idx="3932">
                  <c:v>3933</c:v>
                </c:pt>
                <c:pt idx="3933">
                  <c:v>3934</c:v>
                </c:pt>
                <c:pt idx="3934">
                  <c:v>3935</c:v>
                </c:pt>
                <c:pt idx="3935">
                  <c:v>3936</c:v>
                </c:pt>
                <c:pt idx="3936">
                  <c:v>3937</c:v>
                </c:pt>
                <c:pt idx="3937">
                  <c:v>3938</c:v>
                </c:pt>
                <c:pt idx="3938">
                  <c:v>3939</c:v>
                </c:pt>
                <c:pt idx="3939">
                  <c:v>3940</c:v>
                </c:pt>
                <c:pt idx="3940">
                  <c:v>3941</c:v>
                </c:pt>
                <c:pt idx="3941">
                  <c:v>3942</c:v>
                </c:pt>
                <c:pt idx="3942">
                  <c:v>3943</c:v>
                </c:pt>
                <c:pt idx="3943">
                  <c:v>3944</c:v>
                </c:pt>
                <c:pt idx="3944">
                  <c:v>3945</c:v>
                </c:pt>
                <c:pt idx="3945">
                  <c:v>3946</c:v>
                </c:pt>
                <c:pt idx="3946">
                  <c:v>3947</c:v>
                </c:pt>
                <c:pt idx="3947">
                  <c:v>3948</c:v>
                </c:pt>
                <c:pt idx="3948">
                  <c:v>3949</c:v>
                </c:pt>
                <c:pt idx="3949">
                  <c:v>3950</c:v>
                </c:pt>
                <c:pt idx="3950">
                  <c:v>3951</c:v>
                </c:pt>
                <c:pt idx="3951">
                  <c:v>3952</c:v>
                </c:pt>
                <c:pt idx="3952">
                  <c:v>3953</c:v>
                </c:pt>
                <c:pt idx="3953">
                  <c:v>3954</c:v>
                </c:pt>
                <c:pt idx="3954">
                  <c:v>3955</c:v>
                </c:pt>
                <c:pt idx="3955">
                  <c:v>3956</c:v>
                </c:pt>
                <c:pt idx="3956">
                  <c:v>3957</c:v>
                </c:pt>
                <c:pt idx="3957">
                  <c:v>3958</c:v>
                </c:pt>
                <c:pt idx="3958">
                  <c:v>3959</c:v>
                </c:pt>
                <c:pt idx="3959">
                  <c:v>3960</c:v>
                </c:pt>
                <c:pt idx="3960">
                  <c:v>3961</c:v>
                </c:pt>
                <c:pt idx="3961">
                  <c:v>3962</c:v>
                </c:pt>
                <c:pt idx="3962">
                  <c:v>3963</c:v>
                </c:pt>
                <c:pt idx="3963">
                  <c:v>3964</c:v>
                </c:pt>
                <c:pt idx="3964">
                  <c:v>3965</c:v>
                </c:pt>
                <c:pt idx="3965">
                  <c:v>3966</c:v>
                </c:pt>
                <c:pt idx="3966">
                  <c:v>3967</c:v>
                </c:pt>
                <c:pt idx="3967">
                  <c:v>3968</c:v>
                </c:pt>
                <c:pt idx="3968">
                  <c:v>3969</c:v>
                </c:pt>
                <c:pt idx="3969">
                  <c:v>3970</c:v>
                </c:pt>
                <c:pt idx="3970">
                  <c:v>3971</c:v>
                </c:pt>
                <c:pt idx="3971">
                  <c:v>3972</c:v>
                </c:pt>
                <c:pt idx="3972">
                  <c:v>3973</c:v>
                </c:pt>
                <c:pt idx="3973">
                  <c:v>3974</c:v>
                </c:pt>
                <c:pt idx="3974">
                  <c:v>3975</c:v>
                </c:pt>
                <c:pt idx="3975">
                  <c:v>3976</c:v>
                </c:pt>
                <c:pt idx="3976">
                  <c:v>3977</c:v>
                </c:pt>
                <c:pt idx="3977">
                  <c:v>3978</c:v>
                </c:pt>
                <c:pt idx="3978">
                  <c:v>3979</c:v>
                </c:pt>
                <c:pt idx="3979">
                  <c:v>3980</c:v>
                </c:pt>
                <c:pt idx="3980">
                  <c:v>3981</c:v>
                </c:pt>
                <c:pt idx="3981">
                  <c:v>3982</c:v>
                </c:pt>
                <c:pt idx="3982">
                  <c:v>3983</c:v>
                </c:pt>
                <c:pt idx="3983">
                  <c:v>3984</c:v>
                </c:pt>
                <c:pt idx="3984">
                  <c:v>3985</c:v>
                </c:pt>
                <c:pt idx="3985">
                  <c:v>3986</c:v>
                </c:pt>
                <c:pt idx="3986">
                  <c:v>3987</c:v>
                </c:pt>
                <c:pt idx="3987">
                  <c:v>3988</c:v>
                </c:pt>
                <c:pt idx="3988">
                  <c:v>3989</c:v>
                </c:pt>
                <c:pt idx="3989">
                  <c:v>3990</c:v>
                </c:pt>
                <c:pt idx="3990">
                  <c:v>3991</c:v>
                </c:pt>
                <c:pt idx="3991">
                  <c:v>3992</c:v>
                </c:pt>
                <c:pt idx="3992">
                  <c:v>3993</c:v>
                </c:pt>
                <c:pt idx="3993">
                  <c:v>3994</c:v>
                </c:pt>
                <c:pt idx="3994">
                  <c:v>3995</c:v>
                </c:pt>
                <c:pt idx="3995">
                  <c:v>3996</c:v>
                </c:pt>
                <c:pt idx="3996">
                  <c:v>3997</c:v>
                </c:pt>
                <c:pt idx="3997">
                  <c:v>3998</c:v>
                </c:pt>
                <c:pt idx="3998">
                  <c:v>3999</c:v>
                </c:pt>
                <c:pt idx="3999">
                  <c:v>4000</c:v>
                </c:pt>
                <c:pt idx="4000">
                  <c:v>4001</c:v>
                </c:pt>
                <c:pt idx="4001">
                  <c:v>4002</c:v>
                </c:pt>
                <c:pt idx="4002">
                  <c:v>4003</c:v>
                </c:pt>
                <c:pt idx="4003">
                  <c:v>4004</c:v>
                </c:pt>
                <c:pt idx="4004">
                  <c:v>4005</c:v>
                </c:pt>
                <c:pt idx="4005">
                  <c:v>4006</c:v>
                </c:pt>
                <c:pt idx="4006">
                  <c:v>4007</c:v>
                </c:pt>
                <c:pt idx="4007">
                  <c:v>4008</c:v>
                </c:pt>
                <c:pt idx="4008">
                  <c:v>4009</c:v>
                </c:pt>
                <c:pt idx="4009">
                  <c:v>4010</c:v>
                </c:pt>
                <c:pt idx="4010">
                  <c:v>4011</c:v>
                </c:pt>
                <c:pt idx="4011">
                  <c:v>4012</c:v>
                </c:pt>
                <c:pt idx="4012">
                  <c:v>4013</c:v>
                </c:pt>
                <c:pt idx="4013">
                  <c:v>4014</c:v>
                </c:pt>
                <c:pt idx="4014">
                  <c:v>4015</c:v>
                </c:pt>
                <c:pt idx="4015">
                  <c:v>4016</c:v>
                </c:pt>
                <c:pt idx="4016">
                  <c:v>4017</c:v>
                </c:pt>
                <c:pt idx="4017">
                  <c:v>4018</c:v>
                </c:pt>
                <c:pt idx="4018">
                  <c:v>4019</c:v>
                </c:pt>
                <c:pt idx="4019">
                  <c:v>4020</c:v>
                </c:pt>
                <c:pt idx="4020">
                  <c:v>4021</c:v>
                </c:pt>
                <c:pt idx="4021">
                  <c:v>4022</c:v>
                </c:pt>
                <c:pt idx="4022">
                  <c:v>4023</c:v>
                </c:pt>
                <c:pt idx="4023">
                  <c:v>4024</c:v>
                </c:pt>
                <c:pt idx="4024">
                  <c:v>4025</c:v>
                </c:pt>
                <c:pt idx="4025">
                  <c:v>4026</c:v>
                </c:pt>
                <c:pt idx="4026">
                  <c:v>4027</c:v>
                </c:pt>
                <c:pt idx="4027">
                  <c:v>4028</c:v>
                </c:pt>
                <c:pt idx="4028">
                  <c:v>4029</c:v>
                </c:pt>
                <c:pt idx="4029">
                  <c:v>4030</c:v>
                </c:pt>
                <c:pt idx="4030">
                  <c:v>4031</c:v>
                </c:pt>
                <c:pt idx="4031">
                  <c:v>4032</c:v>
                </c:pt>
                <c:pt idx="4032">
                  <c:v>4033</c:v>
                </c:pt>
                <c:pt idx="4033">
                  <c:v>4034</c:v>
                </c:pt>
                <c:pt idx="4034">
                  <c:v>4035</c:v>
                </c:pt>
                <c:pt idx="4035">
                  <c:v>4036</c:v>
                </c:pt>
                <c:pt idx="4036">
                  <c:v>4037</c:v>
                </c:pt>
                <c:pt idx="4037">
                  <c:v>4038</c:v>
                </c:pt>
                <c:pt idx="4038">
                  <c:v>4039</c:v>
                </c:pt>
                <c:pt idx="4039">
                  <c:v>4040</c:v>
                </c:pt>
                <c:pt idx="4040">
                  <c:v>4041</c:v>
                </c:pt>
                <c:pt idx="4041">
                  <c:v>4042</c:v>
                </c:pt>
                <c:pt idx="4042">
                  <c:v>4043</c:v>
                </c:pt>
                <c:pt idx="4043">
                  <c:v>4044</c:v>
                </c:pt>
                <c:pt idx="4044">
                  <c:v>4045</c:v>
                </c:pt>
                <c:pt idx="4045">
                  <c:v>4046</c:v>
                </c:pt>
                <c:pt idx="4046">
                  <c:v>4047</c:v>
                </c:pt>
                <c:pt idx="4047">
                  <c:v>4048</c:v>
                </c:pt>
                <c:pt idx="4048">
                  <c:v>4049</c:v>
                </c:pt>
                <c:pt idx="4049">
                  <c:v>4050</c:v>
                </c:pt>
                <c:pt idx="4050">
                  <c:v>4051</c:v>
                </c:pt>
                <c:pt idx="4051">
                  <c:v>4052</c:v>
                </c:pt>
                <c:pt idx="4052">
                  <c:v>4053</c:v>
                </c:pt>
                <c:pt idx="4053">
                  <c:v>4054</c:v>
                </c:pt>
                <c:pt idx="4054">
                  <c:v>4055</c:v>
                </c:pt>
                <c:pt idx="4055">
                  <c:v>4056</c:v>
                </c:pt>
                <c:pt idx="4056">
                  <c:v>4057</c:v>
                </c:pt>
                <c:pt idx="4057">
                  <c:v>4058</c:v>
                </c:pt>
                <c:pt idx="4058">
                  <c:v>4059</c:v>
                </c:pt>
                <c:pt idx="4059">
                  <c:v>4060</c:v>
                </c:pt>
                <c:pt idx="4060">
                  <c:v>4061</c:v>
                </c:pt>
                <c:pt idx="4061">
                  <c:v>4062</c:v>
                </c:pt>
                <c:pt idx="4062">
                  <c:v>4063</c:v>
                </c:pt>
                <c:pt idx="4063">
                  <c:v>4064</c:v>
                </c:pt>
                <c:pt idx="4064">
                  <c:v>4065</c:v>
                </c:pt>
                <c:pt idx="4065">
                  <c:v>4066</c:v>
                </c:pt>
                <c:pt idx="4066">
                  <c:v>4067</c:v>
                </c:pt>
                <c:pt idx="4067">
                  <c:v>4068</c:v>
                </c:pt>
                <c:pt idx="4068">
                  <c:v>4069</c:v>
                </c:pt>
                <c:pt idx="4069">
                  <c:v>4070</c:v>
                </c:pt>
                <c:pt idx="4070">
                  <c:v>4071</c:v>
                </c:pt>
                <c:pt idx="4071">
                  <c:v>4072</c:v>
                </c:pt>
                <c:pt idx="4072">
                  <c:v>4073</c:v>
                </c:pt>
                <c:pt idx="4073">
                  <c:v>4074</c:v>
                </c:pt>
                <c:pt idx="4074">
                  <c:v>4075</c:v>
                </c:pt>
                <c:pt idx="4075">
                  <c:v>4076</c:v>
                </c:pt>
                <c:pt idx="4076">
                  <c:v>4077</c:v>
                </c:pt>
                <c:pt idx="4077">
                  <c:v>4078</c:v>
                </c:pt>
                <c:pt idx="4078">
                  <c:v>4079</c:v>
                </c:pt>
                <c:pt idx="4079">
                  <c:v>4080</c:v>
                </c:pt>
                <c:pt idx="4080">
                  <c:v>4081</c:v>
                </c:pt>
                <c:pt idx="4081">
                  <c:v>4082</c:v>
                </c:pt>
                <c:pt idx="4082">
                  <c:v>4083</c:v>
                </c:pt>
                <c:pt idx="4083">
                  <c:v>4084</c:v>
                </c:pt>
                <c:pt idx="4084">
                  <c:v>4085</c:v>
                </c:pt>
                <c:pt idx="4085">
                  <c:v>4086</c:v>
                </c:pt>
                <c:pt idx="4086">
                  <c:v>4087</c:v>
                </c:pt>
                <c:pt idx="4087">
                  <c:v>4088</c:v>
                </c:pt>
                <c:pt idx="4088">
                  <c:v>4089</c:v>
                </c:pt>
                <c:pt idx="4089">
                  <c:v>4090</c:v>
                </c:pt>
                <c:pt idx="4090">
                  <c:v>4091</c:v>
                </c:pt>
                <c:pt idx="4091">
                  <c:v>4092</c:v>
                </c:pt>
                <c:pt idx="4092">
                  <c:v>4093</c:v>
                </c:pt>
                <c:pt idx="4093">
                  <c:v>4094</c:v>
                </c:pt>
                <c:pt idx="4094">
                  <c:v>4095</c:v>
                </c:pt>
                <c:pt idx="4095">
                  <c:v>4096</c:v>
                </c:pt>
                <c:pt idx="4096">
                  <c:v>4097</c:v>
                </c:pt>
                <c:pt idx="4097">
                  <c:v>4098</c:v>
                </c:pt>
                <c:pt idx="4098">
                  <c:v>4099</c:v>
                </c:pt>
                <c:pt idx="4099">
                  <c:v>4100</c:v>
                </c:pt>
                <c:pt idx="4100">
                  <c:v>4101</c:v>
                </c:pt>
                <c:pt idx="4101">
                  <c:v>4102</c:v>
                </c:pt>
                <c:pt idx="4102">
                  <c:v>4103</c:v>
                </c:pt>
                <c:pt idx="4103">
                  <c:v>4104</c:v>
                </c:pt>
                <c:pt idx="4104">
                  <c:v>4105</c:v>
                </c:pt>
                <c:pt idx="4105">
                  <c:v>4106</c:v>
                </c:pt>
                <c:pt idx="4106">
                  <c:v>4107</c:v>
                </c:pt>
                <c:pt idx="4107">
                  <c:v>4108</c:v>
                </c:pt>
                <c:pt idx="4108">
                  <c:v>4109</c:v>
                </c:pt>
                <c:pt idx="4109">
                  <c:v>4110</c:v>
                </c:pt>
                <c:pt idx="4110">
                  <c:v>4111</c:v>
                </c:pt>
                <c:pt idx="4111">
                  <c:v>4112</c:v>
                </c:pt>
                <c:pt idx="4112">
                  <c:v>4113</c:v>
                </c:pt>
                <c:pt idx="4113">
                  <c:v>4114</c:v>
                </c:pt>
                <c:pt idx="4114">
                  <c:v>4115</c:v>
                </c:pt>
                <c:pt idx="4115">
                  <c:v>4116</c:v>
                </c:pt>
                <c:pt idx="4116">
                  <c:v>4117</c:v>
                </c:pt>
                <c:pt idx="4117">
                  <c:v>4118</c:v>
                </c:pt>
                <c:pt idx="4118">
                  <c:v>4119</c:v>
                </c:pt>
                <c:pt idx="4119">
                  <c:v>4120</c:v>
                </c:pt>
                <c:pt idx="4120">
                  <c:v>4121</c:v>
                </c:pt>
                <c:pt idx="4121">
                  <c:v>4122</c:v>
                </c:pt>
                <c:pt idx="4122">
                  <c:v>4123</c:v>
                </c:pt>
                <c:pt idx="4123">
                  <c:v>4124</c:v>
                </c:pt>
                <c:pt idx="4124">
                  <c:v>4125</c:v>
                </c:pt>
                <c:pt idx="4125">
                  <c:v>4126</c:v>
                </c:pt>
                <c:pt idx="4126">
                  <c:v>4127</c:v>
                </c:pt>
                <c:pt idx="4127">
                  <c:v>4128</c:v>
                </c:pt>
                <c:pt idx="4128">
                  <c:v>4129</c:v>
                </c:pt>
                <c:pt idx="4129">
                  <c:v>4130</c:v>
                </c:pt>
                <c:pt idx="4130">
                  <c:v>4131</c:v>
                </c:pt>
                <c:pt idx="4131">
                  <c:v>4132</c:v>
                </c:pt>
                <c:pt idx="4132">
                  <c:v>4133</c:v>
                </c:pt>
                <c:pt idx="4133">
                  <c:v>4134</c:v>
                </c:pt>
                <c:pt idx="4134">
                  <c:v>4135</c:v>
                </c:pt>
                <c:pt idx="4135">
                  <c:v>4136</c:v>
                </c:pt>
                <c:pt idx="4136">
                  <c:v>4137</c:v>
                </c:pt>
                <c:pt idx="4137">
                  <c:v>4138</c:v>
                </c:pt>
                <c:pt idx="4138">
                  <c:v>4139</c:v>
                </c:pt>
                <c:pt idx="4139">
                  <c:v>4140</c:v>
                </c:pt>
                <c:pt idx="4140">
                  <c:v>4141</c:v>
                </c:pt>
                <c:pt idx="4141">
                  <c:v>4142</c:v>
                </c:pt>
                <c:pt idx="4142">
                  <c:v>4143</c:v>
                </c:pt>
                <c:pt idx="4143">
                  <c:v>4144</c:v>
                </c:pt>
                <c:pt idx="4144">
                  <c:v>4145</c:v>
                </c:pt>
                <c:pt idx="4145">
                  <c:v>4146</c:v>
                </c:pt>
                <c:pt idx="4146">
                  <c:v>4147</c:v>
                </c:pt>
                <c:pt idx="4147">
                  <c:v>4148</c:v>
                </c:pt>
                <c:pt idx="4148">
                  <c:v>4149</c:v>
                </c:pt>
                <c:pt idx="4149">
                  <c:v>4150</c:v>
                </c:pt>
                <c:pt idx="4150">
                  <c:v>4151</c:v>
                </c:pt>
                <c:pt idx="4151">
                  <c:v>4152</c:v>
                </c:pt>
                <c:pt idx="4152">
                  <c:v>4153</c:v>
                </c:pt>
                <c:pt idx="4153">
                  <c:v>4154</c:v>
                </c:pt>
                <c:pt idx="4154">
                  <c:v>4155</c:v>
                </c:pt>
                <c:pt idx="4155">
                  <c:v>4156</c:v>
                </c:pt>
                <c:pt idx="4156">
                  <c:v>4157</c:v>
                </c:pt>
                <c:pt idx="4157">
                  <c:v>4158</c:v>
                </c:pt>
                <c:pt idx="4158">
                  <c:v>4159</c:v>
                </c:pt>
                <c:pt idx="4159">
                  <c:v>4160</c:v>
                </c:pt>
                <c:pt idx="4160">
                  <c:v>4161</c:v>
                </c:pt>
                <c:pt idx="4161">
                  <c:v>4162</c:v>
                </c:pt>
                <c:pt idx="4162">
                  <c:v>4163</c:v>
                </c:pt>
                <c:pt idx="4163">
                  <c:v>4164</c:v>
                </c:pt>
                <c:pt idx="4164">
                  <c:v>4165</c:v>
                </c:pt>
                <c:pt idx="4165">
                  <c:v>4166</c:v>
                </c:pt>
                <c:pt idx="4166">
                  <c:v>4167</c:v>
                </c:pt>
                <c:pt idx="4167">
                  <c:v>4168</c:v>
                </c:pt>
                <c:pt idx="4168">
                  <c:v>4169</c:v>
                </c:pt>
                <c:pt idx="4169">
                  <c:v>4170</c:v>
                </c:pt>
                <c:pt idx="4170">
                  <c:v>4171</c:v>
                </c:pt>
                <c:pt idx="4171">
                  <c:v>4172</c:v>
                </c:pt>
                <c:pt idx="4172">
                  <c:v>4173</c:v>
                </c:pt>
                <c:pt idx="4173">
                  <c:v>4174</c:v>
                </c:pt>
                <c:pt idx="4174">
                  <c:v>4175</c:v>
                </c:pt>
                <c:pt idx="4175">
                  <c:v>4176</c:v>
                </c:pt>
                <c:pt idx="4176">
                  <c:v>4177</c:v>
                </c:pt>
                <c:pt idx="4177">
                  <c:v>4178</c:v>
                </c:pt>
                <c:pt idx="4178">
                  <c:v>4179</c:v>
                </c:pt>
                <c:pt idx="4179">
                  <c:v>4180</c:v>
                </c:pt>
                <c:pt idx="4180">
                  <c:v>4181</c:v>
                </c:pt>
                <c:pt idx="4181">
                  <c:v>4182</c:v>
                </c:pt>
                <c:pt idx="4182">
                  <c:v>4183</c:v>
                </c:pt>
                <c:pt idx="4183">
                  <c:v>4184</c:v>
                </c:pt>
                <c:pt idx="4184">
                  <c:v>4185</c:v>
                </c:pt>
                <c:pt idx="4185">
                  <c:v>4186</c:v>
                </c:pt>
                <c:pt idx="4186">
                  <c:v>4187</c:v>
                </c:pt>
                <c:pt idx="4187">
                  <c:v>4188</c:v>
                </c:pt>
                <c:pt idx="4188">
                  <c:v>4189</c:v>
                </c:pt>
                <c:pt idx="4189">
                  <c:v>4190</c:v>
                </c:pt>
                <c:pt idx="4190">
                  <c:v>4191</c:v>
                </c:pt>
                <c:pt idx="4191">
                  <c:v>4192</c:v>
                </c:pt>
                <c:pt idx="4192">
                  <c:v>4193</c:v>
                </c:pt>
                <c:pt idx="4193">
                  <c:v>4194</c:v>
                </c:pt>
                <c:pt idx="4194">
                  <c:v>4195</c:v>
                </c:pt>
                <c:pt idx="4195">
                  <c:v>4196</c:v>
                </c:pt>
                <c:pt idx="4196">
                  <c:v>4197</c:v>
                </c:pt>
                <c:pt idx="4197">
                  <c:v>4198</c:v>
                </c:pt>
                <c:pt idx="4198">
                  <c:v>4199</c:v>
                </c:pt>
                <c:pt idx="4199">
                  <c:v>4200</c:v>
                </c:pt>
                <c:pt idx="4200">
                  <c:v>4201</c:v>
                </c:pt>
                <c:pt idx="4201">
                  <c:v>4202</c:v>
                </c:pt>
                <c:pt idx="4202">
                  <c:v>4203</c:v>
                </c:pt>
                <c:pt idx="4203">
                  <c:v>4204</c:v>
                </c:pt>
                <c:pt idx="4204">
                  <c:v>4205</c:v>
                </c:pt>
                <c:pt idx="4205">
                  <c:v>4206</c:v>
                </c:pt>
                <c:pt idx="4206">
                  <c:v>4207</c:v>
                </c:pt>
                <c:pt idx="4207">
                  <c:v>4208</c:v>
                </c:pt>
                <c:pt idx="4208">
                  <c:v>4209</c:v>
                </c:pt>
                <c:pt idx="4209">
                  <c:v>4210</c:v>
                </c:pt>
                <c:pt idx="4210">
                  <c:v>4211</c:v>
                </c:pt>
                <c:pt idx="4211">
                  <c:v>4212</c:v>
                </c:pt>
                <c:pt idx="4212">
                  <c:v>4213</c:v>
                </c:pt>
                <c:pt idx="4213">
                  <c:v>4214</c:v>
                </c:pt>
                <c:pt idx="4214">
                  <c:v>4215</c:v>
                </c:pt>
                <c:pt idx="4215">
                  <c:v>4216</c:v>
                </c:pt>
                <c:pt idx="4216">
                  <c:v>4217</c:v>
                </c:pt>
                <c:pt idx="4217">
                  <c:v>4218</c:v>
                </c:pt>
                <c:pt idx="4218">
                  <c:v>4219</c:v>
                </c:pt>
                <c:pt idx="4219">
                  <c:v>4220</c:v>
                </c:pt>
                <c:pt idx="4220">
                  <c:v>4221</c:v>
                </c:pt>
                <c:pt idx="4221">
                  <c:v>4222</c:v>
                </c:pt>
                <c:pt idx="4222">
                  <c:v>4223</c:v>
                </c:pt>
                <c:pt idx="4223">
                  <c:v>4224</c:v>
                </c:pt>
                <c:pt idx="4224">
                  <c:v>4225</c:v>
                </c:pt>
                <c:pt idx="4225">
                  <c:v>4226</c:v>
                </c:pt>
                <c:pt idx="4226">
                  <c:v>4227</c:v>
                </c:pt>
                <c:pt idx="4227">
                  <c:v>4228</c:v>
                </c:pt>
                <c:pt idx="4228">
                  <c:v>4229</c:v>
                </c:pt>
                <c:pt idx="4229">
                  <c:v>4230</c:v>
                </c:pt>
                <c:pt idx="4230">
                  <c:v>4231</c:v>
                </c:pt>
                <c:pt idx="4231">
                  <c:v>4232</c:v>
                </c:pt>
                <c:pt idx="4232">
                  <c:v>4233</c:v>
                </c:pt>
                <c:pt idx="4233">
                  <c:v>4234</c:v>
                </c:pt>
                <c:pt idx="4234">
                  <c:v>4235</c:v>
                </c:pt>
                <c:pt idx="4235">
                  <c:v>4236</c:v>
                </c:pt>
                <c:pt idx="4236">
                  <c:v>4237</c:v>
                </c:pt>
                <c:pt idx="4237">
                  <c:v>4238</c:v>
                </c:pt>
                <c:pt idx="4238">
                  <c:v>4239</c:v>
                </c:pt>
                <c:pt idx="4239">
                  <c:v>4240</c:v>
                </c:pt>
                <c:pt idx="4240">
                  <c:v>4241</c:v>
                </c:pt>
                <c:pt idx="4241">
                  <c:v>4242</c:v>
                </c:pt>
                <c:pt idx="4242">
                  <c:v>4243</c:v>
                </c:pt>
                <c:pt idx="4243">
                  <c:v>4244</c:v>
                </c:pt>
                <c:pt idx="4244">
                  <c:v>4245</c:v>
                </c:pt>
                <c:pt idx="4245">
                  <c:v>4246</c:v>
                </c:pt>
                <c:pt idx="4246">
                  <c:v>4247</c:v>
                </c:pt>
                <c:pt idx="4247">
                  <c:v>4248</c:v>
                </c:pt>
                <c:pt idx="4248">
                  <c:v>4249</c:v>
                </c:pt>
                <c:pt idx="4249">
                  <c:v>4250</c:v>
                </c:pt>
                <c:pt idx="4250">
                  <c:v>4251</c:v>
                </c:pt>
                <c:pt idx="4251">
                  <c:v>4252</c:v>
                </c:pt>
                <c:pt idx="4252">
                  <c:v>4253</c:v>
                </c:pt>
                <c:pt idx="4253">
                  <c:v>4254</c:v>
                </c:pt>
                <c:pt idx="4254">
                  <c:v>4255</c:v>
                </c:pt>
                <c:pt idx="4255">
                  <c:v>4256</c:v>
                </c:pt>
                <c:pt idx="4256">
                  <c:v>4257</c:v>
                </c:pt>
                <c:pt idx="4257">
                  <c:v>4258</c:v>
                </c:pt>
                <c:pt idx="4258">
                  <c:v>4259</c:v>
                </c:pt>
                <c:pt idx="4259">
                  <c:v>4260</c:v>
                </c:pt>
                <c:pt idx="4260">
                  <c:v>4261</c:v>
                </c:pt>
                <c:pt idx="4261">
                  <c:v>4262</c:v>
                </c:pt>
                <c:pt idx="4262">
                  <c:v>4263</c:v>
                </c:pt>
                <c:pt idx="4263">
                  <c:v>4264</c:v>
                </c:pt>
                <c:pt idx="4264">
                  <c:v>4265</c:v>
                </c:pt>
                <c:pt idx="4265">
                  <c:v>4266</c:v>
                </c:pt>
                <c:pt idx="4266">
                  <c:v>4267</c:v>
                </c:pt>
                <c:pt idx="4267">
                  <c:v>4268</c:v>
                </c:pt>
                <c:pt idx="4268">
                  <c:v>4269</c:v>
                </c:pt>
                <c:pt idx="4269">
                  <c:v>4270</c:v>
                </c:pt>
                <c:pt idx="4270">
                  <c:v>4271</c:v>
                </c:pt>
                <c:pt idx="4271">
                  <c:v>4272</c:v>
                </c:pt>
                <c:pt idx="4272">
                  <c:v>4273</c:v>
                </c:pt>
                <c:pt idx="4273">
                  <c:v>4274</c:v>
                </c:pt>
                <c:pt idx="4274">
                  <c:v>4275</c:v>
                </c:pt>
                <c:pt idx="4275">
                  <c:v>4276</c:v>
                </c:pt>
                <c:pt idx="4276">
                  <c:v>4277</c:v>
                </c:pt>
                <c:pt idx="4277">
                  <c:v>4278</c:v>
                </c:pt>
                <c:pt idx="4278">
                  <c:v>4279</c:v>
                </c:pt>
                <c:pt idx="4279">
                  <c:v>4280</c:v>
                </c:pt>
                <c:pt idx="4280">
                  <c:v>4281</c:v>
                </c:pt>
                <c:pt idx="4281">
                  <c:v>4282</c:v>
                </c:pt>
                <c:pt idx="4282">
                  <c:v>4283</c:v>
                </c:pt>
                <c:pt idx="4283">
                  <c:v>4284</c:v>
                </c:pt>
                <c:pt idx="4284">
                  <c:v>4285</c:v>
                </c:pt>
                <c:pt idx="4285">
                  <c:v>4286</c:v>
                </c:pt>
                <c:pt idx="4286">
                  <c:v>4287</c:v>
                </c:pt>
                <c:pt idx="4287">
                  <c:v>4288</c:v>
                </c:pt>
                <c:pt idx="4288">
                  <c:v>4289</c:v>
                </c:pt>
                <c:pt idx="4289">
                  <c:v>4290</c:v>
                </c:pt>
                <c:pt idx="4290">
                  <c:v>4291</c:v>
                </c:pt>
                <c:pt idx="4291">
                  <c:v>4292</c:v>
                </c:pt>
                <c:pt idx="4292">
                  <c:v>4293</c:v>
                </c:pt>
                <c:pt idx="4293">
                  <c:v>4294</c:v>
                </c:pt>
                <c:pt idx="4294">
                  <c:v>4295</c:v>
                </c:pt>
                <c:pt idx="4295">
                  <c:v>4296</c:v>
                </c:pt>
                <c:pt idx="4296">
                  <c:v>4297</c:v>
                </c:pt>
                <c:pt idx="4297">
                  <c:v>4298</c:v>
                </c:pt>
                <c:pt idx="4298">
                  <c:v>4299</c:v>
                </c:pt>
                <c:pt idx="4299">
                  <c:v>4300</c:v>
                </c:pt>
                <c:pt idx="4300">
                  <c:v>4301</c:v>
                </c:pt>
                <c:pt idx="4301">
                  <c:v>4302</c:v>
                </c:pt>
                <c:pt idx="4302">
                  <c:v>4303</c:v>
                </c:pt>
                <c:pt idx="4303">
                  <c:v>4304</c:v>
                </c:pt>
                <c:pt idx="4304">
                  <c:v>4305</c:v>
                </c:pt>
                <c:pt idx="4305">
                  <c:v>4306</c:v>
                </c:pt>
                <c:pt idx="4306">
                  <c:v>4307</c:v>
                </c:pt>
                <c:pt idx="4307">
                  <c:v>4308</c:v>
                </c:pt>
                <c:pt idx="4308">
                  <c:v>4309</c:v>
                </c:pt>
                <c:pt idx="4309">
                  <c:v>4310</c:v>
                </c:pt>
                <c:pt idx="4310">
                  <c:v>4311</c:v>
                </c:pt>
                <c:pt idx="4311">
                  <c:v>4312</c:v>
                </c:pt>
                <c:pt idx="4312">
                  <c:v>4313</c:v>
                </c:pt>
                <c:pt idx="4313">
                  <c:v>4314</c:v>
                </c:pt>
                <c:pt idx="4314">
                  <c:v>4315</c:v>
                </c:pt>
                <c:pt idx="4315">
                  <c:v>4316</c:v>
                </c:pt>
                <c:pt idx="4316">
                  <c:v>4317</c:v>
                </c:pt>
                <c:pt idx="4317">
                  <c:v>4318</c:v>
                </c:pt>
                <c:pt idx="4318">
                  <c:v>4319</c:v>
                </c:pt>
                <c:pt idx="4319">
                  <c:v>4320</c:v>
                </c:pt>
                <c:pt idx="4320">
                  <c:v>4321</c:v>
                </c:pt>
                <c:pt idx="4321">
                  <c:v>4322</c:v>
                </c:pt>
                <c:pt idx="4322">
                  <c:v>4323</c:v>
                </c:pt>
                <c:pt idx="4323">
                  <c:v>4324</c:v>
                </c:pt>
                <c:pt idx="4324">
                  <c:v>4325</c:v>
                </c:pt>
                <c:pt idx="4325">
                  <c:v>4326</c:v>
                </c:pt>
                <c:pt idx="4326">
                  <c:v>4327</c:v>
                </c:pt>
                <c:pt idx="4327">
                  <c:v>4328</c:v>
                </c:pt>
                <c:pt idx="4328">
                  <c:v>4329</c:v>
                </c:pt>
                <c:pt idx="4329">
                  <c:v>4330</c:v>
                </c:pt>
                <c:pt idx="4330">
                  <c:v>4331</c:v>
                </c:pt>
                <c:pt idx="4331">
                  <c:v>4332</c:v>
                </c:pt>
                <c:pt idx="4332">
                  <c:v>4333</c:v>
                </c:pt>
                <c:pt idx="4333">
                  <c:v>4334</c:v>
                </c:pt>
                <c:pt idx="4334">
                  <c:v>4335</c:v>
                </c:pt>
                <c:pt idx="4335">
                  <c:v>4336</c:v>
                </c:pt>
                <c:pt idx="4336">
                  <c:v>4337</c:v>
                </c:pt>
                <c:pt idx="4337">
                  <c:v>4338</c:v>
                </c:pt>
                <c:pt idx="4338">
                  <c:v>4339</c:v>
                </c:pt>
                <c:pt idx="4339">
                  <c:v>4340</c:v>
                </c:pt>
                <c:pt idx="4340">
                  <c:v>4341</c:v>
                </c:pt>
                <c:pt idx="4341">
                  <c:v>4342</c:v>
                </c:pt>
                <c:pt idx="4342">
                  <c:v>4343</c:v>
                </c:pt>
                <c:pt idx="4343">
                  <c:v>4344</c:v>
                </c:pt>
                <c:pt idx="4344">
                  <c:v>4345</c:v>
                </c:pt>
                <c:pt idx="4345">
                  <c:v>4346</c:v>
                </c:pt>
                <c:pt idx="4346">
                  <c:v>4347</c:v>
                </c:pt>
                <c:pt idx="4347">
                  <c:v>4348</c:v>
                </c:pt>
                <c:pt idx="4348">
                  <c:v>4349</c:v>
                </c:pt>
                <c:pt idx="4349">
                  <c:v>4350</c:v>
                </c:pt>
                <c:pt idx="4350">
                  <c:v>4351</c:v>
                </c:pt>
                <c:pt idx="4351">
                  <c:v>4352</c:v>
                </c:pt>
                <c:pt idx="4352">
                  <c:v>4353</c:v>
                </c:pt>
                <c:pt idx="4353">
                  <c:v>4354</c:v>
                </c:pt>
                <c:pt idx="4354">
                  <c:v>4355</c:v>
                </c:pt>
                <c:pt idx="4355">
                  <c:v>4356</c:v>
                </c:pt>
                <c:pt idx="4356">
                  <c:v>4357</c:v>
                </c:pt>
                <c:pt idx="4357">
                  <c:v>4358</c:v>
                </c:pt>
                <c:pt idx="4358">
                  <c:v>4359</c:v>
                </c:pt>
                <c:pt idx="4359">
                  <c:v>4360</c:v>
                </c:pt>
                <c:pt idx="4360">
                  <c:v>4361</c:v>
                </c:pt>
                <c:pt idx="4361">
                  <c:v>4362</c:v>
                </c:pt>
                <c:pt idx="4362">
                  <c:v>4363</c:v>
                </c:pt>
                <c:pt idx="4363">
                  <c:v>4364</c:v>
                </c:pt>
                <c:pt idx="4364">
                  <c:v>4365</c:v>
                </c:pt>
                <c:pt idx="4365">
                  <c:v>4366</c:v>
                </c:pt>
                <c:pt idx="4366">
                  <c:v>4367</c:v>
                </c:pt>
                <c:pt idx="4367">
                  <c:v>4368</c:v>
                </c:pt>
                <c:pt idx="4368">
                  <c:v>4369</c:v>
                </c:pt>
                <c:pt idx="4369">
                  <c:v>4370</c:v>
                </c:pt>
                <c:pt idx="4370">
                  <c:v>4371</c:v>
                </c:pt>
                <c:pt idx="4371">
                  <c:v>4372</c:v>
                </c:pt>
                <c:pt idx="4372">
                  <c:v>4373</c:v>
                </c:pt>
                <c:pt idx="4373">
                  <c:v>4374</c:v>
                </c:pt>
                <c:pt idx="4374">
                  <c:v>4375</c:v>
                </c:pt>
                <c:pt idx="4375">
                  <c:v>4376</c:v>
                </c:pt>
                <c:pt idx="4376">
                  <c:v>4377</c:v>
                </c:pt>
                <c:pt idx="4377">
                  <c:v>4378</c:v>
                </c:pt>
                <c:pt idx="4378">
                  <c:v>4379</c:v>
                </c:pt>
                <c:pt idx="4379">
                  <c:v>4380</c:v>
                </c:pt>
                <c:pt idx="4380">
                  <c:v>4381</c:v>
                </c:pt>
                <c:pt idx="4381">
                  <c:v>4382</c:v>
                </c:pt>
                <c:pt idx="4382">
                  <c:v>4383</c:v>
                </c:pt>
                <c:pt idx="4383">
                  <c:v>4384</c:v>
                </c:pt>
                <c:pt idx="4384">
                  <c:v>4385</c:v>
                </c:pt>
                <c:pt idx="4385">
                  <c:v>4386</c:v>
                </c:pt>
                <c:pt idx="4386">
                  <c:v>4387</c:v>
                </c:pt>
                <c:pt idx="4387">
                  <c:v>4388</c:v>
                </c:pt>
                <c:pt idx="4388">
                  <c:v>4389</c:v>
                </c:pt>
                <c:pt idx="4389">
                  <c:v>4390</c:v>
                </c:pt>
                <c:pt idx="4390">
                  <c:v>4391</c:v>
                </c:pt>
                <c:pt idx="4391">
                  <c:v>4392</c:v>
                </c:pt>
                <c:pt idx="4392">
                  <c:v>4393</c:v>
                </c:pt>
                <c:pt idx="4393">
                  <c:v>4394</c:v>
                </c:pt>
                <c:pt idx="4394">
                  <c:v>4395</c:v>
                </c:pt>
                <c:pt idx="4395">
                  <c:v>4396</c:v>
                </c:pt>
                <c:pt idx="4396">
                  <c:v>4397</c:v>
                </c:pt>
                <c:pt idx="4397">
                  <c:v>4398</c:v>
                </c:pt>
                <c:pt idx="4398">
                  <c:v>4399</c:v>
                </c:pt>
                <c:pt idx="4399">
                  <c:v>4400</c:v>
                </c:pt>
                <c:pt idx="4400">
                  <c:v>4401</c:v>
                </c:pt>
                <c:pt idx="4401">
                  <c:v>4402</c:v>
                </c:pt>
                <c:pt idx="4402">
                  <c:v>4403</c:v>
                </c:pt>
                <c:pt idx="4403">
                  <c:v>4404</c:v>
                </c:pt>
                <c:pt idx="4404">
                  <c:v>4405</c:v>
                </c:pt>
                <c:pt idx="4405">
                  <c:v>4406</c:v>
                </c:pt>
                <c:pt idx="4406">
                  <c:v>4407</c:v>
                </c:pt>
                <c:pt idx="4407">
                  <c:v>4408</c:v>
                </c:pt>
                <c:pt idx="4408">
                  <c:v>4409</c:v>
                </c:pt>
                <c:pt idx="4409">
                  <c:v>4410</c:v>
                </c:pt>
                <c:pt idx="4410">
                  <c:v>4411</c:v>
                </c:pt>
                <c:pt idx="4411">
                  <c:v>4412</c:v>
                </c:pt>
                <c:pt idx="4412">
                  <c:v>4413</c:v>
                </c:pt>
                <c:pt idx="4413">
                  <c:v>4414</c:v>
                </c:pt>
                <c:pt idx="4414">
                  <c:v>4415</c:v>
                </c:pt>
                <c:pt idx="4415">
                  <c:v>4416</c:v>
                </c:pt>
                <c:pt idx="4416">
                  <c:v>4417</c:v>
                </c:pt>
                <c:pt idx="4417">
                  <c:v>4418</c:v>
                </c:pt>
                <c:pt idx="4418">
                  <c:v>4419</c:v>
                </c:pt>
                <c:pt idx="4419">
                  <c:v>4420</c:v>
                </c:pt>
                <c:pt idx="4420">
                  <c:v>4421</c:v>
                </c:pt>
                <c:pt idx="4421">
                  <c:v>4422</c:v>
                </c:pt>
                <c:pt idx="4422">
                  <c:v>4423</c:v>
                </c:pt>
                <c:pt idx="4423">
                  <c:v>4424</c:v>
                </c:pt>
                <c:pt idx="4424">
                  <c:v>4425</c:v>
                </c:pt>
                <c:pt idx="4425">
                  <c:v>4426</c:v>
                </c:pt>
                <c:pt idx="4426">
                  <c:v>4427</c:v>
                </c:pt>
                <c:pt idx="4427">
                  <c:v>4428</c:v>
                </c:pt>
                <c:pt idx="4428">
                  <c:v>4429</c:v>
                </c:pt>
                <c:pt idx="4429">
                  <c:v>4430</c:v>
                </c:pt>
                <c:pt idx="4430">
                  <c:v>4431</c:v>
                </c:pt>
                <c:pt idx="4431">
                  <c:v>4432</c:v>
                </c:pt>
                <c:pt idx="4432">
                  <c:v>4433</c:v>
                </c:pt>
                <c:pt idx="4433">
                  <c:v>4434</c:v>
                </c:pt>
                <c:pt idx="4434">
                  <c:v>4435</c:v>
                </c:pt>
                <c:pt idx="4435">
                  <c:v>4436</c:v>
                </c:pt>
                <c:pt idx="4436">
                  <c:v>4437</c:v>
                </c:pt>
                <c:pt idx="4437">
                  <c:v>4438</c:v>
                </c:pt>
                <c:pt idx="4438">
                  <c:v>4439</c:v>
                </c:pt>
                <c:pt idx="4439">
                  <c:v>4440</c:v>
                </c:pt>
                <c:pt idx="4440">
                  <c:v>4441</c:v>
                </c:pt>
                <c:pt idx="4441">
                  <c:v>4442</c:v>
                </c:pt>
                <c:pt idx="4442">
                  <c:v>4443</c:v>
                </c:pt>
                <c:pt idx="4443">
                  <c:v>4444</c:v>
                </c:pt>
                <c:pt idx="4444">
                  <c:v>4445</c:v>
                </c:pt>
                <c:pt idx="4445">
                  <c:v>4446</c:v>
                </c:pt>
                <c:pt idx="4446">
                  <c:v>4447</c:v>
                </c:pt>
                <c:pt idx="4447">
                  <c:v>4448</c:v>
                </c:pt>
                <c:pt idx="4448">
                  <c:v>4449</c:v>
                </c:pt>
                <c:pt idx="4449">
                  <c:v>4450</c:v>
                </c:pt>
                <c:pt idx="4450">
                  <c:v>4451</c:v>
                </c:pt>
                <c:pt idx="4451">
                  <c:v>4452</c:v>
                </c:pt>
                <c:pt idx="4452">
                  <c:v>4453</c:v>
                </c:pt>
                <c:pt idx="4453">
                  <c:v>4454</c:v>
                </c:pt>
                <c:pt idx="4454">
                  <c:v>4455</c:v>
                </c:pt>
                <c:pt idx="4455">
                  <c:v>4456</c:v>
                </c:pt>
                <c:pt idx="4456">
                  <c:v>4457</c:v>
                </c:pt>
                <c:pt idx="4457">
                  <c:v>4458</c:v>
                </c:pt>
                <c:pt idx="4458">
                  <c:v>4459</c:v>
                </c:pt>
                <c:pt idx="4459">
                  <c:v>4460</c:v>
                </c:pt>
                <c:pt idx="4460">
                  <c:v>4461</c:v>
                </c:pt>
                <c:pt idx="4461">
                  <c:v>4462</c:v>
                </c:pt>
                <c:pt idx="4462">
                  <c:v>4463</c:v>
                </c:pt>
                <c:pt idx="4463">
                  <c:v>4464</c:v>
                </c:pt>
                <c:pt idx="4464">
                  <c:v>4465</c:v>
                </c:pt>
                <c:pt idx="4465">
                  <c:v>4466</c:v>
                </c:pt>
                <c:pt idx="4466">
                  <c:v>4467</c:v>
                </c:pt>
                <c:pt idx="4467">
                  <c:v>4468</c:v>
                </c:pt>
                <c:pt idx="4468">
                  <c:v>4469</c:v>
                </c:pt>
                <c:pt idx="4469">
                  <c:v>4470</c:v>
                </c:pt>
                <c:pt idx="4470">
                  <c:v>4471</c:v>
                </c:pt>
                <c:pt idx="4471">
                  <c:v>4472</c:v>
                </c:pt>
                <c:pt idx="4472">
                  <c:v>4473</c:v>
                </c:pt>
                <c:pt idx="4473">
                  <c:v>4474</c:v>
                </c:pt>
                <c:pt idx="4474">
                  <c:v>4475</c:v>
                </c:pt>
                <c:pt idx="4475">
                  <c:v>4476</c:v>
                </c:pt>
                <c:pt idx="4476">
                  <c:v>4477</c:v>
                </c:pt>
                <c:pt idx="4477">
                  <c:v>4478</c:v>
                </c:pt>
                <c:pt idx="4478">
                  <c:v>4479</c:v>
                </c:pt>
                <c:pt idx="4479">
                  <c:v>4480</c:v>
                </c:pt>
                <c:pt idx="4480">
                  <c:v>4481</c:v>
                </c:pt>
                <c:pt idx="4481">
                  <c:v>4482</c:v>
                </c:pt>
                <c:pt idx="4482">
                  <c:v>4483</c:v>
                </c:pt>
                <c:pt idx="4483">
                  <c:v>4484</c:v>
                </c:pt>
                <c:pt idx="4484">
                  <c:v>4485</c:v>
                </c:pt>
                <c:pt idx="4485">
                  <c:v>4486</c:v>
                </c:pt>
                <c:pt idx="4486">
                  <c:v>4487</c:v>
                </c:pt>
                <c:pt idx="4487">
                  <c:v>4488</c:v>
                </c:pt>
                <c:pt idx="4488">
                  <c:v>4489</c:v>
                </c:pt>
                <c:pt idx="4489">
                  <c:v>4490</c:v>
                </c:pt>
                <c:pt idx="4490">
                  <c:v>4491</c:v>
                </c:pt>
                <c:pt idx="4491">
                  <c:v>4492</c:v>
                </c:pt>
                <c:pt idx="4492">
                  <c:v>4493</c:v>
                </c:pt>
                <c:pt idx="4493">
                  <c:v>4494</c:v>
                </c:pt>
                <c:pt idx="4494">
                  <c:v>4495</c:v>
                </c:pt>
                <c:pt idx="4495">
                  <c:v>4496</c:v>
                </c:pt>
                <c:pt idx="4496">
                  <c:v>4497</c:v>
                </c:pt>
                <c:pt idx="4497">
                  <c:v>4498</c:v>
                </c:pt>
                <c:pt idx="4498">
                  <c:v>4499</c:v>
                </c:pt>
                <c:pt idx="4499">
                  <c:v>4500</c:v>
                </c:pt>
                <c:pt idx="4500">
                  <c:v>4501</c:v>
                </c:pt>
                <c:pt idx="4501">
                  <c:v>4502</c:v>
                </c:pt>
                <c:pt idx="4502">
                  <c:v>4503</c:v>
                </c:pt>
                <c:pt idx="4503">
                  <c:v>4504</c:v>
                </c:pt>
                <c:pt idx="4504">
                  <c:v>4505</c:v>
                </c:pt>
                <c:pt idx="4505">
                  <c:v>4506</c:v>
                </c:pt>
                <c:pt idx="4506">
                  <c:v>4507</c:v>
                </c:pt>
                <c:pt idx="4507">
                  <c:v>4508</c:v>
                </c:pt>
                <c:pt idx="4508">
                  <c:v>4509</c:v>
                </c:pt>
                <c:pt idx="4509">
                  <c:v>4510</c:v>
                </c:pt>
                <c:pt idx="4510">
                  <c:v>4511</c:v>
                </c:pt>
                <c:pt idx="4511">
                  <c:v>4512</c:v>
                </c:pt>
                <c:pt idx="4512">
                  <c:v>4513</c:v>
                </c:pt>
                <c:pt idx="4513">
                  <c:v>4514</c:v>
                </c:pt>
                <c:pt idx="4514">
                  <c:v>4515</c:v>
                </c:pt>
                <c:pt idx="4515">
                  <c:v>4516</c:v>
                </c:pt>
                <c:pt idx="4516">
                  <c:v>4517</c:v>
                </c:pt>
                <c:pt idx="4517">
                  <c:v>4518</c:v>
                </c:pt>
                <c:pt idx="4518">
                  <c:v>4519</c:v>
                </c:pt>
                <c:pt idx="4519">
                  <c:v>4520</c:v>
                </c:pt>
                <c:pt idx="4520">
                  <c:v>4521</c:v>
                </c:pt>
                <c:pt idx="4521">
                  <c:v>4522</c:v>
                </c:pt>
                <c:pt idx="4522">
                  <c:v>4523</c:v>
                </c:pt>
                <c:pt idx="4523">
                  <c:v>4524</c:v>
                </c:pt>
                <c:pt idx="4524">
                  <c:v>4525</c:v>
                </c:pt>
                <c:pt idx="4525">
                  <c:v>4526</c:v>
                </c:pt>
                <c:pt idx="4526">
                  <c:v>4527</c:v>
                </c:pt>
                <c:pt idx="4527">
                  <c:v>4528</c:v>
                </c:pt>
                <c:pt idx="4528">
                  <c:v>4529</c:v>
                </c:pt>
                <c:pt idx="4529">
                  <c:v>4530</c:v>
                </c:pt>
                <c:pt idx="4530">
                  <c:v>4531</c:v>
                </c:pt>
                <c:pt idx="4531">
                  <c:v>4532</c:v>
                </c:pt>
                <c:pt idx="4532">
                  <c:v>4533</c:v>
                </c:pt>
                <c:pt idx="4533">
                  <c:v>4534</c:v>
                </c:pt>
                <c:pt idx="4534">
                  <c:v>4535</c:v>
                </c:pt>
                <c:pt idx="4535">
                  <c:v>4536</c:v>
                </c:pt>
                <c:pt idx="4536">
                  <c:v>4537</c:v>
                </c:pt>
                <c:pt idx="4537">
                  <c:v>4538</c:v>
                </c:pt>
                <c:pt idx="4538">
                  <c:v>4539</c:v>
                </c:pt>
                <c:pt idx="4539">
                  <c:v>4540</c:v>
                </c:pt>
                <c:pt idx="4540">
                  <c:v>4541</c:v>
                </c:pt>
                <c:pt idx="4541">
                  <c:v>4542</c:v>
                </c:pt>
                <c:pt idx="4542">
                  <c:v>4543</c:v>
                </c:pt>
                <c:pt idx="4543">
                  <c:v>4544</c:v>
                </c:pt>
                <c:pt idx="4544">
                  <c:v>4545</c:v>
                </c:pt>
                <c:pt idx="4545">
                  <c:v>4546</c:v>
                </c:pt>
                <c:pt idx="4546">
                  <c:v>4547</c:v>
                </c:pt>
                <c:pt idx="4547">
                  <c:v>4548</c:v>
                </c:pt>
                <c:pt idx="4548">
                  <c:v>4549</c:v>
                </c:pt>
                <c:pt idx="4549">
                  <c:v>4550</c:v>
                </c:pt>
                <c:pt idx="4550">
                  <c:v>4551</c:v>
                </c:pt>
                <c:pt idx="4551">
                  <c:v>4552</c:v>
                </c:pt>
                <c:pt idx="4552">
                  <c:v>4553</c:v>
                </c:pt>
                <c:pt idx="4553">
                  <c:v>4554</c:v>
                </c:pt>
                <c:pt idx="4554">
                  <c:v>4555</c:v>
                </c:pt>
                <c:pt idx="4555">
                  <c:v>4556</c:v>
                </c:pt>
                <c:pt idx="4556">
                  <c:v>4557</c:v>
                </c:pt>
                <c:pt idx="4557">
                  <c:v>4558</c:v>
                </c:pt>
                <c:pt idx="4558">
                  <c:v>4559</c:v>
                </c:pt>
                <c:pt idx="4559">
                  <c:v>4560</c:v>
                </c:pt>
                <c:pt idx="4560">
                  <c:v>4561</c:v>
                </c:pt>
                <c:pt idx="4561">
                  <c:v>4562</c:v>
                </c:pt>
                <c:pt idx="4562">
                  <c:v>4563</c:v>
                </c:pt>
                <c:pt idx="4563">
                  <c:v>4564</c:v>
                </c:pt>
                <c:pt idx="4564">
                  <c:v>4565</c:v>
                </c:pt>
                <c:pt idx="4565">
                  <c:v>4566</c:v>
                </c:pt>
                <c:pt idx="4566">
                  <c:v>4567</c:v>
                </c:pt>
                <c:pt idx="4567">
                  <c:v>4568</c:v>
                </c:pt>
                <c:pt idx="4568">
                  <c:v>4569</c:v>
                </c:pt>
                <c:pt idx="4569">
                  <c:v>4570</c:v>
                </c:pt>
                <c:pt idx="4570">
                  <c:v>4571</c:v>
                </c:pt>
                <c:pt idx="4571">
                  <c:v>4572</c:v>
                </c:pt>
                <c:pt idx="4572">
                  <c:v>4573</c:v>
                </c:pt>
                <c:pt idx="4573">
                  <c:v>4574</c:v>
                </c:pt>
                <c:pt idx="4574">
                  <c:v>4575</c:v>
                </c:pt>
                <c:pt idx="4575">
                  <c:v>4576</c:v>
                </c:pt>
                <c:pt idx="4576">
                  <c:v>4577</c:v>
                </c:pt>
                <c:pt idx="4577">
                  <c:v>4578</c:v>
                </c:pt>
                <c:pt idx="4578">
                  <c:v>4579</c:v>
                </c:pt>
                <c:pt idx="4579">
                  <c:v>4580</c:v>
                </c:pt>
                <c:pt idx="4580">
                  <c:v>4581</c:v>
                </c:pt>
                <c:pt idx="4581">
                  <c:v>4582</c:v>
                </c:pt>
                <c:pt idx="4582">
                  <c:v>4583</c:v>
                </c:pt>
                <c:pt idx="4583">
                  <c:v>4584</c:v>
                </c:pt>
                <c:pt idx="4584">
                  <c:v>4585</c:v>
                </c:pt>
                <c:pt idx="4585">
                  <c:v>4586</c:v>
                </c:pt>
                <c:pt idx="4586">
                  <c:v>4587</c:v>
                </c:pt>
                <c:pt idx="4587">
                  <c:v>4588</c:v>
                </c:pt>
                <c:pt idx="4588">
                  <c:v>4589</c:v>
                </c:pt>
                <c:pt idx="4589">
                  <c:v>4590</c:v>
                </c:pt>
                <c:pt idx="4590">
                  <c:v>4591</c:v>
                </c:pt>
                <c:pt idx="4591">
                  <c:v>4592</c:v>
                </c:pt>
                <c:pt idx="4592">
                  <c:v>4593</c:v>
                </c:pt>
                <c:pt idx="4593">
                  <c:v>4594</c:v>
                </c:pt>
                <c:pt idx="4594">
                  <c:v>4595</c:v>
                </c:pt>
                <c:pt idx="4595">
                  <c:v>4596</c:v>
                </c:pt>
                <c:pt idx="4596">
                  <c:v>4597</c:v>
                </c:pt>
                <c:pt idx="4597">
                  <c:v>4598</c:v>
                </c:pt>
                <c:pt idx="4598">
                  <c:v>4599</c:v>
                </c:pt>
                <c:pt idx="4599">
                  <c:v>4600</c:v>
                </c:pt>
                <c:pt idx="4600">
                  <c:v>4601</c:v>
                </c:pt>
                <c:pt idx="4601">
                  <c:v>4602</c:v>
                </c:pt>
                <c:pt idx="4602">
                  <c:v>4603</c:v>
                </c:pt>
                <c:pt idx="4603">
                  <c:v>4604</c:v>
                </c:pt>
                <c:pt idx="4604">
                  <c:v>4605</c:v>
                </c:pt>
                <c:pt idx="4605">
                  <c:v>4606</c:v>
                </c:pt>
                <c:pt idx="4606">
                  <c:v>4607</c:v>
                </c:pt>
                <c:pt idx="4607">
                  <c:v>4608</c:v>
                </c:pt>
                <c:pt idx="4608">
                  <c:v>4609</c:v>
                </c:pt>
                <c:pt idx="4609">
                  <c:v>4610</c:v>
                </c:pt>
                <c:pt idx="4610">
                  <c:v>4611</c:v>
                </c:pt>
                <c:pt idx="4611">
                  <c:v>4612</c:v>
                </c:pt>
                <c:pt idx="4612">
                  <c:v>4613</c:v>
                </c:pt>
                <c:pt idx="4613">
                  <c:v>4614</c:v>
                </c:pt>
                <c:pt idx="4614">
                  <c:v>4615</c:v>
                </c:pt>
                <c:pt idx="4615">
                  <c:v>4616</c:v>
                </c:pt>
                <c:pt idx="4616">
                  <c:v>4617</c:v>
                </c:pt>
                <c:pt idx="4617">
                  <c:v>4618</c:v>
                </c:pt>
                <c:pt idx="4618">
                  <c:v>4619</c:v>
                </c:pt>
                <c:pt idx="4619">
                  <c:v>4620</c:v>
                </c:pt>
                <c:pt idx="4620">
                  <c:v>4621</c:v>
                </c:pt>
                <c:pt idx="4621">
                  <c:v>4622</c:v>
                </c:pt>
                <c:pt idx="4622">
                  <c:v>4623</c:v>
                </c:pt>
                <c:pt idx="4623">
                  <c:v>4624</c:v>
                </c:pt>
                <c:pt idx="4624">
                  <c:v>4625</c:v>
                </c:pt>
                <c:pt idx="4625">
                  <c:v>4626</c:v>
                </c:pt>
                <c:pt idx="4626">
                  <c:v>4627</c:v>
                </c:pt>
                <c:pt idx="4627">
                  <c:v>4628</c:v>
                </c:pt>
                <c:pt idx="4628">
                  <c:v>4629</c:v>
                </c:pt>
                <c:pt idx="4629">
                  <c:v>4630</c:v>
                </c:pt>
                <c:pt idx="4630">
                  <c:v>4631</c:v>
                </c:pt>
                <c:pt idx="4631">
                  <c:v>4632</c:v>
                </c:pt>
                <c:pt idx="4632">
                  <c:v>4633</c:v>
                </c:pt>
                <c:pt idx="4633">
                  <c:v>4634</c:v>
                </c:pt>
                <c:pt idx="4634">
                  <c:v>4635</c:v>
                </c:pt>
                <c:pt idx="4635">
                  <c:v>4636</c:v>
                </c:pt>
                <c:pt idx="4636">
                  <c:v>4637</c:v>
                </c:pt>
                <c:pt idx="4637">
                  <c:v>4638</c:v>
                </c:pt>
                <c:pt idx="4638">
                  <c:v>4639</c:v>
                </c:pt>
                <c:pt idx="4639">
                  <c:v>4640</c:v>
                </c:pt>
                <c:pt idx="4640">
                  <c:v>4641</c:v>
                </c:pt>
                <c:pt idx="4641">
                  <c:v>4642</c:v>
                </c:pt>
                <c:pt idx="4642">
                  <c:v>4643</c:v>
                </c:pt>
                <c:pt idx="4643">
                  <c:v>4644</c:v>
                </c:pt>
                <c:pt idx="4644">
                  <c:v>4645</c:v>
                </c:pt>
                <c:pt idx="4645">
                  <c:v>4646</c:v>
                </c:pt>
                <c:pt idx="4646">
                  <c:v>4647</c:v>
                </c:pt>
                <c:pt idx="4647">
                  <c:v>4648</c:v>
                </c:pt>
                <c:pt idx="4648">
                  <c:v>4649</c:v>
                </c:pt>
                <c:pt idx="4649">
                  <c:v>4650</c:v>
                </c:pt>
                <c:pt idx="4650">
                  <c:v>4651</c:v>
                </c:pt>
                <c:pt idx="4651">
                  <c:v>4652</c:v>
                </c:pt>
                <c:pt idx="4652">
                  <c:v>4653</c:v>
                </c:pt>
                <c:pt idx="4653">
                  <c:v>4654</c:v>
                </c:pt>
                <c:pt idx="4654">
                  <c:v>4655</c:v>
                </c:pt>
                <c:pt idx="4655">
                  <c:v>4656</c:v>
                </c:pt>
                <c:pt idx="4656">
                  <c:v>4657</c:v>
                </c:pt>
                <c:pt idx="4657">
                  <c:v>4658</c:v>
                </c:pt>
                <c:pt idx="4658">
                  <c:v>4659</c:v>
                </c:pt>
                <c:pt idx="4659">
                  <c:v>4660</c:v>
                </c:pt>
                <c:pt idx="4660">
                  <c:v>4661</c:v>
                </c:pt>
                <c:pt idx="4661">
                  <c:v>4662</c:v>
                </c:pt>
                <c:pt idx="4662">
                  <c:v>4663</c:v>
                </c:pt>
                <c:pt idx="4663">
                  <c:v>4664</c:v>
                </c:pt>
                <c:pt idx="4664">
                  <c:v>4665</c:v>
                </c:pt>
                <c:pt idx="4665">
                  <c:v>4666</c:v>
                </c:pt>
                <c:pt idx="4666">
                  <c:v>4667</c:v>
                </c:pt>
                <c:pt idx="4667">
                  <c:v>4668</c:v>
                </c:pt>
                <c:pt idx="4668">
                  <c:v>4669</c:v>
                </c:pt>
                <c:pt idx="4669">
                  <c:v>4670</c:v>
                </c:pt>
                <c:pt idx="4670">
                  <c:v>4671</c:v>
                </c:pt>
                <c:pt idx="4671">
                  <c:v>4672</c:v>
                </c:pt>
                <c:pt idx="4672">
                  <c:v>4673</c:v>
                </c:pt>
                <c:pt idx="4673">
                  <c:v>4674</c:v>
                </c:pt>
                <c:pt idx="4674">
                  <c:v>4675</c:v>
                </c:pt>
                <c:pt idx="4675">
                  <c:v>4676</c:v>
                </c:pt>
                <c:pt idx="4676">
                  <c:v>4677</c:v>
                </c:pt>
                <c:pt idx="4677">
                  <c:v>4678</c:v>
                </c:pt>
                <c:pt idx="4678">
                  <c:v>4679</c:v>
                </c:pt>
                <c:pt idx="4679">
                  <c:v>4680</c:v>
                </c:pt>
                <c:pt idx="4680">
                  <c:v>4681</c:v>
                </c:pt>
                <c:pt idx="4681">
                  <c:v>4682</c:v>
                </c:pt>
                <c:pt idx="4682">
                  <c:v>4683</c:v>
                </c:pt>
                <c:pt idx="4683">
                  <c:v>4684</c:v>
                </c:pt>
                <c:pt idx="4684">
                  <c:v>4685</c:v>
                </c:pt>
                <c:pt idx="4685">
                  <c:v>4686</c:v>
                </c:pt>
                <c:pt idx="4686">
                  <c:v>4687</c:v>
                </c:pt>
                <c:pt idx="4687">
                  <c:v>4688</c:v>
                </c:pt>
                <c:pt idx="4688">
                  <c:v>4689</c:v>
                </c:pt>
                <c:pt idx="4689">
                  <c:v>4690</c:v>
                </c:pt>
                <c:pt idx="4690">
                  <c:v>4691</c:v>
                </c:pt>
                <c:pt idx="4691">
                  <c:v>4692</c:v>
                </c:pt>
                <c:pt idx="4692">
                  <c:v>4693</c:v>
                </c:pt>
                <c:pt idx="4693">
                  <c:v>4694</c:v>
                </c:pt>
                <c:pt idx="4694">
                  <c:v>4695</c:v>
                </c:pt>
                <c:pt idx="4695">
                  <c:v>4696</c:v>
                </c:pt>
                <c:pt idx="4696">
                  <c:v>4697</c:v>
                </c:pt>
                <c:pt idx="4697">
                  <c:v>4698</c:v>
                </c:pt>
                <c:pt idx="4698">
                  <c:v>4699</c:v>
                </c:pt>
                <c:pt idx="4699">
                  <c:v>4700</c:v>
                </c:pt>
                <c:pt idx="4700">
                  <c:v>4701</c:v>
                </c:pt>
                <c:pt idx="4701">
                  <c:v>4702</c:v>
                </c:pt>
                <c:pt idx="4702">
                  <c:v>4703</c:v>
                </c:pt>
                <c:pt idx="4703">
                  <c:v>4704</c:v>
                </c:pt>
                <c:pt idx="4704">
                  <c:v>4705</c:v>
                </c:pt>
                <c:pt idx="4705">
                  <c:v>4706</c:v>
                </c:pt>
                <c:pt idx="4706">
                  <c:v>4707</c:v>
                </c:pt>
                <c:pt idx="4707">
                  <c:v>4708</c:v>
                </c:pt>
                <c:pt idx="4708">
                  <c:v>4709</c:v>
                </c:pt>
                <c:pt idx="4709">
                  <c:v>4710</c:v>
                </c:pt>
                <c:pt idx="4710">
                  <c:v>4711</c:v>
                </c:pt>
                <c:pt idx="4711">
                  <c:v>4712</c:v>
                </c:pt>
                <c:pt idx="4712">
                  <c:v>4713</c:v>
                </c:pt>
                <c:pt idx="4713">
                  <c:v>4714</c:v>
                </c:pt>
                <c:pt idx="4714">
                  <c:v>4715</c:v>
                </c:pt>
                <c:pt idx="4715">
                  <c:v>4716</c:v>
                </c:pt>
                <c:pt idx="4716">
                  <c:v>4717</c:v>
                </c:pt>
                <c:pt idx="4717">
                  <c:v>4718</c:v>
                </c:pt>
                <c:pt idx="4718">
                  <c:v>4719</c:v>
                </c:pt>
                <c:pt idx="4719">
                  <c:v>4720</c:v>
                </c:pt>
                <c:pt idx="4720">
                  <c:v>4721</c:v>
                </c:pt>
                <c:pt idx="4721">
                  <c:v>4722</c:v>
                </c:pt>
                <c:pt idx="4722">
                  <c:v>4723</c:v>
                </c:pt>
                <c:pt idx="4723">
                  <c:v>4724</c:v>
                </c:pt>
                <c:pt idx="4724">
                  <c:v>4725</c:v>
                </c:pt>
                <c:pt idx="4725">
                  <c:v>4726</c:v>
                </c:pt>
                <c:pt idx="4726">
                  <c:v>4727</c:v>
                </c:pt>
                <c:pt idx="4727">
                  <c:v>4728</c:v>
                </c:pt>
                <c:pt idx="4728">
                  <c:v>4729</c:v>
                </c:pt>
                <c:pt idx="4729">
                  <c:v>4730</c:v>
                </c:pt>
                <c:pt idx="4730">
                  <c:v>4731</c:v>
                </c:pt>
                <c:pt idx="4731">
                  <c:v>4732</c:v>
                </c:pt>
                <c:pt idx="4732">
                  <c:v>4733</c:v>
                </c:pt>
                <c:pt idx="4733">
                  <c:v>4734</c:v>
                </c:pt>
                <c:pt idx="4734">
                  <c:v>4735</c:v>
                </c:pt>
                <c:pt idx="4735">
                  <c:v>4736</c:v>
                </c:pt>
                <c:pt idx="4736">
                  <c:v>4737</c:v>
                </c:pt>
                <c:pt idx="4737">
                  <c:v>4738</c:v>
                </c:pt>
                <c:pt idx="4738">
                  <c:v>4739</c:v>
                </c:pt>
                <c:pt idx="4739">
                  <c:v>4740</c:v>
                </c:pt>
                <c:pt idx="4740">
                  <c:v>4741</c:v>
                </c:pt>
                <c:pt idx="4741">
                  <c:v>4742</c:v>
                </c:pt>
                <c:pt idx="4742">
                  <c:v>4743</c:v>
                </c:pt>
                <c:pt idx="4743">
                  <c:v>4744</c:v>
                </c:pt>
                <c:pt idx="4744">
                  <c:v>4745</c:v>
                </c:pt>
                <c:pt idx="4745">
                  <c:v>4746</c:v>
                </c:pt>
                <c:pt idx="4746">
                  <c:v>4747</c:v>
                </c:pt>
                <c:pt idx="4747">
                  <c:v>4748</c:v>
                </c:pt>
                <c:pt idx="4748">
                  <c:v>4749</c:v>
                </c:pt>
                <c:pt idx="4749">
                  <c:v>4750</c:v>
                </c:pt>
                <c:pt idx="4750">
                  <c:v>4751</c:v>
                </c:pt>
                <c:pt idx="4751">
                  <c:v>4752</c:v>
                </c:pt>
                <c:pt idx="4752">
                  <c:v>4753</c:v>
                </c:pt>
                <c:pt idx="4753">
                  <c:v>4754</c:v>
                </c:pt>
                <c:pt idx="4754">
                  <c:v>4755</c:v>
                </c:pt>
                <c:pt idx="4755">
                  <c:v>4756</c:v>
                </c:pt>
                <c:pt idx="4756">
                  <c:v>4757</c:v>
                </c:pt>
                <c:pt idx="4757">
                  <c:v>4758</c:v>
                </c:pt>
                <c:pt idx="4758">
                  <c:v>4759</c:v>
                </c:pt>
                <c:pt idx="4759">
                  <c:v>4760</c:v>
                </c:pt>
                <c:pt idx="4760">
                  <c:v>4761</c:v>
                </c:pt>
                <c:pt idx="4761">
                  <c:v>4762</c:v>
                </c:pt>
                <c:pt idx="4762">
                  <c:v>4763</c:v>
                </c:pt>
                <c:pt idx="4763">
                  <c:v>4764</c:v>
                </c:pt>
                <c:pt idx="4764">
                  <c:v>4765</c:v>
                </c:pt>
                <c:pt idx="4765">
                  <c:v>4766</c:v>
                </c:pt>
                <c:pt idx="4766">
                  <c:v>4767</c:v>
                </c:pt>
                <c:pt idx="4767">
                  <c:v>4768</c:v>
                </c:pt>
                <c:pt idx="4768">
                  <c:v>4769</c:v>
                </c:pt>
                <c:pt idx="4769">
                  <c:v>4770</c:v>
                </c:pt>
                <c:pt idx="4770">
                  <c:v>4771</c:v>
                </c:pt>
                <c:pt idx="4771">
                  <c:v>4772</c:v>
                </c:pt>
                <c:pt idx="4772">
                  <c:v>4773</c:v>
                </c:pt>
                <c:pt idx="4773">
                  <c:v>4774</c:v>
                </c:pt>
                <c:pt idx="4774">
                  <c:v>4775</c:v>
                </c:pt>
                <c:pt idx="4775">
                  <c:v>4776</c:v>
                </c:pt>
                <c:pt idx="4776">
                  <c:v>4777</c:v>
                </c:pt>
                <c:pt idx="4777">
                  <c:v>4778</c:v>
                </c:pt>
                <c:pt idx="4778">
                  <c:v>4779</c:v>
                </c:pt>
                <c:pt idx="4779">
                  <c:v>4780</c:v>
                </c:pt>
                <c:pt idx="4780">
                  <c:v>4781</c:v>
                </c:pt>
                <c:pt idx="4781">
                  <c:v>4782</c:v>
                </c:pt>
                <c:pt idx="4782">
                  <c:v>4783</c:v>
                </c:pt>
                <c:pt idx="4783">
                  <c:v>4784</c:v>
                </c:pt>
                <c:pt idx="4784">
                  <c:v>4785</c:v>
                </c:pt>
                <c:pt idx="4785">
                  <c:v>4786</c:v>
                </c:pt>
                <c:pt idx="4786">
                  <c:v>4787</c:v>
                </c:pt>
                <c:pt idx="4787">
                  <c:v>4788</c:v>
                </c:pt>
                <c:pt idx="4788">
                  <c:v>4789</c:v>
                </c:pt>
                <c:pt idx="4789">
                  <c:v>4790</c:v>
                </c:pt>
                <c:pt idx="4790">
                  <c:v>4791</c:v>
                </c:pt>
                <c:pt idx="4791">
                  <c:v>4792</c:v>
                </c:pt>
                <c:pt idx="4792">
                  <c:v>4793</c:v>
                </c:pt>
                <c:pt idx="4793">
                  <c:v>4794</c:v>
                </c:pt>
                <c:pt idx="4794">
                  <c:v>4795</c:v>
                </c:pt>
                <c:pt idx="4795">
                  <c:v>4796</c:v>
                </c:pt>
                <c:pt idx="4796">
                  <c:v>4797</c:v>
                </c:pt>
                <c:pt idx="4797">
                  <c:v>4798</c:v>
                </c:pt>
                <c:pt idx="4798">
                  <c:v>4799</c:v>
                </c:pt>
                <c:pt idx="4799">
                  <c:v>4800</c:v>
                </c:pt>
                <c:pt idx="4800">
                  <c:v>4801</c:v>
                </c:pt>
                <c:pt idx="4801">
                  <c:v>4802</c:v>
                </c:pt>
                <c:pt idx="4802">
                  <c:v>4803</c:v>
                </c:pt>
                <c:pt idx="4803">
                  <c:v>4804</c:v>
                </c:pt>
                <c:pt idx="4804">
                  <c:v>4805</c:v>
                </c:pt>
                <c:pt idx="4805">
                  <c:v>4806</c:v>
                </c:pt>
                <c:pt idx="4806">
                  <c:v>4807</c:v>
                </c:pt>
                <c:pt idx="4807">
                  <c:v>4808</c:v>
                </c:pt>
                <c:pt idx="4808">
                  <c:v>4809</c:v>
                </c:pt>
                <c:pt idx="4809">
                  <c:v>4810</c:v>
                </c:pt>
                <c:pt idx="4810">
                  <c:v>4811</c:v>
                </c:pt>
                <c:pt idx="4811">
                  <c:v>4812</c:v>
                </c:pt>
                <c:pt idx="4812">
                  <c:v>4813</c:v>
                </c:pt>
                <c:pt idx="4813">
                  <c:v>4814</c:v>
                </c:pt>
                <c:pt idx="4814">
                  <c:v>4815</c:v>
                </c:pt>
                <c:pt idx="4815">
                  <c:v>4816</c:v>
                </c:pt>
                <c:pt idx="4816">
                  <c:v>4817</c:v>
                </c:pt>
                <c:pt idx="4817">
                  <c:v>4818</c:v>
                </c:pt>
                <c:pt idx="4818">
                  <c:v>4819</c:v>
                </c:pt>
                <c:pt idx="4819">
                  <c:v>4820</c:v>
                </c:pt>
                <c:pt idx="4820">
                  <c:v>4821</c:v>
                </c:pt>
                <c:pt idx="4821">
                  <c:v>4822</c:v>
                </c:pt>
                <c:pt idx="4822">
                  <c:v>4823</c:v>
                </c:pt>
                <c:pt idx="4823">
                  <c:v>4824</c:v>
                </c:pt>
                <c:pt idx="4824">
                  <c:v>4825</c:v>
                </c:pt>
                <c:pt idx="4825">
                  <c:v>4826</c:v>
                </c:pt>
                <c:pt idx="4826">
                  <c:v>4827</c:v>
                </c:pt>
                <c:pt idx="4827">
                  <c:v>4828</c:v>
                </c:pt>
                <c:pt idx="4828">
                  <c:v>4829</c:v>
                </c:pt>
                <c:pt idx="4829">
                  <c:v>4830</c:v>
                </c:pt>
                <c:pt idx="4830">
                  <c:v>4831</c:v>
                </c:pt>
                <c:pt idx="4831">
                  <c:v>4832</c:v>
                </c:pt>
                <c:pt idx="4832">
                  <c:v>4833</c:v>
                </c:pt>
                <c:pt idx="4833">
                  <c:v>4834</c:v>
                </c:pt>
                <c:pt idx="4834">
                  <c:v>4835</c:v>
                </c:pt>
                <c:pt idx="4835">
                  <c:v>4836</c:v>
                </c:pt>
                <c:pt idx="4836">
                  <c:v>4837</c:v>
                </c:pt>
                <c:pt idx="4837">
                  <c:v>4838</c:v>
                </c:pt>
                <c:pt idx="4838">
                  <c:v>4839</c:v>
                </c:pt>
                <c:pt idx="4839">
                  <c:v>4840</c:v>
                </c:pt>
                <c:pt idx="4840">
                  <c:v>4841</c:v>
                </c:pt>
                <c:pt idx="4841">
                  <c:v>4842</c:v>
                </c:pt>
                <c:pt idx="4842">
                  <c:v>4843</c:v>
                </c:pt>
                <c:pt idx="4843">
                  <c:v>4844</c:v>
                </c:pt>
                <c:pt idx="4844">
                  <c:v>4845</c:v>
                </c:pt>
                <c:pt idx="4845">
                  <c:v>4846</c:v>
                </c:pt>
                <c:pt idx="4846">
                  <c:v>4847</c:v>
                </c:pt>
                <c:pt idx="4847">
                  <c:v>4848</c:v>
                </c:pt>
                <c:pt idx="4848">
                  <c:v>4849</c:v>
                </c:pt>
                <c:pt idx="4849">
                  <c:v>4850</c:v>
                </c:pt>
                <c:pt idx="4850">
                  <c:v>4851</c:v>
                </c:pt>
                <c:pt idx="4851">
                  <c:v>4852</c:v>
                </c:pt>
                <c:pt idx="4852">
                  <c:v>4853</c:v>
                </c:pt>
                <c:pt idx="4853">
                  <c:v>4854</c:v>
                </c:pt>
                <c:pt idx="4854">
                  <c:v>4855</c:v>
                </c:pt>
                <c:pt idx="4855">
                  <c:v>4856</c:v>
                </c:pt>
                <c:pt idx="4856">
                  <c:v>4857</c:v>
                </c:pt>
                <c:pt idx="4857">
                  <c:v>4858</c:v>
                </c:pt>
                <c:pt idx="4858">
                  <c:v>4859</c:v>
                </c:pt>
                <c:pt idx="4859">
                  <c:v>4860</c:v>
                </c:pt>
                <c:pt idx="4860">
                  <c:v>4861</c:v>
                </c:pt>
                <c:pt idx="4861">
                  <c:v>4862</c:v>
                </c:pt>
                <c:pt idx="4862">
                  <c:v>4863</c:v>
                </c:pt>
                <c:pt idx="4863">
                  <c:v>4864</c:v>
                </c:pt>
                <c:pt idx="4864">
                  <c:v>4865</c:v>
                </c:pt>
                <c:pt idx="4865">
                  <c:v>4866</c:v>
                </c:pt>
                <c:pt idx="4866">
                  <c:v>4867</c:v>
                </c:pt>
                <c:pt idx="4867">
                  <c:v>4868</c:v>
                </c:pt>
                <c:pt idx="4868">
                  <c:v>4869</c:v>
                </c:pt>
                <c:pt idx="4869">
                  <c:v>4870</c:v>
                </c:pt>
                <c:pt idx="4870">
                  <c:v>4871</c:v>
                </c:pt>
                <c:pt idx="4871">
                  <c:v>4872</c:v>
                </c:pt>
                <c:pt idx="4872">
                  <c:v>4873</c:v>
                </c:pt>
                <c:pt idx="4873">
                  <c:v>4874</c:v>
                </c:pt>
                <c:pt idx="4874">
                  <c:v>4875</c:v>
                </c:pt>
                <c:pt idx="4875">
                  <c:v>4876</c:v>
                </c:pt>
                <c:pt idx="4876">
                  <c:v>4877</c:v>
                </c:pt>
                <c:pt idx="4877">
                  <c:v>4878</c:v>
                </c:pt>
                <c:pt idx="4878">
                  <c:v>4879</c:v>
                </c:pt>
                <c:pt idx="4879">
                  <c:v>4880</c:v>
                </c:pt>
                <c:pt idx="4880">
                  <c:v>4881</c:v>
                </c:pt>
                <c:pt idx="4881">
                  <c:v>4882</c:v>
                </c:pt>
                <c:pt idx="4882">
                  <c:v>4883</c:v>
                </c:pt>
                <c:pt idx="4883">
                  <c:v>4884</c:v>
                </c:pt>
                <c:pt idx="4884">
                  <c:v>4885</c:v>
                </c:pt>
                <c:pt idx="4885">
                  <c:v>4886</c:v>
                </c:pt>
                <c:pt idx="4886">
                  <c:v>4887</c:v>
                </c:pt>
                <c:pt idx="4887">
                  <c:v>4888</c:v>
                </c:pt>
                <c:pt idx="4888">
                  <c:v>4889</c:v>
                </c:pt>
                <c:pt idx="4889">
                  <c:v>4890</c:v>
                </c:pt>
                <c:pt idx="4890">
                  <c:v>4891</c:v>
                </c:pt>
                <c:pt idx="4891">
                  <c:v>4892</c:v>
                </c:pt>
                <c:pt idx="4892">
                  <c:v>4893</c:v>
                </c:pt>
                <c:pt idx="4893">
                  <c:v>4894</c:v>
                </c:pt>
                <c:pt idx="4894">
                  <c:v>4895</c:v>
                </c:pt>
                <c:pt idx="4895">
                  <c:v>4896</c:v>
                </c:pt>
                <c:pt idx="4896">
                  <c:v>4897</c:v>
                </c:pt>
                <c:pt idx="4897">
                  <c:v>4898</c:v>
                </c:pt>
                <c:pt idx="4898">
                  <c:v>4899</c:v>
                </c:pt>
                <c:pt idx="4899">
                  <c:v>4900</c:v>
                </c:pt>
                <c:pt idx="4900">
                  <c:v>4901</c:v>
                </c:pt>
                <c:pt idx="4901">
                  <c:v>4902</c:v>
                </c:pt>
                <c:pt idx="4902">
                  <c:v>4903</c:v>
                </c:pt>
                <c:pt idx="4903">
                  <c:v>4904</c:v>
                </c:pt>
                <c:pt idx="4904">
                  <c:v>4905</c:v>
                </c:pt>
                <c:pt idx="4905">
                  <c:v>4906</c:v>
                </c:pt>
                <c:pt idx="4906">
                  <c:v>4907</c:v>
                </c:pt>
                <c:pt idx="4907">
                  <c:v>4908</c:v>
                </c:pt>
                <c:pt idx="4908">
                  <c:v>4909</c:v>
                </c:pt>
                <c:pt idx="4909">
                  <c:v>4910</c:v>
                </c:pt>
                <c:pt idx="4910">
                  <c:v>4911</c:v>
                </c:pt>
                <c:pt idx="4911">
                  <c:v>4912</c:v>
                </c:pt>
                <c:pt idx="4912">
                  <c:v>4913</c:v>
                </c:pt>
                <c:pt idx="4913">
                  <c:v>4914</c:v>
                </c:pt>
                <c:pt idx="4914">
                  <c:v>4915</c:v>
                </c:pt>
                <c:pt idx="4915">
                  <c:v>4916</c:v>
                </c:pt>
                <c:pt idx="4916">
                  <c:v>4917</c:v>
                </c:pt>
                <c:pt idx="4917">
                  <c:v>4918</c:v>
                </c:pt>
                <c:pt idx="4918">
                  <c:v>4919</c:v>
                </c:pt>
                <c:pt idx="4919">
                  <c:v>4920</c:v>
                </c:pt>
                <c:pt idx="4920">
                  <c:v>4921</c:v>
                </c:pt>
                <c:pt idx="4921">
                  <c:v>4922</c:v>
                </c:pt>
                <c:pt idx="4922">
                  <c:v>4923</c:v>
                </c:pt>
                <c:pt idx="4923">
                  <c:v>4924</c:v>
                </c:pt>
                <c:pt idx="4924">
                  <c:v>4925</c:v>
                </c:pt>
                <c:pt idx="4925">
                  <c:v>4926</c:v>
                </c:pt>
                <c:pt idx="4926">
                  <c:v>4927</c:v>
                </c:pt>
                <c:pt idx="4927">
                  <c:v>4928</c:v>
                </c:pt>
                <c:pt idx="4928">
                  <c:v>4929</c:v>
                </c:pt>
                <c:pt idx="4929">
                  <c:v>4930</c:v>
                </c:pt>
                <c:pt idx="4930">
                  <c:v>4931</c:v>
                </c:pt>
                <c:pt idx="4931">
                  <c:v>4932</c:v>
                </c:pt>
                <c:pt idx="4932">
                  <c:v>4933</c:v>
                </c:pt>
                <c:pt idx="4933">
                  <c:v>4934</c:v>
                </c:pt>
                <c:pt idx="4934">
                  <c:v>4935</c:v>
                </c:pt>
                <c:pt idx="4935">
                  <c:v>4936</c:v>
                </c:pt>
                <c:pt idx="4936">
                  <c:v>4937</c:v>
                </c:pt>
                <c:pt idx="4937">
                  <c:v>4938</c:v>
                </c:pt>
                <c:pt idx="4938">
                  <c:v>4939</c:v>
                </c:pt>
                <c:pt idx="4939">
                  <c:v>4940</c:v>
                </c:pt>
                <c:pt idx="4940">
                  <c:v>4941</c:v>
                </c:pt>
                <c:pt idx="4941">
                  <c:v>4942</c:v>
                </c:pt>
                <c:pt idx="4942">
                  <c:v>4943</c:v>
                </c:pt>
                <c:pt idx="4943">
                  <c:v>4944</c:v>
                </c:pt>
                <c:pt idx="4944">
                  <c:v>4945</c:v>
                </c:pt>
                <c:pt idx="4945">
                  <c:v>4946</c:v>
                </c:pt>
                <c:pt idx="4946">
                  <c:v>4947</c:v>
                </c:pt>
                <c:pt idx="4947">
                  <c:v>4948</c:v>
                </c:pt>
                <c:pt idx="4948">
                  <c:v>4949</c:v>
                </c:pt>
                <c:pt idx="4949">
                  <c:v>4950</c:v>
                </c:pt>
                <c:pt idx="4950">
                  <c:v>4951</c:v>
                </c:pt>
                <c:pt idx="4951">
                  <c:v>4952</c:v>
                </c:pt>
                <c:pt idx="4952">
                  <c:v>4953</c:v>
                </c:pt>
                <c:pt idx="4953">
                  <c:v>4954</c:v>
                </c:pt>
                <c:pt idx="4954">
                  <c:v>4955</c:v>
                </c:pt>
                <c:pt idx="4955">
                  <c:v>4956</c:v>
                </c:pt>
                <c:pt idx="4956">
                  <c:v>4957</c:v>
                </c:pt>
                <c:pt idx="4957">
                  <c:v>4958</c:v>
                </c:pt>
                <c:pt idx="4958">
                  <c:v>4959</c:v>
                </c:pt>
                <c:pt idx="4959">
                  <c:v>4960</c:v>
                </c:pt>
                <c:pt idx="4960">
                  <c:v>4961</c:v>
                </c:pt>
                <c:pt idx="4961">
                  <c:v>4962</c:v>
                </c:pt>
                <c:pt idx="4962">
                  <c:v>4963</c:v>
                </c:pt>
                <c:pt idx="4963">
                  <c:v>4964</c:v>
                </c:pt>
                <c:pt idx="4964">
                  <c:v>4965</c:v>
                </c:pt>
                <c:pt idx="4965">
                  <c:v>4966</c:v>
                </c:pt>
                <c:pt idx="4966">
                  <c:v>4967</c:v>
                </c:pt>
                <c:pt idx="4967">
                  <c:v>4968</c:v>
                </c:pt>
                <c:pt idx="4968">
                  <c:v>4969</c:v>
                </c:pt>
                <c:pt idx="4969">
                  <c:v>4970</c:v>
                </c:pt>
                <c:pt idx="4970">
                  <c:v>4971</c:v>
                </c:pt>
                <c:pt idx="4971">
                  <c:v>4972</c:v>
                </c:pt>
                <c:pt idx="4972">
                  <c:v>4973</c:v>
                </c:pt>
                <c:pt idx="4973">
                  <c:v>4974</c:v>
                </c:pt>
                <c:pt idx="4974">
                  <c:v>4975</c:v>
                </c:pt>
                <c:pt idx="4975">
                  <c:v>4976</c:v>
                </c:pt>
                <c:pt idx="4976">
                  <c:v>4977</c:v>
                </c:pt>
                <c:pt idx="4977">
                  <c:v>4978</c:v>
                </c:pt>
                <c:pt idx="4978">
                  <c:v>4979</c:v>
                </c:pt>
                <c:pt idx="4979">
                  <c:v>4980</c:v>
                </c:pt>
                <c:pt idx="4980">
                  <c:v>4981</c:v>
                </c:pt>
                <c:pt idx="4981">
                  <c:v>4982</c:v>
                </c:pt>
                <c:pt idx="4982">
                  <c:v>4983</c:v>
                </c:pt>
                <c:pt idx="4983">
                  <c:v>4984</c:v>
                </c:pt>
                <c:pt idx="4984">
                  <c:v>4985</c:v>
                </c:pt>
                <c:pt idx="4985">
                  <c:v>4986</c:v>
                </c:pt>
                <c:pt idx="4986">
                  <c:v>4987</c:v>
                </c:pt>
                <c:pt idx="4987">
                  <c:v>4988</c:v>
                </c:pt>
                <c:pt idx="4988">
                  <c:v>4989</c:v>
                </c:pt>
                <c:pt idx="4989">
                  <c:v>4990</c:v>
                </c:pt>
                <c:pt idx="4990">
                  <c:v>4991</c:v>
                </c:pt>
                <c:pt idx="4991">
                  <c:v>4992</c:v>
                </c:pt>
                <c:pt idx="4992">
                  <c:v>4993</c:v>
                </c:pt>
                <c:pt idx="4993">
                  <c:v>4994</c:v>
                </c:pt>
                <c:pt idx="4994">
                  <c:v>4995</c:v>
                </c:pt>
                <c:pt idx="4995">
                  <c:v>4996</c:v>
                </c:pt>
                <c:pt idx="4996">
                  <c:v>4997</c:v>
                </c:pt>
                <c:pt idx="4997">
                  <c:v>4998</c:v>
                </c:pt>
                <c:pt idx="4998">
                  <c:v>4999</c:v>
                </c:pt>
                <c:pt idx="4999">
                  <c:v>5000</c:v>
                </c:pt>
                <c:pt idx="5000">
                  <c:v>5001</c:v>
                </c:pt>
                <c:pt idx="5001">
                  <c:v>5002</c:v>
                </c:pt>
                <c:pt idx="5002">
                  <c:v>5003</c:v>
                </c:pt>
                <c:pt idx="5003">
                  <c:v>5004</c:v>
                </c:pt>
                <c:pt idx="5004">
                  <c:v>5005</c:v>
                </c:pt>
                <c:pt idx="5005">
                  <c:v>5006</c:v>
                </c:pt>
                <c:pt idx="5006">
                  <c:v>5007</c:v>
                </c:pt>
                <c:pt idx="5007">
                  <c:v>5008</c:v>
                </c:pt>
                <c:pt idx="5008">
                  <c:v>5009</c:v>
                </c:pt>
                <c:pt idx="5009">
                  <c:v>5010</c:v>
                </c:pt>
                <c:pt idx="5010">
                  <c:v>5011</c:v>
                </c:pt>
                <c:pt idx="5011">
                  <c:v>5012</c:v>
                </c:pt>
                <c:pt idx="5012">
                  <c:v>5013</c:v>
                </c:pt>
                <c:pt idx="5013">
                  <c:v>5014</c:v>
                </c:pt>
                <c:pt idx="5014">
                  <c:v>5015</c:v>
                </c:pt>
                <c:pt idx="5015">
                  <c:v>5016</c:v>
                </c:pt>
                <c:pt idx="5016">
                  <c:v>5017</c:v>
                </c:pt>
                <c:pt idx="5017">
                  <c:v>5018</c:v>
                </c:pt>
                <c:pt idx="5018">
                  <c:v>5019</c:v>
                </c:pt>
                <c:pt idx="5019">
                  <c:v>5020</c:v>
                </c:pt>
                <c:pt idx="5020">
                  <c:v>5021</c:v>
                </c:pt>
                <c:pt idx="5021">
                  <c:v>5022</c:v>
                </c:pt>
                <c:pt idx="5022">
                  <c:v>5023</c:v>
                </c:pt>
                <c:pt idx="5023">
                  <c:v>5024</c:v>
                </c:pt>
                <c:pt idx="5024">
                  <c:v>5025</c:v>
                </c:pt>
                <c:pt idx="5025">
                  <c:v>5026</c:v>
                </c:pt>
                <c:pt idx="5026">
                  <c:v>5027</c:v>
                </c:pt>
                <c:pt idx="5027">
                  <c:v>5028</c:v>
                </c:pt>
                <c:pt idx="5028">
                  <c:v>5029</c:v>
                </c:pt>
                <c:pt idx="5029">
                  <c:v>5030</c:v>
                </c:pt>
                <c:pt idx="5030">
                  <c:v>5031</c:v>
                </c:pt>
                <c:pt idx="5031">
                  <c:v>5032</c:v>
                </c:pt>
                <c:pt idx="5032">
                  <c:v>5033</c:v>
                </c:pt>
                <c:pt idx="5033">
                  <c:v>5034</c:v>
                </c:pt>
                <c:pt idx="5034">
                  <c:v>5035</c:v>
                </c:pt>
                <c:pt idx="5035">
                  <c:v>5036</c:v>
                </c:pt>
                <c:pt idx="5036">
                  <c:v>5037</c:v>
                </c:pt>
                <c:pt idx="5037">
                  <c:v>5038</c:v>
                </c:pt>
                <c:pt idx="5038">
                  <c:v>5039</c:v>
                </c:pt>
                <c:pt idx="5039">
                  <c:v>5040</c:v>
                </c:pt>
                <c:pt idx="5040">
                  <c:v>5041</c:v>
                </c:pt>
                <c:pt idx="5041">
                  <c:v>5042</c:v>
                </c:pt>
                <c:pt idx="5042">
                  <c:v>5043</c:v>
                </c:pt>
                <c:pt idx="5043">
                  <c:v>5044</c:v>
                </c:pt>
                <c:pt idx="5044">
                  <c:v>5045</c:v>
                </c:pt>
                <c:pt idx="5045">
                  <c:v>5046</c:v>
                </c:pt>
                <c:pt idx="5046">
                  <c:v>5047</c:v>
                </c:pt>
                <c:pt idx="5047">
                  <c:v>5048</c:v>
                </c:pt>
                <c:pt idx="5048">
                  <c:v>5049</c:v>
                </c:pt>
                <c:pt idx="5049">
                  <c:v>5050</c:v>
                </c:pt>
                <c:pt idx="5050">
                  <c:v>5051</c:v>
                </c:pt>
                <c:pt idx="5051">
                  <c:v>5052</c:v>
                </c:pt>
                <c:pt idx="5052">
                  <c:v>5053</c:v>
                </c:pt>
                <c:pt idx="5053">
                  <c:v>5054</c:v>
                </c:pt>
                <c:pt idx="5054">
                  <c:v>5055</c:v>
                </c:pt>
                <c:pt idx="5055">
                  <c:v>5056</c:v>
                </c:pt>
                <c:pt idx="5056">
                  <c:v>5057</c:v>
                </c:pt>
                <c:pt idx="5057">
                  <c:v>5058</c:v>
                </c:pt>
                <c:pt idx="5058">
                  <c:v>5059</c:v>
                </c:pt>
                <c:pt idx="5059">
                  <c:v>5060</c:v>
                </c:pt>
                <c:pt idx="5060">
                  <c:v>5061</c:v>
                </c:pt>
                <c:pt idx="5061">
                  <c:v>5062</c:v>
                </c:pt>
                <c:pt idx="5062">
                  <c:v>5063</c:v>
                </c:pt>
                <c:pt idx="5063">
                  <c:v>5064</c:v>
                </c:pt>
                <c:pt idx="5064">
                  <c:v>5065</c:v>
                </c:pt>
                <c:pt idx="5065">
                  <c:v>5066</c:v>
                </c:pt>
                <c:pt idx="5066">
                  <c:v>5067</c:v>
                </c:pt>
                <c:pt idx="5067">
                  <c:v>5068</c:v>
                </c:pt>
                <c:pt idx="5068">
                  <c:v>5069</c:v>
                </c:pt>
                <c:pt idx="5069">
                  <c:v>5070</c:v>
                </c:pt>
                <c:pt idx="5070">
                  <c:v>5071</c:v>
                </c:pt>
                <c:pt idx="5071">
                  <c:v>5072</c:v>
                </c:pt>
                <c:pt idx="5072">
                  <c:v>5073</c:v>
                </c:pt>
                <c:pt idx="5073">
                  <c:v>5074</c:v>
                </c:pt>
                <c:pt idx="5074">
                  <c:v>5075</c:v>
                </c:pt>
                <c:pt idx="5075">
                  <c:v>5076</c:v>
                </c:pt>
                <c:pt idx="5076">
                  <c:v>5077</c:v>
                </c:pt>
                <c:pt idx="5077">
                  <c:v>5078</c:v>
                </c:pt>
                <c:pt idx="5078">
                  <c:v>5079</c:v>
                </c:pt>
                <c:pt idx="5079">
                  <c:v>5080</c:v>
                </c:pt>
                <c:pt idx="5080">
                  <c:v>5081</c:v>
                </c:pt>
                <c:pt idx="5081">
                  <c:v>5082</c:v>
                </c:pt>
                <c:pt idx="5082">
                  <c:v>5083</c:v>
                </c:pt>
                <c:pt idx="5083">
                  <c:v>5084</c:v>
                </c:pt>
                <c:pt idx="5084">
                  <c:v>5085</c:v>
                </c:pt>
                <c:pt idx="5085">
                  <c:v>5086</c:v>
                </c:pt>
                <c:pt idx="5086">
                  <c:v>5087</c:v>
                </c:pt>
                <c:pt idx="5087">
                  <c:v>5088</c:v>
                </c:pt>
                <c:pt idx="5088">
                  <c:v>5089</c:v>
                </c:pt>
                <c:pt idx="5089">
                  <c:v>5090</c:v>
                </c:pt>
                <c:pt idx="5090">
                  <c:v>5091</c:v>
                </c:pt>
                <c:pt idx="5091">
                  <c:v>5092</c:v>
                </c:pt>
                <c:pt idx="5092">
                  <c:v>5093</c:v>
                </c:pt>
                <c:pt idx="5093">
                  <c:v>5094</c:v>
                </c:pt>
                <c:pt idx="5094">
                  <c:v>5095</c:v>
                </c:pt>
                <c:pt idx="5095">
                  <c:v>5096</c:v>
                </c:pt>
                <c:pt idx="5096">
                  <c:v>5097</c:v>
                </c:pt>
                <c:pt idx="5097">
                  <c:v>5098</c:v>
                </c:pt>
                <c:pt idx="5098">
                  <c:v>5099</c:v>
                </c:pt>
                <c:pt idx="5099">
                  <c:v>5100</c:v>
                </c:pt>
                <c:pt idx="5100">
                  <c:v>5101</c:v>
                </c:pt>
                <c:pt idx="5101">
                  <c:v>5102</c:v>
                </c:pt>
                <c:pt idx="5102">
                  <c:v>5103</c:v>
                </c:pt>
                <c:pt idx="5103">
                  <c:v>5104</c:v>
                </c:pt>
                <c:pt idx="5104">
                  <c:v>5105</c:v>
                </c:pt>
                <c:pt idx="5105">
                  <c:v>5106</c:v>
                </c:pt>
                <c:pt idx="5106">
                  <c:v>5107</c:v>
                </c:pt>
                <c:pt idx="5107">
                  <c:v>5108</c:v>
                </c:pt>
                <c:pt idx="5108">
                  <c:v>5109</c:v>
                </c:pt>
                <c:pt idx="5109">
                  <c:v>5110</c:v>
                </c:pt>
                <c:pt idx="5110">
                  <c:v>5111</c:v>
                </c:pt>
                <c:pt idx="5111">
                  <c:v>5112</c:v>
                </c:pt>
                <c:pt idx="5112">
                  <c:v>5113</c:v>
                </c:pt>
                <c:pt idx="5113">
                  <c:v>5114</c:v>
                </c:pt>
                <c:pt idx="5114">
                  <c:v>5115</c:v>
                </c:pt>
                <c:pt idx="5115">
                  <c:v>5116</c:v>
                </c:pt>
                <c:pt idx="5116">
                  <c:v>5117</c:v>
                </c:pt>
                <c:pt idx="5117">
                  <c:v>5118</c:v>
                </c:pt>
                <c:pt idx="5118">
                  <c:v>5119</c:v>
                </c:pt>
                <c:pt idx="5119">
                  <c:v>5120</c:v>
                </c:pt>
                <c:pt idx="5120">
                  <c:v>5121</c:v>
                </c:pt>
                <c:pt idx="5121">
                  <c:v>5122</c:v>
                </c:pt>
                <c:pt idx="5122">
                  <c:v>5123</c:v>
                </c:pt>
                <c:pt idx="5123">
                  <c:v>5124</c:v>
                </c:pt>
                <c:pt idx="5124">
                  <c:v>5125</c:v>
                </c:pt>
                <c:pt idx="5125">
                  <c:v>5126</c:v>
                </c:pt>
                <c:pt idx="5126">
                  <c:v>5127</c:v>
                </c:pt>
                <c:pt idx="5127">
                  <c:v>5128</c:v>
                </c:pt>
                <c:pt idx="5128">
                  <c:v>5129</c:v>
                </c:pt>
                <c:pt idx="5129">
                  <c:v>5130</c:v>
                </c:pt>
                <c:pt idx="5130">
                  <c:v>5131</c:v>
                </c:pt>
                <c:pt idx="5131">
                  <c:v>5132</c:v>
                </c:pt>
                <c:pt idx="5132">
                  <c:v>5133</c:v>
                </c:pt>
                <c:pt idx="5133">
                  <c:v>5134</c:v>
                </c:pt>
                <c:pt idx="5134">
                  <c:v>5135</c:v>
                </c:pt>
                <c:pt idx="5135">
                  <c:v>5136</c:v>
                </c:pt>
                <c:pt idx="5136">
                  <c:v>5137</c:v>
                </c:pt>
                <c:pt idx="5137">
                  <c:v>5138</c:v>
                </c:pt>
                <c:pt idx="5138">
                  <c:v>5139</c:v>
                </c:pt>
                <c:pt idx="5139">
                  <c:v>5140</c:v>
                </c:pt>
                <c:pt idx="5140">
                  <c:v>5141</c:v>
                </c:pt>
                <c:pt idx="5141">
                  <c:v>5142</c:v>
                </c:pt>
                <c:pt idx="5142">
                  <c:v>5143</c:v>
                </c:pt>
                <c:pt idx="5143">
                  <c:v>5144</c:v>
                </c:pt>
                <c:pt idx="5144">
                  <c:v>5145</c:v>
                </c:pt>
                <c:pt idx="5145">
                  <c:v>5146</c:v>
                </c:pt>
                <c:pt idx="5146">
                  <c:v>5147</c:v>
                </c:pt>
                <c:pt idx="5147">
                  <c:v>5148</c:v>
                </c:pt>
                <c:pt idx="5148">
                  <c:v>5149</c:v>
                </c:pt>
                <c:pt idx="5149">
                  <c:v>5150</c:v>
                </c:pt>
                <c:pt idx="5150">
                  <c:v>5151</c:v>
                </c:pt>
                <c:pt idx="5151">
                  <c:v>5152</c:v>
                </c:pt>
                <c:pt idx="5152">
                  <c:v>5153</c:v>
                </c:pt>
                <c:pt idx="5153">
                  <c:v>5154</c:v>
                </c:pt>
                <c:pt idx="5154">
                  <c:v>5155</c:v>
                </c:pt>
                <c:pt idx="5155">
                  <c:v>5156</c:v>
                </c:pt>
                <c:pt idx="5156">
                  <c:v>5157</c:v>
                </c:pt>
                <c:pt idx="5157">
                  <c:v>5158</c:v>
                </c:pt>
                <c:pt idx="5158">
                  <c:v>5159</c:v>
                </c:pt>
                <c:pt idx="5159">
                  <c:v>5160</c:v>
                </c:pt>
                <c:pt idx="5160">
                  <c:v>5161</c:v>
                </c:pt>
                <c:pt idx="5161">
                  <c:v>5162</c:v>
                </c:pt>
                <c:pt idx="5162">
                  <c:v>5163</c:v>
                </c:pt>
                <c:pt idx="5163">
                  <c:v>5164</c:v>
                </c:pt>
                <c:pt idx="5164">
                  <c:v>5165</c:v>
                </c:pt>
                <c:pt idx="5165">
                  <c:v>5166</c:v>
                </c:pt>
                <c:pt idx="5166">
                  <c:v>5167</c:v>
                </c:pt>
                <c:pt idx="5167">
                  <c:v>5168</c:v>
                </c:pt>
                <c:pt idx="5168">
                  <c:v>5169</c:v>
                </c:pt>
                <c:pt idx="5169">
                  <c:v>5170</c:v>
                </c:pt>
                <c:pt idx="5170">
                  <c:v>5171</c:v>
                </c:pt>
                <c:pt idx="5171">
                  <c:v>5172</c:v>
                </c:pt>
                <c:pt idx="5172">
                  <c:v>5173</c:v>
                </c:pt>
                <c:pt idx="5173">
                  <c:v>5174</c:v>
                </c:pt>
                <c:pt idx="5174">
                  <c:v>5175</c:v>
                </c:pt>
                <c:pt idx="5175">
                  <c:v>5176</c:v>
                </c:pt>
                <c:pt idx="5176">
                  <c:v>5177</c:v>
                </c:pt>
                <c:pt idx="5177">
                  <c:v>5178</c:v>
                </c:pt>
                <c:pt idx="5178">
                  <c:v>5179</c:v>
                </c:pt>
                <c:pt idx="5179">
                  <c:v>5180</c:v>
                </c:pt>
                <c:pt idx="5180">
                  <c:v>5181</c:v>
                </c:pt>
                <c:pt idx="5181">
                  <c:v>5182</c:v>
                </c:pt>
                <c:pt idx="5182">
                  <c:v>5183</c:v>
                </c:pt>
                <c:pt idx="5183">
                  <c:v>5184</c:v>
                </c:pt>
                <c:pt idx="5184">
                  <c:v>5185</c:v>
                </c:pt>
                <c:pt idx="5185">
                  <c:v>5186</c:v>
                </c:pt>
                <c:pt idx="5186">
                  <c:v>5187</c:v>
                </c:pt>
                <c:pt idx="5187">
                  <c:v>5188</c:v>
                </c:pt>
                <c:pt idx="5188">
                  <c:v>5189</c:v>
                </c:pt>
                <c:pt idx="5189">
                  <c:v>5190</c:v>
                </c:pt>
                <c:pt idx="5190">
                  <c:v>5191</c:v>
                </c:pt>
                <c:pt idx="5191">
                  <c:v>5192</c:v>
                </c:pt>
                <c:pt idx="5192">
                  <c:v>5193</c:v>
                </c:pt>
                <c:pt idx="5193">
                  <c:v>5194</c:v>
                </c:pt>
                <c:pt idx="5194">
                  <c:v>5195</c:v>
                </c:pt>
                <c:pt idx="5195">
                  <c:v>5196</c:v>
                </c:pt>
                <c:pt idx="5196">
                  <c:v>5197</c:v>
                </c:pt>
                <c:pt idx="5197">
                  <c:v>5198</c:v>
                </c:pt>
                <c:pt idx="5198">
                  <c:v>5199</c:v>
                </c:pt>
                <c:pt idx="5199">
                  <c:v>5200</c:v>
                </c:pt>
                <c:pt idx="5200">
                  <c:v>5201</c:v>
                </c:pt>
                <c:pt idx="5201">
                  <c:v>5202</c:v>
                </c:pt>
                <c:pt idx="5202">
                  <c:v>5203</c:v>
                </c:pt>
                <c:pt idx="5203">
                  <c:v>5204</c:v>
                </c:pt>
                <c:pt idx="5204">
                  <c:v>5205</c:v>
                </c:pt>
                <c:pt idx="5205">
                  <c:v>5206</c:v>
                </c:pt>
                <c:pt idx="5206">
                  <c:v>5207</c:v>
                </c:pt>
                <c:pt idx="5207">
                  <c:v>5208</c:v>
                </c:pt>
                <c:pt idx="5208">
                  <c:v>5209</c:v>
                </c:pt>
                <c:pt idx="5209">
                  <c:v>5210</c:v>
                </c:pt>
                <c:pt idx="5210">
                  <c:v>5211</c:v>
                </c:pt>
                <c:pt idx="5211">
                  <c:v>5212</c:v>
                </c:pt>
                <c:pt idx="5212">
                  <c:v>5213</c:v>
                </c:pt>
                <c:pt idx="5213">
                  <c:v>5214</c:v>
                </c:pt>
                <c:pt idx="5214">
                  <c:v>5215</c:v>
                </c:pt>
                <c:pt idx="5215">
                  <c:v>5216</c:v>
                </c:pt>
                <c:pt idx="5216">
                  <c:v>5217</c:v>
                </c:pt>
                <c:pt idx="5217">
                  <c:v>5218</c:v>
                </c:pt>
                <c:pt idx="5218">
                  <c:v>5219</c:v>
                </c:pt>
                <c:pt idx="5219">
                  <c:v>5220</c:v>
                </c:pt>
                <c:pt idx="5220">
                  <c:v>5221</c:v>
                </c:pt>
                <c:pt idx="5221">
                  <c:v>5222</c:v>
                </c:pt>
                <c:pt idx="5222">
                  <c:v>5223</c:v>
                </c:pt>
                <c:pt idx="5223">
                  <c:v>5224</c:v>
                </c:pt>
                <c:pt idx="5224">
                  <c:v>5225</c:v>
                </c:pt>
                <c:pt idx="5225">
                  <c:v>5226</c:v>
                </c:pt>
                <c:pt idx="5226">
                  <c:v>5227</c:v>
                </c:pt>
                <c:pt idx="5227">
                  <c:v>5228</c:v>
                </c:pt>
                <c:pt idx="5228">
                  <c:v>5229</c:v>
                </c:pt>
                <c:pt idx="5229">
                  <c:v>5230</c:v>
                </c:pt>
                <c:pt idx="5230">
                  <c:v>5231</c:v>
                </c:pt>
                <c:pt idx="5231">
                  <c:v>5232</c:v>
                </c:pt>
                <c:pt idx="5232">
                  <c:v>5233</c:v>
                </c:pt>
                <c:pt idx="5233">
                  <c:v>5234</c:v>
                </c:pt>
                <c:pt idx="5234">
                  <c:v>5235</c:v>
                </c:pt>
                <c:pt idx="5235">
                  <c:v>5236</c:v>
                </c:pt>
                <c:pt idx="5236">
                  <c:v>5237</c:v>
                </c:pt>
                <c:pt idx="5237">
                  <c:v>5238</c:v>
                </c:pt>
                <c:pt idx="5238">
                  <c:v>5239</c:v>
                </c:pt>
                <c:pt idx="5239">
                  <c:v>5240</c:v>
                </c:pt>
                <c:pt idx="5240">
                  <c:v>5241</c:v>
                </c:pt>
                <c:pt idx="5241">
                  <c:v>5242</c:v>
                </c:pt>
                <c:pt idx="5242">
                  <c:v>5243</c:v>
                </c:pt>
                <c:pt idx="5243">
                  <c:v>5244</c:v>
                </c:pt>
                <c:pt idx="5244">
                  <c:v>5245</c:v>
                </c:pt>
                <c:pt idx="5245">
                  <c:v>5246</c:v>
                </c:pt>
                <c:pt idx="5246">
                  <c:v>5247</c:v>
                </c:pt>
                <c:pt idx="5247">
                  <c:v>5248</c:v>
                </c:pt>
                <c:pt idx="5248">
                  <c:v>5249</c:v>
                </c:pt>
                <c:pt idx="5249">
                  <c:v>5250</c:v>
                </c:pt>
                <c:pt idx="5250">
                  <c:v>5251</c:v>
                </c:pt>
                <c:pt idx="5251">
                  <c:v>5252</c:v>
                </c:pt>
                <c:pt idx="5252">
                  <c:v>5253</c:v>
                </c:pt>
                <c:pt idx="5253">
                  <c:v>5254</c:v>
                </c:pt>
                <c:pt idx="5254">
                  <c:v>5255</c:v>
                </c:pt>
                <c:pt idx="5255">
                  <c:v>5256</c:v>
                </c:pt>
                <c:pt idx="5256">
                  <c:v>5257</c:v>
                </c:pt>
                <c:pt idx="5257">
                  <c:v>5258</c:v>
                </c:pt>
                <c:pt idx="5258">
                  <c:v>5259</c:v>
                </c:pt>
                <c:pt idx="5259">
                  <c:v>5260</c:v>
                </c:pt>
                <c:pt idx="5260">
                  <c:v>5261</c:v>
                </c:pt>
                <c:pt idx="5261">
                  <c:v>5262</c:v>
                </c:pt>
                <c:pt idx="5262">
                  <c:v>5263</c:v>
                </c:pt>
                <c:pt idx="5263">
                  <c:v>5264</c:v>
                </c:pt>
                <c:pt idx="5264">
                  <c:v>5265</c:v>
                </c:pt>
                <c:pt idx="5265">
                  <c:v>5266</c:v>
                </c:pt>
                <c:pt idx="5266">
                  <c:v>5267</c:v>
                </c:pt>
                <c:pt idx="5267">
                  <c:v>5268</c:v>
                </c:pt>
                <c:pt idx="5268">
                  <c:v>5269</c:v>
                </c:pt>
                <c:pt idx="5269">
                  <c:v>5270</c:v>
                </c:pt>
                <c:pt idx="5270">
                  <c:v>5271</c:v>
                </c:pt>
                <c:pt idx="5271">
                  <c:v>5272</c:v>
                </c:pt>
                <c:pt idx="5272">
                  <c:v>5273</c:v>
                </c:pt>
                <c:pt idx="5273">
                  <c:v>5274</c:v>
                </c:pt>
                <c:pt idx="5274">
                  <c:v>5275</c:v>
                </c:pt>
                <c:pt idx="5275">
                  <c:v>5276</c:v>
                </c:pt>
                <c:pt idx="5276">
                  <c:v>5277</c:v>
                </c:pt>
                <c:pt idx="5277">
                  <c:v>5278</c:v>
                </c:pt>
                <c:pt idx="5278">
                  <c:v>5279</c:v>
                </c:pt>
                <c:pt idx="5279">
                  <c:v>5280</c:v>
                </c:pt>
                <c:pt idx="5280">
                  <c:v>5281</c:v>
                </c:pt>
                <c:pt idx="5281">
                  <c:v>5282</c:v>
                </c:pt>
                <c:pt idx="5282">
                  <c:v>5283</c:v>
                </c:pt>
                <c:pt idx="5283">
                  <c:v>5284</c:v>
                </c:pt>
                <c:pt idx="5284">
                  <c:v>5285</c:v>
                </c:pt>
                <c:pt idx="5285">
                  <c:v>5286</c:v>
                </c:pt>
                <c:pt idx="5286">
                  <c:v>5287</c:v>
                </c:pt>
                <c:pt idx="5287">
                  <c:v>5288</c:v>
                </c:pt>
                <c:pt idx="5288">
                  <c:v>5289</c:v>
                </c:pt>
                <c:pt idx="5289">
                  <c:v>5290</c:v>
                </c:pt>
                <c:pt idx="5290">
                  <c:v>5291</c:v>
                </c:pt>
                <c:pt idx="5291">
                  <c:v>5292</c:v>
                </c:pt>
                <c:pt idx="5292">
                  <c:v>5293</c:v>
                </c:pt>
                <c:pt idx="5293">
                  <c:v>5294</c:v>
                </c:pt>
                <c:pt idx="5294">
                  <c:v>5295</c:v>
                </c:pt>
                <c:pt idx="5295">
                  <c:v>5296</c:v>
                </c:pt>
                <c:pt idx="5296">
                  <c:v>5297</c:v>
                </c:pt>
                <c:pt idx="5297">
                  <c:v>5298</c:v>
                </c:pt>
                <c:pt idx="5298">
                  <c:v>5299</c:v>
                </c:pt>
                <c:pt idx="5299">
                  <c:v>5300</c:v>
                </c:pt>
                <c:pt idx="5300">
                  <c:v>5301</c:v>
                </c:pt>
                <c:pt idx="5301">
                  <c:v>5302</c:v>
                </c:pt>
                <c:pt idx="5302">
                  <c:v>5303</c:v>
                </c:pt>
                <c:pt idx="5303">
                  <c:v>5304</c:v>
                </c:pt>
                <c:pt idx="5304">
                  <c:v>5305</c:v>
                </c:pt>
                <c:pt idx="5305">
                  <c:v>5306</c:v>
                </c:pt>
                <c:pt idx="5306">
                  <c:v>5307</c:v>
                </c:pt>
                <c:pt idx="5307">
                  <c:v>5308</c:v>
                </c:pt>
                <c:pt idx="5308">
                  <c:v>5309</c:v>
                </c:pt>
                <c:pt idx="5309">
                  <c:v>5310</c:v>
                </c:pt>
                <c:pt idx="5310">
                  <c:v>5311</c:v>
                </c:pt>
                <c:pt idx="5311">
                  <c:v>5312</c:v>
                </c:pt>
                <c:pt idx="5312">
                  <c:v>5313</c:v>
                </c:pt>
                <c:pt idx="5313">
                  <c:v>5314</c:v>
                </c:pt>
                <c:pt idx="5314">
                  <c:v>5315</c:v>
                </c:pt>
                <c:pt idx="5315">
                  <c:v>5316</c:v>
                </c:pt>
                <c:pt idx="5316">
                  <c:v>5317</c:v>
                </c:pt>
                <c:pt idx="5317">
                  <c:v>5318</c:v>
                </c:pt>
                <c:pt idx="5318">
                  <c:v>5319</c:v>
                </c:pt>
                <c:pt idx="5319">
                  <c:v>5320</c:v>
                </c:pt>
                <c:pt idx="5320">
                  <c:v>5321</c:v>
                </c:pt>
                <c:pt idx="5321">
                  <c:v>5322</c:v>
                </c:pt>
                <c:pt idx="5322">
                  <c:v>5323</c:v>
                </c:pt>
                <c:pt idx="5323">
                  <c:v>5324</c:v>
                </c:pt>
                <c:pt idx="5324">
                  <c:v>5325</c:v>
                </c:pt>
                <c:pt idx="5325">
                  <c:v>5326</c:v>
                </c:pt>
                <c:pt idx="5326">
                  <c:v>5327</c:v>
                </c:pt>
                <c:pt idx="5327">
                  <c:v>5328</c:v>
                </c:pt>
                <c:pt idx="5328">
                  <c:v>5329</c:v>
                </c:pt>
                <c:pt idx="5329">
                  <c:v>5330</c:v>
                </c:pt>
                <c:pt idx="5330">
                  <c:v>5331</c:v>
                </c:pt>
                <c:pt idx="5331">
                  <c:v>5332</c:v>
                </c:pt>
                <c:pt idx="5332">
                  <c:v>5333</c:v>
                </c:pt>
                <c:pt idx="5333">
                  <c:v>5334</c:v>
                </c:pt>
                <c:pt idx="5334">
                  <c:v>5335</c:v>
                </c:pt>
                <c:pt idx="5335">
                  <c:v>5336</c:v>
                </c:pt>
                <c:pt idx="5336">
                  <c:v>5337</c:v>
                </c:pt>
                <c:pt idx="5337">
                  <c:v>5338</c:v>
                </c:pt>
                <c:pt idx="5338">
                  <c:v>5339</c:v>
                </c:pt>
                <c:pt idx="5339">
                  <c:v>5340</c:v>
                </c:pt>
                <c:pt idx="5340">
                  <c:v>5341</c:v>
                </c:pt>
                <c:pt idx="5341">
                  <c:v>5342</c:v>
                </c:pt>
                <c:pt idx="5342">
                  <c:v>5343</c:v>
                </c:pt>
                <c:pt idx="5343">
                  <c:v>5344</c:v>
                </c:pt>
                <c:pt idx="5344">
                  <c:v>5345</c:v>
                </c:pt>
                <c:pt idx="5345">
                  <c:v>5346</c:v>
                </c:pt>
                <c:pt idx="5346">
                  <c:v>5347</c:v>
                </c:pt>
                <c:pt idx="5347">
                  <c:v>5348</c:v>
                </c:pt>
                <c:pt idx="5348">
                  <c:v>5349</c:v>
                </c:pt>
                <c:pt idx="5349">
                  <c:v>5350</c:v>
                </c:pt>
                <c:pt idx="5350">
                  <c:v>5351</c:v>
                </c:pt>
                <c:pt idx="5351">
                  <c:v>5352</c:v>
                </c:pt>
                <c:pt idx="5352">
                  <c:v>5353</c:v>
                </c:pt>
                <c:pt idx="5353">
                  <c:v>5354</c:v>
                </c:pt>
                <c:pt idx="5354">
                  <c:v>5355</c:v>
                </c:pt>
                <c:pt idx="5355">
                  <c:v>5356</c:v>
                </c:pt>
                <c:pt idx="5356">
                  <c:v>5357</c:v>
                </c:pt>
                <c:pt idx="5357">
                  <c:v>5358</c:v>
                </c:pt>
                <c:pt idx="5358">
                  <c:v>5359</c:v>
                </c:pt>
                <c:pt idx="5359">
                  <c:v>5360</c:v>
                </c:pt>
                <c:pt idx="5360">
                  <c:v>5361</c:v>
                </c:pt>
                <c:pt idx="5361">
                  <c:v>5362</c:v>
                </c:pt>
                <c:pt idx="5362">
                  <c:v>5363</c:v>
                </c:pt>
                <c:pt idx="5363">
                  <c:v>5364</c:v>
                </c:pt>
                <c:pt idx="5364">
                  <c:v>5365</c:v>
                </c:pt>
                <c:pt idx="5365">
                  <c:v>5366</c:v>
                </c:pt>
                <c:pt idx="5366">
                  <c:v>5367</c:v>
                </c:pt>
                <c:pt idx="5367">
                  <c:v>5368</c:v>
                </c:pt>
                <c:pt idx="5368">
                  <c:v>5369</c:v>
                </c:pt>
                <c:pt idx="5369">
                  <c:v>5370</c:v>
                </c:pt>
                <c:pt idx="5370">
                  <c:v>5371</c:v>
                </c:pt>
                <c:pt idx="5371">
                  <c:v>5372</c:v>
                </c:pt>
                <c:pt idx="5372">
                  <c:v>5373</c:v>
                </c:pt>
                <c:pt idx="5373">
                  <c:v>5374</c:v>
                </c:pt>
                <c:pt idx="5374">
                  <c:v>5375</c:v>
                </c:pt>
                <c:pt idx="5375">
                  <c:v>5376</c:v>
                </c:pt>
                <c:pt idx="5376">
                  <c:v>5377</c:v>
                </c:pt>
                <c:pt idx="5377">
                  <c:v>5378</c:v>
                </c:pt>
                <c:pt idx="5378">
                  <c:v>5379</c:v>
                </c:pt>
                <c:pt idx="5379">
                  <c:v>5380</c:v>
                </c:pt>
                <c:pt idx="5380">
                  <c:v>5381</c:v>
                </c:pt>
                <c:pt idx="5381">
                  <c:v>5382</c:v>
                </c:pt>
                <c:pt idx="5382">
                  <c:v>5383</c:v>
                </c:pt>
                <c:pt idx="5383">
                  <c:v>5384</c:v>
                </c:pt>
                <c:pt idx="5384">
                  <c:v>5385</c:v>
                </c:pt>
                <c:pt idx="5385">
                  <c:v>5386</c:v>
                </c:pt>
                <c:pt idx="5386">
                  <c:v>5387</c:v>
                </c:pt>
                <c:pt idx="5387">
                  <c:v>5388</c:v>
                </c:pt>
                <c:pt idx="5388">
                  <c:v>5389</c:v>
                </c:pt>
                <c:pt idx="5389">
                  <c:v>5390</c:v>
                </c:pt>
                <c:pt idx="5390">
                  <c:v>5391</c:v>
                </c:pt>
                <c:pt idx="5391">
                  <c:v>5392</c:v>
                </c:pt>
                <c:pt idx="5392">
                  <c:v>5393</c:v>
                </c:pt>
                <c:pt idx="5393">
                  <c:v>5394</c:v>
                </c:pt>
                <c:pt idx="5394">
                  <c:v>5395</c:v>
                </c:pt>
                <c:pt idx="5395">
                  <c:v>5396</c:v>
                </c:pt>
                <c:pt idx="5396">
                  <c:v>5397</c:v>
                </c:pt>
                <c:pt idx="5397">
                  <c:v>5398</c:v>
                </c:pt>
                <c:pt idx="5398">
                  <c:v>5399</c:v>
                </c:pt>
                <c:pt idx="5399">
                  <c:v>5400</c:v>
                </c:pt>
                <c:pt idx="5400">
                  <c:v>5401</c:v>
                </c:pt>
                <c:pt idx="5401">
                  <c:v>5402</c:v>
                </c:pt>
                <c:pt idx="5402">
                  <c:v>5403</c:v>
                </c:pt>
                <c:pt idx="5403">
                  <c:v>5404</c:v>
                </c:pt>
                <c:pt idx="5404">
                  <c:v>5405</c:v>
                </c:pt>
                <c:pt idx="5405">
                  <c:v>5406</c:v>
                </c:pt>
                <c:pt idx="5406">
                  <c:v>5407</c:v>
                </c:pt>
                <c:pt idx="5407">
                  <c:v>5408</c:v>
                </c:pt>
                <c:pt idx="5408">
                  <c:v>5409</c:v>
                </c:pt>
                <c:pt idx="5409">
                  <c:v>5410</c:v>
                </c:pt>
                <c:pt idx="5410">
                  <c:v>5411</c:v>
                </c:pt>
                <c:pt idx="5411">
                  <c:v>5412</c:v>
                </c:pt>
                <c:pt idx="5412">
                  <c:v>5413</c:v>
                </c:pt>
                <c:pt idx="5413">
                  <c:v>5414</c:v>
                </c:pt>
                <c:pt idx="5414">
                  <c:v>5415</c:v>
                </c:pt>
                <c:pt idx="5415">
                  <c:v>5416</c:v>
                </c:pt>
                <c:pt idx="5416">
                  <c:v>5417</c:v>
                </c:pt>
                <c:pt idx="5417">
                  <c:v>5418</c:v>
                </c:pt>
                <c:pt idx="5418">
                  <c:v>5419</c:v>
                </c:pt>
                <c:pt idx="5419">
                  <c:v>5420</c:v>
                </c:pt>
                <c:pt idx="5420">
                  <c:v>5421</c:v>
                </c:pt>
                <c:pt idx="5421">
                  <c:v>5422</c:v>
                </c:pt>
                <c:pt idx="5422">
                  <c:v>5423</c:v>
                </c:pt>
                <c:pt idx="5423">
                  <c:v>5424</c:v>
                </c:pt>
                <c:pt idx="5424">
                  <c:v>5425</c:v>
                </c:pt>
                <c:pt idx="5425">
                  <c:v>5426</c:v>
                </c:pt>
                <c:pt idx="5426">
                  <c:v>5427</c:v>
                </c:pt>
                <c:pt idx="5427">
                  <c:v>5428</c:v>
                </c:pt>
                <c:pt idx="5428">
                  <c:v>5429</c:v>
                </c:pt>
                <c:pt idx="5429">
                  <c:v>5430</c:v>
                </c:pt>
                <c:pt idx="5430">
                  <c:v>5431</c:v>
                </c:pt>
                <c:pt idx="5431">
                  <c:v>5432</c:v>
                </c:pt>
                <c:pt idx="5432">
                  <c:v>5433</c:v>
                </c:pt>
                <c:pt idx="5433">
                  <c:v>5434</c:v>
                </c:pt>
                <c:pt idx="5434">
                  <c:v>5435</c:v>
                </c:pt>
                <c:pt idx="5435">
                  <c:v>5436</c:v>
                </c:pt>
                <c:pt idx="5436">
                  <c:v>5437</c:v>
                </c:pt>
                <c:pt idx="5437">
                  <c:v>5438</c:v>
                </c:pt>
                <c:pt idx="5438">
                  <c:v>5439</c:v>
                </c:pt>
                <c:pt idx="5439">
                  <c:v>5440</c:v>
                </c:pt>
                <c:pt idx="5440">
                  <c:v>5441</c:v>
                </c:pt>
                <c:pt idx="5441">
                  <c:v>5442</c:v>
                </c:pt>
                <c:pt idx="5442">
                  <c:v>5443</c:v>
                </c:pt>
                <c:pt idx="5443">
                  <c:v>5444</c:v>
                </c:pt>
                <c:pt idx="5444">
                  <c:v>5445</c:v>
                </c:pt>
                <c:pt idx="5445">
                  <c:v>5446</c:v>
                </c:pt>
                <c:pt idx="5446">
                  <c:v>5447</c:v>
                </c:pt>
                <c:pt idx="5447">
                  <c:v>5448</c:v>
                </c:pt>
                <c:pt idx="5448">
                  <c:v>5449</c:v>
                </c:pt>
                <c:pt idx="5449">
                  <c:v>5450</c:v>
                </c:pt>
                <c:pt idx="5450">
                  <c:v>5451</c:v>
                </c:pt>
                <c:pt idx="5451">
                  <c:v>5452</c:v>
                </c:pt>
                <c:pt idx="5452">
                  <c:v>5453</c:v>
                </c:pt>
                <c:pt idx="5453">
                  <c:v>5454</c:v>
                </c:pt>
                <c:pt idx="5454">
                  <c:v>5455</c:v>
                </c:pt>
                <c:pt idx="5455">
                  <c:v>5456</c:v>
                </c:pt>
                <c:pt idx="5456">
                  <c:v>5457</c:v>
                </c:pt>
                <c:pt idx="5457">
                  <c:v>5458</c:v>
                </c:pt>
                <c:pt idx="5458">
                  <c:v>5459</c:v>
                </c:pt>
                <c:pt idx="5459">
                  <c:v>5460</c:v>
                </c:pt>
                <c:pt idx="5460">
                  <c:v>5461</c:v>
                </c:pt>
                <c:pt idx="5461">
                  <c:v>5462</c:v>
                </c:pt>
                <c:pt idx="5462">
                  <c:v>5463</c:v>
                </c:pt>
                <c:pt idx="5463">
                  <c:v>5464</c:v>
                </c:pt>
                <c:pt idx="5464">
                  <c:v>5465</c:v>
                </c:pt>
                <c:pt idx="5465">
                  <c:v>5466</c:v>
                </c:pt>
                <c:pt idx="5466">
                  <c:v>5467</c:v>
                </c:pt>
                <c:pt idx="5467">
                  <c:v>5468</c:v>
                </c:pt>
                <c:pt idx="5468">
                  <c:v>5469</c:v>
                </c:pt>
                <c:pt idx="5469">
                  <c:v>5470</c:v>
                </c:pt>
                <c:pt idx="5470">
                  <c:v>5471</c:v>
                </c:pt>
                <c:pt idx="5471">
                  <c:v>5472</c:v>
                </c:pt>
                <c:pt idx="5472">
                  <c:v>5473</c:v>
                </c:pt>
                <c:pt idx="5473">
                  <c:v>5474</c:v>
                </c:pt>
                <c:pt idx="5474">
                  <c:v>5475</c:v>
                </c:pt>
                <c:pt idx="5475">
                  <c:v>5476</c:v>
                </c:pt>
                <c:pt idx="5476">
                  <c:v>5477</c:v>
                </c:pt>
                <c:pt idx="5477">
                  <c:v>5478</c:v>
                </c:pt>
                <c:pt idx="5478">
                  <c:v>5479</c:v>
                </c:pt>
                <c:pt idx="5479">
                  <c:v>5480</c:v>
                </c:pt>
                <c:pt idx="5480">
                  <c:v>5481</c:v>
                </c:pt>
                <c:pt idx="5481">
                  <c:v>5482</c:v>
                </c:pt>
                <c:pt idx="5482">
                  <c:v>5483</c:v>
                </c:pt>
                <c:pt idx="5483">
                  <c:v>5484</c:v>
                </c:pt>
                <c:pt idx="5484">
                  <c:v>5485</c:v>
                </c:pt>
                <c:pt idx="5485">
                  <c:v>5486</c:v>
                </c:pt>
                <c:pt idx="5486">
                  <c:v>5487</c:v>
                </c:pt>
                <c:pt idx="5487">
                  <c:v>5488</c:v>
                </c:pt>
                <c:pt idx="5488">
                  <c:v>5489</c:v>
                </c:pt>
                <c:pt idx="5489">
                  <c:v>5490</c:v>
                </c:pt>
                <c:pt idx="5490">
                  <c:v>5491</c:v>
                </c:pt>
                <c:pt idx="5491">
                  <c:v>5492</c:v>
                </c:pt>
                <c:pt idx="5492">
                  <c:v>5493</c:v>
                </c:pt>
                <c:pt idx="5493">
                  <c:v>5494</c:v>
                </c:pt>
                <c:pt idx="5494">
                  <c:v>5495</c:v>
                </c:pt>
                <c:pt idx="5495">
                  <c:v>5496</c:v>
                </c:pt>
                <c:pt idx="5496">
                  <c:v>5497</c:v>
                </c:pt>
                <c:pt idx="5497">
                  <c:v>5498</c:v>
                </c:pt>
                <c:pt idx="5498">
                  <c:v>5499</c:v>
                </c:pt>
                <c:pt idx="5499">
                  <c:v>5500</c:v>
                </c:pt>
                <c:pt idx="5500">
                  <c:v>5501</c:v>
                </c:pt>
                <c:pt idx="5501">
                  <c:v>5502</c:v>
                </c:pt>
                <c:pt idx="5502">
                  <c:v>5503</c:v>
                </c:pt>
                <c:pt idx="5503">
                  <c:v>5504</c:v>
                </c:pt>
                <c:pt idx="5504">
                  <c:v>5505</c:v>
                </c:pt>
                <c:pt idx="5505">
                  <c:v>5506</c:v>
                </c:pt>
                <c:pt idx="5506">
                  <c:v>5507</c:v>
                </c:pt>
                <c:pt idx="5507">
                  <c:v>5508</c:v>
                </c:pt>
                <c:pt idx="5508">
                  <c:v>5509</c:v>
                </c:pt>
                <c:pt idx="5509">
                  <c:v>5510</c:v>
                </c:pt>
                <c:pt idx="5510">
                  <c:v>5511</c:v>
                </c:pt>
                <c:pt idx="5511">
                  <c:v>5512</c:v>
                </c:pt>
                <c:pt idx="5512">
                  <c:v>5513</c:v>
                </c:pt>
                <c:pt idx="5513">
                  <c:v>5514</c:v>
                </c:pt>
                <c:pt idx="5514">
                  <c:v>5515</c:v>
                </c:pt>
                <c:pt idx="5515">
                  <c:v>5516</c:v>
                </c:pt>
                <c:pt idx="5516">
                  <c:v>5517</c:v>
                </c:pt>
                <c:pt idx="5517">
                  <c:v>5518</c:v>
                </c:pt>
                <c:pt idx="5518">
                  <c:v>5519</c:v>
                </c:pt>
                <c:pt idx="5519">
                  <c:v>5520</c:v>
                </c:pt>
                <c:pt idx="5520">
                  <c:v>5521</c:v>
                </c:pt>
                <c:pt idx="5521">
                  <c:v>5522</c:v>
                </c:pt>
                <c:pt idx="5522">
                  <c:v>5523</c:v>
                </c:pt>
                <c:pt idx="5523">
                  <c:v>5524</c:v>
                </c:pt>
                <c:pt idx="5524">
                  <c:v>5525</c:v>
                </c:pt>
                <c:pt idx="5525">
                  <c:v>5526</c:v>
                </c:pt>
                <c:pt idx="5526">
                  <c:v>5527</c:v>
                </c:pt>
                <c:pt idx="5527">
                  <c:v>5528</c:v>
                </c:pt>
                <c:pt idx="5528">
                  <c:v>5529</c:v>
                </c:pt>
                <c:pt idx="5529">
                  <c:v>5530</c:v>
                </c:pt>
                <c:pt idx="5530">
                  <c:v>5531</c:v>
                </c:pt>
                <c:pt idx="5531">
                  <c:v>5532</c:v>
                </c:pt>
                <c:pt idx="5532">
                  <c:v>5533</c:v>
                </c:pt>
                <c:pt idx="5533">
                  <c:v>5534</c:v>
                </c:pt>
                <c:pt idx="5534">
                  <c:v>5535</c:v>
                </c:pt>
                <c:pt idx="5535">
                  <c:v>5536</c:v>
                </c:pt>
                <c:pt idx="5536">
                  <c:v>5537</c:v>
                </c:pt>
                <c:pt idx="5537">
                  <c:v>5538</c:v>
                </c:pt>
                <c:pt idx="5538">
                  <c:v>5539</c:v>
                </c:pt>
                <c:pt idx="5539">
                  <c:v>5540</c:v>
                </c:pt>
                <c:pt idx="5540">
                  <c:v>5541</c:v>
                </c:pt>
                <c:pt idx="5541">
                  <c:v>5542</c:v>
                </c:pt>
                <c:pt idx="5542">
                  <c:v>5543</c:v>
                </c:pt>
                <c:pt idx="5543">
                  <c:v>5544</c:v>
                </c:pt>
                <c:pt idx="5544">
                  <c:v>5545</c:v>
                </c:pt>
                <c:pt idx="5545">
                  <c:v>5546</c:v>
                </c:pt>
                <c:pt idx="5546">
                  <c:v>5547</c:v>
                </c:pt>
                <c:pt idx="5547">
                  <c:v>5548</c:v>
                </c:pt>
                <c:pt idx="5548">
                  <c:v>5549</c:v>
                </c:pt>
                <c:pt idx="5549">
                  <c:v>5550</c:v>
                </c:pt>
                <c:pt idx="5550">
                  <c:v>5551</c:v>
                </c:pt>
                <c:pt idx="5551">
                  <c:v>5552</c:v>
                </c:pt>
                <c:pt idx="5552">
                  <c:v>5553</c:v>
                </c:pt>
                <c:pt idx="5553">
                  <c:v>5554</c:v>
                </c:pt>
                <c:pt idx="5554">
                  <c:v>5555</c:v>
                </c:pt>
                <c:pt idx="5555">
                  <c:v>5556</c:v>
                </c:pt>
                <c:pt idx="5556">
                  <c:v>5557</c:v>
                </c:pt>
                <c:pt idx="5557">
                  <c:v>5558</c:v>
                </c:pt>
                <c:pt idx="5558">
                  <c:v>5559</c:v>
                </c:pt>
                <c:pt idx="5559">
                  <c:v>5560</c:v>
                </c:pt>
                <c:pt idx="5560">
                  <c:v>5561</c:v>
                </c:pt>
                <c:pt idx="5561">
                  <c:v>5562</c:v>
                </c:pt>
                <c:pt idx="5562">
                  <c:v>5563</c:v>
                </c:pt>
                <c:pt idx="5563">
                  <c:v>5564</c:v>
                </c:pt>
                <c:pt idx="5564">
                  <c:v>5565</c:v>
                </c:pt>
                <c:pt idx="5565">
                  <c:v>5566</c:v>
                </c:pt>
                <c:pt idx="5566">
                  <c:v>5567</c:v>
                </c:pt>
                <c:pt idx="5567">
                  <c:v>5568</c:v>
                </c:pt>
                <c:pt idx="5568">
                  <c:v>5569</c:v>
                </c:pt>
                <c:pt idx="5569">
                  <c:v>5570</c:v>
                </c:pt>
                <c:pt idx="5570">
                  <c:v>5571</c:v>
                </c:pt>
                <c:pt idx="5571">
                  <c:v>5572</c:v>
                </c:pt>
                <c:pt idx="5572">
                  <c:v>5573</c:v>
                </c:pt>
                <c:pt idx="5573">
                  <c:v>5574</c:v>
                </c:pt>
                <c:pt idx="5574">
                  <c:v>5575</c:v>
                </c:pt>
                <c:pt idx="5575">
                  <c:v>5576</c:v>
                </c:pt>
                <c:pt idx="5576">
                  <c:v>5577</c:v>
                </c:pt>
                <c:pt idx="5577">
                  <c:v>5578</c:v>
                </c:pt>
                <c:pt idx="5578">
                  <c:v>5579</c:v>
                </c:pt>
                <c:pt idx="5579">
                  <c:v>5580</c:v>
                </c:pt>
                <c:pt idx="5580">
                  <c:v>5581</c:v>
                </c:pt>
                <c:pt idx="5581">
                  <c:v>5582</c:v>
                </c:pt>
                <c:pt idx="5582">
                  <c:v>5583</c:v>
                </c:pt>
                <c:pt idx="5583">
                  <c:v>5584</c:v>
                </c:pt>
                <c:pt idx="5584">
                  <c:v>5585</c:v>
                </c:pt>
                <c:pt idx="5585">
                  <c:v>5586</c:v>
                </c:pt>
                <c:pt idx="5586">
                  <c:v>5587</c:v>
                </c:pt>
                <c:pt idx="5587">
                  <c:v>5588</c:v>
                </c:pt>
                <c:pt idx="5588">
                  <c:v>5589</c:v>
                </c:pt>
                <c:pt idx="5589">
                  <c:v>5590</c:v>
                </c:pt>
                <c:pt idx="5590">
                  <c:v>5591</c:v>
                </c:pt>
                <c:pt idx="5591">
                  <c:v>5592</c:v>
                </c:pt>
                <c:pt idx="5592">
                  <c:v>5593</c:v>
                </c:pt>
                <c:pt idx="5593">
                  <c:v>5594</c:v>
                </c:pt>
                <c:pt idx="5594">
                  <c:v>5595</c:v>
                </c:pt>
                <c:pt idx="5595">
                  <c:v>5596</c:v>
                </c:pt>
                <c:pt idx="5596">
                  <c:v>5597</c:v>
                </c:pt>
                <c:pt idx="5597">
                  <c:v>5598</c:v>
                </c:pt>
                <c:pt idx="5598">
                  <c:v>5599</c:v>
                </c:pt>
                <c:pt idx="5599">
                  <c:v>5600</c:v>
                </c:pt>
                <c:pt idx="5600">
                  <c:v>5601</c:v>
                </c:pt>
                <c:pt idx="5601">
                  <c:v>5602</c:v>
                </c:pt>
                <c:pt idx="5602">
                  <c:v>5603</c:v>
                </c:pt>
                <c:pt idx="5603">
                  <c:v>5604</c:v>
                </c:pt>
                <c:pt idx="5604">
                  <c:v>5605</c:v>
                </c:pt>
                <c:pt idx="5605">
                  <c:v>5606</c:v>
                </c:pt>
                <c:pt idx="5606">
                  <c:v>5607</c:v>
                </c:pt>
                <c:pt idx="5607">
                  <c:v>5608</c:v>
                </c:pt>
                <c:pt idx="5608">
                  <c:v>5609</c:v>
                </c:pt>
                <c:pt idx="5609">
                  <c:v>5610</c:v>
                </c:pt>
                <c:pt idx="5610">
                  <c:v>5611</c:v>
                </c:pt>
                <c:pt idx="5611">
                  <c:v>5612</c:v>
                </c:pt>
                <c:pt idx="5612">
                  <c:v>5613</c:v>
                </c:pt>
                <c:pt idx="5613">
                  <c:v>5614</c:v>
                </c:pt>
                <c:pt idx="5614">
                  <c:v>5615</c:v>
                </c:pt>
                <c:pt idx="5615">
                  <c:v>5616</c:v>
                </c:pt>
                <c:pt idx="5616">
                  <c:v>5617</c:v>
                </c:pt>
                <c:pt idx="5617">
                  <c:v>5618</c:v>
                </c:pt>
                <c:pt idx="5618">
                  <c:v>5619</c:v>
                </c:pt>
                <c:pt idx="5619">
                  <c:v>5620</c:v>
                </c:pt>
                <c:pt idx="5620">
                  <c:v>5621</c:v>
                </c:pt>
                <c:pt idx="5621">
                  <c:v>5622</c:v>
                </c:pt>
                <c:pt idx="5622">
                  <c:v>5623</c:v>
                </c:pt>
                <c:pt idx="5623">
                  <c:v>5624</c:v>
                </c:pt>
                <c:pt idx="5624">
                  <c:v>5625</c:v>
                </c:pt>
                <c:pt idx="5625">
                  <c:v>5626</c:v>
                </c:pt>
                <c:pt idx="5626">
                  <c:v>5627</c:v>
                </c:pt>
                <c:pt idx="5627">
                  <c:v>5628</c:v>
                </c:pt>
                <c:pt idx="5628">
                  <c:v>5629</c:v>
                </c:pt>
                <c:pt idx="5629">
                  <c:v>5630</c:v>
                </c:pt>
                <c:pt idx="5630">
                  <c:v>5631</c:v>
                </c:pt>
                <c:pt idx="5631">
                  <c:v>5632</c:v>
                </c:pt>
                <c:pt idx="5632">
                  <c:v>5633</c:v>
                </c:pt>
                <c:pt idx="5633">
                  <c:v>5634</c:v>
                </c:pt>
                <c:pt idx="5634">
                  <c:v>5635</c:v>
                </c:pt>
                <c:pt idx="5635">
                  <c:v>5636</c:v>
                </c:pt>
                <c:pt idx="5636">
                  <c:v>5637</c:v>
                </c:pt>
                <c:pt idx="5637">
                  <c:v>5638</c:v>
                </c:pt>
                <c:pt idx="5638">
                  <c:v>5639</c:v>
                </c:pt>
                <c:pt idx="5639">
                  <c:v>5640</c:v>
                </c:pt>
                <c:pt idx="5640">
                  <c:v>5641</c:v>
                </c:pt>
                <c:pt idx="5641">
                  <c:v>5642</c:v>
                </c:pt>
                <c:pt idx="5642">
                  <c:v>5643</c:v>
                </c:pt>
                <c:pt idx="5643">
                  <c:v>5644</c:v>
                </c:pt>
                <c:pt idx="5644">
                  <c:v>5645</c:v>
                </c:pt>
                <c:pt idx="5645">
                  <c:v>5646</c:v>
                </c:pt>
                <c:pt idx="5646">
                  <c:v>5647</c:v>
                </c:pt>
                <c:pt idx="5647">
                  <c:v>5648</c:v>
                </c:pt>
                <c:pt idx="5648">
                  <c:v>5649</c:v>
                </c:pt>
                <c:pt idx="5649">
                  <c:v>5650</c:v>
                </c:pt>
                <c:pt idx="5650">
                  <c:v>5651</c:v>
                </c:pt>
                <c:pt idx="5651">
                  <c:v>5652</c:v>
                </c:pt>
                <c:pt idx="5652">
                  <c:v>5653</c:v>
                </c:pt>
                <c:pt idx="5653">
                  <c:v>5654</c:v>
                </c:pt>
                <c:pt idx="5654">
                  <c:v>5655</c:v>
                </c:pt>
                <c:pt idx="5655">
                  <c:v>5656</c:v>
                </c:pt>
                <c:pt idx="5656">
                  <c:v>5657</c:v>
                </c:pt>
                <c:pt idx="5657">
                  <c:v>5658</c:v>
                </c:pt>
                <c:pt idx="5658">
                  <c:v>5659</c:v>
                </c:pt>
                <c:pt idx="5659">
                  <c:v>5660</c:v>
                </c:pt>
                <c:pt idx="5660">
                  <c:v>5661</c:v>
                </c:pt>
                <c:pt idx="5661">
                  <c:v>5662</c:v>
                </c:pt>
                <c:pt idx="5662">
                  <c:v>5663</c:v>
                </c:pt>
                <c:pt idx="5663">
                  <c:v>5664</c:v>
                </c:pt>
                <c:pt idx="5664">
                  <c:v>5665</c:v>
                </c:pt>
                <c:pt idx="5665">
                  <c:v>5666</c:v>
                </c:pt>
                <c:pt idx="5666">
                  <c:v>5667</c:v>
                </c:pt>
                <c:pt idx="5667">
                  <c:v>5668</c:v>
                </c:pt>
                <c:pt idx="5668">
                  <c:v>5669</c:v>
                </c:pt>
                <c:pt idx="5669">
                  <c:v>5670</c:v>
                </c:pt>
                <c:pt idx="5670">
                  <c:v>5671</c:v>
                </c:pt>
                <c:pt idx="5671">
                  <c:v>5672</c:v>
                </c:pt>
                <c:pt idx="5672">
                  <c:v>5673</c:v>
                </c:pt>
                <c:pt idx="5673">
                  <c:v>5674</c:v>
                </c:pt>
                <c:pt idx="5674">
                  <c:v>5675</c:v>
                </c:pt>
                <c:pt idx="5675">
                  <c:v>5676</c:v>
                </c:pt>
                <c:pt idx="5676">
                  <c:v>5677</c:v>
                </c:pt>
                <c:pt idx="5677">
                  <c:v>5678</c:v>
                </c:pt>
                <c:pt idx="5678">
                  <c:v>5679</c:v>
                </c:pt>
                <c:pt idx="5679">
                  <c:v>5680</c:v>
                </c:pt>
                <c:pt idx="5680">
                  <c:v>5681</c:v>
                </c:pt>
                <c:pt idx="5681">
                  <c:v>5682</c:v>
                </c:pt>
                <c:pt idx="5682">
                  <c:v>5683</c:v>
                </c:pt>
                <c:pt idx="5683">
                  <c:v>5684</c:v>
                </c:pt>
                <c:pt idx="5684">
                  <c:v>5685</c:v>
                </c:pt>
                <c:pt idx="5685">
                  <c:v>5686</c:v>
                </c:pt>
                <c:pt idx="5686">
                  <c:v>5687</c:v>
                </c:pt>
                <c:pt idx="5687">
                  <c:v>5688</c:v>
                </c:pt>
                <c:pt idx="5688">
                  <c:v>5689</c:v>
                </c:pt>
                <c:pt idx="5689">
                  <c:v>5690</c:v>
                </c:pt>
                <c:pt idx="5690">
                  <c:v>5691</c:v>
                </c:pt>
                <c:pt idx="5691">
                  <c:v>5692</c:v>
                </c:pt>
                <c:pt idx="5692">
                  <c:v>5693</c:v>
                </c:pt>
                <c:pt idx="5693">
                  <c:v>5694</c:v>
                </c:pt>
                <c:pt idx="5694">
                  <c:v>5695</c:v>
                </c:pt>
                <c:pt idx="5695">
                  <c:v>5696</c:v>
                </c:pt>
                <c:pt idx="5696">
                  <c:v>5697</c:v>
                </c:pt>
                <c:pt idx="5697">
                  <c:v>5698</c:v>
                </c:pt>
                <c:pt idx="5698">
                  <c:v>5699</c:v>
                </c:pt>
                <c:pt idx="5699">
                  <c:v>5700</c:v>
                </c:pt>
                <c:pt idx="5700">
                  <c:v>5701</c:v>
                </c:pt>
                <c:pt idx="5701">
                  <c:v>5702</c:v>
                </c:pt>
                <c:pt idx="5702">
                  <c:v>5703</c:v>
                </c:pt>
                <c:pt idx="5703">
                  <c:v>5704</c:v>
                </c:pt>
                <c:pt idx="5704">
                  <c:v>5705</c:v>
                </c:pt>
                <c:pt idx="5705">
                  <c:v>5706</c:v>
                </c:pt>
                <c:pt idx="5706">
                  <c:v>5707</c:v>
                </c:pt>
                <c:pt idx="5707">
                  <c:v>5708</c:v>
                </c:pt>
                <c:pt idx="5708">
                  <c:v>5709</c:v>
                </c:pt>
                <c:pt idx="5709">
                  <c:v>5710</c:v>
                </c:pt>
                <c:pt idx="5710">
                  <c:v>5711</c:v>
                </c:pt>
                <c:pt idx="5711">
                  <c:v>5712</c:v>
                </c:pt>
                <c:pt idx="5712">
                  <c:v>5713</c:v>
                </c:pt>
                <c:pt idx="5713">
                  <c:v>5714</c:v>
                </c:pt>
                <c:pt idx="5714">
                  <c:v>5715</c:v>
                </c:pt>
                <c:pt idx="5715">
                  <c:v>5716</c:v>
                </c:pt>
                <c:pt idx="5716">
                  <c:v>5717</c:v>
                </c:pt>
                <c:pt idx="5717">
                  <c:v>5718</c:v>
                </c:pt>
                <c:pt idx="5718">
                  <c:v>5719</c:v>
                </c:pt>
                <c:pt idx="5719">
                  <c:v>5720</c:v>
                </c:pt>
                <c:pt idx="5720">
                  <c:v>5721</c:v>
                </c:pt>
                <c:pt idx="5721">
                  <c:v>5722</c:v>
                </c:pt>
                <c:pt idx="5722">
                  <c:v>5723</c:v>
                </c:pt>
                <c:pt idx="5723">
                  <c:v>5724</c:v>
                </c:pt>
                <c:pt idx="5724">
                  <c:v>5725</c:v>
                </c:pt>
                <c:pt idx="5725">
                  <c:v>5726</c:v>
                </c:pt>
                <c:pt idx="5726">
                  <c:v>5727</c:v>
                </c:pt>
                <c:pt idx="5727">
                  <c:v>5728</c:v>
                </c:pt>
                <c:pt idx="5728">
                  <c:v>5729</c:v>
                </c:pt>
                <c:pt idx="5729">
                  <c:v>5730</c:v>
                </c:pt>
                <c:pt idx="5730">
                  <c:v>5731</c:v>
                </c:pt>
                <c:pt idx="5731">
                  <c:v>5732</c:v>
                </c:pt>
                <c:pt idx="5732">
                  <c:v>5733</c:v>
                </c:pt>
                <c:pt idx="5733">
                  <c:v>5734</c:v>
                </c:pt>
                <c:pt idx="5734">
                  <c:v>5735</c:v>
                </c:pt>
                <c:pt idx="5735">
                  <c:v>5736</c:v>
                </c:pt>
                <c:pt idx="5736">
                  <c:v>5737</c:v>
                </c:pt>
                <c:pt idx="5737">
                  <c:v>5738</c:v>
                </c:pt>
                <c:pt idx="5738">
                  <c:v>5739</c:v>
                </c:pt>
                <c:pt idx="5739">
                  <c:v>5740</c:v>
                </c:pt>
                <c:pt idx="5740">
                  <c:v>5741</c:v>
                </c:pt>
                <c:pt idx="5741">
                  <c:v>5742</c:v>
                </c:pt>
                <c:pt idx="5742">
                  <c:v>5743</c:v>
                </c:pt>
                <c:pt idx="5743">
                  <c:v>5744</c:v>
                </c:pt>
                <c:pt idx="5744">
                  <c:v>5745</c:v>
                </c:pt>
                <c:pt idx="5745">
                  <c:v>5746</c:v>
                </c:pt>
                <c:pt idx="5746">
                  <c:v>5747</c:v>
                </c:pt>
                <c:pt idx="5747">
                  <c:v>5748</c:v>
                </c:pt>
                <c:pt idx="5748">
                  <c:v>5749</c:v>
                </c:pt>
                <c:pt idx="5749">
                  <c:v>5750</c:v>
                </c:pt>
                <c:pt idx="5750">
                  <c:v>5751</c:v>
                </c:pt>
                <c:pt idx="5751">
                  <c:v>5752</c:v>
                </c:pt>
                <c:pt idx="5752">
                  <c:v>5753</c:v>
                </c:pt>
                <c:pt idx="5753">
                  <c:v>5754</c:v>
                </c:pt>
                <c:pt idx="5754">
                  <c:v>5755</c:v>
                </c:pt>
                <c:pt idx="5755">
                  <c:v>5756</c:v>
                </c:pt>
                <c:pt idx="5756">
                  <c:v>5757</c:v>
                </c:pt>
                <c:pt idx="5757">
                  <c:v>5758</c:v>
                </c:pt>
                <c:pt idx="5758">
                  <c:v>5759</c:v>
                </c:pt>
                <c:pt idx="5759">
                  <c:v>5760</c:v>
                </c:pt>
                <c:pt idx="5760">
                  <c:v>5761</c:v>
                </c:pt>
                <c:pt idx="5761">
                  <c:v>5762</c:v>
                </c:pt>
                <c:pt idx="5762">
                  <c:v>5763</c:v>
                </c:pt>
                <c:pt idx="5763">
                  <c:v>5764</c:v>
                </c:pt>
                <c:pt idx="5764">
                  <c:v>5765</c:v>
                </c:pt>
                <c:pt idx="5765">
                  <c:v>5766</c:v>
                </c:pt>
                <c:pt idx="5766">
                  <c:v>5767</c:v>
                </c:pt>
                <c:pt idx="5767">
                  <c:v>5768</c:v>
                </c:pt>
                <c:pt idx="5768">
                  <c:v>5769</c:v>
                </c:pt>
                <c:pt idx="5769">
                  <c:v>5770</c:v>
                </c:pt>
                <c:pt idx="5770">
                  <c:v>5771</c:v>
                </c:pt>
                <c:pt idx="5771">
                  <c:v>5772</c:v>
                </c:pt>
                <c:pt idx="5772">
                  <c:v>5773</c:v>
                </c:pt>
                <c:pt idx="5773">
                  <c:v>5774</c:v>
                </c:pt>
                <c:pt idx="5774">
                  <c:v>5775</c:v>
                </c:pt>
                <c:pt idx="5775">
                  <c:v>5776</c:v>
                </c:pt>
                <c:pt idx="5776">
                  <c:v>5777</c:v>
                </c:pt>
                <c:pt idx="5777">
                  <c:v>5778</c:v>
                </c:pt>
                <c:pt idx="5778">
                  <c:v>5779</c:v>
                </c:pt>
                <c:pt idx="5779">
                  <c:v>5780</c:v>
                </c:pt>
                <c:pt idx="5780">
                  <c:v>5781</c:v>
                </c:pt>
                <c:pt idx="5781">
                  <c:v>5782</c:v>
                </c:pt>
                <c:pt idx="5782">
                  <c:v>5783</c:v>
                </c:pt>
                <c:pt idx="5783">
                  <c:v>5784</c:v>
                </c:pt>
                <c:pt idx="5784">
                  <c:v>5785</c:v>
                </c:pt>
                <c:pt idx="5785">
                  <c:v>5786</c:v>
                </c:pt>
                <c:pt idx="5786">
                  <c:v>5787</c:v>
                </c:pt>
                <c:pt idx="5787">
                  <c:v>5788</c:v>
                </c:pt>
                <c:pt idx="5788">
                  <c:v>5789</c:v>
                </c:pt>
                <c:pt idx="5789">
                  <c:v>5790</c:v>
                </c:pt>
                <c:pt idx="5790">
                  <c:v>5791</c:v>
                </c:pt>
                <c:pt idx="5791">
                  <c:v>5792</c:v>
                </c:pt>
                <c:pt idx="5792">
                  <c:v>5793</c:v>
                </c:pt>
                <c:pt idx="5793">
                  <c:v>5794</c:v>
                </c:pt>
                <c:pt idx="5794">
                  <c:v>5795</c:v>
                </c:pt>
                <c:pt idx="5795">
                  <c:v>5796</c:v>
                </c:pt>
                <c:pt idx="5796">
                  <c:v>5797</c:v>
                </c:pt>
                <c:pt idx="5797">
                  <c:v>5798</c:v>
                </c:pt>
                <c:pt idx="5798">
                  <c:v>5799</c:v>
                </c:pt>
                <c:pt idx="5799">
                  <c:v>5800</c:v>
                </c:pt>
                <c:pt idx="5800">
                  <c:v>5801</c:v>
                </c:pt>
                <c:pt idx="5801">
                  <c:v>5802</c:v>
                </c:pt>
                <c:pt idx="5802">
                  <c:v>5803</c:v>
                </c:pt>
                <c:pt idx="5803">
                  <c:v>5804</c:v>
                </c:pt>
                <c:pt idx="5804">
                  <c:v>5805</c:v>
                </c:pt>
                <c:pt idx="5805">
                  <c:v>5806</c:v>
                </c:pt>
                <c:pt idx="5806">
                  <c:v>5807</c:v>
                </c:pt>
                <c:pt idx="5807">
                  <c:v>5808</c:v>
                </c:pt>
                <c:pt idx="5808">
                  <c:v>5809</c:v>
                </c:pt>
                <c:pt idx="5809">
                  <c:v>5810</c:v>
                </c:pt>
                <c:pt idx="5810">
                  <c:v>5811</c:v>
                </c:pt>
                <c:pt idx="5811">
                  <c:v>5812</c:v>
                </c:pt>
                <c:pt idx="5812">
                  <c:v>5813</c:v>
                </c:pt>
                <c:pt idx="5813">
                  <c:v>5814</c:v>
                </c:pt>
                <c:pt idx="5814">
                  <c:v>5815</c:v>
                </c:pt>
                <c:pt idx="5815">
                  <c:v>5816</c:v>
                </c:pt>
                <c:pt idx="5816">
                  <c:v>5817</c:v>
                </c:pt>
                <c:pt idx="5817">
                  <c:v>5818</c:v>
                </c:pt>
                <c:pt idx="5818">
                  <c:v>5819</c:v>
                </c:pt>
                <c:pt idx="5819">
                  <c:v>5820</c:v>
                </c:pt>
                <c:pt idx="5820">
                  <c:v>5821</c:v>
                </c:pt>
                <c:pt idx="5821">
                  <c:v>5822</c:v>
                </c:pt>
                <c:pt idx="5822">
                  <c:v>5823</c:v>
                </c:pt>
                <c:pt idx="5823">
                  <c:v>5824</c:v>
                </c:pt>
                <c:pt idx="5824">
                  <c:v>5825</c:v>
                </c:pt>
                <c:pt idx="5825">
                  <c:v>5826</c:v>
                </c:pt>
                <c:pt idx="5826">
                  <c:v>5827</c:v>
                </c:pt>
                <c:pt idx="5827">
                  <c:v>5828</c:v>
                </c:pt>
                <c:pt idx="5828">
                  <c:v>5829</c:v>
                </c:pt>
                <c:pt idx="5829">
                  <c:v>5830</c:v>
                </c:pt>
                <c:pt idx="5830">
                  <c:v>5831</c:v>
                </c:pt>
                <c:pt idx="5831">
                  <c:v>5832</c:v>
                </c:pt>
                <c:pt idx="5832">
                  <c:v>5833</c:v>
                </c:pt>
                <c:pt idx="5833">
                  <c:v>5834</c:v>
                </c:pt>
                <c:pt idx="5834">
                  <c:v>5835</c:v>
                </c:pt>
                <c:pt idx="5835">
                  <c:v>5836</c:v>
                </c:pt>
                <c:pt idx="5836">
                  <c:v>5837</c:v>
                </c:pt>
                <c:pt idx="5837">
                  <c:v>5838</c:v>
                </c:pt>
                <c:pt idx="5838">
                  <c:v>5839</c:v>
                </c:pt>
                <c:pt idx="5839">
                  <c:v>5840</c:v>
                </c:pt>
                <c:pt idx="5840">
                  <c:v>5841</c:v>
                </c:pt>
                <c:pt idx="5841">
                  <c:v>5842</c:v>
                </c:pt>
                <c:pt idx="5842">
                  <c:v>5843</c:v>
                </c:pt>
                <c:pt idx="5843">
                  <c:v>5844</c:v>
                </c:pt>
                <c:pt idx="5844">
                  <c:v>5845</c:v>
                </c:pt>
                <c:pt idx="5845">
                  <c:v>5846</c:v>
                </c:pt>
                <c:pt idx="5846">
                  <c:v>5847</c:v>
                </c:pt>
                <c:pt idx="5847">
                  <c:v>5848</c:v>
                </c:pt>
                <c:pt idx="5848">
                  <c:v>5849</c:v>
                </c:pt>
                <c:pt idx="5849">
                  <c:v>5850</c:v>
                </c:pt>
                <c:pt idx="5850">
                  <c:v>5851</c:v>
                </c:pt>
                <c:pt idx="5851">
                  <c:v>5852</c:v>
                </c:pt>
                <c:pt idx="5852">
                  <c:v>5853</c:v>
                </c:pt>
                <c:pt idx="5853">
                  <c:v>5854</c:v>
                </c:pt>
                <c:pt idx="5854">
                  <c:v>5855</c:v>
                </c:pt>
                <c:pt idx="5855">
                  <c:v>5856</c:v>
                </c:pt>
                <c:pt idx="5856">
                  <c:v>5857</c:v>
                </c:pt>
                <c:pt idx="5857">
                  <c:v>5858</c:v>
                </c:pt>
                <c:pt idx="5858">
                  <c:v>5859</c:v>
                </c:pt>
                <c:pt idx="5859">
                  <c:v>5860</c:v>
                </c:pt>
                <c:pt idx="5860">
                  <c:v>5861</c:v>
                </c:pt>
                <c:pt idx="5861">
                  <c:v>5862</c:v>
                </c:pt>
                <c:pt idx="5862">
                  <c:v>5863</c:v>
                </c:pt>
                <c:pt idx="5863">
                  <c:v>5864</c:v>
                </c:pt>
                <c:pt idx="5864">
                  <c:v>5865</c:v>
                </c:pt>
                <c:pt idx="5865">
                  <c:v>5866</c:v>
                </c:pt>
                <c:pt idx="5866">
                  <c:v>5867</c:v>
                </c:pt>
                <c:pt idx="5867">
                  <c:v>5868</c:v>
                </c:pt>
                <c:pt idx="5868">
                  <c:v>5869</c:v>
                </c:pt>
                <c:pt idx="5869">
                  <c:v>5870</c:v>
                </c:pt>
                <c:pt idx="5870">
                  <c:v>5871</c:v>
                </c:pt>
                <c:pt idx="5871">
                  <c:v>5872</c:v>
                </c:pt>
                <c:pt idx="5872">
                  <c:v>5873</c:v>
                </c:pt>
                <c:pt idx="5873">
                  <c:v>5874</c:v>
                </c:pt>
                <c:pt idx="5874">
                  <c:v>5875</c:v>
                </c:pt>
                <c:pt idx="5875">
                  <c:v>5876</c:v>
                </c:pt>
                <c:pt idx="5876">
                  <c:v>5877</c:v>
                </c:pt>
                <c:pt idx="5877">
                  <c:v>5878</c:v>
                </c:pt>
                <c:pt idx="5878">
                  <c:v>5879</c:v>
                </c:pt>
                <c:pt idx="5879">
                  <c:v>5880</c:v>
                </c:pt>
                <c:pt idx="5880">
                  <c:v>5881</c:v>
                </c:pt>
                <c:pt idx="5881">
                  <c:v>5882</c:v>
                </c:pt>
                <c:pt idx="5882">
                  <c:v>5883</c:v>
                </c:pt>
                <c:pt idx="5883">
                  <c:v>5884</c:v>
                </c:pt>
                <c:pt idx="5884">
                  <c:v>5885</c:v>
                </c:pt>
                <c:pt idx="5885">
                  <c:v>5886</c:v>
                </c:pt>
                <c:pt idx="5886">
                  <c:v>5887</c:v>
                </c:pt>
                <c:pt idx="5887">
                  <c:v>5888</c:v>
                </c:pt>
                <c:pt idx="5888">
                  <c:v>5889</c:v>
                </c:pt>
                <c:pt idx="5889">
                  <c:v>5890</c:v>
                </c:pt>
                <c:pt idx="5890">
                  <c:v>5891</c:v>
                </c:pt>
                <c:pt idx="5891">
                  <c:v>5892</c:v>
                </c:pt>
                <c:pt idx="5892">
                  <c:v>5893</c:v>
                </c:pt>
                <c:pt idx="5893">
                  <c:v>5894</c:v>
                </c:pt>
                <c:pt idx="5894">
                  <c:v>5895</c:v>
                </c:pt>
                <c:pt idx="5895">
                  <c:v>5896</c:v>
                </c:pt>
                <c:pt idx="5896">
                  <c:v>5897</c:v>
                </c:pt>
                <c:pt idx="5897">
                  <c:v>5898</c:v>
                </c:pt>
                <c:pt idx="5898">
                  <c:v>5899</c:v>
                </c:pt>
                <c:pt idx="5899">
                  <c:v>5900</c:v>
                </c:pt>
                <c:pt idx="5900">
                  <c:v>5901</c:v>
                </c:pt>
                <c:pt idx="5901">
                  <c:v>5902</c:v>
                </c:pt>
                <c:pt idx="5902">
                  <c:v>5903</c:v>
                </c:pt>
                <c:pt idx="5903">
                  <c:v>5904</c:v>
                </c:pt>
                <c:pt idx="5904">
                  <c:v>5905</c:v>
                </c:pt>
                <c:pt idx="5905">
                  <c:v>5906</c:v>
                </c:pt>
                <c:pt idx="5906">
                  <c:v>5907</c:v>
                </c:pt>
                <c:pt idx="5907">
                  <c:v>5908</c:v>
                </c:pt>
                <c:pt idx="5908">
                  <c:v>5909</c:v>
                </c:pt>
                <c:pt idx="5909">
                  <c:v>5910</c:v>
                </c:pt>
                <c:pt idx="5910">
                  <c:v>5911</c:v>
                </c:pt>
                <c:pt idx="5911">
                  <c:v>5912</c:v>
                </c:pt>
                <c:pt idx="5912">
                  <c:v>5913</c:v>
                </c:pt>
                <c:pt idx="5913">
                  <c:v>5914</c:v>
                </c:pt>
                <c:pt idx="5914">
                  <c:v>5915</c:v>
                </c:pt>
                <c:pt idx="5915">
                  <c:v>5916</c:v>
                </c:pt>
                <c:pt idx="5916">
                  <c:v>5917</c:v>
                </c:pt>
                <c:pt idx="5917">
                  <c:v>5918</c:v>
                </c:pt>
                <c:pt idx="5918">
                  <c:v>5919</c:v>
                </c:pt>
                <c:pt idx="5919">
                  <c:v>5920</c:v>
                </c:pt>
                <c:pt idx="5920">
                  <c:v>5921</c:v>
                </c:pt>
                <c:pt idx="5921">
                  <c:v>5922</c:v>
                </c:pt>
                <c:pt idx="5922">
                  <c:v>5923</c:v>
                </c:pt>
                <c:pt idx="5923">
                  <c:v>5924</c:v>
                </c:pt>
                <c:pt idx="5924">
                  <c:v>5925</c:v>
                </c:pt>
                <c:pt idx="5925">
                  <c:v>5926</c:v>
                </c:pt>
                <c:pt idx="5926">
                  <c:v>5927</c:v>
                </c:pt>
                <c:pt idx="5927">
                  <c:v>5928</c:v>
                </c:pt>
                <c:pt idx="5928">
                  <c:v>5929</c:v>
                </c:pt>
                <c:pt idx="5929">
                  <c:v>5930</c:v>
                </c:pt>
                <c:pt idx="5930">
                  <c:v>5931</c:v>
                </c:pt>
                <c:pt idx="5931">
                  <c:v>5932</c:v>
                </c:pt>
                <c:pt idx="5932">
                  <c:v>5933</c:v>
                </c:pt>
                <c:pt idx="5933">
                  <c:v>5934</c:v>
                </c:pt>
                <c:pt idx="5934">
                  <c:v>5935</c:v>
                </c:pt>
                <c:pt idx="5935">
                  <c:v>5936</c:v>
                </c:pt>
                <c:pt idx="5936">
                  <c:v>5937</c:v>
                </c:pt>
                <c:pt idx="5937">
                  <c:v>5938</c:v>
                </c:pt>
                <c:pt idx="5938">
                  <c:v>5939</c:v>
                </c:pt>
                <c:pt idx="5939">
                  <c:v>5940</c:v>
                </c:pt>
                <c:pt idx="5940">
                  <c:v>5941</c:v>
                </c:pt>
                <c:pt idx="5941">
                  <c:v>5942</c:v>
                </c:pt>
                <c:pt idx="5942">
                  <c:v>5943</c:v>
                </c:pt>
                <c:pt idx="5943">
                  <c:v>5944</c:v>
                </c:pt>
                <c:pt idx="5944">
                  <c:v>5945</c:v>
                </c:pt>
                <c:pt idx="5945">
                  <c:v>5946</c:v>
                </c:pt>
                <c:pt idx="5946">
                  <c:v>5947</c:v>
                </c:pt>
                <c:pt idx="5947">
                  <c:v>5948</c:v>
                </c:pt>
                <c:pt idx="5948">
                  <c:v>5949</c:v>
                </c:pt>
                <c:pt idx="5949">
                  <c:v>5950</c:v>
                </c:pt>
                <c:pt idx="5950">
                  <c:v>5951</c:v>
                </c:pt>
                <c:pt idx="5951">
                  <c:v>5952</c:v>
                </c:pt>
                <c:pt idx="5952">
                  <c:v>5953</c:v>
                </c:pt>
                <c:pt idx="5953">
                  <c:v>5954</c:v>
                </c:pt>
                <c:pt idx="5954">
                  <c:v>5955</c:v>
                </c:pt>
                <c:pt idx="5955">
                  <c:v>5956</c:v>
                </c:pt>
                <c:pt idx="5956">
                  <c:v>5957</c:v>
                </c:pt>
                <c:pt idx="5957">
                  <c:v>5958</c:v>
                </c:pt>
                <c:pt idx="5958">
                  <c:v>5959</c:v>
                </c:pt>
                <c:pt idx="5959">
                  <c:v>5960</c:v>
                </c:pt>
                <c:pt idx="5960">
                  <c:v>5961</c:v>
                </c:pt>
                <c:pt idx="5961">
                  <c:v>5962</c:v>
                </c:pt>
                <c:pt idx="5962">
                  <c:v>5963</c:v>
                </c:pt>
                <c:pt idx="5963">
                  <c:v>5964</c:v>
                </c:pt>
                <c:pt idx="5964">
                  <c:v>5965</c:v>
                </c:pt>
                <c:pt idx="5965">
                  <c:v>5966</c:v>
                </c:pt>
                <c:pt idx="5966">
                  <c:v>5967</c:v>
                </c:pt>
                <c:pt idx="5967">
                  <c:v>5968</c:v>
                </c:pt>
                <c:pt idx="5968">
                  <c:v>5969</c:v>
                </c:pt>
                <c:pt idx="5969">
                  <c:v>5970</c:v>
                </c:pt>
                <c:pt idx="5970">
                  <c:v>5971</c:v>
                </c:pt>
                <c:pt idx="5971">
                  <c:v>5972</c:v>
                </c:pt>
                <c:pt idx="5972">
                  <c:v>5973</c:v>
                </c:pt>
                <c:pt idx="5973">
                  <c:v>5974</c:v>
                </c:pt>
                <c:pt idx="5974">
                  <c:v>5975</c:v>
                </c:pt>
                <c:pt idx="5975">
                  <c:v>5976</c:v>
                </c:pt>
                <c:pt idx="5976">
                  <c:v>5977</c:v>
                </c:pt>
                <c:pt idx="5977">
                  <c:v>5978</c:v>
                </c:pt>
                <c:pt idx="5978">
                  <c:v>5979</c:v>
                </c:pt>
                <c:pt idx="5979">
                  <c:v>5980</c:v>
                </c:pt>
                <c:pt idx="5980">
                  <c:v>5981</c:v>
                </c:pt>
                <c:pt idx="5981">
                  <c:v>5982</c:v>
                </c:pt>
                <c:pt idx="5982">
                  <c:v>5983</c:v>
                </c:pt>
                <c:pt idx="5983">
                  <c:v>5984</c:v>
                </c:pt>
                <c:pt idx="5984">
                  <c:v>5985</c:v>
                </c:pt>
                <c:pt idx="5985">
                  <c:v>5986</c:v>
                </c:pt>
                <c:pt idx="5986">
                  <c:v>5987</c:v>
                </c:pt>
                <c:pt idx="5987">
                  <c:v>5988</c:v>
                </c:pt>
                <c:pt idx="5988">
                  <c:v>5989</c:v>
                </c:pt>
                <c:pt idx="5989">
                  <c:v>5990</c:v>
                </c:pt>
                <c:pt idx="5990">
                  <c:v>5991</c:v>
                </c:pt>
                <c:pt idx="5991">
                  <c:v>5992</c:v>
                </c:pt>
                <c:pt idx="5992">
                  <c:v>5993</c:v>
                </c:pt>
                <c:pt idx="5993">
                  <c:v>5994</c:v>
                </c:pt>
                <c:pt idx="5994">
                  <c:v>5995</c:v>
                </c:pt>
                <c:pt idx="5995">
                  <c:v>5996</c:v>
                </c:pt>
                <c:pt idx="5996">
                  <c:v>5997</c:v>
                </c:pt>
                <c:pt idx="5997">
                  <c:v>5998</c:v>
                </c:pt>
                <c:pt idx="5998">
                  <c:v>5999</c:v>
                </c:pt>
                <c:pt idx="5999">
                  <c:v>6000</c:v>
                </c:pt>
                <c:pt idx="6000">
                  <c:v>6001</c:v>
                </c:pt>
                <c:pt idx="6001">
                  <c:v>6002</c:v>
                </c:pt>
                <c:pt idx="6002">
                  <c:v>6003</c:v>
                </c:pt>
                <c:pt idx="6003">
                  <c:v>6004</c:v>
                </c:pt>
                <c:pt idx="6004">
                  <c:v>6005</c:v>
                </c:pt>
                <c:pt idx="6005">
                  <c:v>6006</c:v>
                </c:pt>
                <c:pt idx="6006">
                  <c:v>6007</c:v>
                </c:pt>
                <c:pt idx="6007">
                  <c:v>6008</c:v>
                </c:pt>
                <c:pt idx="6008">
                  <c:v>6009</c:v>
                </c:pt>
                <c:pt idx="6009">
                  <c:v>6010</c:v>
                </c:pt>
                <c:pt idx="6010">
                  <c:v>6011</c:v>
                </c:pt>
                <c:pt idx="6011">
                  <c:v>6012</c:v>
                </c:pt>
                <c:pt idx="6012">
                  <c:v>6013</c:v>
                </c:pt>
                <c:pt idx="6013">
                  <c:v>6014</c:v>
                </c:pt>
                <c:pt idx="6014">
                  <c:v>6015</c:v>
                </c:pt>
                <c:pt idx="6015">
                  <c:v>6016</c:v>
                </c:pt>
                <c:pt idx="6016">
                  <c:v>6017</c:v>
                </c:pt>
                <c:pt idx="6017">
                  <c:v>6018</c:v>
                </c:pt>
                <c:pt idx="6018">
                  <c:v>6019</c:v>
                </c:pt>
                <c:pt idx="6019">
                  <c:v>6020</c:v>
                </c:pt>
                <c:pt idx="6020">
                  <c:v>6021</c:v>
                </c:pt>
                <c:pt idx="6021">
                  <c:v>6022</c:v>
                </c:pt>
                <c:pt idx="6022">
                  <c:v>6023</c:v>
                </c:pt>
                <c:pt idx="6023">
                  <c:v>6024</c:v>
                </c:pt>
                <c:pt idx="6024">
                  <c:v>6025</c:v>
                </c:pt>
                <c:pt idx="6025">
                  <c:v>6026</c:v>
                </c:pt>
                <c:pt idx="6026">
                  <c:v>6027</c:v>
                </c:pt>
                <c:pt idx="6027">
                  <c:v>6028</c:v>
                </c:pt>
                <c:pt idx="6028">
                  <c:v>6029</c:v>
                </c:pt>
                <c:pt idx="6029">
                  <c:v>6030</c:v>
                </c:pt>
                <c:pt idx="6030">
                  <c:v>6031</c:v>
                </c:pt>
                <c:pt idx="6031">
                  <c:v>6032</c:v>
                </c:pt>
                <c:pt idx="6032">
                  <c:v>6033</c:v>
                </c:pt>
                <c:pt idx="6033">
                  <c:v>6034</c:v>
                </c:pt>
                <c:pt idx="6034">
                  <c:v>6035</c:v>
                </c:pt>
                <c:pt idx="6035">
                  <c:v>6036</c:v>
                </c:pt>
                <c:pt idx="6036">
                  <c:v>6037</c:v>
                </c:pt>
                <c:pt idx="6037">
                  <c:v>6038</c:v>
                </c:pt>
                <c:pt idx="6038">
                  <c:v>6039</c:v>
                </c:pt>
                <c:pt idx="6039">
                  <c:v>6040</c:v>
                </c:pt>
                <c:pt idx="6040">
                  <c:v>6041</c:v>
                </c:pt>
                <c:pt idx="6041">
                  <c:v>6042</c:v>
                </c:pt>
                <c:pt idx="6042">
                  <c:v>6043</c:v>
                </c:pt>
                <c:pt idx="6043">
                  <c:v>6044</c:v>
                </c:pt>
                <c:pt idx="6044">
                  <c:v>6045</c:v>
                </c:pt>
                <c:pt idx="6045">
                  <c:v>6046</c:v>
                </c:pt>
                <c:pt idx="6046">
                  <c:v>6047</c:v>
                </c:pt>
                <c:pt idx="6047">
                  <c:v>6048</c:v>
                </c:pt>
                <c:pt idx="6048">
                  <c:v>6049</c:v>
                </c:pt>
                <c:pt idx="6049">
                  <c:v>6050</c:v>
                </c:pt>
                <c:pt idx="6050">
                  <c:v>6051</c:v>
                </c:pt>
                <c:pt idx="6051">
                  <c:v>6052</c:v>
                </c:pt>
                <c:pt idx="6052">
                  <c:v>6053</c:v>
                </c:pt>
                <c:pt idx="6053">
                  <c:v>6054</c:v>
                </c:pt>
                <c:pt idx="6054">
                  <c:v>6055</c:v>
                </c:pt>
                <c:pt idx="6055">
                  <c:v>6056</c:v>
                </c:pt>
                <c:pt idx="6056">
                  <c:v>6057</c:v>
                </c:pt>
                <c:pt idx="6057">
                  <c:v>6058</c:v>
                </c:pt>
                <c:pt idx="6058">
                  <c:v>6059</c:v>
                </c:pt>
                <c:pt idx="6059">
                  <c:v>6060</c:v>
                </c:pt>
                <c:pt idx="6060">
                  <c:v>6061</c:v>
                </c:pt>
                <c:pt idx="6061">
                  <c:v>6062</c:v>
                </c:pt>
                <c:pt idx="6062">
                  <c:v>6063</c:v>
                </c:pt>
                <c:pt idx="6063">
                  <c:v>6064</c:v>
                </c:pt>
                <c:pt idx="6064">
                  <c:v>6065</c:v>
                </c:pt>
                <c:pt idx="6065">
                  <c:v>6066</c:v>
                </c:pt>
                <c:pt idx="6066">
                  <c:v>6067</c:v>
                </c:pt>
                <c:pt idx="6067">
                  <c:v>6068</c:v>
                </c:pt>
                <c:pt idx="6068">
                  <c:v>6069</c:v>
                </c:pt>
                <c:pt idx="6069">
                  <c:v>6070</c:v>
                </c:pt>
                <c:pt idx="6070">
                  <c:v>6071</c:v>
                </c:pt>
                <c:pt idx="6071">
                  <c:v>6072</c:v>
                </c:pt>
                <c:pt idx="6072">
                  <c:v>6073</c:v>
                </c:pt>
                <c:pt idx="6073">
                  <c:v>6074</c:v>
                </c:pt>
                <c:pt idx="6074">
                  <c:v>6075</c:v>
                </c:pt>
                <c:pt idx="6075">
                  <c:v>6076</c:v>
                </c:pt>
                <c:pt idx="6076">
                  <c:v>6077</c:v>
                </c:pt>
                <c:pt idx="6077">
                  <c:v>6078</c:v>
                </c:pt>
                <c:pt idx="6078">
                  <c:v>6079</c:v>
                </c:pt>
                <c:pt idx="6079">
                  <c:v>6080</c:v>
                </c:pt>
                <c:pt idx="6080">
                  <c:v>6081</c:v>
                </c:pt>
                <c:pt idx="6081">
                  <c:v>6082</c:v>
                </c:pt>
                <c:pt idx="6082">
                  <c:v>6083</c:v>
                </c:pt>
                <c:pt idx="6083">
                  <c:v>6084</c:v>
                </c:pt>
                <c:pt idx="6084">
                  <c:v>6085</c:v>
                </c:pt>
                <c:pt idx="6085">
                  <c:v>6086</c:v>
                </c:pt>
                <c:pt idx="6086">
                  <c:v>6087</c:v>
                </c:pt>
                <c:pt idx="6087">
                  <c:v>6088</c:v>
                </c:pt>
                <c:pt idx="6088">
                  <c:v>6089</c:v>
                </c:pt>
                <c:pt idx="6089">
                  <c:v>6090</c:v>
                </c:pt>
                <c:pt idx="6090">
                  <c:v>6091</c:v>
                </c:pt>
                <c:pt idx="6091">
                  <c:v>6092</c:v>
                </c:pt>
                <c:pt idx="6092">
                  <c:v>6093</c:v>
                </c:pt>
                <c:pt idx="6093">
                  <c:v>6094</c:v>
                </c:pt>
                <c:pt idx="6094">
                  <c:v>6095</c:v>
                </c:pt>
                <c:pt idx="6095">
                  <c:v>6096</c:v>
                </c:pt>
                <c:pt idx="6096">
                  <c:v>6097</c:v>
                </c:pt>
                <c:pt idx="6097">
                  <c:v>6098</c:v>
                </c:pt>
                <c:pt idx="6098">
                  <c:v>6099</c:v>
                </c:pt>
                <c:pt idx="6099">
                  <c:v>6100</c:v>
                </c:pt>
                <c:pt idx="6100">
                  <c:v>6101</c:v>
                </c:pt>
                <c:pt idx="6101">
                  <c:v>6102</c:v>
                </c:pt>
                <c:pt idx="6102">
                  <c:v>6103</c:v>
                </c:pt>
                <c:pt idx="6103">
                  <c:v>6104</c:v>
                </c:pt>
                <c:pt idx="6104">
                  <c:v>6105</c:v>
                </c:pt>
                <c:pt idx="6105">
                  <c:v>6106</c:v>
                </c:pt>
                <c:pt idx="6106">
                  <c:v>6107</c:v>
                </c:pt>
                <c:pt idx="6107">
                  <c:v>6108</c:v>
                </c:pt>
                <c:pt idx="6108">
                  <c:v>6109</c:v>
                </c:pt>
                <c:pt idx="6109">
                  <c:v>6110</c:v>
                </c:pt>
                <c:pt idx="6110">
                  <c:v>6111</c:v>
                </c:pt>
                <c:pt idx="6111">
                  <c:v>6112</c:v>
                </c:pt>
                <c:pt idx="6112">
                  <c:v>6113</c:v>
                </c:pt>
                <c:pt idx="6113">
                  <c:v>6114</c:v>
                </c:pt>
                <c:pt idx="6114">
                  <c:v>6115</c:v>
                </c:pt>
                <c:pt idx="6115">
                  <c:v>6116</c:v>
                </c:pt>
                <c:pt idx="6116">
                  <c:v>6117</c:v>
                </c:pt>
                <c:pt idx="6117">
                  <c:v>6118</c:v>
                </c:pt>
                <c:pt idx="6118">
                  <c:v>6119</c:v>
                </c:pt>
                <c:pt idx="6119">
                  <c:v>6120</c:v>
                </c:pt>
                <c:pt idx="6120">
                  <c:v>6121</c:v>
                </c:pt>
                <c:pt idx="6121">
                  <c:v>6122</c:v>
                </c:pt>
                <c:pt idx="6122">
                  <c:v>6123</c:v>
                </c:pt>
                <c:pt idx="6123">
                  <c:v>6124</c:v>
                </c:pt>
                <c:pt idx="6124">
                  <c:v>6125</c:v>
                </c:pt>
                <c:pt idx="6125">
                  <c:v>6126</c:v>
                </c:pt>
                <c:pt idx="6126">
                  <c:v>6127</c:v>
                </c:pt>
                <c:pt idx="6127">
                  <c:v>6128</c:v>
                </c:pt>
                <c:pt idx="6128">
                  <c:v>6129</c:v>
                </c:pt>
                <c:pt idx="6129">
                  <c:v>6130</c:v>
                </c:pt>
                <c:pt idx="6130">
                  <c:v>6131</c:v>
                </c:pt>
                <c:pt idx="6131">
                  <c:v>6132</c:v>
                </c:pt>
                <c:pt idx="6132">
                  <c:v>6133</c:v>
                </c:pt>
                <c:pt idx="6133">
                  <c:v>6134</c:v>
                </c:pt>
                <c:pt idx="6134">
                  <c:v>6135</c:v>
                </c:pt>
                <c:pt idx="6135">
                  <c:v>6136</c:v>
                </c:pt>
                <c:pt idx="6136">
                  <c:v>6137</c:v>
                </c:pt>
                <c:pt idx="6137">
                  <c:v>6138</c:v>
                </c:pt>
                <c:pt idx="6138">
                  <c:v>6139</c:v>
                </c:pt>
                <c:pt idx="6139">
                  <c:v>6140</c:v>
                </c:pt>
                <c:pt idx="6140">
                  <c:v>6141</c:v>
                </c:pt>
                <c:pt idx="6141">
                  <c:v>6142</c:v>
                </c:pt>
                <c:pt idx="6142">
                  <c:v>6143</c:v>
                </c:pt>
                <c:pt idx="6143">
                  <c:v>6144</c:v>
                </c:pt>
                <c:pt idx="6144">
                  <c:v>6145</c:v>
                </c:pt>
                <c:pt idx="6145">
                  <c:v>6146</c:v>
                </c:pt>
                <c:pt idx="6146">
                  <c:v>6147</c:v>
                </c:pt>
                <c:pt idx="6147">
                  <c:v>6148</c:v>
                </c:pt>
                <c:pt idx="6148">
                  <c:v>6149</c:v>
                </c:pt>
                <c:pt idx="6149">
                  <c:v>6150</c:v>
                </c:pt>
                <c:pt idx="6150">
                  <c:v>6151</c:v>
                </c:pt>
                <c:pt idx="6151">
                  <c:v>6152</c:v>
                </c:pt>
                <c:pt idx="6152">
                  <c:v>6153</c:v>
                </c:pt>
                <c:pt idx="6153">
                  <c:v>6154</c:v>
                </c:pt>
                <c:pt idx="6154">
                  <c:v>6155</c:v>
                </c:pt>
                <c:pt idx="6155">
                  <c:v>6156</c:v>
                </c:pt>
                <c:pt idx="6156">
                  <c:v>6157</c:v>
                </c:pt>
                <c:pt idx="6157">
                  <c:v>6158</c:v>
                </c:pt>
                <c:pt idx="6158">
                  <c:v>6159</c:v>
                </c:pt>
                <c:pt idx="6159">
                  <c:v>6160</c:v>
                </c:pt>
                <c:pt idx="6160">
                  <c:v>6161</c:v>
                </c:pt>
                <c:pt idx="6161">
                  <c:v>6162</c:v>
                </c:pt>
                <c:pt idx="6162">
                  <c:v>6163</c:v>
                </c:pt>
                <c:pt idx="6163">
                  <c:v>6164</c:v>
                </c:pt>
                <c:pt idx="6164">
                  <c:v>6165</c:v>
                </c:pt>
                <c:pt idx="6165">
                  <c:v>6166</c:v>
                </c:pt>
                <c:pt idx="6166">
                  <c:v>6167</c:v>
                </c:pt>
                <c:pt idx="6167">
                  <c:v>6168</c:v>
                </c:pt>
                <c:pt idx="6168">
                  <c:v>6169</c:v>
                </c:pt>
                <c:pt idx="6169">
                  <c:v>6170</c:v>
                </c:pt>
                <c:pt idx="6170">
                  <c:v>6171</c:v>
                </c:pt>
                <c:pt idx="6171">
                  <c:v>6172</c:v>
                </c:pt>
                <c:pt idx="6172">
                  <c:v>6173</c:v>
                </c:pt>
                <c:pt idx="6173">
                  <c:v>6174</c:v>
                </c:pt>
                <c:pt idx="6174">
                  <c:v>6175</c:v>
                </c:pt>
                <c:pt idx="6175">
                  <c:v>6176</c:v>
                </c:pt>
                <c:pt idx="6176">
                  <c:v>6177</c:v>
                </c:pt>
                <c:pt idx="6177">
                  <c:v>6178</c:v>
                </c:pt>
                <c:pt idx="6178">
                  <c:v>6179</c:v>
                </c:pt>
                <c:pt idx="6179">
                  <c:v>6180</c:v>
                </c:pt>
                <c:pt idx="6180">
                  <c:v>6181</c:v>
                </c:pt>
                <c:pt idx="6181">
                  <c:v>6182</c:v>
                </c:pt>
                <c:pt idx="6182">
                  <c:v>6183</c:v>
                </c:pt>
                <c:pt idx="6183">
                  <c:v>6184</c:v>
                </c:pt>
                <c:pt idx="6184">
                  <c:v>6185</c:v>
                </c:pt>
                <c:pt idx="6185">
                  <c:v>6186</c:v>
                </c:pt>
                <c:pt idx="6186">
                  <c:v>6187</c:v>
                </c:pt>
                <c:pt idx="6187">
                  <c:v>6188</c:v>
                </c:pt>
                <c:pt idx="6188">
                  <c:v>6189</c:v>
                </c:pt>
                <c:pt idx="6189">
                  <c:v>6190</c:v>
                </c:pt>
                <c:pt idx="6190">
                  <c:v>6191</c:v>
                </c:pt>
                <c:pt idx="6191">
                  <c:v>6192</c:v>
                </c:pt>
                <c:pt idx="6192">
                  <c:v>6193</c:v>
                </c:pt>
                <c:pt idx="6193">
                  <c:v>6194</c:v>
                </c:pt>
                <c:pt idx="6194">
                  <c:v>6195</c:v>
                </c:pt>
                <c:pt idx="6195">
                  <c:v>6196</c:v>
                </c:pt>
                <c:pt idx="6196">
                  <c:v>6197</c:v>
                </c:pt>
                <c:pt idx="6197">
                  <c:v>6198</c:v>
                </c:pt>
                <c:pt idx="6198">
                  <c:v>6199</c:v>
                </c:pt>
                <c:pt idx="6199">
                  <c:v>6200</c:v>
                </c:pt>
                <c:pt idx="6200">
                  <c:v>6201</c:v>
                </c:pt>
                <c:pt idx="6201">
                  <c:v>6202</c:v>
                </c:pt>
                <c:pt idx="6202">
                  <c:v>6203</c:v>
                </c:pt>
                <c:pt idx="6203">
                  <c:v>6204</c:v>
                </c:pt>
                <c:pt idx="6204">
                  <c:v>6205</c:v>
                </c:pt>
                <c:pt idx="6205">
                  <c:v>6206</c:v>
                </c:pt>
                <c:pt idx="6206">
                  <c:v>6207</c:v>
                </c:pt>
                <c:pt idx="6207">
                  <c:v>6208</c:v>
                </c:pt>
                <c:pt idx="6208">
                  <c:v>6209</c:v>
                </c:pt>
                <c:pt idx="6209">
                  <c:v>6210</c:v>
                </c:pt>
                <c:pt idx="6210">
                  <c:v>6211</c:v>
                </c:pt>
                <c:pt idx="6211">
                  <c:v>6212</c:v>
                </c:pt>
                <c:pt idx="6212">
                  <c:v>6213</c:v>
                </c:pt>
                <c:pt idx="6213">
                  <c:v>6214</c:v>
                </c:pt>
                <c:pt idx="6214">
                  <c:v>6215</c:v>
                </c:pt>
                <c:pt idx="6215">
                  <c:v>6216</c:v>
                </c:pt>
                <c:pt idx="6216">
                  <c:v>6217</c:v>
                </c:pt>
                <c:pt idx="6217">
                  <c:v>6218</c:v>
                </c:pt>
                <c:pt idx="6218">
                  <c:v>6219</c:v>
                </c:pt>
                <c:pt idx="6219">
                  <c:v>6220</c:v>
                </c:pt>
                <c:pt idx="6220">
                  <c:v>6221</c:v>
                </c:pt>
                <c:pt idx="6221">
                  <c:v>6222</c:v>
                </c:pt>
                <c:pt idx="6222">
                  <c:v>6223</c:v>
                </c:pt>
                <c:pt idx="6223">
                  <c:v>6224</c:v>
                </c:pt>
                <c:pt idx="6224">
                  <c:v>6225</c:v>
                </c:pt>
                <c:pt idx="6225">
                  <c:v>6226</c:v>
                </c:pt>
                <c:pt idx="6226">
                  <c:v>6227</c:v>
                </c:pt>
                <c:pt idx="6227">
                  <c:v>6228</c:v>
                </c:pt>
                <c:pt idx="6228">
                  <c:v>6229</c:v>
                </c:pt>
                <c:pt idx="6229">
                  <c:v>6230</c:v>
                </c:pt>
                <c:pt idx="6230">
                  <c:v>6231</c:v>
                </c:pt>
                <c:pt idx="6231">
                  <c:v>6232</c:v>
                </c:pt>
                <c:pt idx="6232">
                  <c:v>6233</c:v>
                </c:pt>
                <c:pt idx="6233">
                  <c:v>6234</c:v>
                </c:pt>
                <c:pt idx="6234">
                  <c:v>6235</c:v>
                </c:pt>
                <c:pt idx="6235">
                  <c:v>6236</c:v>
                </c:pt>
                <c:pt idx="6236">
                  <c:v>6237</c:v>
                </c:pt>
                <c:pt idx="6237">
                  <c:v>6238</c:v>
                </c:pt>
                <c:pt idx="6238">
                  <c:v>6239</c:v>
                </c:pt>
                <c:pt idx="6239">
                  <c:v>6240</c:v>
                </c:pt>
                <c:pt idx="6240">
                  <c:v>6241</c:v>
                </c:pt>
                <c:pt idx="6241">
                  <c:v>6242</c:v>
                </c:pt>
                <c:pt idx="6242">
                  <c:v>6243</c:v>
                </c:pt>
                <c:pt idx="6243">
                  <c:v>6244</c:v>
                </c:pt>
                <c:pt idx="6244">
                  <c:v>6245</c:v>
                </c:pt>
                <c:pt idx="6245">
                  <c:v>6246</c:v>
                </c:pt>
                <c:pt idx="6246">
                  <c:v>6247</c:v>
                </c:pt>
                <c:pt idx="6247">
                  <c:v>6248</c:v>
                </c:pt>
                <c:pt idx="6248">
                  <c:v>6249</c:v>
                </c:pt>
                <c:pt idx="6249">
                  <c:v>6250</c:v>
                </c:pt>
                <c:pt idx="6250">
                  <c:v>6251</c:v>
                </c:pt>
                <c:pt idx="6251">
                  <c:v>6252</c:v>
                </c:pt>
                <c:pt idx="6252">
                  <c:v>6253</c:v>
                </c:pt>
                <c:pt idx="6253">
                  <c:v>6254</c:v>
                </c:pt>
                <c:pt idx="6254">
                  <c:v>6255</c:v>
                </c:pt>
                <c:pt idx="6255">
                  <c:v>6256</c:v>
                </c:pt>
                <c:pt idx="6256">
                  <c:v>6257</c:v>
                </c:pt>
                <c:pt idx="6257">
                  <c:v>6258</c:v>
                </c:pt>
                <c:pt idx="6258">
                  <c:v>6259</c:v>
                </c:pt>
                <c:pt idx="6259">
                  <c:v>6260</c:v>
                </c:pt>
                <c:pt idx="6260">
                  <c:v>6261</c:v>
                </c:pt>
                <c:pt idx="6261">
                  <c:v>6262</c:v>
                </c:pt>
                <c:pt idx="6262">
                  <c:v>6263</c:v>
                </c:pt>
                <c:pt idx="6263">
                  <c:v>6264</c:v>
                </c:pt>
                <c:pt idx="6264">
                  <c:v>6265</c:v>
                </c:pt>
                <c:pt idx="6265">
                  <c:v>6266</c:v>
                </c:pt>
                <c:pt idx="6266">
                  <c:v>6267</c:v>
                </c:pt>
                <c:pt idx="6267">
                  <c:v>6268</c:v>
                </c:pt>
                <c:pt idx="6268">
                  <c:v>6269</c:v>
                </c:pt>
                <c:pt idx="6269">
                  <c:v>6270</c:v>
                </c:pt>
                <c:pt idx="6270">
                  <c:v>6271</c:v>
                </c:pt>
                <c:pt idx="6271">
                  <c:v>6272</c:v>
                </c:pt>
                <c:pt idx="6272">
                  <c:v>6273</c:v>
                </c:pt>
                <c:pt idx="6273">
                  <c:v>6274</c:v>
                </c:pt>
                <c:pt idx="6274">
                  <c:v>6275</c:v>
                </c:pt>
                <c:pt idx="6275">
                  <c:v>6276</c:v>
                </c:pt>
                <c:pt idx="6276">
                  <c:v>6277</c:v>
                </c:pt>
                <c:pt idx="6277">
                  <c:v>6278</c:v>
                </c:pt>
                <c:pt idx="6278">
                  <c:v>6279</c:v>
                </c:pt>
                <c:pt idx="6279">
                  <c:v>6280</c:v>
                </c:pt>
                <c:pt idx="6280">
                  <c:v>6281</c:v>
                </c:pt>
                <c:pt idx="6281">
                  <c:v>6282</c:v>
                </c:pt>
                <c:pt idx="6282">
                  <c:v>6283</c:v>
                </c:pt>
                <c:pt idx="6283">
                  <c:v>6284</c:v>
                </c:pt>
                <c:pt idx="6284">
                  <c:v>6285</c:v>
                </c:pt>
                <c:pt idx="6285">
                  <c:v>6286</c:v>
                </c:pt>
                <c:pt idx="6286">
                  <c:v>6287</c:v>
                </c:pt>
                <c:pt idx="6287">
                  <c:v>6288</c:v>
                </c:pt>
                <c:pt idx="6288">
                  <c:v>6289</c:v>
                </c:pt>
                <c:pt idx="6289">
                  <c:v>6290</c:v>
                </c:pt>
                <c:pt idx="6290">
                  <c:v>6291</c:v>
                </c:pt>
                <c:pt idx="6291">
                  <c:v>6292</c:v>
                </c:pt>
                <c:pt idx="6292">
                  <c:v>6293</c:v>
                </c:pt>
                <c:pt idx="6293">
                  <c:v>6294</c:v>
                </c:pt>
                <c:pt idx="6294">
                  <c:v>6295</c:v>
                </c:pt>
                <c:pt idx="6295">
                  <c:v>6296</c:v>
                </c:pt>
                <c:pt idx="6296">
                  <c:v>6297</c:v>
                </c:pt>
                <c:pt idx="6297">
                  <c:v>6298</c:v>
                </c:pt>
                <c:pt idx="6298">
                  <c:v>6299</c:v>
                </c:pt>
                <c:pt idx="6299">
                  <c:v>6300</c:v>
                </c:pt>
                <c:pt idx="6300">
                  <c:v>6301</c:v>
                </c:pt>
                <c:pt idx="6301">
                  <c:v>6302</c:v>
                </c:pt>
                <c:pt idx="6302">
                  <c:v>6303</c:v>
                </c:pt>
                <c:pt idx="6303">
                  <c:v>6304</c:v>
                </c:pt>
                <c:pt idx="6304">
                  <c:v>6305</c:v>
                </c:pt>
                <c:pt idx="6305">
                  <c:v>6306</c:v>
                </c:pt>
                <c:pt idx="6306">
                  <c:v>6307</c:v>
                </c:pt>
                <c:pt idx="6307">
                  <c:v>6308</c:v>
                </c:pt>
                <c:pt idx="6308">
                  <c:v>6309</c:v>
                </c:pt>
                <c:pt idx="6309">
                  <c:v>6310</c:v>
                </c:pt>
                <c:pt idx="6310">
                  <c:v>6311</c:v>
                </c:pt>
                <c:pt idx="6311">
                  <c:v>6312</c:v>
                </c:pt>
                <c:pt idx="6312">
                  <c:v>6313</c:v>
                </c:pt>
                <c:pt idx="6313">
                  <c:v>6314</c:v>
                </c:pt>
                <c:pt idx="6314">
                  <c:v>6315</c:v>
                </c:pt>
                <c:pt idx="6315">
                  <c:v>6316</c:v>
                </c:pt>
                <c:pt idx="6316">
                  <c:v>6317</c:v>
                </c:pt>
                <c:pt idx="6317">
                  <c:v>6318</c:v>
                </c:pt>
                <c:pt idx="6318">
                  <c:v>6319</c:v>
                </c:pt>
                <c:pt idx="6319">
                  <c:v>6320</c:v>
                </c:pt>
                <c:pt idx="6320">
                  <c:v>6321</c:v>
                </c:pt>
                <c:pt idx="6321">
                  <c:v>6322</c:v>
                </c:pt>
                <c:pt idx="6322">
                  <c:v>6323</c:v>
                </c:pt>
                <c:pt idx="6323">
                  <c:v>6324</c:v>
                </c:pt>
                <c:pt idx="6324">
                  <c:v>6325</c:v>
                </c:pt>
                <c:pt idx="6325">
                  <c:v>6326</c:v>
                </c:pt>
                <c:pt idx="6326">
                  <c:v>6327</c:v>
                </c:pt>
                <c:pt idx="6327">
                  <c:v>6328</c:v>
                </c:pt>
                <c:pt idx="6328">
                  <c:v>6329</c:v>
                </c:pt>
                <c:pt idx="6329">
                  <c:v>6330</c:v>
                </c:pt>
                <c:pt idx="6330">
                  <c:v>6331</c:v>
                </c:pt>
                <c:pt idx="6331">
                  <c:v>6332</c:v>
                </c:pt>
                <c:pt idx="6332">
                  <c:v>6333</c:v>
                </c:pt>
                <c:pt idx="6333">
                  <c:v>6334</c:v>
                </c:pt>
                <c:pt idx="6334">
                  <c:v>6335</c:v>
                </c:pt>
                <c:pt idx="6335">
                  <c:v>6336</c:v>
                </c:pt>
                <c:pt idx="6336">
                  <c:v>6337</c:v>
                </c:pt>
                <c:pt idx="6337">
                  <c:v>6338</c:v>
                </c:pt>
                <c:pt idx="6338">
                  <c:v>6339</c:v>
                </c:pt>
                <c:pt idx="6339">
                  <c:v>6340</c:v>
                </c:pt>
                <c:pt idx="6340">
                  <c:v>6341</c:v>
                </c:pt>
                <c:pt idx="6341">
                  <c:v>6342</c:v>
                </c:pt>
                <c:pt idx="6342">
                  <c:v>6343</c:v>
                </c:pt>
                <c:pt idx="6343">
                  <c:v>6344</c:v>
                </c:pt>
                <c:pt idx="6344">
                  <c:v>6345</c:v>
                </c:pt>
                <c:pt idx="6345">
                  <c:v>6346</c:v>
                </c:pt>
                <c:pt idx="6346">
                  <c:v>6347</c:v>
                </c:pt>
                <c:pt idx="6347">
                  <c:v>6348</c:v>
                </c:pt>
                <c:pt idx="6348">
                  <c:v>6349</c:v>
                </c:pt>
                <c:pt idx="6349">
                  <c:v>6350</c:v>
                </c:pt>
                <c:pt idx="6350">
                  <c:v>6351</c:v>
                </c:pt>
                <c:pt idx="6351">
                  <c:v>6352</c:v>
                </c:pt>
                <c:pt idx="6352">
                  <c:v>6353</c:v>
                </c:pt>
                <c:pt idx="6353">
                  <c:v>6354</c:v>
                </c:pt>
                <c:pt idx="6354">
                  <c:v>6355</c:v>
                </c:pt>
                <c:pt idx="6355">
                  <c:v>6356</c:v>
                </c:pt>
                <c:pt idx="6356">
                  <c:v>6357</c:v>
                </c:pt>
                <c:pt idx="6357">
                  <c:v>6358</c:v>
                </c:pt>
                <c:pt idx="6358">
                  <c:v>6359</c:v>
                </c:pt>
                <c:pt idx="6359">
                  <c:v>6360</c:v>
                </c:pt>
                <c:pt idx="6360">
                  <c:v>6361</c:v>
                </c:pt>
                <c:pt idx="6361">
                  <c:v>6362</c:v>
                </c:pt>
                <c:pt idx="6362">
                  <c:v>6363</c:v>
                </c:pt>
                <c:pt idx="6363">
                  <c:v>6364</c:v>
                </c:pt>
                <c:pt idx="6364">
                  <c:v>6365</c:v>
                </c:pt>
                <c:pt idx="6365">
                  <c:v>6366</c:v>
                </c:pt>
                <c:pt idx="6366">
                  <c:v>6367</c:v>
                </c:pt>
                <c:pt idx="6367">
                  <c:v>6368</c:v>
                </c:pt>
                <c:pt idx="6368">
                  <c:v>6369</c:v>
                </c:pt>
                <c:pt idx="6369">
                  <c:v>6370</c:v>
                </c:pt>
                <c:pt idx="6370">
                  <c:v>6371</c:v>
                </c:pt>
                <c:pt idx="6371">
                  <c:v>6372</c:v>
                </c:pt>
                <c:pt idx="6372">
                  <c:v>6373</c:v>
                </c:pt>
                <c:pt idx="6373">
                  <c:v>6374</c:v>
                </c:pt>
                <c:pt idx="6374">
                  <c:v>6375</c:v>
                </c:pt>
                <c:pt idx="6375">
                  <c:v>6376</c:v>
                </c:pt>
                <c:pt idx="6376">
                  <c:v>6377</c:v>
                </c:pt>
                <c:pt idx="6377">
                  <c:v>6378</c:v>
                </c:pt>
                <c:pt idx="6378">
                  <c:v>6379</c:v>
                </c:pt>
                <c:pt idx="6379">
                  <c:v>6380</c:v>
                </c:pt>
                <c:pt idx="6380">
                  <c:v>6381</c:v>
                </c:pt>
                <c:pt idx="6381">
                  <c:v>6382</c:v>
                </c:pt>
                <c:pt idx="6382">
                  <c:v>6383</c:v>
                </c:pt>
                <c:pt idx="6383">
                  <c:v>6384</c:v>
                </c:pt>
                <c:pt idx="6384">
                  <c:v>6385</c:v>
                </c:pt>
                <c:pt idx="6385">
                  <c:v>6386</c:v>
                </c:pt>
                <c:pt idx="6386">
                  <c:v>6387</c:v>
                </c:pt>
                <c:pt idx="6387">
                  <c:v>6388</c:v>
                </c:pt>
                <c:pt idx="6388">
                  <c:v>6389</c:v>
                </c:pt>
                <c:pt idx="6389">
                  <c:v>6390</c:v>
                </c:pt>
                <c:pt idx="6390">
                  <c:v>6391</c:v>
                </c:pt>
                <c:pt idx="6391">
                  <c:v>6392</c:v>
                </c:pt>
                <c:pt idx="6392">
                  <c:v>6393</c:v>
                </c:pt>
                <c:pt idx="6393">
                  <c:v>6394</c:v>
                </c:pt>
                <c:pt idx="6394">
                  <c:v>6395</c:v>
                </c:pt>
                <c:pt idx="6395">
                  <c:v>6396</c:v>
                </c:pt>
                <c:pt idx="6396">
                  <c:v>6397</c:v>
                </c:pt>
                <c:pt idx="6397">
                  <c:v>6398</c:v>
                </c:pt>
                <c:pt idx="6398">
                  <c:v>6399</c:v>
                </c:pt>
                <c:pt idx="6399">
                  <c:v>6400</c:v>
                </c:pt>
                <c:pt idx="6400">
                  <c:v>6401</c:v>
                </c:pt>
                <c:pt idx="6401">
                  <c:v>6402</c:v>
                </c:pt>
                <c:pt idx="6402">
                  <c:v>6403</c:v>
                </c:pt>
                <c:pt idx="6403">
                  <c:v>6404</c:v>
                </c:pt>
                <c:pt idx="6404">
                  <c:v>6405</c:v>
                </c:pt>
                <c:pt idx="6405">
                  <c:v>6406</c:v>
                </c:pt>
                <c:pt idx="6406">
                  <c:v>6407</c:v>
                </c:pt>
                <c:pt idx="6407">
                  <c:v>6408</c:v>
                </c:pt>
                <c:pt idx="6408">
                  <c:v>6409</c:v>
                </c:pt>
                <c:pt idx="6409">
                  <c:v>6410</c:v>
                </c:pt>
                <c:pt idx="6410">
                  <c:v>6411</c:v>
                </c:pt>
                <c:pt idx="6411">
                  <c:v>6412</c:v>
                </c:pt>
                <c:pt idx="6412">
                  <c:v>6413</c:v>
                </c:pt>
                <c:pt idx="6413">
                  <c:v>6414</c:v>
                </c:pt>
                <c:pt idx="6414">
                  <c:v>6415</c:v>
                </c:pt>
                <c:pt idx="6415">
                  <c:v>6416</c:v>
                </c:pt>
                <c:pt idx="6416">
                  <c:v>6417</c:v>
                </c:pt>
                <c:pt idx="6417">
                  <c:v>6418</c:v>
                </c:pt>
                <c:pt idx="6418">
                  <c:v>6419</c:v>
                </c:pt>
                <c:pt idx="6419">
                  <c:v>6420</c:v>
                </c:pt>
                <c:pt idx="6420">
                  <c:v>6421</c:v>
                </c:pt>
                <c:pt idx="6421">
                  <c:v>6422</c:v>
                </c:pt>
                <c:pt idx="6422">
                  <c:v>6423</c:v>
                </c:pt>
                <c:pt idx="6423">
                  <c:v>6424</c:v>
                </c:pt>
                <c:pt idx="6424">
                  <c:v>6425</c:v>
                </c:pt>
                <c:pt idx="6425">
                  <c:v>6426</c:v>
                </c:pt>
                <c:pt idx="6426">
                  <c:v>6427</c:v>
                </c:pt>
                <c:pt idx="6427">
                  <c:v>6428</c:v>
                </c:pt>
                <c:pt idx="6428">
                  <c:v>6429</c:v>
                </c:pt>
                <c:pt idx="6429">
                  <c:v>6430</c:v>
                </c:pt>
                <c:pt idx="6430">
                  <c:v>6431</c:v>
                </c:pt>
                <c:pt idx="6431">
                  <c:v>6432</c:v>
                </c:pt>
                <c:pt idx="6432">
                  <c:v>6433</c:v>
                </c:pt>
                <c:pt idx="6433">
                  <c:v>6434</c:v>
                </c:pt>
                <c:pt idx="6434">
                  <c:v>6435</c:v>
                </c:pt>
                <c:pt idx="6435">
                  <c:v>6436</c:v>
                </c:pt>
                <c:pt idx="6436">
                  <c:v>6437</c:v>
                </c:pt>
                <c:pt idx="6437">
                  <c:v>6438</c:v>
                </c:pt>
                <c:pt idx="6438">
                  <c:v>6439</c:v>
                </c:pt>
                <c:pt idx="6439">
                  <c:v>6440</c:v>
                </c:pt>
                <c:pt idx="6440">
                  <c:v>6441</c:v>
                </c:pt>
                <c:pt idx="6441">
                  <c:v>6442</c:v>
                </c:pt>
                <c:pt idx="6442">
                  <c:v>6443</c:v>
                </c:pt>
                <c:pt idx="6443">
                  <c:v>6444</c:v>
                </c:pt>
                <c:pt idx="6444">
                  <c:v>6445</c:v>
                </c:pt>
                <c:pt idx="6445">
                  <c:v>6446</c:v>
                </c:pt>
                <c:pt idx="6446">
                  <c:v>6447</c:v>
                </c:pt>
                <c:pt idx="6447">
                  <c:v>6448</c:v>
                </c:pt>
                <c:pt idx="6448">
                  <c:v>6449</c:v>
                </c:pt>
                <c:pt idx="6449">
                  <c:v>6450</c:v>
                </c:pt>
                <c:pt idx="6450">
                  <c:v>6451</c:v>
                </c:pt>
                <c:pt idx="6451">
                  <c:v>6452</c:v>
                </c:pt>
                <c:pt idx="6452">
                  <c:v>6453</c:v>
                </c:pt>
                <c:pt idx="6453">
                  <c:v>6454</c:v>
                </c:pt>
                <c:pt idx="6454">
                  <c:v>6455</c:v>
                </c:pt>
                <c:pt idx="6455">
                  <c:v>6456</c:v>
                </c:pt>
                <c:pt idx="6456">
                  <c:v>6457</c:v>
                </c:pt>
                <c:pt idx="6457">
                  <c:v>6458</c:v>
                </c:pt>
                <c:pt idx="6458">
                  <c:v>6459</c:v>
                </c:pt>
                <c:pt idx="6459">
                  <c:v>6460</c:v>
                </c:pt>
                <c:pt idx="6460">
                  <c:v>6461</c:v>
                </c:pt>
                <c:pt idx="6461">
                  <c:v>6462</c:v>
                </c:pt>
                <c:pt idx="6462">
                  <c:v>6463</c:v>
                </c:pt>
                <c:pt idx="6463">
                  <c:v>6464</c:v>
                </c:pt>
                <c:pt idx="6464">
                  <c:v>6465</c:v>
                </c:pt>
                <c:pt idx="6465">
                  <c:v>6466</c:v>
                </c:pt>
                <c:pt idx="6466">
                  <c:v>6467</c:v>
                </c:pt>
                <c:pt idx="6467">
                  <c:v>6468</c:v>
                </c:pt>
                <c:pt idx="6468">
                  <c:v>6469</c:v>
                </c:pt>
                <c:pt idx="6469">
                  <c:v>6470</c:v>
                </c:pt>
                <c:pt idx="6470">
                  <c:v>6471</c:v>
                </c:pt>
                <c:pt idx="6471">
                  <c:v>6472</c:v>
                </c:pt>
                <c:pt idx="6472">
                  <c:v>6473</c:v>
                </c:pt>
                <c:pt idx="6473">
                  <c:v>6474</c:v>
                </c:pt>
                <c:pt idx="6474">
                  <c:v>6475</c:v>
                </c:pt>
                <c:pt idx="6475">
                  <c:v>6476</c:v>
                </c:pt>
                <c:pt idx="6476">
                  <c:v>6477</c:v>
                </c:pt>
                <c:pt idx="6477">
                  <c:v>6478</c:v>
                </c:pt>
                <c:pt idx="6478">
                  <c:v>6479</c:v>
                </c:pt>
                <c:pt idx="6479">
                  <c:v>6480</c:v>
                </c:pt>
                <c:pt idx="6480">
                  <c:v>6481</c:v>
                </c:pt>
                <c:pt idx="6481">
                  <c:v>6482</c:v>
                </c:pt>
                <c:pt idx="6482">
                  <c:v>6483</c:v>
                </c:pt>
                <c:pt idx="6483">
                  <c:v>6484</c:v>
                </c:pt>
                <c:pt idx="6484">
                  <c:v>6485</c:v>
                </c:pt>
                <c:pt idx="6485">
                  <c:v>6486</c:v>
                </c:pt>
                <c:pt idx="6486">
                  <c:v>6487</c:v>
                </c:pt>
                <c:pt idx="6487">
                  <c:v>6488</c:v>
                </c:pt>
                <c:pt idx="6488">
                  <c:v>6489</c:v>
                </c:pt>
                <c:pt idx="6489">
                  <c:v>6490</c:v>
                </c:pt>
                <c:pt idx="6490">
                  <c:v>6491</c:v>
                </c:pt>
                <c:pt idx="6491">
                  <c:v>6492</c:v>
                </c:pt>
                <c:pt idx="6492">
                  <c:v>6493</c:v>
                </c:pt>
                <c:pt idx="6493">
                  <c:v>6494</c:v>
                </c:pt>
                <c:pt idx="6494">
                  <c:v>6495</c:v>
                </c:pt>
                <c:pt idx="6495">
                  <c:v>6496</c:v>
                </c:pt>
                <c:pt idx="6496">
                  <c:v>6497</c:v>
                </c:pt>
                <c:pt idx="6497">
                  <c:v>6498</c:v>
                </c:pt>
                <c:pt idx="6498">
                  <c:v>6499</c:v>
                </c:pt>
                <c:pt idx="6499">
                  <c:v>6500</c:v>
                </c:pt>
                <c:pt idx="6500">
                  <c:v>6501</c:v>
                </c:pt>
                <c:pt idx="6501">
                  <c:v>6502</c:v>
                </c:pt>
                <c:pt idx="6502">
                  <c:v>6503</c:v>
                </c:pt>
                <c:pt idx="6503">
                  <c:v>6504</c:v>
                </c:pt>
                <c:pt idx="6504">
                  <c:v>6505</c:v>
                </c:pt>
                <c:pt idx="6505">
                  <c:v>6506</c:v>
                </c:pt>
                <c:pt idx="6506">
                  <c:v>6507</c:v>
                </c:pt>
                <c:pt idx="6507">
                  <c:v>6508</c:v>
                </c:pt>
                <c:pt idx="6508">
                  <c:v>6509</c:v>
                </c:pt>
                <c:pt idx="6509">
                  <c:v>6510</c:v>
                </c:pt>
                <c:pt idx="6510">
                  <c:v>6511</c:v>
                </c:pt>
                <c:pt idx="6511">
                  <c:v>6512</c:v>
                </c:pt>
                <c:pt idx="6512">
                  <c:v>6513</c:v>
                </c:pt>
                <c:pt idx="6513">
                  <c:v>6514</c:v>
                </c:pt>
                <c:pt idx="6514">
                  <c:v>6515</c:v>
                </c:pt>
                <c:pt idx="6515">
                  <c:v>6516</c:v>
                </c:pt>
                <c:pt idx="6516">
                  <c:v>6517</c:v>
                </c:pt>
                <c:pt idx="6517">
                  <c:v>6518</c:v>
                </c:pt>
                <c:pt idx="6518">
                  <c:v>6519</c:v>
                </c:pt>
                <c:pt idx="6519">
                  <c:v>6520</c:v>
                </c:pt>
                <c:pt idx="6520">
                  <c:v>6521</c:v>
                </c:pt>
                <c:pt idx="6521">
                  <c:v>6522</c:v>
                </c:pt>
                <c:pt idx="6522">
                  <c:v>6523</c:v>
                </c:pt>
                <c:pt idx="6523">
                  <c:v>6524</c:v>
                </c:pt>
                <c:pt idx="6524">
                  <c:v>6525</c:v>
                </c:pt>
                <c:pt idx="6525">
                  <c:v>6526</c:v>
                </c:pt>
                <c:pt idx="6526">
                  <c:v>6527</c:v>
                </c:pt>
                <c:pt idx="6527">
                  <c:v>6528</c:v>
                </c:pt>
                <c:pt idx="6528">
                  <c:v>6529</c:v>
                </c:pt>
                <c:pt idx="6529">
                  <c:v>6530</c:v>
                </c:pt>
                <c:pt idx="6530">
                  <c:v>6531</c:v>
                </c:pt>
                <c:pt idx="6531">
                  <c:v>6532</c:v>
                </c:pt>
                <c:pt idx="6532">
                  <c:v>6533</c:v>
                </c:pt>
                <c:pt idx="6533">
                  <c:v>6534</c:v>
                </c:pt>
                <c:pt idx="6534">
                  <c:v>6535</c:v>
                </c:pt>
                <c:pt idx="6535">
                  <c:v>6536</c:v>
                </c:pt>
                <c:pt idx="6536">
                  <c:v>6537</c:v>
                </c:pt>
                <c:pt idx="6537">
                  <c:v>6538</c:v>
                </c:pt>
                <c:pt idx="6538">
                  <c:v>6539</c:v>
                </c:pt>
                <c:pt idx="6539">
                  <c:v>6540</c:v>
                </c:pt>
                <c:pt idx="6540">
                  <c:v>6541</c:v>
                </c:pt>
                <c:pt idx="6541">
                  <c:v>6542</c:v>
                </c:pt>
                <c:pt idx="6542">
                  <c:v>6543</c:v>
                </c:pt>
                <c:pt idx="6543">
                  <c:v>6544</c:v>
                </c:pt>
                <c:pt idx="6544">
                  <c:v>6545</c:v>
                </c:pt>
                <c:pt idx="6545">
                  <c:v>6546</c:v>
                </c:pt>
                <c:pt idx="6546">
                  <c:v>6547</c:v>
                </c:pt>
                <c:pt idx="6547">
                  <c:v>6548</c:v>
                </c:pt>
                <c:pt idx="6548">
                  <c:v>6549</c:v>
                </c:pt>
                <c:pt idx="6549">
                  <c:v>6550</c:v>
                </c:pt>
                <c:pt idx="6550">
                  <c:v>6551</c:v>
                </c:pt>
                <c:pt idx="6551">
                  <c:v>6552</c:v>
                </c:pt>
                <c:pt idx="6552">
                  <c:v>6553</c:v>
                </c:pt>
                <c:pt idx="6553">
                  <c:v>6554</c:v>
                </c:pt>
                <c:pt idx="6554">
                  <c:v>6555</c:v>
                </c:pt>
                <c:pt idx="6555">
                  <c:v>6556</c:v>
                </c:pt>
                <c:pt idx="6556">
                  <c:v>6557</c:v>
                </c:pt>
                <c:pt idx="6557">
                  <c:v>6558</c:v>
                </c:pt>
                <c:pt idx="6558">
                  <c:v>6559</c:v>
                </c:pt>
                <c:pt idx="6559">
                  <c:v>6560</c:v>
                </c:pt>
                <c:pt idx="6560">
                  <c:v>6561</c:v>
                </c:pt>
                <c:pt idx="6561">
                  <c:v>6562</c:v>
                </c:pt>
                <c:pt idx="6562">
                  <c:v>6563</c:v>
                </c:pt>
                <c:pt idx="6563">
                  <c:v>6564</c:v>
                </c:pt>
                <c:pt idx="6564">
                  <c:v>6565</c:v>
                </c:pt>
                <c:pt idx="6565">
                  <c:v>6566</c:v>
                </c:pt>
                <c:pt idx="6566">
                  <c:v>6567</c:v>
                </c:pt>
                <c:pt idx="6567">
                  <c:v>6568</c:v>
                </c:pt>
                <c:pt idx="6568">
                  <c:v>6569</c:v>
                </c:pt>
                <c:pt idx="6569">
                  <c:v>6570</c:v>
                </c:pt>
                <c:pt idx="6570">
                  <c:v>6571</c:v>
                </c:pt>
                <c:pt idx="6571">
                  <c:v>6572</c:v>
                </c:pt>
                <c:pt idx="6572">
                  <c:v>6573</c:v>
                </c:pt>
                <c:pt idx="6573">
                  <c:v>6574</c:v>
                </c:pt>
                <c:pt idx="6574">
                  <c:v>6575</c:v>
                </c:pt>
                <c:pt idx="6575">
                  <c:v>6576</c:v>
                </c:pt>
                <c:pt idx="6576">
                  <c:v>6577</c:v>
                </c:pt>
                <c:pt idx="6577">
                  <c:v>6578</c:v>
                </c:pt>
                <c:pt idx="6578">
                  <c:v>6579</c:v>
                </c:pt>
                <c:pt idx="6579">
                  <c:v>6580</c:v>
                </c:pt>
                <c:pt idx="6580">
                  <c:v>6581</c:v>
                </c:pt>
                <c:pt idx="6581">
                  <c:v>6582</c:v>
                </c:pt>
                <c:pt idx="6582">
                  <c:v>6583</c:v>
                </c:pt>
                <c:pt idx="6583">
                  <c:v>6584</c:v>
                </c:pt>
                <c:pt idx="6584">
                  <c:v>6585</c:v>
                </c:pt>
                <c:pt idx="6585">
                  <c:v>6586</c:v>
                </c:pt>
                <c:pt idx="6586">
                  <c:v>6587</c:v>
                </c:pt>
                <c:pt idx="6587">
                  <c:v>6588</c:v>
                </c:pt>
                <c:pt idx="6588">
                  <c:v>6589</c:v>
                </c:pt>
                <c:pt idx="6589">
                  <c:v>6590</c:v>
                </c:pt>
                <c:pt idx="6590">
                  <c:v>6591</c:v>
                </c:pt>
                <c:pt idx="6591">
                  <c:v>6592</c:v>
                </c:pt>
                <c:pt idx="6592">
                  <c:v>6593</c:v>
                </c:pt>
                <c:pt idx="6593">
                  <c:v>6594</c:v>
                </c:pt>
                <c:pt idx="6594">
                  <c:v>6595</c:v>
                </c:pt>
                <c:pt idx="6595">
                  <c:v>6596</c:v>
                </c:pt>
                <c:pt idx="6596">
                  <c:v>6597</c:v>
                </c:pt>
                <c:pt idx="6597">
                  <c:v>6598</c:v>
                </c:pt>
                <c:pt idx="6598">
                  <c:v>6599</c:v>
                </c:pt>
                <c:pt idx="6599">
                  <c:v>6600</c:v>
                </c:pt>
                <c:pt idx="6600">
                  <c:v>6601</c:v>
                </c:pt>
                <c:pt idx="6601">
                  <c:v>6602</c:v>
                </c:pt>
                <c:pt idx="6602">
                  <c:v>6603</c:v>
                </c:pt>
                <c:pt idx="6603">
                  <c:v>6604</c:v>
                </c:pt>
                <c:pt idx="6604">
                  <c:v>6605</c:v>
                </c:pt>
                <c:pt idx="6605">
                  <c:v>6606</c:v>
                </c:pt>
                <c:pt idx="6606">
                  <c:v>6607</c:v>
                </c:pt>
                <c:pt idx="6607">
                  <c:v>6608</c:v>
                </c:pt>
                <c:pt idx="6608">
                  <c:v>6609</c:v>
                </c:pt>
                <c:pt idx="6609">
                  <c:v>6610</c:v>
                </c:pt>
                <c:pt idx="6610">
                  <c:v>6611</c:v>
                </c:pt>
                <c:pt idx="6611">
                  <c:v>6612</c:v>
                </c:pt>
                <c:pt idx="6612">
                  <c:v>6613</c:v>
                </c:pt>
                <c:pt idx="6613">
                  <c:v>6614</c:v>
                </c:pt>
                <c:pt idx="6614">
                  <c:v>6615</c:v>
                </c:pt>
                <c:pt idx="6615">
                  <c:v>6616</c:v>
                </c:pt>
                <c:pt idx="6616">
                  <c:v>6617</c:v>
                </c:pt>
                <c:pt idx="6617">
                  <c:v>6618</c:v>
                </c:pt>
                <c:pt idx="6618">
                  <c:v>6619</c:v>
                </c:pt>
                <c:pt idx="6619">
                  <c:v>6620</c:v>
                </c:pt>
                <c:pt idx="6620">
                  <c:v>6621</c:v>
                </c:pt>
                <c:pt idx="6621">
                  <c:v>6622</c:v>
                </c:pt>
                <c:pt idx="6622">
                  <c:v>6623</c:v>
                </c:pt>
                <c:pt idx="6623">
                  <c:v>6624</c:v>
                </c:pt>
                <c:pt idx="6624">
                  <c:v>6625</c:v>
                </c:pt>
                <c:pt idx="6625">
                  <c:v>6626</c:v>
                </c:pt>
                <c:pt idx="6626">
                  <c:v>6627</c:v>
                </c:pt>
                <c:pt idx="6627">
                  <c:v>6628</c:v>
                </c:pt>
                <c:pt idx="6628">
                  <c:v>6629</c:v>
                </c:pt>
                <c:pt idx="6629">
                  <c:v>6630</c:v>
                </c:pt>
                <c:pt idx="6630">
                  <c:v>6631</c:v>
                </c:pt>
                <c:pt idx="6631">
                  <c:v>6632</c:v>
                </c:pt>
                <c:pt idx="6632">
                  <c:v>6633</c:v>
                </c:pt>
                <c:pt idx="6633">
                  <c:v>6634</c:v>
                </c:pt>
                <c:pt idx="6634">
                  <c:v>6635</c:v>
                </c:pt>
                <c:pt idx="6635">
                  <c:v>6636</c:v>
                </c:pt>
                <c:pt idx="6636">
                  <c:v>6637</c:v>
                </c:pt>
                <c:pt idx="6637">
                  <c:v>6638</c:v>
                </c:pt>
                <c:pt idx="6638">
                  <c:v>6639</c:v>
                </c:pt>
                <c:pt idx="6639">
                  <c:v>6640</c:v>
                </c:pt>
                <c:pt idx="6640">
                  <c:v>6641</c:v>
                </c:pt>
                <c:pt idx="6641">
                  <c:v>6642</c:v>
                </c:pt>
                <c:pt idx="6642">
                  <c:v>6643</c:v>
                </c:pt>
                <c:pt idx="6643">
                  <c:v>6644</c:v>
                </c:pt>
                <c:pt idx="6644">
                  <c:v>6645</c:v>
                </c:pt>
                <c:pt idx="6645">
                  <c:v>6646</c:v>
                </c:pt>
                <c:pt idx="6646">
                  <c:v>6647</c:v>
                </c:pt>
                <c:pt idx="6647">
                  <c:v>6648</c:v>
                </c:pt>
                <c:pt idx="6648">
                  <c:v>6649</c:v>
                </c:pt>
                <c:pt idx="6649">
                  <c:v>6650</c:v>
                </c:pt>
                <c:pt idx="6650">
                  <c:v>6651</c:v>
                </c:pt>
                <c:pt idx="6651">
                  <c:v>6652</c:v>
                </c:pt>
                <c:pt idx="6652">
                  <c:v>6653</c:v>
                </c:pt>
                <c:pt idx="6653">
                  <c:v>6654</c:v>
                </c:pt>
                <c:pt idx="6654">
                  <c:v>6655</c:v>
                </c:pt>
                <c:pt idx="6655">
                  <c:v>6656</c:v>
                </c:pt>
                <c:pt idx="6656">
                  <c:v>6657</c:v>
                </c:pt>
                <c:pt idx="6657">
                  <c:v>6658</c:v>
                </c:pt>
                <c:pt idx="6658">
                  <c:v>6659</c:v>
                </c:pt>
                <c:pt idx="6659">
                  <c:v>6660</c:v>
                </c:pt>
                <c:pt idx="6660">
                  <c:v>6661</c:v>
                </c:pt>
                <c:pt idx="6661">
                  <c:v>6662</c:v>
                </c:pt>
                <c:pt idx="6662">
                  <c:v>6663</c:v>
                </c:pt>
                <c:pt idx="6663">
                  <c:v>6664</c:v>
                </c:pt>
                <c:pt idx="6664">
                  <c:v>6665</c:v>
                </c:pt>
                <c:pt idx="6665">
                  <c:v>6666</c:v>
                </c:pt>
                <c:pt idx="6666">
                  <c:v>6667</c:v>
                </c:pt>
                <c:pt idx="6667">
                  <c:v>6668</c:v>
                </c:pt>
                <c:pt idx="6668">
                  <c:v>6669</c:v>
                </c:pt>
                <c:pt idx="6669">
                  <c:v>6670</c:v>
                </c:pt>
                <c:pt idx="6670">
                  <c:v>6671</c:v>
                </c:pt>
                <c:pt idx="6671">
                  <c:v>6672</c:v>
                </c:pt>
                <c:pt idx="6672">
                  <c:v>6673</c:v>
                </c:pt>
                <c:pt idx="6673">
                  <c:v>6674</c:v>
                </c:pt>
                <c:pt idx="6674">
                  <c:v>6675</c:v>
                </c:pt>
                <c:pt idx="6675">
                  <c:v>6676</c:v>
                </c:pt>
                <c:pt idx="6676">
                  <c:v>6677</c:v>
                </c:pt>
                <c:pt idx="6677">
                  <c:v>6678</c:v>
                </c:pt>
                <c:pt idx="6678">
                  <c:v>6679</c:v>
                </c:pt>
                <c:pt idx="6679">
                  <c:v>6680</c:v>
                </c:pt>
                <c:pt idx="6680">
                  <c:v>6681</c:v>
                </c:pt>
                <c:pt idx="6681">
                  <c:v>6682</c:v>
                </c:pt>
                <c:pt idx="6682">
                  <c:v>6683</c:v>
                </c:pt>
                <c:pt idx="6683">
                  <c:v>6684</c:v>
                </c:pt>
                <c:pt idx="6684">
                  <c:v>6685</c:v>
                </c:pt>
                <c:pt idx="6685">
                  <c:v>6686</c:v>
                </c:pt>
                <c:pt idx="6686">
                  <c:v>6687</c:v>
                </c:pt>
                <c:pt idx="6687">
                  <c:v>6688</c:v>
                </c:pt>
                <c:pt idx="6688">
                  <c:v>6689</c:v>
                </c:pt>
                <c:pt idx="6689">
                  <c:v>6690</c:v>
                </c:pt>
                <c:pt idx="6690">
                  <c:v>6691</c:v>
                </c:pt>
                <c:pt idx="6691">
                  <c:v>6692</c:v>
                </c:pt>
                <c:pt idx="6692">
                  <c:v>6693</c:v>
                </c:pt>
                <c:pt idx="6693">
                  <c:v>6694</c:v>
                </c:pt>
                <c:pt idx="6694">
                  <c:v>6695</c:v>
                </c:pt>
                <c:pt idx="6695">
                  <c:v>6696</c:v>
                </c:pt>
                <c:pt idx="6696">
                  <c:v>6697</c:v>
                </c:pt>
                <c:pt idx="6697">
                  <c:v>6698</c:v>
                </c:pt>
                <c:pt idx="6698">
                  <c:v>6699</c:v>
                </c:pt>
                <c:pt idx="6699">
                  <c:v>6700</c:v>
                </c:pt>
                <c:pt idx="6700">
                  <c:v>6701</c:v>
                </c:pt>
                <c:pt idx="6701">
                  <c:v>6702</c:v>
                </c:pt>
                <c:pt idx="6702">
                  <c:v>6703</c:v>
                </c:pt>
                <c:pt idx="6703">
                  <c:v>6704</c:v>
                </c:pt>
                <c:pt idx="6704">
                  <c:v>6705</c:v>
                </c:pt>
                <c:pt idx="6705">
                  <c:v>6706</c:v>
                </c:pt>
                <c:pt idx="6706">
                  <c:v>6707</c:v>
                </c:pt>
                <c:pt idx="6707">
                  <c:v>6708</c:v>
                </c:pt>
                <c:pt idx="6708">
                  <c:v>6709</c:v>
                </c:pt>
                <c:pt idx="6709">
                  <c:v>6710</c:v>
                </c:pt>
                <c:pt idx="6710">
                  <c:v>6711</c:v>
                </c:pt>
                <c:pt idx="6711">
                  <c:v>6712</c:v>
                </c:pt>
                <c:pt idx="6712">
                  <c:v>6713</c:v>
                </c:pt>
                <c:pt idx="6713">
                  <c:v>6714</c:v>
                </c:pt>
                <c:pt idx="6714">
                  <c:v>6715</c:v>
                </c:pt>
                <c:pt idx="6715">
                  <c:v>6716</c:v>
                </c:pt>
                <c:pt idx="6716">
                  <c:v>6717</c:v>
                </c:pt>
                <c:pt idx="6717">
                  <c:v>6718</c:v>
                </c:pt>
                <c:pt idx="6718">
                  <c:v>6719</c:v>
                </c:pt>
                <c:pt idx="6719">
                  <c:v>6720</c:v>
                </c:pt>
                <c:pt idx="6720">
                  <c:v>6721</c:v>
                </c:pt>
                <c:pt idx="6721">
                  <c:v>6722</c:v>
                </c:pt>
                <c:pt idx="6722">
                  <c:v>6723</c:v>
                </c:pt>
                <c:pt idx="6723">
                  <c:v>6724</c:v>
                </c:pt>
                <c:pt idx="6724">
                  <c:v>6725</c:v>
                </c:pt>
                <c:pt idx="6725">
                  <c:v>6726</c:v>
                </c:pt>
                <c:pt idx="6726">
                  <c:v>6727</c:v>
                </c:pt>
                <c:pt idx="6727">
                  <c:v>6728</c:v>
                </c:pt>
                <c:pt idx="6728">
                  <c:v>6729</c:v>
                </c:pt>
                <c:pt idx="6729">
                  <c:v>6730</c:v>
                </c:pt>
                <c:pt idx="6730">
                  <c:v>6731</c:v>
                </c:pt>
                <c:pt idx="6731">
                  <c:v>6732</c:v>
                </c:pt>
                <c:pt idx="6732">
                  <c:v>6733</c:v>
                </c:pt>
                <c:pt idx="6733">
                  <c:v>6734</c:v>
                </c:pt>
                <c:pt idx="6734">
                  <c:v>6735</c:v>
                </c:pt>
                <c:pt idx="6735">
                  <c:v>6736</c:v>
                </c:pt>
                <c:pt idx="6736">
                  <c:v>6737</c:v>
                </c:pt>
                <c:pt idx="6737">
                  <c:v>6738</c:v>
                </c:pt>
                <c:pt idx="6738">
                  <c:v>6739</c:v>
                </c:pt>
                <c:pt idx="6739">
                  <c:v>6740</c:v>
                </c:pt>
                <c:pt idx="6740">
                  <c:v>6741</c:v>
                </c:pt>
                <c:pt idx="6741">
                  <c:v>6742</c:v>
                </c:pt>
                <c:pt idx="6742">
                  <c:v>6743</c:v>
                </c:pt>
                <c:pt idx="6743">
                  <c:v>6744</c:v>
                </c:pt>
                <c:pt idx="6744">
                  <c:v>6745</c:v>
                </c:pt>
                <c:pt idx="6745">
                  <c:v>6746</c:v>
                </c:pt>
                <c:pt idx="6746">
                  <c:v>6747</c:v>
                </c:pt>
                <c:pt idx="6747">
                  <c:v>6748</c:v>
                </c:pt>
                <c:pt idx="6748">
                  <c:v>6749</c:v>
                </c:pt>
                <c:pt idx="6749">
                  <c:v>6750</c:v>
                </c:pt>
                <c:pt idx="6750">
                  <c:v>6751</c:v>
                </c:pt>
                <c:pt idx="6751">
                  <c:v>6752</c:v>
                </c:pt>
                <c:pt idx="6752">
                  <c:v>6753</c:v>
                </c:pt>
                <c:pt idx="6753">
                  <c:v>6754</c:v>
                </c:pt>
                <c:pt idx="6754">
                  <c:v>6755</c:v>
                </c:pt>
                <c:pt idx="6755">
                  <c:v>6756</c:v>
                </c:pt>
                <c:pt idx="6756">
                  <c:v>6757</c:v>
                </c:pt>
                <c:pt idx="6757">
                  <c:v>6758</c:v>
                </c:pt>
                <c:pt idx="6758">
                  <c:v>6759</c:v>
                </c:pt>
                <c:pt idx="6759">
                  <c:v>6760</c:v>
                </c:pt>
                <c:pt idx="6760">
                  <c:v>6761</c:v>
                </c:pt>
                <c:pt idx="6761">
                  <c:v>6762</c:v>
                </c:pt>
                <c:pt idx="6762">
                  <c:v>6763</c:v>
                </c:pt>
                <c:pt idx="6763">
                  <c:v>6764</c:v>
                </c:pt>
                <c:pt idx="6764">
                  <c:v>6765</c:v>
                </c:pt>
                <c:pt idx="6765">
                  <c:v>6766</c:v>
                </c:pt>
                <c:pt idx="6766">
                  <c:v>6767</c:v>
                </c:pt>
                <c:pt idx="6767">
                  <c:v>6768</c:v>
                </c:pt>
                <c:pt idx="6768">
                  <c:v>6769</c:v>
                </c:pt>
                <c:pt idx="6769">
                  <c:v>6770</c:v>
                </c:pt>
                <c:pt idx="6770">
                  <c:v>6771</c:v>
                </c:pt>
                <c:pt idx="6771">
                  <c:v>6772</c:v>
                </c:pt>
                <c:pt idx="6772">
                  <c:v>6773</c:v>
                </c:pt>
                <c:pt idx="6773">
                  <c:v>6774</c:v>
                </c:pt>
                <c:pt idx="6774">
                  <c:v>6775</c:v>
                </c:pt>
                <c:pt idx="6775">
                  <c:v>6776</c:v>
                </c:pt>
                <c:pt idx="6776">
                  <c:v>6777</c:v>
                </c:pt>
                <c:pt idx="6777">
                  <c:v>6778</c:v>
                </c:pt>
                <c:pt idx="6778">
                  <c:v>6779</c:v>
                </c:pt>
                <c:pt idx="6779">
                  <c:v>6780</c:v>
                </c:pt>
                <c:pt idx="6780">
                  <c:v>6781</c:v>
                </c:pt>
                <c:pt idx="6781">
                  <c:v>6782</c:v>
                </c:pt>
                <c:pt idx="6782">
                  <c:v>6783</c:v>
                </c:pt>
                <c:pt idx="6783">
                  <c:v>6784</c:v>
                </c:pt>
                <c:pt idx="6784">
                  <c:v>6785</c:v>
                </c:pt>
                <c:pt idx="6785">
                  <c:v>6786</c:v>
                </c:pt>
                <c:pt idx="6786">
                  <c:v>6787</c:v>
                </c:pt>
                <c:pt idx="6787">
                  <c:v>6788</c:v>
                </c:pt>
                <c:pt idx="6788">
                  <c:v>6789</c:v>
                </c:pt>
                <c:pt idx="6789">
                  <c:v>6790</c:v>
                </c:pt>
                <c:pt idx="6790">
                  <c:v>6791</c:v>
                </c:pt>
                <c:pt idx="6791">
                  <c:v>6792</c:v>
                </c:pt>
                <c:pt idx="6792">
                  <c:v>6793</c:v>
                </c:pt>
                <c:pt idx="6793">
                  <c:v>6794</c:v>
                </c:pt>
                <c:pt idx="6794">
                  <c:v>6795</c:v>
                </c:pt>
                <c:pt idx="6795">
                  <c:v>6796</c:v>
                </c:pt>
                <c:pt idx="6796">
                  <c:v>6797</c:v>
                </c:pt>
                <c:pt idx="6797">
                  <c:v>6798</c:v>
                </c:pt>
                <c:pt idx="6798">
                  <c:v>6799</c:v>
                </c:pt>
                <c:pt idx="6799">
                  <c:v>6800</c:v>
                </c:pt>
                <c:pt idx="6800">
                  <c:v>6801</c:v>
                </c:pt>
                <c:pt idx="6801">
                  <c:v>6802</c:v>
                </c:pt>
                <c:pt idx="6802">
                  <c:v>6803</c:v>
                </c:pt>
                <c:pt idx="6803">
                  <c:v>6804</c:v>
                </c:pt>
                <c:pt idx="6804">
                  <c:v>6805</c:v>
                </c:pt>
                <c:pt idx="6805">
                  <c:v>6806</c:v>
                </c:pt>
                <c:pt idx="6806">
                  <c:v>6807</c:v>
                </c:pt>
                <c:pt idx="6807">
                  <c:v>6808</c:v>
                </c:pt>
                <c:pt idx="6808">
                  <c:v>6809</c:v>
                </c:pt>
                <c:pt idx="6809">
                  <c:v>6810</c:v>
                </c:pt>
                <c:pt idx="6810">
                  <c:v>6811</c:v>
                </c:pt>
                <c:pt idx="6811">
                  <c:v>6812</c:v>
                </c:pt>
                <c:pt idx="6812">
                  <c:v>6813</c:v>
                </c:pt>
                <c:pt idx="6813">
                  <c:v>6814</c:v>
                </c:pt>
                <c:pt idx="6814">
                  <c:v>6815</c:v>
                </c:pt>
                <c:pt idx="6815">
                  <c:v>6816</c:v>
                </c:pt>
                <c:pt idx="6816">
                  <c:v>6817</c:v>
                </c:pt>
                <c:pt idx="6817">
                  <c:v>6818</c:v>
                </c:pt>
                <c:pt idx="6818">
                  <c:v>6819</c:v>
                </c:pt>
                <c:pt idx="6819">
                  <c:v>6820</c:v>
                </c:pt>
                <c:pt idx="6820">
                  <c:v>6821</c:v>
                </c:pt>
                <c:pt idx="6821">
                  <c:v>6822</c:v>
                </c:pt>
                <c:pt idx="6822">
                  <c:v>6823</c:v>
                </c:pt>
                <c:pt idx="6823">
                  <c:v>6824</c:v>
                </c:pt>
                <c:pt idx="6824">
                  <c:v>6825</c:v>
                </c:pt>
                <c:pt idx="6825">
                  <c:v>6826</c:v>
                </c:pt>
                <c:pt idx="6826">
                  <c:v>6827</c:v>
                </c:pt>
                <c:pt idx="6827">
                  <c:v>6828</c:v>
                </c:pt>
                <c:pt idx="6828">
                  <c:v>6829</c:v>
                </c:pt>
                <c:pt idx="6829">
                  <c:v>6830</c:v>
                </c:pt>
                <c:pt idx="6830">
                  <c:v>6831</c:v>
                </c:pt>
                <c:pt idx="6831">
                  <c:v>6832</c:v>
                </c:pt>
                <c:pt idx="6832">
                  <c:v>6833</c:v>
                </c:pt>
                <c:pt idx="6833">
                  <c:v>6834</c:v>
                </c:pt>
                <c:pt idx="6834">
                  <c:v>6835</c:v>
                </c:pt>
                <c:pt idx="6835">
                  <c:v>6836</c:v>
                </c:pt>
                <c:pt idx="6836">
                  <c:v>6837</c:v>
                </c:pt>
                <c:pt idx="6837">
                  <c:v>6838</c:v>
                </c:pt>
                <c:pt idx="6838">
                  <c:v>6839</c:v>
                </c:pt>
                <c:pt idx="6839">
                  <c:v>6840</c:v>
                </c:pt>
                <c:pt idx="6840">
                  <c:v>6841</c:v>
                </c:pt>
                <c:pt idx="6841">
                  <c:v>6842</c:v>
                </c:pt>
                <c:pt idx="6842">
                  <c:v>6843</c:v>
                </c:pt>
                <c:pt idx="6843">
                  <c:v>6844</c:v>
                </c:pt>
                <c:pt idx="6844">
                  <c:v>6845</c:v>
                </c:pt>
                <c:pt idx="6845">
                  <c:v>6846</c:v>
                </c:pt>
                <c:pt idx="6846">
                  <c:v>6847</c:v>
                </c:pt>
                <c:pt idx="6847">
                  <c:v>6848</c:v>
                </c:pt>
                <c:pt idx="6848">
                  <c:v>6849</c:v>
                </c:pt>
                <c:pt idx="6849">
                  <c:v>6850</c:v>
                </c:pt>
                <c:pt idx="6850">
                  <c:v>6851</c:v>
                </c:pt>
                <c:pt idx="6851">
                  <c:v>6852</c:v>
                </c:pt>
                <c:pt idx="6852">
                  <c:v>6853</c:v>
                </c:pt>
                <c:pt idx="6853">
                  <c:v>6854</c:v>
                </c:pt>
                <c:pt idx="6854">
                  <c:v>6855</c:v>
                </c:pt>
                <c:pt idx="6855">
                  <c:v>6856</c:v>
                </c:pt>
                <c:pt idx="6856">
                  <c:v>6857</c:v>
                </c:pt>
                <c:pt idx="6857">
                  <c:v>6858</c:v>
                </c:pt>
                <c:pt idx="6858">
                  <c:v>6859</c:v>
                </c:pt>
                <c:pt idx="6859">
                  <c:v>6860</c:v>
                </c:pt>
                <c:pt idx="6860">
                  <c:v>6861</c:v>
                </c:pt>
                <c:pt idx="6861">
                  <c:v>6862</c:v>
                </c:pt>
                <c:pt idx="6862">
                  <c:v>6863</c:v>
                </c:pt>
                <c:pt idx="6863">
                  <c:v>6864</c:v>
                </c:pt>
                <c:pt idx="6864">
                  <c:v>6865</c:v>
                </c:pt>
                <c:pt idx="6865">
                  <c:v>6866</c:v>
                </c:pt>
                <c:pt idx="6866">
                  <c:v>6867</c:v>
                </c:pt>
                <c:pt idx="6867">
                  <c:v>6868</c:v>
                </c:pt>
                <c:pt idx="6868">
                  <c:v>6869</c:v>
                </c:pt>
                <c:pt idx="6869">
                  <c:v>6870</c:v>
                </c:pt>
                <c:pt idx="6870">
                  <c:v>6871</c:v>
                </c:pt>
                <c:pt idx="6871">
                  <c:v>6872</c:v>
                </c:pt>
                <c:pt idx="6872">
                  <c:v>6873</c:v>
                </c:pt>
                <c:pt idx="6873">
                  <c:v>6874</c:v>
                </c:pt>
                <c:pt idx="6874">
                  <c:v>6875</c:v>
                </c:pt>
                <c:pt idx="6875">
                  <c:v>6876</c:v>
                </c:pt>
                <c:pt idx="6876">
                  <c:v>6877</c:v>
                </c:pt>
                <c:pt idx="6877">
                  <c:v>6878</c:v>
                </c:pt>
                <c:pt idx="6878">
                  <c:v>6879</c:v>
                </c:pt>
                <c:pt idx="6879">
                  <c:v>6880</c:v>
                </c:pt>
                <c:pt idx="6880">
                  <c:v>6881</c:v>
                </c:pt>
                <c:pt idx="6881">
                  <c:v>6882</c:v>
                </c:pt>
                <c:pt idx="6882">
                  <c:v>6883</c:v>
                </c:pt>
                <c:pt idx="6883">
                  <c:v>6884</c:v>
                </c:pt>
                <c:pt idx="6884">
                  <c:v>6885</c:v>
                </c:pt>
                <c:pt idx="6885">
                  <c:v>6886</c:v>
                </c:pt>
                <c:pt idx="6886">
                  <c:v>6887</c:v>
                </c:pt>
                <c:pt idx="6887">
                  <c:v>6888</c:v>
                </c:pt>
                <c:pt idx="6888">
                  <c:v>6889</c:v>
                </c:pt>
                <c:pt idx="6889">
                  <c:v>6890</c:v>
                </c:pt>
                <c:pt idx="6890">
                  <c:v>6891</c:v>
                </c:pt>
                <c:pt idx="6891">
                  <c:v>6892</c:v>
                </c:pt>
                <c:pt idx="6892">
                  <c:v>6893</c:v>
                </c:pt>
                <c:pt idx="6893">
                  <c:v>6894</c:v>
                </c:pt>
                <c:pt idx="6894">
                  <c:v>6895</c:v>
                </c:pt>
                <c:pt idx="6895">
                  <c:v>6896</c:v>
                </c:pt>
                <c:pt idx="6896">
                  <c:v>6897</c:v>
                </c:pt>
                <c:pt idx="6897">
                  <c:v>6898</c:v>
                </c:pt>
                <c:pt idx="6898">
                  <c:v>6899</c:v>
                </c:pt>
                <c:pt idx="6899">
                  <c:v>6900</c:v>
                </c:pt>
                <c:pt idx="6900">
                  <c:v>6901</c:v>
                </c:pt>
                <c:pt idx="6901">
                  <c:v>6902</c:v>
                </c:pt>
                <c:pt idx="6902">
                  <c:v>6903</c:v>
                </c:pt>
                <c:pt idx="6903">
                  <c:v>6904</c:v>
                </c:pt>
                <c:pt idx="6904">
                  <c:v>6905</c:v>
                </c:pt>
                <c:pt idx="6905">
                  <c:v>6906</c:v>
                </c:pt>
                <c:pt idx="6906">
                  <c:v>6907</c:v>
                </c:pt>
                <c:pt idx="6907">
                  <c:v>6908</c:v>
                </c:pt>
                <c:pt idx="6908">
                  <c:v>6909</c:v>
                </c:pt>
                <c:pt idx="6909">
                  <c:v>6910</c:v>
                </c:pt>
                <c:pt idx="6910">
                  <c:v>6911</c:v>
                </c:pt>
                <c:pt idx="6911">
                  <c:v>6912</c:v>
                </c:pt>
                <c:pt idx="6912">
                  <c:v>6913</c:v>
                </c:pt>
                <c:pt idx="6913">
                  <c:v>6914</c:v>
                </c:pt>
                <c:pt idx="6914">
                  <c:v>6915</c:v>
                </c:pt>
                <c:pt idx="6915">
                  <c:v>6916</c:v>
                </c:pt>
                <c:pt idx="6916">
                  <c:v>6917</c:v>
                </c:pt>
                <c:pt idx="6917">
                  <c:v>6918</c:v>
                </c:pt>
                <c:pt idx="6918">
                  <c:v>6919</c:v>
                </c:pt>
                <c:pt idx="6919">
                  <c:v>6920</c:v>
                </c:pt>
                <c:pt idx="6920">
                  <c:v>6921</c:v>
                </c:pt>
                <c:pt idx="6921">
                  <c:v>6922</c:v>
                </c:pt>
                <c:pt idx="6922">
                  <c:v>6923</c:v>
                </c:pt>
                <c:pt idx="6923">
                  <c:v>6924</c:v>
                </c:pt>
                <c:pt idx="6924">
                  <c:v>6925</c:v>
                </c:pt>
                <c:pt idx="6925">
                  <c:v>6926</c:v>
                </c:pt>
                <c:pt idx="6926">
                  <c:v>6927</c:v>
                </c:pt>
                <c:pt idx="6927">
                  <c:v>6928</c:v>
                </c:pt>
                <c:pt idx="6928">
                  <c:v>6929</c:v>
                </c:pt>
                <c:pt idx="6929">
                  <c:v>6930</c:v>
                </c:pt>
                <c:pt idx="6930">
                  <c:v>6931</c:v>
                </c:pt>
                <c:pt idx="6931">
                  <c:v>6932</c:v>
                </c:pt>
                <c:pt idx="6932">
                  <c:v>6933</c:v>
                </c:pt>
                <c:pt idx="6933">
                  <c:v>6934</c:v>
                </c:pt>
                <c:pt idx="6934">
                  <c:v>6935</c:v>
                </c:pt>
                <c:pt idx="6935">
                  <c:v>6936</c:v>
                </c:pt>
                <c:pt idx="6936">
                  <c:v>6937</c:v>
                </c:pt>
                <c:pt idx="6937">
                  <c:v>6938</c:v>
                </c:pt>
                <c:pt idx="6938">
                  <c:v>6939</c:v>
                </c:pt>
                <c:pt idx="6939">
                  <c:v>6940</c:v>
                </c:pt>
                <c:pt idx="6940">
                  <c:v>6941</c:v>
                </c:pt>
                <c:pt idx="6941">
                  <c:v>6942</c:v>
                </c:pt>
                <c:pt idx="6942">
                  <c:v>6943</c:v>
                </c:pt>
                <c:pt idx="6943">
                  <c:v>6944</c:v>
                </c:pt>
                <c:pt idx="6944">
                  <c:v>6945</c:v>
                </c:pt>
                <c:pt idx="6945">
                  <c:v>6946</c:v>
                </c:pt>
                <c:pt idx="6946">
                  <c:v>6947</c:v>
                </c:pt>
                <c:pt idx="6947">
                  <c:v>6948</c:v>
                </c:pt>
                <c:pt idx="6948">
                  <c:v>6949</c:v>
                </c:pt>
                <c:pt idx="6949">
                  <c:v>6950</c:v>
                </c:pt>
                <c:pt idx="6950">
                  <c:v>6951</c:v>
                </c:pt>
                <c:pt idx="6951">
                  <c:v>6952</c:v>
                </c:pt>
                <c:pt idx="6952">
                  <c:v>6953</c:v>
                </c:pt>
                <c:pt idx="6953">
                  <c:v>6954</c:v>
                </c:pt>
                <c:pt idx="6954">
                  <c:v>6955</c:v>
                </c:pt>
                <c:pt idx="6955">
                  <c:v>6956</c:v>
                </c:pt>
                <c:pt idx="6956">
                  <c:v>6957</c:v>
                </c:pt>
                <c:pt idx="6957">
                  <c:v>6958</c:v>
                </c:pt>
                <c:pt idx="6958">
                  <c:v>6959</c:v>
                </c:pt>
                <c:pt idx="6959">
                  <c:v>6960</c:v>
                </c:pt>
                <c:pt idx="6960">
                  <c:v>6961</c:v>
                </c:pt>
                <c:pt idx="6961">
                  <c:v>6962</c:v>
                </c:pt>
                <c:pt idx="6962">
                  <c:v>6963</c:v>
                </c:pt>
                <c:pt idx="6963">
                  <c:v>6964</c:v>
                </c:pt>
                <c:pt idx="6964">
                  <c:v>6965</c:v>
                </c:pt>
                <c:pt idx="6965">
                  <c:v>6966</c:v>
                </c:pt>
                <c:pt idx="6966">
                  <c:v>6967</c:v>
                </c:pt>
                <c:pt idx="6967">
                  <c:v>6968</c:v>
                </c:pt>
                <c:pt idx="6968">
                  <c:v>6969</c:v>
                </c:pt>
                <c:pt idx="6969">
                  <c:v>6970</c:v>
                </c:pt>
                <c:pt idx="6970">
                  <c:v>6971</c:v>
                </c:pt>
                <c:pt idx="6971">
                  <c:v>6972</c:v>
                </c:pt>
                <c:pt idx="6972">
                  <c:v>6973</c:v>
                </c:pt>
                <c:pt idx="6973">
                  <c:v>6974</c:v>
                </c:pt>
                <c:pt idx="6974">
                  <c:v>6975</c:v>
                </c:pt>
                <c:pt idx="6975">
                  <c:v>6976</c:v>
                </c:pt>
                <c:pt idx="6976">
                  <c:v>6977</c:v>
                </c:pt>
                <c:pt idx="6977">
                  <c:v>6978</c:v>
                </c:pt>
                <c:pt idx="6978">
                  <c:v>6979</c:v>
                </c:pt>
                <c:pt idx="6979">
                  <c:v>6980</c:v>
                </c:pt>
                <c:pt idx="6980">
                  <c:v>6981</c:v>
                </c:pt>
                <c:pt idx="6981">
                  <c:v>6982</c:v>
                </c:pt>
                <c:pt idx="6982">
                  <c:v>6983</c:v>
                </c:pt>
                <c:pt idx="6983">
                  <c:v>6984</c:v>
                </c:pt>
                <c:pt idx="6984">
                  <c:v>6985</c:v>
                </c:pt>
                <c:pt idx="6985">
                  <c:v>6986</c:v>
                </c:pt>
                <c:pt idx="6986">
                  <c:v>6987</c:v>
                </c:pt>
                <c:pt idx="6987">
                  <c:v>6988</c:v>
                </c:pt>
                <c:pt idx="6988">
                  <c:v>6989</c:v>
                </c:pt>
                <c:pt idx="6989">
                  <c:v>6990</c:v>
                </c:pt>
                <c:pt idx="6990">
                  <c:v>6991</c:v>
                </c:pt>
                <c:pt idx="6991">
                  <c:v>6992</c:v>
                </c:pt>
                <c:pt idx="6992">
                  <c:v>6993</c:v>
                </c:pt>
                <c:pt idx="6993">
                  <c:v>6994</c:v>
                </c:pt>
                <c:pt idx="6994">
                  <c:v>6995</c:v>
                </c:pt>
                <c:pt idx="6995">
                  <c:v>6996</c:v>
                </c:pt>
                <c:pt idx="6996">
                  <c:v>6997</c:v>
                </c:pt>
                <c:pt idx="6997">
                  <c:v>6998</c:v>
                </c:pt>
                <c:pt idx="6998">
                  <c:v>6999</c:v>
                </c:pt>
                <c:pt idx="6999">
                  <c:v>7000</c:v>
                </c:pt>
                <c:pt idx="7000">
                  <c:v>7001</c:v>
                </c:pt>
                <c:pt idx="7001">
                  <c:v>7002</c:v>
                </c:pt>
                <c:pt idx="7002">
                  <c:v>7003</c:v>
                </c:pt>
                <c:pt idx="7003">
                  <c:v>7004</c:v>
                </c:pt>
                <c:pt idx="7004">
                  <c:v>7005</c:v>
                </c:pt>
                <c:pt idx="7005">
                  <c:v>7006</c:v>
                </c:pt>
                <c:pt idx="7006">
                  <c:v>7007</c:v>
                </c:pt>
                <c:pt idx="7007">
                  <c:v>7008</c:v>
                </c:pt>
                <c:pt idx="7008">
                  <c:v>7009</c:v>
                </c:pt>
                <c:pt idx="7009">
                  <c:v>7010</c:v>
                </c:pt>
                <c:pt idx="7010">
                  <c:v>7011</c:v>
                </c:pt>
                <c:pt idx="7011">
                  <c:v>7012</c:v>
                </c:pt>
                <c:pt idx="7012">
                  <c:v>7013</c:v>
                </c:pt>
                <c:pt idx="7013">
                  <c:v>7014</c:v>
                </c:pt>
                <c:pt idx="7014">
                  <c:v>7015</c:v>
                </c:pt>
                <c:pt idx="7015">
                  <c:v>7016</c:v>
                </c:pt>
                <c:pt idx="7016">
                  <c:v>7017</c:v>
                </c:pt>
                <c:pt idx="7017">
                  <c:v>7018</c:v>
                </c:pt>
                <c:pt idx="7018">
                  <c:v>7019</c:v>
                </c:pt>
                <c:pt idx="7019">
                  <c:v>7020</c:v>
                </c:pt>
                <c:pt idx="7020">
                  <c:v>7021</c:v>
                </c:pt>
                <c:pt idx="7021">
                  <c:v>7022</c:v>
                </c:pt>
                <c:pt idx="7022">
                  <c:v>7023</c:v>
                </c:pt>
                <c:pt idx="7023">
                  <c:v>7024</c:v>
                </c:pt>
                <c:pt idx="7024">
                  <c:v>7025</c:v>
                </c:pt>
                <c:pt idx="7025">
                  <c:v>7026</c:v>
                </c:pt>
                <c:pt idx="7026">
                  <c:v>7027</c:v>
                </c:pt>
                <c:pt idx="7027">
                  <c:v>7028</c:v>
                </c:pt>
                <c:pt idx="7028">
                  <c:v>7029</c:v>
                </c:pt>
                <c:pt idx="7029">
                  <c:v>7030</c:v>
                </c:pt>
                <c:pt idx="7030">
                  <c:v>7031</c:v>
                </c:pt>
                <c:pt idx="7031">
                  <c:v>7032</c:v>
                </c:pt>
                <c:pt idx="7032">
                  <c:v>7033</c:v>
                </c:pt>
                <c:pt idx="7033">
                  <c:v>7034</c:v>
                </c:pt>
                <c:pt idx="7034">
                  <c:v>7035</c:v>
                </c:pt>
                <c:pt idx="7035">
                  <c:v>7036</c:v>
                </c:pt>
                <c:pt idx="7036">
                  <c:v>7037</c:v>
                </c:pt>
                <c:pt idx="7037">
                  <c:v>7038</c:v>
                </c:pt>
                <c:pt idx="7038">
                  <c:v>7039</c:v>
                </c:pt>
                <c:pt idx="7039">
                  <c:v>7040</c:v>
                </c:pt>
                <c:pt idx="7040">
                  <c:v>7041</c:v>
                </c:pt>
                <c:pt idx="7041">
                  <c:v>7042</c:v>
                </c:pt>
                <c:pt idx="7042">
                  <c:v>7043</c:v>
                </c:pt>
                <c:pt idx="7043">
                  <c:v>7044</c:v>
                </c:pt>
                <c:pt idx="7044">
                  <c:v>7045</c:v>
                </c:pt>
                <c:pt idx="7045">
                  <c:v>7046</c:v>
                </c:pt>
                <c:pt idx="7046">
                  <c:v>7047</c:v>
                </c:pt>
                <c:pt idx="7047">
                  <c:v>7048</c:v>
                </c:pt>
                <c:pt idx="7048">
                  <c:v>7049</c:v>
                </c:pt>
                <c:pt idx="7049">
                  <c:v>7050</c:v>
                </c:pt>
                <c:pt idx="7050">
                  <c:v>7051</c:v>
                </c:pt>
                <c:pt idx="7051">
                  <c:v>7052</c:v>
                </c:pt>
                <c:pt idx="7052">
                  <c:v>7053</c:v>
                </c:pt>
                <c:pt idx="7053">
                  <c:v>7054</c:v>
                </c:pt>
                <c:pt idx="7054">
                  <c:v>7055</c:v>
                </c:pt>
                <c:pt idx="7055">
                  <c:v>7056</c:v>
                </c:pt>
                <c:pt idx="7056">
                  <c:v>7057</c:v>
                </c:pt>
                <c:pt idx="7057">
                  <c:v>7058</c:v>
                </c:pt>
                <c:pt idx="7058">
                  <c:v>7059</c:v>
                </c:pt>
                <c:pt idx="7059">
                  <c:v>7060</c:v>
                </c:pt>
                <c:pt idx="7060">
                  <c:v>7061</c:v>
                </c:pt>
                <c:pt idx="7061">
                  <c:v>7062</c:v>
                </c:pt>
                <c:pt idx="7062">
                  <c:v>7063</c:v>
                </c:pt>
                <c:pt idx="7063">
                  <c:v>7064</c:v>
                </c:pt>
                <c:pt idx="7064">
                  <c:v>7065</c:v>
                </c:pt>
                <c:pt idx="7065">
                  <c:v>7066</c:v>
                </c:pt>
                <c:pt idx="7066">
                  <c:v>7067</c:v>
                </c:pt>
                <c:pt idx="7067">
                  <c:v>7068</c:v>
                </c:pt>
                <c:pt idx="7068">
                  <c:v>7069</c:v>
                </c:pt>
                <c:pt idx="7069">
                  <c:v>7070</c:v>
                </c:pt>
                <c:pt idx="7070">
                  <c:v>7071</c:v>
                </c:pt>
                <c:pt idx="7071">
                  <c:v>7072</c:v>
                </c:pt>
                <c:pt idx="7072">
                  <c:v>7073</c:v>
                </c:pt>
                <c:pt idx="7073">
                  <c:v>7074</c:v>
                </c:pt>
                <c:pt idx="7074">
                  <c:v>7075</c:v>
                </c:pt>
                <c:pt idx="7075">
                  <c:v>7076</c:v>
                </c:pt>
                <c:pt idx="7076">
                  <c:v>7077</c:v>
                </c:pt>
                <c:pt idx="7077">
                  <c:v>7078</c:v>
                </c:pt>
                <c:pt idx="7078">
                  <c:v>7079</c:v>
                </c:pt>
                <c:pt idx="7079">
                  <c:v>7080</c:v>
                </c:pt>
                <c:pt idx="7080">
                  <c:v>7081</c:v>
                </c:pt>
                <c:pt idx="7081">
                  <c:v>7082</c:v>
                </c:pt>
                <c:pt idx="7082">
                  <c:v>7083</c:v>
                </c:pt>
                <c:pt idx="7083">
                  <c:v>7084</c:v>
                </c:pt>
                <c:pt idx="7084">
                  <c:v>7085</c:v>
                </c:pt>
                <c:pt idx="7085">
                  <c:v>7086</c:v>
                </c:pt>
                <c:pt idx="7086">
                  <c:v>7087</c:v>
                </c:pt>
                <c:pt idx="7087">
                  <c:v>7088</c:v>
                </c:pt>
                <c:pt idx="7088">
                  <c:v>7089</c:v>
                </c:pt>
                <c:pt idx="7089">
                  <c:v>7090</c:v>
                </c:pt>
                <c:pt idx="7090">
                  <c:v>7091</c:v>
                </c:pt>
                <c:pt idx="7091">
                  <c:v>7092</c:v>
                </c:pt>
                <c:pt idx="7092">
                  <c:v>7093</c:v>
                </c:pt>
                <c:pt idx="7093">
                  <c:v>7094</c:v>
                </c:pt>
                <c:pt idx="7094">
                  <c:v>7095</c:v>
                </c:pt>
                <c:pt idx="7095">
                  <c:v>7096</c:v>
                </c:pt>
                <c:pt idx="7096">
                  <c:v>7097</c:v>
                </c:pt>
                <c:pt idx="7097">
                  <c:v>7098</c:v>
                </c:pt>
                <c:pt idx="7098">
                  <c:v>7099</c:v>
                </c:pt>
                <c:pt idx="7099">
                  <c:v>7100</c:v>
                </c:pt>
                <c:pt idx="7100">
                  <c:v>7101</c:v>
                </c:pt>
                <c:pt idx="7101">
                  <c:v>7102</c:v>
                </c:pt>
                <c:pt idx="7102">
                  <c:v>7103</c:v>
                </c:pt>
                <c:pt idx="7103">
                  <c:v>7104</c:v>
                </c:pt>
                <c:pt idx="7104">
                  <c:v>7105</c:v>
                </c:pt>
                <c:pt idx="7105">
                  <c:v>7106</c:v>
                </c:pt>
                <c:pt idx="7106">
                  <c:v>7107</c:v>
                </c:pt>
                <c:pt idx="7107">
                  <c:v>7108</c:v>
                </c:pt>
                <c:pt idx="7108">
                  <c:v>7109</c:v>
                </c:pt>
                <c:pt idx="7109">
                  <c:v>7110</c:v>
                </c:pt>
                <c:pt idx="7110">
                  <c:v>7111</c:v>
                </c:pt>
                <c:pt idx="7111">
                  <c:v>7112</c:v>
                </c:pt>
                <c:pt idx="7112">
                  <c:v>7113</c:v>
                </c:pt>
                <c:pt idx="7113">
                  <c:v>7114</c:v>
                </c:pt>
                <c:pt idx="7114">
                  <c:v>7115</c:v>
                </c:pt>
                <c:pt idx="7115">
                  <c:v>7116</c:v>
                </c:pt>
                <c:pt idx="7116">
                  <c:v>7117</c:v>
                </c:pt>
                <c:pt idx="7117">
                  <c:v>7118</c:v>
                </c:pt>
                <c:pt idx="7118">
                  <c:v>7119</c:v>
                </c:pt>
                <c:pt idx="7119">
                  <c:v>7120</c:v>
                </c:pt>
                <c:pt idx="7120">
                  <c:v>7121</c:v>
                </c:pt>
                <c:pt idx="7121">
                  <c:v>7122</c:v>
                </c:pt>
                <c:pt idx="7122">
                  <c:v>7123</c:v>
                </c:pt>
                <c:pt idx="7123">
                  <c:v>7124</c:v>
                </c:pt>
                <c:pt idx="7124">
                  <c:v>7125</c:v>
                </c:pt>
                <c:pt idx="7125">
                  <c:v>7126</c:v>
                </c:pt>
                <c:pt idx="7126">
                  <c:v>7127</c:v>
                </c:pt>
                <c:pt idx="7127">
                  <c:v>7128</c:v>
                </c:pt>
                <c:pt idx="7128">
                  <c:v>7129</c:v>
                </c:pt>
                <c:pt idx="7129">
                  <c:v>7130</c:v>
                </c:pt>
                <c:pt idx="7130">
                  <c:v>7131</c:v>
                </c:pt>
                <c:pt idx="7131">
                  <c:v>7132</c:v>
                </c:pt>
                <c:pt idx="7132">
                  <c:v>7133</c:v>
                </c:pt>
                <c:pt idx="7133">
                  <c:v>7134</c:v>
                </c:pt>
                <c:pt idx="7134">
                  <c:v>7135</c:v>
                </c:pt>
                <c:pt idx="7135">
                  <c:v>7136</c:v>
                </c:pt>
                <c:pt idx="7136">
                  <c:v>7137</c:v>
                </c:pt>
                <c:pt idx="7137">
                  <c:v>7138</c:v>
                </c:pt>
                <c:pt idx="7138">
                  <c:v>7139</c:v>
                </c:pt>
                <c:pt idx="7139">
                  <c:v>7140</c:v>
                </c:pt>
                <c:pt idx="7140">
                  <c:v>7141</c:v>
                </c:pt>
                <c:pt idx="7141">
                  <c:v>7142</c:v>
                </c:pt>
                <c:pt idx="7142">
                  <c:v>7143</c:v>
                </c:pt>
                <c:pt idx="7143">
                  <c:v>7144</c:v>
                </c:pt>
                <c:pt idx="7144">
                  <c:v>7145</c:v>
                </c:pt>
                <c:pt idx="7145">
                  <c:v>7146</c:v>
                </c:pt>
                <c:pt idx="7146">
                  <c:v>7147</c:v>
                </c:pt>
                <c:pt idx="7147">
                  <c:v>7148</c:v>
                </c:pt>
                <c:pt idx="7148">
                  <c:v>7149</c:v>
                </c:pt>
                <c:pt idx="7149">
                  <c:v>7150</c:v>
                </c:pt>
                <c:pt idx="7150">
                  <c:v>7151</c:v>
                </c:pt>
                <c:pt idx="7151">
                  <c:v>7152</c:v>
                </c:pt>
                <c:pt idx="7152">
                  <c:v>7153</c:v>
                </c:pt>
                <c:pt idx="7153">
                  <c:v>7154</c:v>
                </c:pt>
                <c:pt idx="7154">
                  <c:v>7155</c:v>
                </c:pt>
                <c:pt idx="7155">
                  <c:v>7156</c:v>
                </c:pt>
                <c:pt idx="7156">
                  <c:v>7157</c:v>
                </c:pt>
                <c:pt idx="7157">
                  <c:v>7158</c:v>
                </c:pt>
                <c:pt idx="7158">
                  <c:v>7159</c:v>
                </c:pt>
                <c:pt idx="7159">
                  <c:v>7160</c:v>
                </c:pt>
                <c:pt idx="7160">
                  <c:v>7161</c:v>
                </c:pt>
                <c:pt idx="7161">
                  <c:v>7162</c:v>
                </c:pt>
                <c:pt idx="7162">
                  <c:v>7163</c:v>
                </c:pt>
                <c:pt idx="7163">
                  <c:v>7164</c:v>
                </c:pt>
                <c:pt idx="7164">
                  <c:v>7165</c:v>
                </c:pt>
                <c:pt idx="7165">
                  <c:v>7166</c:v>
                </c:pt>
                <c:pt idx="7166">
                  <c:v>7167</c:v>
                </c:pt>
                <c:pt idx="7167">
                  <c:v>7168</c:v>
                </c:pt>
                <c:pt idx="7168">
                  <c:v>7169</c:v>
                </c:pt>
                <c:pt idx="7169">
                  <c:v>7170</c:v>
                </c:pt>
                <c:pt idx="7170">
                  <c:v>7171</c:v>
                </c:pt>
                <c:pt idx="7171">
                  <c:v>7172</c:v>
                </c:pt>
                <c:pt idx="7172">
                  <c:v>7173</c:v>
                </c:pt>
                <c:pt idx="7173">
                  <c:v>7174</c:v>
                </c:pt>
                <c:pt idx="7174">
                  <c:v>7175</c:v>
                </c:pt>
                <c:pt idx="7175">
                  <c:v>7176</c:v>
                </c:pt>
                <c:pt idx="7176">
                  <c:v>7177</c:v>
                </c:pt>
                <c:pt idx="7177">
                  <c:v>7178</c:v>
                </c:pt>
                <c:pt idx="7178">
                  <c:v>7179</c:v>
                </c:pt>
                <c:pt idx="7179">
                  <c:v>7180</c:v>
                </c:pt>
                <c:pt idx="7180">
                  <c:v>7181</c:v>
                </c:pt>
                <c:pt idx="7181">
                  <c:v>7182</c:v>
                </c:pt>
                <c:pt idx="7182">
                  <c:v>7183</c:v>
                </c:pt>
                <c:pt idx="7183">
                  <c:v>7184</c:v>
                </c:pt>
                <c:pt idx="7184">
                  <c:v>7185</c:v>
                </c:pt>
                <c:pt idx="7185">
                  <c:v>7186</c:v>
                </c:pt>
                <c:pt idx="7186">
                  <c:v>7187</c:v>
                </c:pt>
                <c:pt idx="7187">
                  <c:v>7188</c:v>
                </c:pt>
                <c:pt idx="7188">
                  <c:v>7189</c:v>
                </c:pt>
                <c:pt idx="7189">
                  <c:v>7190</c:v>
                </c:pt>
                <c:pt idx="7190">
                  <c:v>7191</c:v>
                </c:pt>
                <c:pt idx="7191">
                  <c:v>7192</c:v>
                </c:pt>
                <c:pt idx="7192">
                  <c:v>7193</c:v>
                </c:pt>
                <c:pt idx="7193">
                  <c:v>7194</c:v>
                </c:pt>
                <c:pt idx="7194">
                  <c:v>7195</c:v>
                </c:pt>
                <c:pt idx="7195">
                  <c:v>7196</c:v>
                </c:pt>
                <c:pt idx="7196">
                  <c:v>7197</c:v>
                </c:pt>
                <c:pt idx="7197">
                  <c:v>7198</c:v>
                </c:pt>
                <c:pt idx="7198">
                  <c:v>7199</c:v>
                </c:pt>
                <c:pt idx="7199">
                  <c:v>7200</c:v>
                </c:pt>
                <c:pt idx="7200">
                  <c:v>7201</c:v>
                </c:pt>
                <c:pt idx="7201">
                  <c:v>7202</c:v>
                </c:pt>
                <c:pt idx="7202">
                  <c:v>7203</c:v>
                </c:pt>
                <c:pt idx="7203">
                  <c:v>7204</c:v>
                </c:pt>
                <c:pt idx="7204">
                  <c:v>7205</c:v>
                </c:pt>
                <c:pt idx="7205">
                  <c:v>7206</c:v>
                </c:pt>
                <c:pt idx="7206">
                  <c:v>7207</c:v>
                </c:pt>
                <c:pt idx="7207">
                  <c:v>7208</c:v>
                </c:pt>
                <c:pt idx="7208">
                  <c:v>7209</c:v>
                </c:pt>
                <c:pt idx="7209">
                  <c:v>7210</c:v>
                </c:pt>
                <c:pt idx="7210">
                  <c:v>7211</c:v>
                </c:pt>
                <c:pt idx="7211">
                  <c:v>7212</c:v>
                </c:pt>
                <c:pt idx="7212">
                  <c:v>7213</c:v>
                </c:pt>
                <c:pt idx="7213">
                  <c:v>7214</c:v>
                </c:pt>
                <c:pt idx="7214">
                  <c:v>7215</c:v>
                </c:pt>
                <c:pt idx="7215">
                  <c:v>7216</c:v>
                </c:pt>
                <c:pt idx="7216">
                  <c:v>7217</c:v>
                </c:pt>
                <c:pt idx="7217">
                  <c:v>7218</c:v>
                </c:pt>
                <c:pt idx="7218">
                  <c:v>7219</c:v>
                </c:pt>
                <c:pt idx="7219">
                  <c:v>7220</c:v>
                </c:pt>
                <c:pt idx="7220">
                  <c:v>7221</c:v>
                </c:pt>
                <c:pt idx="7221">
                  <c:v>7222</c:v>
                </c:pt>
                <c:pt idx="7222">
                  <c:v>7223</c:v>
                </c:pt>
                <c:pt idx="7223">
                  <c:v>7224</c:v>
                </c:pt>
                <c:pt idx="7224">
                  <c:v>7225</c:v>
                </c:pt>
                <c:pt idx="7225">
                  <c:v>7226</c:v>
                </c:pt>
                <c:pt idx="7226">
                  <c:v>7227</c:v>
                </c:pt>
                <c:pt idx="7227">
                  <c:v>7228</c:v>
                </c:pt>
                <c:pt idx="7228">
                  <c:v>7229</c:v>
                </c:pt>
                <c:pt idx="7229">
                  <c:v>7230</c:v>
                </c:pt>
                <c:pt idx="7230">
                  <c:v>7231</c:v>
                </c:pt>
                <c:pt idx="7231">
                  <c:v>7232</c:v>
                </c:pt>
                <c:pt idx="7232">
                  <c:v>7233</c:v>
                </c:pt>
                <c:pt idx="7233">
                  <c:v>7234</c:v>
                </c:pt>
                <c:pt idx="7234">
                  <c:v>7235</c:v>
                </c:pt>
                <c:pt idx="7235">
                  <c:v>7236</c:v>
                </c:pt>
                <c:pt idx="7236">
                  <c:v>7237</c:v>
                </c:pt>
                <c:pt idx="7237">
                  <c:v>7238</c:v>
                </c:pt>
                <c:pt idx="7238">
                  <c:v>7239</c:v>
                </c:pt>
                <c:pt idx="7239">
                  <c:v>7240</c:v>
                </c:pt>
                <c:pt idx="7240">
                  <c:v>7241</c:v>
                </c:pt>
                <c:pt idx="7241">
                  <c:v>7242</c:v>
                </c:pt>
                <c:pt idx="7242">
                  <c:v>7243</c:v>
                </c:pt>
                <c:pt idx="7243">
                  <c:v>7244</c:v>
                </c:pt>
                <c:pt idx="7244">
                  <c:v>7245</c:v>
                </c:pt>
                <c:pt idx="7245">
                  <c:v>7246</c:v>
                </c:pt>
                <c:pt idx="7246">
                  <c:v>7247</c:v>
                </c:pt>
                <c:pt idx="7247">
                  <c:v>7248</c:v>
                </c:pt>
                <c:pt idx="7248">
                  <c:v>7249</c:v>
                </c:pt>
                <c:pt idx="7249">
                  <c:v>7250</c:v>
                </c:pt>
                <c:pt idx="7250">
                  <c:v>7251</c:v>
                </c:pt>
                <c:pt idx="7251">
                  <c:v>7252</c:v>
                </c:pt>
                <c:pt idx="7252">
                  <c:v>7253</c:v>
                </c:pt>
                <c:pt idx="7253">
                  <c:v>7254</c:v>
                </c:pt>
                <c:pt idx="7254">
                  <c:v>7255</c:v>
                </c:pt>
                <c:pt idx="7255">
                  <c:v>7256</c:v>
                </c:pt>
                <c:pt idx="7256">
                  <c:v>7257</c:v>
                </c:pt>
                <c:pt idx="7257">
                  <c:v>7258</c:v>
                </c:pt>
                <c:pt idx="7258">
                  <c:v>7259</c:v>
                </c:pt>
                <c:pt idx="7259">
                  <c:v>7260</c:v>
                </c:pt>
                <c:pt idx="7260">
                  <c:v>7261</c:v>
                </c:pt>
                <c:pt idx="7261">
                  <c:v>7262</c:v>
                </c:pt>
                <c:pt idx="7262">
                  <c:v>7263</c:v>
                </c:pt>
                <c:pt idx="7263">
                  <c:v>7264</c:v>
                </c:pt>
                <c:pt idx="7264">
                  <c:v>7265</c:v>
                </c:pt>
                <c:pt idx="7265">
                  <c:v>7266</c:v>
                </c:pt>
                <c:pt idx="7266">
                  <c:v>7267</c:v>
                </c:pt>
                <c:pt idx="7267">
                  <c:v>7268</c:v>
                </c:pt>
                <c:pt idx="7268">
                  <c:v>7269</c:v>
                </c:pt>
                <c:pt idx="7269">
                  <c:v>7270</c:v>
                </c:pt>
                <c:pt idx="7270">
                  <c:v>7271</c:v>
                </c:pt>
                <c:pt idx="7271">
                  <c:v>7272</c:v>
                </c:pt>
                <c:pt idx="7272">
                  <c:v>7273</c:v>
                </c:pt>
                <c:pt idx="7273">
                  <c:v>7274</c:v>
                </c:pt>
                <c:pt idx="7274">
                  <c:v>7275</c:v>
                </c:pt>
                <c:pt idx="7275">
                  <c:v>7276</c:v>
                </c:pt>
                <c:pt idx="7276">
                  <c:v>7277</c:v>
                </c:pt>
                <c:pt idx="7277">
                  <c:v>7278</c:v>
                </c:pt>
                <c:pt idx="7278">
                  <c:v>7279</c:v>
                </c:pt>
                <c:pt idx="7279">
                  <c:v>7280</c:v>
                </c:pt>
                <c:pt idx="7280">
                  <c:v>7281</c:v>
                </c:pt>
                <c:pt idx="7281">
                  <c:v>7282</c:v>
                </c:pt>
                <c:pt idx="7282">
                  <c:v>7283</c:v>
                </c:pt>
                <c:pt idx="7283">
                  <c:v>7284</c:v>
                </c:pt>
                <c:pt idx="7284">
                  <c:v>7285</c:v>
                </c:pt>
                <c:pt idx="7285">
                  <c:v>7286</c:v>
                </c:pt>
                <c:pt idx="7286">
                  <c:v>7287</c:v>
                </c:pt>
                <c:pt idx="7287">
                  <c:v>7288</c:v>
                </c:pt>
                <c:pt idx="7288">
                  <c:v>7289</c:v>
                </c:pt>
                <c:pt idx="7289">
                  <c:v>7290</c:v>
                </c:pt>
                <c:pt idx="7290">
                  <c:v>7291</c:v>
                </c:pt>
                <c:pt idx="7291">
                  <c:v>7292</c:v>
                </c:pt>
                <c:pt idx="7292">
                  <c:v>7293</c:v>
                </c:pt>
                <c:pt idx="7293">
                  <c:v>7294</c:v>
                </c:pt>
                <c:pt idx="7294">
                  <c:v>7295</c:v>
                </c:pt>
                <c:pt idx="7295">
                  <c:v>7296</c:v>
                </c:pt>
                <c:pt idx="7296">
                  <c:v>7297</c:v>
                </c:pt>
                <c:pt idx="7297">
                  <c:v>7298</c:v>
                </c:pt>
                <c:pt idx="7298">
                  <c:v>7299</c:v>
                </c:pt>
                <c:pt idx="7299">
                  <c:v>7300</c:v>
                </c:pt>
                <c:pt idx="7300">
                  <c:v>7301</c:v>
                </c:pt>
                <c:pt idx="7301">
                  <c:v>7302</c:v>
                </c:pt>
                <c:pt idx="7302">
                  <c:v>7303</c:v>
                </c:pt>
                <c:pt idx="7303">
                  <c:v>7304</c:v>
                </c:pt>
                <c:pt idx="7304">
                  <c:v>7305</c:v>
                </c:pt>
                <c:pt idx="7305">
                  <c:v>7306</c:v>
                </c:pt>
                <c:pt idx="7306">
                  <c:v>7307</c:v>
                </c:pt>
                <c:pt idx="7307">
                  <c:v>7308</c:v>
                </c:pt>
                <c:pt idx="7308">
                  <c:v>7309</c:v>
                </c:pt>
                <c:pt idx="7309">
                  <c:v>7310</c:v>
                </c:pt>
                <c:pt idx="7310">
                  <c:v>7311</c:v>
                </c:pt>
                <c:pt idx="7311">
                  <c:v>7312</c:v>
                </c:pt>
                <c:pt idx="7312">
                  <c:v>7313</c:v>
                </c:pt>
                <c:pt idx="7313">
                  <c:v>7314</c:v>
                </c:pt>
                <c:pt idx="7314">
                  <c:v>7315</c:v>
                </c:pt>
                <c:pt idx="7315">
                  <c:v>7316</c:v>
                </c:pt>
                <c:pt idx="7316">
                  <c:v>7317</c:v>
                </c:pt>
                <c:pt idx="7317">
                  <c:v>7318</c:v>
                </c:pt>
                <c:pt idx="7318">
                  <c:v>7319</c:v>
                </c:pt>
                <c:pt idx="7319">
                  <c:v>7320</c:v>
                </c:pt>
                <c:pt idx="7320">
                  <c:v>7321</c:v>
                </c:pt>
                <c:pt idx="7321">
                  <c:v>7322</c:v>
                </c:pt>
                <c:pt idx="7322">
                  <c:v>7323</c:v>
                </c:pt>
                <c:pt idx="7323">
                  <c:v>7324</c:v>
                </c:pt>
                <c:pt idx="7324">
                  <c:v>7325</c:v>
                </c:pt>
                <c:pt idx="7325">
                  <c:v>7326</c:v>
                </c:pt>
                <c:pt idx="7326">
                  <c:v>7327</c:v>
                </c:pt>
                <c:pt idx="7327">
                  <c:v>7328</c:v>
                </c:pt>
                <c:pt idx="7328">
                  <c:v>7329</c:v>
                </c:pt>
                <c:pt idx="7329">
                  <c:v>7330</c:v>
                </c:pt>
                <c:pt idx="7330">
                  <c:v>7331</c:v>
                </c:pt>
                <c:pt idx="7331">
                  <c:v>7332</c:v>
                </c:pt>
                <c:pt idx="7332">
                  <c:v>7333</c:v>
                </c:pt>
                <c:pt idx="7333">
                  <c:v>7334</c:v>
                </c:pt>
                <c:pt idx="7334">
                  <c:v>7335</c:v>
                </c:pt>
                <c:pt idx="7335">
                  <c:v>7336</c:v>
                </c:pt>
                <c:pt idx="7336">
                  <c:v>7337</c:v>
                </c:pt>
                <c:pt idx="7337">
                  <c:v>7338</c:v>
                </c:pt>
                <c:pt idx="7338">
                  <c:v>7339</c:v>
                </c:pt>
                <c:pt idx="7339">
                  <c:v>7340</c:v>
                </c:pt>
                <c:pt idx="7340">
                  <c:v>7341</c:v>
                </c:pt>
                <c:pt idx="7341">
                  <c:v>7342</c:v>
                </c:pt>
                <c:pt idx="7342">
                  <c:v>7343</c:v>
                </c:pt>
                <c:pt idx="7343">
                  <c:v>7344</c:v>
                </c:pt>
                <c:pt idx="7344">
                  <c:v>7345</c:v>
                </c:pt>
                <c:pt idx="7345">
                  <c:v>7346</c:v>
                </c:pt>
                <c:pt idx="7346">
                  <c:v>7347</c:v>
                </c:pt>
                <c:pt idx="7347">
                  <c:v>7348</c:v>
                </c:pt>
                <c:pt idx="7348">
                  <c:v>7349</c:v>
                </c:pt>
                <c:pt idx="7349">
                  <c:v>7350</c:v>
                </c:pt>
                <c:pt idx="7350">
                  <c:v>7351</c:v>
                </c:pt>
                <c:pt idx="7351">
                  <c:v>7352</c:v>
                </c:pt>
                <c:pt idx="7352">
                  <c:v>7353</c:v>
                </c:pt>
                <c:pt idx="7353">
                  <c:v>7354</c:v>
                </c:pt>
                <c:pt idx="7354">
                  <c:v>7355</c:v>
                </c:pt>
                <c:pt idx="7355">
                  <c:v>7356</c:v>
                </c:pt>
                <c:pt idx="7356">
                  <c:v>7357</c:v>
                </c:pt>
                <c:pt idx="7357">
                  <c:v>7358</c:v>
                </c:pt>
                <c:pt idx="7358">
                  <c:v>7359</c:v>
                </c:pt>
                <c:pt idx="7359">
                  <c:v>7360</c:v>
                </c:pt>
                <c:pt idx="7360">
                  <c:v>7361</c:v>
                </c:pt>
                <c:pt idx="7361">
                  <c:v>7362</c:v>
                </c:pt>
                <c:pt idx="7362">
                  <c:v>7363</c:v>
                </c:pt>
                <c:pt idx="7363">
                  <c:v>7364</c:v>
                </c:pt>
                <c:pt idx="7364">
                  <c:v>7365</c:v>
                </c:pt>
                <c:pt idx="7365">
                  <c:v>7366</c:v>
                </c:pt>
                <c:pt idx="7366">
                  <c:v>7367</c:v>
                </c:pt>
                <c:pt idx="7367">
                  <c:v>7368</c:v>
                </c:pt>
                <c:pt idx="7368">
                  <c:v>7369</c:v>
                </c:pt>
                <c:pt idx="7369">
                  <c:v>7370</c:v>
                </c:pt>
                <c:pt idx="7370">
                  <c:v>7371</c:v>
                </c:pt>
                <c:pt idx="7371">
                  <c:v>7372</c:v>
                </c:pt>
                <c:pt idx="7372">
                  <c:v>7373</c:v>
                </c:pt>
                <c:pt idx="7373">
                  <c:v>7374</c:v>
                </c:pt>
                <c:pt idx="7374">
                  <c:v>7375</c:v>
                </c:pt>
                <c:pt idx="7375">
                  <c:v>7376</c:v>
                </c:pt>
                <c:pt idx="7376">
                  <c:v>7377</c:v>
                </c:pt>
                <c:pt idx="7377">
                  <c:v>7378</c:v>
                </c:pt>
                <c:pt idx="7378">
                  <c:v>7379</c:v>
                </c:pt>
                <c:pt idx="7379">
                  <c:v>7380</c:v>
                </c:pt>
                <c:pt idx="7380">
                  <c:v>7381</c:v>
                </c:pt>
                <c:pt idx="7381">
                  <c:v>7382</c:v>
                </c:pt>
                <c:pt idx="7382">
                  <c:v>7383</c:v>
                </c:pt>
                <c:pt idx="7383">
                  <c:v>7384</c:v>
                </c:pt>
                <c:pt idx="7384">
                  <c:v>7385</c:v>
                </c:pt>
                <c:pt idx="7385">
                  <c:v>7386</c:v>
                </c:pt>
                <c:pt idx="7386">
                  <c:v>7387</c:v>
                </c:pt>
                <c:pt idx="7387">
                  <c:v>7388</c:v>
                </c:pt>
                <c:pt idx="7388">
                  <c:v>7389</c:v>
                </c:pt>
                <c:pt idx="7389">
                  <c:v>7390</c:v>
                </c:pt>
                <c:pt idx="7390">
                  <c:v>7391</c:v>
                </c:pt>
                <c:pt idx="7391">
                  <c:v>7392</c:v>
                </c:pt>
                <c:pt idx="7392">
                  <c:v>7393</c:v>
                </c:pt>
                <c:pt idx="7393">
                  <c:v>7394</c:v>
                </c:pt>
                <c:pt idx="7394">
                  <c:v>7395</c:v>
                </c:pt>
                <c:pt idx="7395">
                  <c:v>7396</c:v>
                </c:pt>
                <c:pt idx="7396">
                  <c:v>7397</c:v>
                </c:pt>
                <c:pt idx="7397">
                  <c:v>7398</c:v>
                </c:pt>
                <c:pt idx="7398">
                  <c:v>7399</c:v>
                </c:pt>
                <c:pt idx="7399">
                  <c:v>7400</c:v>
                </c:pt>
                <c:pt idx="7400">
                  <c:v>7401</c:v>
                </c:pt>
                <c:pt idx="7401">
                  <c:v>7402</c:v>
                </c:pt>
                <c:pt idx="7402">
                  <c:v>7403</c:v>
                </c:pt>
                <c:pt idx="7403">
                  <c:v>7404</c:v>
                </c:pt>
                <c:pt idx="7404">
                  <c:v>7405</c:v>
                </c:pt>
                <c:pt idx="7405">
                  <c:v>7406</c:v>
                </c:pt>
                <c:pt idx="7406">
                  <c:v>7407</c:v>
                </c:pt>
                <c:pt idx="7407">
                  <c:v>7408</c:v>
                </c:pt>
                <c:pt idx="7408">
                  <c:v>7409</c:v>
                </c:pt>
                <c:pt idx="7409">
                  <c:v>7410</c:v>
                </c:pt>
                <c:pt idx="7410">
                  <c:v>7411</c:v>
                </c:pt>
                <c:pt idx="7411">
                  <c:v>7412</c:v>
                </c:pt>
                <c:pt idx="7412">
                  <c:v>7413</c:v>
                </c:pt>
                <c:pt idx="7413">
                  <c:v>7414</c:v>
                </c:pt>
                <c:pt idx="7414">
                  <c:v>7415</c:v>
                </c:pt>
                <c:pt idx="7415">
                  <c:v>7416</c:v>
                </c:pt>
                <c:pt idx="7416">
                  <c:v>7417</c:v>
                </c:pt>
                <c:pt idx="7417">
                  <c:v>7418</c:v>
                </c:pt>
                <c:pt idx="7418">
                  <c:v>7419</c:v>
                </c:pt>
                <c:pt idx="7419">
                  <c:v>7420</c:v>
                </c:pt>
                <c:pt idx="7420">
                  <c:v>7421</c:v>
                </c:pt>
                <c:pt idx="7421">
                  <c:v>7422</c:v>
                </c:pt>
                <c:pt idx="7422">
                  <c:v>7423</c:v>
                </c:pt>
                <c:pt idx="7423">
                  <c:v>7424</c:v>
                </c:pt>
                <c:pt idx="7424">
                  <c:v>7425</c:v>
                </c:pt>
                <c:pt idx="7425">
                  <c:v>7426</c:v>
                </c:pt>
                <c:pt idx="7426">
                  <c:v>7427</c:v>
                </c:pt>
                <c:pt idx="7427">
                  <c:v>7428</c:v>
                </c:pt>
                <c:pt idx="7428">
                  <c:v>7429</c:v>
                </c:pt>
                <c:pt idx="7429">
                  <c:v>7430</c:v>
                </c:pt>
                <c:pt idx="7430">
                  <c:v>7431</c:v>
                </c:pt>
                <c:pt idx="7431">
                  <c:v>7432</c:v>
                </c:pt>
                <c:pt idx="7432">
                  <c:v>7433</c:v>
                </c:pt>
                <c:pt idx="7433">
                  <c:v>7434</c:v>
                </c:pt>
                <c:pt idx="7434">
                  <c:v>7435</c:v>
                </c:pt>
                <c:pt idx="7435">
                  <c:v>7436</c:v>
                </c:pt>
                <c:pt idx="7436">
                  <c:v>7437</c:v>
                </c:pt>
                <c:pt idx="7437">
                  <c:v>7438</c:v>
                </c:pt>
                <c:pt idx="7438">
                  <c:v>7439</c:v>
                </c:pt>
                <c:pt idx="7439">
                  <c:v>7440</c:v>
                </c:pt>
                <c:pt idx="7440">
                  <c:v>7441</c:v>
                </c:pt>
                <c:pt idx="7441">
                  <c:v>7442</c:v>
                </c:pt>
                <c:pt idx="7442">
                  <c:v>7443</c:v>
                </c:pt>
                <c:pt idx="7443">
                  <c:v>7444</c:v>
                </c:pt>
                <c:pt idx="7444">
                  <c:v>7445</c:v>
                </c:pt>
                <c:pt idx="7445">
                  <c:v>7446</c:v>
                </c:pt>
                <c:pt idx="7446">
                  <c:v>7447</c:v>
                </c:pt>
                <c:pt idx="7447">
                  <c:v>7448</c:v>
                </c:pt>
                <c:pt idx="7448">
                  <c:v>7449</c:v>
                </c:pt>
                <c:pt idx="7449">
                  <c:v>7450</c:v>
                </c:pt>
                <c:pt idx="7450">
                  <c:v>7451</c:v>
                </c:pt>
                <c:pt idx="7451">
                  <c:v>7452</c:v>
                </c:pt>
                <c:pt idx="7452">
                  <c:v>7453</c:v>
                </c:pt>
                <c:pt idx="7453">
                  <c:v>7454</c:v>
                </c:pt>
                <c:pt idx="7454">
                  <c:v>7455</c:v>
                </c:pt>
                <c:pt idx="7455">
                  <c:v>7456</c:v>
                </c:pt>
                <c:pt idx="7456">
                  <c:v>7457</c:v>
                </c:pt>
                <c:pt idx="7457">
                  <c:v>7458</c:v>
                </c:pt>
                <c:pt idx="7458">
                  <c:v>7459</c:v>
                </c:pt>
                <c:pt idx="7459">
                  <c:v>7460</c:v>
                </c:pt>
                <c:pt idx="7460">
                  <c:v>7461</c:v>
                </c:pt>
                <c:pt idx="7461">
                  <c:v>7462</c:v>
                </c:pt>
                <c:pt idx="7462">
                  <c:v>7463</c:v>
                </c:pt>
                <c:pt idx="7463">
                  <c:v>7464</c:v>
                </c:pt>
                <c:pt idx="7464">
                  <c:v>7465</c:v>
                </c:pt>
                <c:pt idx="7465">
                  <c:v>7466</c:v>
                </c:pt>
                <c:pt idx="7466">
                  <c:v>7467</c:v>
                </c:pt>
                <c:pt idx="7467">
                  <c:v>7468</c:v>
                </c:pt>
                <c:pt idx="7468">
                  <c:v>7469</c:v>
                </c:pt>
                <c:pt idx="7469">
                  <c:v>7470</c:v>
                </c:pt>
                <c:pt idx="7470">
                  <c:v>7471</c:v>
                </c:pt>
                <c:pt idx="7471">
                  <c:v>7472</c:v>
                </c:pt>
                <c:pt idx="7472">
                  <c:v>7473</c:v>
                </c:pt>
                <c:pt idx="7473">
                  <c:v>7474</c:v>
                </c:pt>
                <c:pt idx="7474">
                  <c:v>7475</c:v>
                </c:pt>
                <c:pt idx="7475">
                  <c:v>7476</c:v>
                </c:pt>
                <c:pt idx="7476">
                  <c:v>7477</c:v>
                </c:pt>
                <c:pt idx="7477">
                  <c:v>7478</c:v>
                </c:pt>
                <c:pt idx="7478">
                  <c:v>7479</c:v>
                </c:pt>
                <c:pt idx="7479">
                  <c:v>7480</c:v>
                </c:pt>
                <c:pt idx="7480">
                  <c:v>7481</c:v>
                </c:pt>
                <c:pt idx="7481">
                  <c:v>7482</c:v>
                </c:pt>
                <c:pt idx="7482">
                  <c:v>7483</c:v>
                </c:pt>
                <c:pt idx="7483">
                  <c:v>7484</c:v>
                </c:pt>
                <c:pt idx="7484">
                  <c:v>7485</c:v>
                </c:pt>
                <c:pt idx="7485">
                  <c:v>7486</c:v>
                </c:pt>
                <c:pt idx="7486">
                  <c:v>7487</c:v>
                </c:pt>
                <c:pt idx="7487">
                  <c:v>7488</c:v>
                </c:pt>
                <c:pt idx="7488">
                  <c:v>7489</c:v>
                </c:pt>
                <c:pt idx="7489">
                  <c:v>7490</c:v>
                </c:pt>
                <c:pt idx="7490">
                  <c:v>7491</c:v>
                </c:pt>
                <c:pt idx="7491">
                  <c:v>7492</c:v>
                </c:pt>
                <c:pt idx="7492">
                  <c:v>7493</c:v>
                </c:pt>
                <c:pt idx="7493">
                  <c:v>7494</c:v>
                </c:pt>
                <c:pt idx="7494">
                  <c:v>7495</c:v>
                </c:pt>
                <c:pt idx="7495">
                  <c:v>7496</c:v>
                </c:pt>
                <c:pt idx="7496">
                  <c:v>7497</c:v>
                </c:pt>
                <c:pt idx="7497">
                  <c:v>7498</c:v>
                </c:pt>
                <c:pt idx="7498">
                  <c:v>7499</c:v>
                </c:pt>
                <c:pt idx="7499">
                  <c:v>7500</c:v>
                </c:pt>
                <c:pt idx="7500">
                  <c:v>7501</c:v>
                </c:pt>
                <c:pt idx="7501">
                  <c:v>7502</c:v>
                </c:pt>
                <c:pt idx="7502">
                  <c:v>7503</c:v>
                </c:pt>
                <c:pt idx="7503">
                  <c:v>7504</c:v>
                </c:pt>
                <c:pt idx="7504">
                  <c:v>7505</c:v>
                </c:pt>
                <c:pt idx="7505">
                  <c:v>7506</c:v>
                </c:pt>
                <c:pt idx="7506">
                  <c:v>7507</c:v>
                </c:pt>
                <c:pt idx="7507">
                  <c:v>7508</c:v>
                </c:pt>
                <c:pt idx="7508">
                  <c:v>7509</c:v>
                </c:pt>
                <c:pt idx="7509">
                  <c:v>7510</c:v>
                </c:pt>
                <c:pt idx="7510">
                  <c:v>7511</c:v>
                </c:pt>
                <c:pt idx="7511">
                  <c:v>7512</c:v>
                </c:pt>
                <c:pt idx="7512">
                  <c:v>7513</c:v>
                </c:pt>
                <c:pt idx="7513">
                  <c:v>7514</c:v>
                </c:pt>
                <c:pt idx="7514">
                  <c:v>7515</c:v>
                </c:pt>
                <c:pt idx="7515">
                  <c:v>7516</c:v>
                </c:pt>
                <c:pt idx="7516">
                  <c:v>7517</c:v>
                </c:pt>
                <c:pt idx="7517">
                  <c:v>7518</c:v>
                </c:pt>
                <c:pt idx="7518">
                  <c:v>7519</c:v>
                </c:pt>
                <c:pt idx="7519">
                  <c:v>7520</c:v>
                </c:pt>
                <c:pt idx="7520">
                  <c:v>7521</c:v>
                </c:pt>
                <c:pt idx="7521">
                  <c:v>7522</c:v>
                </c:pt>
                <c:pt idx="7522">
                  <c:v>7523</c:v>
                </c:pt>
                <c:pt idx="7523">
                  <c:v>7524</c:v>
                </c:pt>
                <c:pt idx="7524">
                  <c:v>7525</c:v>
                </c:pt>
                <c:pt idx="7525">
                  <c:v>7526</c:v>
                </c:pt>
                <c:pt idx="7526">
                  <c:v>7527</c:v>
                </c:pt>
                <c:pt idx="7527">
                  <c:v>7528</c:v>
                </c:pt>
                <c:pt idx="7528">
                  <c:v>7529</c:v>
                </c:pt>
                <c:pt idx="7529">
                  <c:v>7530</c:v>
                </c:pt>
                <c:pt idx="7530">
                  <c:v>7531</c:v>
                </c:pt>
                <c:pt idx="7531">
                  <c:v>7532</c:v>
                </c:pt>
                <c:pt idx="7532">
                  <c:v>7533</c:v>
                </c:pt>
                <c:pt idx="7533">
                  <c:v>7534</c:v>
                </c:pt>
                <c:pt idx="7534">
                  <c:v>7535</c:v>
                </c:pt>
                <c:pt idx="7535">
                  <c:v>7536</c:v>
                </c:pt>
                <c:pt idx="7536">
                  <c:v>7537</c:v>
                </c:pt>
                <c:pt idx="7537">
                  <c:v>7538</c:v>
                </c:pt>
                <c:pt idx="7538">
                  <c:v>7539</c:v>
                </c:pt>
                <c:pt idx="7539">
                  <c:v>7540</c:v>
                </c:pt>
                <c:pt idx="7540">
                  <c:v>7541</c:v>
                </c:pt>
                <c:pt idx="7541">
                  <c:v>7542</c:v>
                </c:pt>
                <c:pt idx="7542">
                  <c:v>7543</c:v>
                </c:pt>
                <c:pt idx="7543">
                  <c:v>7544</c:v>
                </c:pt>
                <c:pt idx="7544">
                  <c:v>7545</c:v>
                </c:pt>
                <c:pt idx="7545">
                  <c:v>7546</c:v>
                </c:pt>
                <c:pt idx="7546">
                  <c:v>7547</c:v>
                </c:pt>
                <c:pt idx="7547">
                  <c:v>7548</c:v>
                </c:pt>
                <c:pt idx="7548">
                  <c:v>7549</c:v>
                </c:pt>
                <c:pt idx="7549">
                  <c:v>7550</c:v>
                </c:pt>
                <c:pt idx="7550">
                  <c:v>7551</c:v>
                </c:pt>
                <c:pt idx="7551">
                  <c:v>7552</c:v>
                </c:pt>
                <c:pt idx="7552">
                  <c:v>7553</c:v>
                </c:pt>
                <c:pt idx="7553">
                  <c:v>7554</c:v>
                </c:pt>
                <c:pt idx="7554">
                  <c:v>7555</c:v>
                </c:pt>
                <c:pt idx="7555">
                  <c:v>7556</c:v>
                </c:pt>
                <c:pt idx="7556">
                  <c:v>7557</c:v>
                </c:pt>
                <c:pt idx="7557">
                  <c:v>7558</c:v>
                </c:pt>
                <c:pt idx="7558">
                  <c:v>7559</c:v>
                </c:pt>
                <c:pt idx="7559">
                  <c:v>7560</c:v>
                </c:pt>
                <c:pt idx="7560">
                  <c:v>7561</c:v>
                </c:pt>
                <c:pt idx="7561">
                  <c:v>7562</c:v>
                </c:pt>
                <c:pt idx="7562">
                  <c:v>7563</c:v>
                </c:pt>
                <c:pt idx="7563">
                  <c:v>7564</c:v>
                </c:pt>
                <c:pt idx="7564">
                  <c:v>7565</c:v>
                </c:pt>
                <c:pt idx="7565">
                  <c:v>7566</c:v>
                </c:pt>
                <c:pt idx="7566">
                  <c:v>7567</c:v>
                </c:pt>
                <c:pt idx="7567">
                  <c:v>7568</c:v>
                </c:pt>
                <c:pt idx="7568">
                  <c:v>7569</c:v>
                </c:pt>
                <c:pt idx="7569">
                  <c:v>7570</c:v>
                </c:pt>
                <c:pt idx="7570">
                  <c:v>7571</c:v>
                </c:pt>
                <c:pt idx="7571">
                  <c:v>7572</c:v>
                </c:pt>
                <c:pt idx="7572">
                  <c:v>7573</c:v>
                </c:pt>
                <c:pt idx="7573">
                  <c:v>7574</c:v>
                </c:pt>
                <c:pt idx="7574">
                  <c:v>7575</c:v>
                </c:pt>
                <c:pt idx="7575">
                  <c:v>7576</c:v>
                </c:pt>
                <c:pt idx="7576">
                  <c:v>7577</c:v>
                </c:pt>
                <c:pt idx="7577">
                  <c:v>7578</c:v>
                </c:pt>
                <c:pt idx="7578">
                  <c:v>7579</c:v>
                </c:pt>
                <c:pt idx="7579">
                  <c:v>7580</c:v>
                </c:pt>
                <c:pt idx="7580">
                  <c:v>7581</c:v>
                </c:pt>
                <c:pt idx="7581">
                  <c:v>7582</c:v>
                </c:pt>
                <c:pt idx="7582">
                  <c:v>7583</c:v>
                </c:pt>
                <c:pt idx="7583">
                  <c:v>7584</c:v>
                </c:pt>
                <c:pt idx="7584">
                  <c:v>7585</c:v>
                </c:pt>
                <c:pt idx="7585">
                  <c:v>7586</c:v>
                </c:pt>
                <c:pt idx="7586">
                  <c:v>7587</c:v>
                </c:pt>
                <c:pt idx="7587">
                  <c:v>7588</c:v>
                </c:pt>
                <c:pt idx="7588">
                  <c:v>7589</c:v>
                </c:pt>
                <c:pt idx="7589">
                  <c:v>7590</c:v>
                </c:pt>
                <c:pt idx="7590">
                  <c:v>7591</c:v>
                </c:pt>
                <c:pt idx="7591">
                  <c:v>7592</c:v>
                </c:pt>
                <c:pt idx="7592">
                  <c:v>7593</c:v>
                </c:pt>
                <c:pt idx="7593">
                  <c:v>7594</c:v>
                </c:pt>
                <c:pt idx="7594">
                  <c:v>7595</c:v>
                </c:pt>
                <c:pt idx="7595">
                  <c:v>7596</c:v>
                </c:pt>
                <c:pt idx="7596">
                  <c:v>7597</c:v>
                </c:pt>
                <c:pt idx="7597">
                  <c:v>7598</c:v>
                </c:pt>
                <c:pt idx="7598">
                  <c:v>7599</c:v>
                </c:pt>
                <c:pt idx="7599">
                  <c:v>7600</c:v>
                </c:pt>
                <c:pt idx="7600">
                  <c:v>7601</c:v>
                </c:pt>
                <c:pt idx="7601">
                  <c:v>7602</c:v>
                </c:pt>
                <c:pt idx="7602">
                  <c:v>7603</c:v>
                </c:pt>
                <c:pt idx="7603">
                  <c:v>7604</c:v>
                </c:pt>
                <c:pt idx="7604">
                  <c:v>7605</c:v>
                </c:pt>
                <c:pt idx="7605">
                  <c:v>7606</c:v>
                </c:pt>
                <c:pt idx="7606">
                  <c:v>7607</c:v>
                </c:pt>
                <c:pt idx="7607">
                  <c:v>7608</c:v>
                </c:pt>
                <c:pt idx="7608">
                  <c:v>7609</c:v>
                </c:pt>
                <c:pt idx="7609">
                  <c:v>7610</c:v>
                </c:pt>
                <c:pt idx="7610">
                  <c:v>7611</c:v>
                </c:pt>
                <c:pt idx="7611">
                  <c:v>7612</c:v>
                </c:pt>
                <c:pt idx="7612">
                  <c:v>7613</c:v>
                </c:pt>
                <c:pt idx="7613">
                  <c:v>7614</c:v>
                </c:pt>
                <c:pt idx="7614">
                  <c:v>7615</c:v>
                </c:pt>
                <c:pt idx="7615">
                  <c:v>7616</c:v>
                </c:pt>
                <c:pt idx="7616">
                  <c:v>7617</c:v>
                </c:pt>
                <c:pt idx="7617">
                  <c:v>7618</c:v>
                </c:pt>
                <c:pt idx="7618">
                  <c:v>7619</c:v>
                </c:pt>
                <c:pt idx="7619">
                  <c:v>7620</c:v>
                </c:pt>
                <c:pt idx="7620">
                  <c:v>7621</c:v>
                </c:pt>
                <c:pt idx="7621">
                  <c:v>7622</c:v>
                </c:pt>
                <c:pt idx="7622">
                  <c:v>7623</c:v>
                </c:pt>
                <c:pt idx="7623">
                  <c:v>7624</c:v>
                </c:pt>
                <c:pt idx="7624">
                  <c:v>7625</c:v>
                </c:pt>
                <c:pt idx="7625">
                  <c:v>7626</c:v>
                </c:pt>
                <c:pt idx="7626">
                  <c:v>7627</c:v>
                </c:pt>
                <c:pt idx="7627">
                  <c:v>7628</c:v>
                </c:pt>
                <c:pt idx="7628">
                  <c:v>7629</c:v>
                </c:pt>
                <c:pt idx="7629">
                  <c:v>7630</c:v>
                </c:pt>
                <c:pt idx="7630">
                  <c:v>7631</c:v>
                </c:pt>
                <c:pt idx="7631">
                  <c:v>7632</c:v>
                </c:pt>
                <c:pt idx="7632">
                  <c:v>7633</c:v>
                </c:pt>
                <c:pt idx="7633">
                  <c:v>7634</c:v>
                </c:pt>
                <c:pt idx="7634">
                  <c:v>7635</c:v>
                </c:pt>
                <c:pt idx="7635">
                  <c:v>7636</c:v>
                </c:pt>
                <c:pt idx="7636">
                  <c:v>7637</c:v>
                </c:pt>
                <c:pt idx="7637">
                  <c:v>7638</c:v>
                </c:pt>
                <c:pt idx="7638">
                  <c:v>7639</c:v>
                </c:pt>
                <c:pt idx="7639">
                  <c:v>7640</c:v>
                </c:pt>
                <c:pt idx="7640">
                  <c:v>7641</c:v>
                </c:pt>
                <c:pt idx="7641">
                  <c:v>7642</c:v>
                </c:pt>
                <c:pt idx="7642">
                  <c:v>7643</c:v>
                </c:pt>
                <c:pt idx="7643">
                  <c:v>7644</c:v>
                </c:pt>
                <c:pt idx="7644">
                  <c:v>7645</c:v>
                </c:pt>
                <c:pt idx="7645">
                  <c:v>7646</c:v>
                </c:pt>
                <c:pt idx="7646">
                  <c:v>7647</c:v>
                </c:pt>
                <c:pt idx="7647">
                  <c:v>7648</c:v>
                </c:pt>
                <c:pt idx="7648">
                  <c:v>7649</c:v>
                </c:pt>
                <c:pt idx="7649">
                  <c:v>7650</c:v>
                </c:pt>
                <c:pt idx="7650">
                  <c:v>7651</c:v>
                </c:pt>
                <c:pt idx="7651">
                  <c:v>7652</c:v>
                </c:pt>
                <c:pt idx="7652">
                  <c:v>7653</c:v>
                </c:pt>
                <c:pt idx="7653">
                  <c:v>7654</c:v>
                </c:pt>
                <c:pt idx="7654">
                  <c:v>7655</c:v>
                </c:pt>
                <c:pt idx="7655">
                  <c:v>7656</c:v>
                </c:pt>
                <c:pt idx="7656">
                  <c:v>7657</c:v>
                </c:pt>
                <c:pt idx="7657">
                  <c:v>7658</c:v>
                </c:pt>
                <c:pt idx="7658">
                  <c:v>7659</c:v>
                </c:pt>
                <c:pt idx="7659">
                  <c:v>7660</c:v>
                </c:pt>
                <c:pt idx="7660">
                  <c:v>7661</c:v>
                </c:pt>
                <c:pt idx="7661">
                  <c:v>7662</c:v>
                </c:pt>
                <c:pt idx="7662">
                  <c:v>7663</c:v>
                </c:pt>
                <c:pt idx="7663">
                  <c:v>7664</c:v>
                </c:pt>
                <c:pt idx="7664">
                  <c:v>7665</c:v>
                </c:pt>
                <c:pt idx="7665">
                  <c:v>7666</c:v>
                </c:pt>
                <c:pt idx="7666">
                  <c:v>7667</c:v>
                </c:pt>
                <c:pt idx="7667">
                  <c:v>7668</c:v>
                </c:pt>
                <c:pt idx="7668">
                  <c:v>7669</c:v>
                </c:pt>
                <c:pt idx="7669">
                  <c:v>7670</c:v>
                </c:pt>
                <c:pt idx="7670">
                  <c:v>7671</c:v>
                </c:pt>
                <c:pt idx="7671">
                  <c:v>7672</c:v>
                </c:pt>
                <c:pt idx="7672">
                  <c:v>7673</c:v>
                </c:pt>
                <c:pt idx="7673">
                  <c:v>7674</c:v>
                </c:pt>
                <c:pt idx="7674">
                  <c:v>7675</c:v>
                </c:pt>
                <c:pt idx="7675">
                  <c:v>7676</c:v>
                </c:pt>
                <c:pt idx="7676">
                  <c:v>7677</c:v>
                </c:pt>
                <c:pt idx="7677">
                  <c:v>7678</c:v>
                </c:pt>
                <c:pt idx="7678">
                  <c:v>7679</c:v>
                </c:pt>
                <c:pt idx="7679">
                  <c:v>7680</c:v>
                </c:pt>
                <c:pt idx="7680">
                  <c:v>7681</c:v>
                </c:pt>
                <c:pt idx="7681">
                  <c:v>7682</c:v>
                </c:pt>
                <c:pt idx="7682">
                  <c:v>7683</c:v>
                </c:pt>
                <c:pt idx="7683">
                  <c:v>7684</c:v>
                </c:pt>
                <c:pt idx="7684">
                  <c:v>7685</c:v>
                </c:pt>
                <c:pt idx="7685">
                  <c:v>7686</c:v>
                </c:pt>
                <c:pt idx="7686">
                  <c:v>7687</c:v>
                </c:pt>
                <c:pt idx="7687">
                  <c:v>7688</c:v>
                </c:pt>
                <c:pt idx="7688">
                  <c:v>7689</c:v>
                </c:pt>
                <c:pt idx="7689">
                  <c:v>7690</c:v>
                </c:pt>
                <c:pt idx="7690">
                  <c:v>7691</c:v>
                </c:pt>
                <c:pt idx="7691">
                  <c:v>7692</c:v>
                </c:pt>
                <c:pt idx="7692">
                  <c:v>7693</c:v>
                </c:pt>
                <c:pt idx="7693">
                  <c:v>7694</c:v>
                </c:pt>
                <c:pt idx="7694">
                  <c:v>7695</c:v>
                </c:pt>
                <c:pt idx="7695">
                  <c:v>7696</c:v>
                </c:pt>
                <c:pt idx="7696">
                  <c:v>7697</c:v>
                </c:pt>
                <c:pt idx="7697">
                  <c:v>7698</c:v>
                </c:pt>
                <c:pt idx="7698">
                  <c:v>7699</c:v>
                </c:pt>
                <c:pt idx="7699">
                  <c:v>7700</c:v>
                </c:pt>
                <c:pt idx="7700">
                  <c:v>7701</c:v>
                </c:pt>
                <c:pt idx="7701">
                  <c:v>7702</c:v>
                </c:pt>
                <c:pt idx="7702">
                  <c:v>7703</c:v>
                </c:pt>
                <c:pt idx="7703">
                  <c:v>7704</c:v>
                </c:pt>
                <c:pt idx="7704">
                  <c:v>7705</c:v>
                </c:pt>
                <c:pt idx="7705">
                  <c:v>7706</c:v>
                </c:pt>
                <c:pt idx="7706">
                  <c:v>7707</c:v>
                </c:pt>
                <c:pt idx="7707">
                  <c:v>7708</c:v>
                </c:pt>
                <c:pt idx="7708">
                  <c:v>7709</c:v>
                </c:pt>
                <c:pt idx="7709">
                  <c:v>7710</c:v>
                </c:pt>
                <c:pt idx="7710">
                  <c:v>7711</c:v>
                </c:pt>
                <c:pt idx="7711">
                  <c:v>7712</c:v>
                </c:pt>
                <c:pt idx="7712">
                  <c:v>7713</c:v>
                </c:pt>
                <c:pt idx="7713">
                  <c:v>7714</c:v>
                </c:pt>
                <c:pt idx="7714">
                  <c:v>7715</c:v>
                </c:pt>
                <c:pt idx="7715">
                  <c:v>7716</c:v>
                </c:pt>
                <c:pt idx="7716">
                  <c:v>7717</c:v>
                </c:pt>
                <c:pt idx="7717">
                  <c:v>7718</c:v>
                </c:pt>
                <c:pt idx="7718">
                  <c:v>7719</c:v>
                </c:pt>
                <c:pt idx="7719">
                  <c:v>7720</c:v>
                </c:pt>
                <c:pt idx="7720">
                  <c:v>7721</c:v>
                </c:pt>
                <c:pt idx="7721">
                  <c:v>7722</c:v>
                </c:pt>
                <c:pt idx="7722">
                  <c:v>7723</c:v>
                </c:pt>
                <c:pt idx="7723">
                  <c:v>7724</c:v>
                </c:pt>
                <c:pt idx="7724">
                  <c:v>7725</c:v>
                </c:pt>
                <c:pt idx="7725">
                  <c:v>7726</c:v>
                </c:pt>
                <c:pt idx="7726">
                  <c:v>7727</c:v>
                </c:pt>
                <c:pt idx="7727">
                  <c:v>7728</c:v>
                </c:pt>
                <c:pt idx="7728">
                  <c:v>7729</c:v>
                </c:pt>
                <c:pt idx="7729">
                  <c:v>7730</c:v>
                </c:pt>
                <c:pt idx="7730">
                  <c:v>7731</c:v>
                </c:pt>
                <c:pt idx="7731">
                  <c:v>7732</c:v>
                </c:pt>
                <c:pt idx="7732">
                  <c:v>7733</c:v>
                </c:pt>
                <c:pt idx="7733">
                  <c:v>7734</c:v>
                </c:pt>
                <c:pt idx="7734">
                  <c:v>7735</c:v>
                </c:pt>
                <c:pt idx="7735">
                  <c:v>7736</c:v>
                </c:pt>
                <c:pt idx="7736">
                  <c:v>7737</c:v>
                </c:pt>
                <c:pt idx="7737">
                  <c:v>7738</c:v>
                </c:pt>
                <c:pt idx="7738">
                  <c:v>7739</c:v>
                </c:pt>
                <c:pt idx="7739">
                  <c:v>7740</c:v>
                </c:pt>
                <c:pt idx="7740">
                  <c:v>7741</c:v>
                </c:pt>
                <c:pt idx="7741">
                  <c:v>7742</c:v>
                </c:pt>
                <c:pt idx="7742">
                  <c:v>7743</c:v>
                </c:pt>
                <c:pt idx="7743">
                  <c:v>7744</c:v>
                </c:pt>
                <c:pt idx="7744">
                  <c:v>7745</c:v>
                </c:pt>
                <c:pt idx="7745">
                  <c:v>7746</c:v>
                </c:pt>
                <c:pt idx="7746">
                  <c:v>7747</c:v>
                </c:pt>
                <c:pt idx="7747">
                  <c:v>7748</c:v>
                </c:pt>
                <c:pt idx="7748">
                  <c:v>7749</c:v>
                </c:pt>
                <c:pt idx="7749">
                  <c:v>7750</c:v>
                </c:pt>
                <c:pt idx="7750">
                  <c:v>7751</c:v>
                </c:pt>
                <c:pt idx="7751">
                  <c:v>7752</c:v>
                </c:pt>
                <c:pt idx="7752">
                  <c:v>7753</c:v>
                </c:pt>
                <c:pt idx="7753">
                  <c:v>7754</c:v>
                </c:pt>
                <c:pt idx="7754">
                  <c:v>7755</c:v>
                </c:pt>
                <c:pt idx="7755">
                  <c:v>7756</c:v>
                </c:pt>
                <c:pt idx="7756">
                  <c:v>7757</c:v>
                </c:pt>
                <c:pt idx="7757">
                  <c:v>7758</c:v>
                </c:pt>
                <c:pt idx="7758">
                  <c:v>7759</c:v>
                </c:pt>
                <c:pt idx="7759">
                  <c:v>7760</c:v>
                </c:pt>
                <c:pt idx="7760">
                  <c:v>7761</c:v>
                </c:pt>
                <c:pt idx="7761">
                  <c:v>7762</c:v>
                </c:pt>
                <c:pt idx="7762">
                  <c:v>7763</c:v>
                </c:pt>
                <c:pt idx="7763">
                  <c:v>7764</c:v>
                </c:pt>
                <c:pt idx="7764">
                  <c:v>7765</c:v>
                </c:pt>
                <c:pt idx="7765">
                  <c:v>7766</c:v>
                </c:pt>
                <c:pt idx="7766">
                  <c:v>7767</c:v>
                </c:pt>
                <c:pt idx="7767">
                  <c:v>7768</c:v>
                </c:pt>
                <c:pt idx="7768">
                  <c:v>7769</c:v>
                </c:pt>
                <c:pt idx="7769">
                  <c:v>7770</c:v>
                </c:pt>
                <c:pt idx="7770">
                  <c:v>7771</c:v>
                </c:pt>
                <c:pt idx="7771">
                  <c:v>7772</c:v>
                </c:pt>
                <c:pt idx="7772">
                  <c:v>7773</c:v>
                </c:pt>
                <c:pt idx="7773">
                  <c:v>7774</c:v>
                </c:pt>
                <c:pt idx="7774">
                  <c:v>7775</c:v>
                </c:pt>
                <c:pt idx="7775">
                  <c:v>7776</c:v>
                </c:pt>
                <c:pt idx="7776">
                  <c:v>7777</c:v>
                </c:pt>
                <c:pt idx="7777">
                  <c:v>7778</c:v>
                </c:pt>
                <c:pt idx="7778">
                  <c:v>7779</c:v>
                </c:pt>
                <c:pt idx="7779">
                  <c:v>7780</c:v>
                </c:pt>
                <c:pt idx="7780">
                  <c:v>7781</c:v>
                </c:pt>
                <c:pt idx="7781">
                  <c:v>7782</c:v>
                </c:pt>
                <c:pt idx="7782">
                  <c:v>7783</c:v>
                </c:pt>
                <c:pt idx="7783">
                  <c:v>7784</c:v>
                </c:pt>
                <c:pt idx="7784">
                  <c:v>7785</c:v>
                </c:pt>
                <c:pt idx="7785">
                  <c:v>7786</c:v>
                </c:pt>
                <c:pt idx="7786">
                  <c:v>7787</c:v>
                </c:pt>
                <c:pt idx="7787">
                  <c:v>7788</c:v>
                </c:pt>
                <c:pt idx="7788">
                  <c:v>7789</c:v>
                </c:pt>
                <c:pt idx="7789">
                  <c:v>7790</c:v>
                </c:pt>
                <c:pt idx="7790">
                  <c:v>7791</c:v>
                </c:pt>
                <c:pt idx="7791">
                  <c:v>7792</c:v>
                </c:pt>
                <c:pt idx="7792">
                  <c:v>7793</c:v>
                </c:pt>
                <c:pt idx="7793">
                  <c:v>7794</c:v>
                </c:pt>
                <c:pt idx="7794">
                  <c:v>7795</c:v>
                </c:pt>
                <c:pt idx="7795">
                  <c:v>7796</c:v>
                </c:pt>
                <c:pt idx="7796">
                  <c:v>7797</c:v>
                </c:pt>
                <c:pt idx="7797">
                  <c:v>7798</c:v>
                </c:pt>
                <c:pt idx="7798">
                  <c:v>7799</c:v>
                </c:pt>
                <c:pt idx="7799">
                  <c:v>7800</c:v>
                </c:pt>
                <c:pt idx="7800">
                  <c:v>7801</c:v>
                </c:pt>
                <c:pt idx="7801">
                  <c:v>7802</c:v>
                </c:pt>
                <c:pt idx="7802">
                  <c:v>7803</c:v>
                </c:pt>
                <c:pt idx="7803">
                  <c:v>7804</c:v>
                </c:pt>
                <c:pt idx="7804">
                  <c:v>7805</c:v>
                </c:pt>
                <c:pt idx="7805">
                  <c:v>7806</c:v>
                </c:pt>
                <c:pt idx="7806">
                  <c:v>7807</c:v>
                </c:pt>
                <c:pt idx="7807">
                  <c:v>7808</c:v>
                </c:pt>
                <c:pt idx="7808">
                  <c:v>7809</c:v>
                </c:pt>
                <c:pt idx="7809">
                  <c:v>7810</c:v>
                </c:pt>
                <c:pt idx="7810">
                  <c:v>7811</c:v>
                </c:pt>
                <c:pt idx="7811">
                  <c:v>7812</c:v>
                </c:pt>
                <c:pt idx="7812">
                  <c:v>7813</c:v>
                </c:pt>
                <c:pt idx="7813">
                  <c:v>7814</c:v>
                </c:pt>
                <c:pt idx="7814">
                  <c:v>7815</c:v>
                </c:pt>
                <c:pt idx="7815">
                  <c:v>7816</c:v>
                </c:pt>
                <c:pt idx="7816">
                  <c:v>7817</c:v>
                </c:pt>
                <c:pt idx="7817">
                  <c:v>7818</c:v>
                </c:pt>
                <c:pt idx="7818">
                  <c:v>7819</c:v>
                </c:pt>
                <c:pt idx="7819">
                  <c:v>7820</c:v>
                </c:pt>
                <c:pt idx="7820">
                  <c:v>7821</c:v>
                </c:pt>
                <c:pt idx="7821">
                  <c:v>7822</c:v>
                </c:pt>
                <c:pt idx="7822">
                  <c:v>7823</c:v>
                </c:pt>
                <c:pt idx="7823">
                  <c:v>7824</c:v>
                </c:pt>
                <c:pt idx="7824">
                  <c:v>7825</c:v>
                </c:pt>
                <c:pt idx="7825">
                  <c:v>7826</c:v>
                </c:pt>
                <c:pt idx="7826">
                  <c:v>7827</c:v>
                </c:pt>
                <c:pt idx="7827">
                  <c:v>7828</c:v>
                </c:pt>
                <c:pt idx="7828">
                  <c:v>7829</c:v>
                </c:pt>
                <c:pt idx="7829">
                  <c:v>7830</c:v>
                </c:pt>
                <c:pt idx="7830">
                  <c:v>7831</c:v>
                </c:pt>
                <c:pt idx="7831">
                  <c:v>7832</c:v>
                </c:pt>
                <c:pt idx="7832">
                  <c:v>7833</c:v>
                </c:pt>
                <c:pt idx="7833">
                  <c:v>7834</c:v>
                </c:pt>
                <c:pt idx="7834">
                  <c:v>7835</c:v>
                </c:pt>
                <c:pt idx="7835">
                  <c:v>7836</c:v>
                </c:pt>
                <c:pt idx="7836">
                  <c:v>7837</c:v>
                </c:pt>
                <c:pt idx="7837">
                  <c:v>7838</c:v>
                </c:pt>
                <c:pt idx="7838">
                  <c:v>7839</c:v>
                </c:pt>
                <c:pt idx="7839">
                  <c:v>7840</c:v>
                </c:pt>
                <c:pt idx="7840">
                  <c:v>7841</c:v>
                </c:pt>
                <c:pt idx="7841">
                  <c:v>7842</c:v>
                </c:pt>
                <c:pt idx="7842">
                  <c:v>7843</c:v>
                </c:pt>
                <c:pt idx="7843">
                  <c:v>7844</c:v>
                </c:pt>
                <c:pt idx="7844">
                  <c:v>7845</c:v>
                </c:pt>
                <c:pt idx="7845">
                  <c:v>7846</c:v>
                </c:pt>
                <c:pt idx="7846">
                  <c:v>7847</c:v>
                </c:pt>
                <c:pt idx="7847">
                  <c:v>7848</c:v>
                </c:pt>
                <c:pt idx="7848">
                  <c:v>7849</c:v>
                </c:pt>
                <c:pt idx="7849">
                  <c:v>7850</c:v>
                </c:pt>
                <c:pt idx="7850">
                  <c:v>7851</c:v>
                </c:pt>
                <c:pt idx="7851">
                  <c:v>7852</c:v>
                </c:pt>
                <c:pt idx="7852">
                  <c:v>7853</c:v>
                </c:pt>
                <c:pt idx="7853">
                  <c:v>7854</c:v>
                </c:pt>
                <c:pt idx="7854">
                  <c:v>7855</c:v>
                </c:pt>
                <c:pt idx="7855">
                  <c:v>7856</c:v>
                </c:pt>
                <c:pt idx="7856">
                  <c:v>7857</c:v>
                </c:pt>
                <c:pt idx="7857">
                  <c:v>7858</c:v>
                </c:pt>
                <c:pt idx="7858">
                  <c:v>7859</c:v>
                </c:pt>
                <c:pt idx="7859">
                  <c:v>7860</c:v>
                </c:pt>
                <c:pt idx="7860">
                  <c:v>7861</c:v>
                </c:pt>
                <c:pt idx="7861">
                  <c:v>7862</c:v>
                </c:pt>
                <c:pt idx="7862">
                  <c:v>7863</c:v>
                </c:pt>
                <c:pt idx="7863">
                  <c:v>7864</c:v>
                </c:pt>
                <c:pt idx="7864">
                  <c:v>7865</c:v>
                </c:pt>
                <c:pt idx="7865">
                  <c:v>7866</c:v>
                </c:pt>
                <c:pt idx="7866">
                  <c:v>7867</c:v>
                </c:pt>
                <c:pt idx="7867">
                  <c:v>7868</c:v>
                </c:pt>
                <c:pt idx="7868">
                  <c:v>7869</c:v>
                </c:pt>
                <c:pt idx="7869">
                  <c:v>7870</c:v>
                </c:pt>
                <c:pt idx="7870">
                  <c:v>7871</c:v>
                </c:pt>
                <c:pt idx="7871">
                  <c:v>7872</c:v>
                </c:pt>
                <c:pt idx="7872">
                  <c:v>7873</c:v>
                </c:pt>
                <c:pt idx="7873">
                  <c:v>7874</c:v>
                </c:pt>
                <c:pt idx="7874">
                  <c:v>7875</c:v>
                </c:pt>
                <c:pt idx="7875">
                  <c:v>7876</c:v>
                </c:pt>
                <c:pt idx="7876">
                  <c:v>7877</c:v>
                </c:pt>
                <c:pt idx="7877">
                  <c:v>7878</c:v>
                </c:pt>
                <c:pt idx="7878">
                  <c:v>7879</c:v>
                </c:pt>
                <c:pt idx="7879">
                  <c:v>7880</c:v>
                </c:pt>
                <c:pt idx="7880">
                  <c:v>7881</c:v>
                </c:pt>
                <c:pt idx="7881">
                  <c:v>7882</c:v>
                </c:pt>
                <c:pt idx="7882">
                  <c:v>7883</c:v>
                </c:pt>
                <c:pt idx="7883">
                  <c:v>7884</c:v>
                </c:pt>
                <c:pt idx="7884">
                  <c:v>7885</c:v>
                </c:pt>
                <c:pt idx="7885">
                  <c:v>7886</c:v>
                </c:pt>
                <c:pt idx="7886">
                  <c:v>7887</c:v>
                </c:pt>
                <c:pt idx="7887">
                  <c:v>7888</c:v>
                </c:pt>
                <c:pt idx="7888">
                  <c:v>7889</c:v>
                </c:pt>
                <c:pt idx="7889">
                  <c:v>7890</c:v>
                </c:pt>
                <c:pt idx="7890">
                  <c:v>7891</c:v>
                </c:pt>
                <c:pt idx="7891">
                  <c:v>7892</c:v>
                </c:pt>
                <c:pt idx="7892">
                  <c:v>7893</c:v>
                </c:pt>
                <c:pt idx="7893">
                  <c:v>7894</c:v>
                </c:pt>
                <c:pt idx="7894">
                  <c:v>7895</c:v>
                </c:pt>
                <c:pt idx="7895">
                  <c:v>7896</c:v>
                </c:pt>
                <c:pt idx="7896">
                  <c:v>7897</c:v>
                </c:pt>
                <c:pt idx="7897">
                  <c:v>7898</c:v>
                </c:pt>
                <c:pt idx="7898">
                  <c:v>7899</c:v>
                </c:pt>
                <c:pt idx="7899">
                  <c:v>7900</c:v>
                </c:pt>
                <c:pt idx="7900">
                  <c:v>7901</c:v>
                </c:pt>
                <c:pt idx="7901">
                  <c:v>7902</c:v>
                </c:pt>
                <c:pt idx="7902">
                  <c:v>7903</c:v>
                </c:pt>
                <c:pt idx="7903">
                  <c:v>7904</c:v>
                </c:pt>
                <c:pt idx="7904">
                  <c:v>7905</c:v>
                </c:pt>
                <c:pt idx="7905">
                  <c:v>7906</c:v>
                </c:pt>
                <c:pt idx="7906">
                  <c:v>7907</c:v>
                </c:pt>
                <c:pt idx="7907">
                  <c:v>7908</c:v>
                </c:pt>
                <c:pt idx="7908">
                  <c:v>7909</c:v>
                </c:pt>
                <c:pt idx="7909">
                  <c:v>7910</c:v>
                </c:pt>
                <c:pt idx="7910">
                  <c:v>7911</c:v>
                </c:pt>
                <c:pt idx="7911">
                  <c:v>7912</c:v>
                </c:pt>
                <c:pt idx="7912">
                  <c:v>7913</c:v>
                </c:pt>
                <c:pt idx="7913">
                  <c:v>7914</c:v>
                </c:pt>
                <c:pt idx="7914">
                  <c:v>7915</c:v>
                </c:pt>
                <c:pt idx="7915">
                  <c:v>7916</c:v>
                </c:pt>
                <c:pt idx="7916">
                  <c:v>7917</c:v>
                </c:pt>
                <c:pt idx="7917">
                  <c:v>7918</c:v>
                </c:pt>
                <c:pt idx="7918">
                  <c:v>7919</c:v>
                </c:pt>
                <c:pt idx="7919">
                  <c:v>7920</c:v>
                </c:pt>
                <c:pt idx="7920">
                  <c:v>7921</c:v>
                </c:pt>
                <c:pt idx="7921">
                  <c:v>7922</c:v>
                </c:pt>
                <c:pt idx="7922">
                  <c:v>7923</c:v>
                </c:pt>
                <c:pt idx="7923">
                  <c:v>7924</c:v>
                </c:pt>
                <c:pt idx="7924">
                  <c:v>7925</c:v>
                </c:pt>
                <c:pt idx="7925">
                  <c:v>7926</c:v>
                </c:pt>
                <c:pt idx="7926">
                  <c:v>7927</c:v>
                </c:pt>
                <c:pt idx="7927">
                  <c:v>7928</c:v>
                </c:pt>
                <c:pt idx="7928">
                  <c:v>7929</c:v>
                </c:pt>
                <c:pt idx="7929">
                  <c:v>7930</c:v>
                </c:pt>
                <c:pt idx="7930">
                  <c:v>7931</c:v>
                </c:pt>
                <c:pt idx="7931">
                  <c:v>7932</c:v>
                </c:pt>
                <c:pt idx="7932">
                  <c:v>7933</c:v>
                </c:pt>
                <c:pt idx="7933">
                  <c:v>7934</c:v>
                </c:pt>
                <c:pt idx="7934">
                  <c:v>7935</c:v>
                </c:pt>
                <c:pt idx="7935">
                  <c:v>7936</c:v>
                </c:pt>
                <c:pt idx="7936">
                  <c:v>7937</c:v>
                </c:pt>
                <c:pt idx="7937">
                  <c:v>7938</c:v>
                </c:pt>
                <c:pt idx="7938">
                  <c:v>7939</c:v>
                </c:pt>
                <c:pt idx="7939">
                  <c:v>7940</c:v>
                </c:pt>
                <c:pt idx="7940">
                  <c:v>7941</c:v>
                </c:pt>
                <c:pt idx="7941">
                  <c:v>7942</c:v>
                </c:pt>
                <c:pt idx="7942">
                  <c:v>7943</c:v>
                </c:pt>
                <c:pt idx="7943">
                  <c:v>7944</c:v>
                </c:pt>
                <c:pt idx="7944">
                  <c:v>7945</c:v>
                </c:pt>
                <c:pt idx="7945">
                  <c:v>7946</c:v>
                </c:pt>
                <c:pt idx="7946">
                  <c:v>7947</c:v>
                </c:pt>
                <c:pt idx="7947">
                  <c:v>7948</c:v>
                </c:pt>
                <c:pt idx="7948">
                  <c:v>7949</c:v>
                </c:pt>
                <c:pt idx="7949">
                  <c:v>7950</c:v>
                </c:pt>
                <c:pt idx="7950">
                  <c:v>7951</c:v>
                </c:pt>
                <c:pt idx="7951">
                  <c:v>7952</c:v>
                </c:pt>
                <c:pt idx="7952">
                  <c:v>7953</c:v>
                </c:pt>
                <c:pt idx="7953">
                  <c:v>7954</c:v>
                </c:pt>
                <c:pt idx="7954">
                  <c:v>7955</c:v>
                </c:pt>
                <c:pt idx="7955">
                  <c:v>7956</c:v>
                </c:pt>
                <c:pt idx="7956">
                  <c:v>7957</c:v>
                </c:pt>
                <c:pt idx="7957">
                  <c:v>7958</c:v>
                </c:pt>
                <c:pt idx="7958">
                  <c:v>7959</c:v>
                </c:pt>
                <c:pt idx="7959">
                  <c:v>7960</c:v>
                </c:pt>
                <c:pt idx="7960">
                  <c:v>7961</c:v>
                </c:pt>
                <c:pt idx="7961">
                  <c:v>7962</c:v>
                </c:pt>
                <c:pt idx="7962">
                  <c:v>7963</c:v>
                </c:pt>
                <c:pt idx="7963">
                  <c:v>7964</c:v>
                </c:pt>
                <c:pt idx="7964">
                  <c:v>7965</c:v>
                </c:pt>
                <c:pt idx="7965">
                  <c:v>7966</c:v>
                </c:pt>
                <c:pt idx="7966">
                  <c:v>7967</c:v>
                </c:pt>
                <c:pt idx="7967">
                  <c:v>7968</c:v>
                </c:pt>
                <c:pt idx="7968">
                  <c:v>7969</c:v>
                </c:pt>
                <c:pt idx="7969">
                  <c:v>7970</c:v>
                </c:pt>
                <c:pt idx="7970">
                  <c:v>7971</c:v>
                </c:pt>
                <c:pt idx="7971">
                  <c:v>7972</c:v>
                </c:pt>
                <c:pt idx="7972">
                  <c:v>7973</c:v>
                </c:pt>
                <c:pt idx="7973">
                  <c:v>7974</c:v>
                </c:pt>
                <c:pt idx="7974">
                  <c:v>7975</c:v>
                </c:pt>
                <c:pt idx="7975">
                  <c:v>7976</c:v>
                </c:pt>
                <c:pt idx="7976">
                  <c:v>7977</c:v>
                </c:pt>
                <c:pt idx="7977">
                  <c:v>7978</c:v>
                </c:pt>
                <c:pt idx="7978">
                  <c:v>7979</c:v>
                </c:pt>
                <c:pt idx="7979">
                  <c:v>7980</c:v>
                </c:pt>
                <c:pt idx="7980">
                  <c:v>7981</c:v>
                </c:pt>
                <c:pt idx="7981">
                  <c:v>7982</c:v>
                </c:pt>
                <c:pt idx="7982">
                  <c:v>7983</c:v>
                </c:pt>
                <c:pt idx="7983">
                  <c:v>7984</c:v>
                </c:pt>
                <c:pt idx="7984">
                  <c:v>7985</c:v>
                </c:pt>
                <c:pt idx="7985">
                  <c:v>7986</c:v>
                </c:pt>
                <c:pt idx="7986">
                  <c:v>7987</c:v>
                </c:pt>
                <c:pt idx="7987">
                  <c:v>7988</c:v>
                </c:pt>
                <c:pt idx="7988">
                  <c:v>7989</c:v>
                </c:pt>
                <c:pt idx="7989">
                  <c:v>7990</c:v>
                </c:pt>
                <c:pt idx="7990">
                  <c:v>7991</c:v>
                </c:pt>
                <c:pt idx="7991">
                  <c:v>7992</c:v>
                </c:pt>
                <c:pt idx="7992">
                  <c:v>7993</c:v>
                </c:pt>
                <c:pt idx="7993">
                  <c:v>7994</c:v>
                </c:pt>
                <c:pt idx="7994">
                  <c:v>7995</c:v>
                </c:pt>
                <c:pt idx="7995">
                  <c:v>7996</c:v>
                </c:pt>
                <c:pt idx="7996">
                  <c:v>7997</c:v>
                </c:pt>
                <c:pt idx="7997">
                  <c:v>7998</c:v>
                </c:pt>
                <c:pt idx="7998">
                  <c:v>7999</c:v>
                </c:pt>
                <c:pt idx="7999">
                  <c:v>8000</c:v>
                </c:pt>
                <c:pt idx="8000">
                  <c:v>8001</c:v>
                </c:pt>
                <c:pt idx="8001">
                  <c:v>8002</c:v>
                </c:pt>
                <c:pt idx="8002">
                  <c:v>8003</c:v>
                </c:pt>
                <c:pt idx="8003">
                  <c:v>8004</c:v>
                </c:pt>
                <c:pt idx="8004">
                  <c:v>8005</c:v>
                </c:pt>
                <c:pt idx="8005">
                  <c:v>8006</c:v>
                </c:pt>
                <c:pt idx="8006">
                  <c:v>8007</c:v>
                </c:pt>
                <c:pt idx="8007">
                  <c:v>8008</c:v>
                </c:pt>
                <c:pt idx="8008">
                  <c:v>8009</c:v>
                </c:pt>
                <c:pt idx="8009">
                  <c:v>8010</c:v>
                </c:pt>
                <c:pt idx="8010">
                  <c:v>8011</c:v>
                </c:pt>
                <c:pt idx="8011">
                  <c:v>8012</c:v>
                </c:pt>
                <c:pt idx="8012">
                  <c:v>8013</c:v>
                </c:pt>
                <c:pt idx="8013">
                  <c:v>8014</c:v>
                </c:pt>
                <c:pt idx="8014">
                  <c:v>8015</c:v>
                </c:pt>
                <c:pt idx="8015">
                  <c:v>8016</c:v>
                </c:pt>
                <c:pt idx="8016">
                  <c:v>8017</c:v>
                </c:pt>
                <c:pt idx="8017">
                  <c:v>8018</c:v>
                </c:pt>
                <c:pt idx="8018">
                  <c:v>8019</c:v>
                </c:pt>
                <c:pt idx="8019">
                  <c:v>8020</c:v>
                </c:pt>
                <c:pt idx="8020">
                  <c:v>8021</c:v>
                </c:pt>
                <c:pt idx="8021">
                  <c:v>8022</c:v>
                </c:pt>
                <c:pt idx="8022">
                  <c:v>8023</c:v>
                </c:pt>
                <c:pt idx="8023">
                  <c:v>8024</c:v>
                </c:pt>
                <c:pt idx="8024">
                  <c:v>8025</c:v>
                </c:pt>
                <c:pt idx="8025">
                  <c:v>8026</c:v>
                </c:pt>
                <c:pt idx="8026">
                  <c:v>8027</c:v>
                </c:pt>
                <c:pt idx="8027">
                  <c:v>8028</c:v>
                </c:pt>
                <c:pt idx="8028">
                  <c:v>8029</c:v>
                </c:pt>
                <c:pt idx="8029">
                  <c:v>8030</c:v>
                </c:pt>
                <c:pt idx="8030">
                  <c:v>8031</c:v>
                </c:pt>
                <c:pt idx="8031">
                  <c:v>8032</c:v>
                </c:pt>
                <c:pt idx="8032">
                  <c:v>8033</c:v>
                </c:pt>
                <c:pt idx="8033">
                  <c:v>8034</c:v>
                </c:pt>
                <c:pt idx="8034">
                  <c:v>8035</c:v>
                </c:pt>
                <c:pt idx="8035">
                  <c:v>8036</c:v>
                </c:pt>
                <c:pt idx="8036">
                  <c:v>8037</c:v>
                </c:pt>
                <c:pt idx="8037">
                  <c:v>8038</c:v>
                </c:pt>
                <c:pt idx="8038">
                  <c:v>8039</c:v>
                </c:pt>
                <c:pt idx="8039">
                  <c:v>8040</c:v>
                </c:pt>
                <c:pt idx="8040">
                  <c:v>8041</c:v>
                </c:pt>
                <c:pt idx="8041">
                  <c:v>8042</c:v>
                </c:pt>
                <c:pt idx="8042">
                  <c:v>8043</c:v>
                </c:pt>
                <c:pt idx="8043">
                  <c:v>8044</c:v>
                </c:pt>
                <c:pt idx="8044">
                  <c:v>8045</c:v>
                </c:pt>
                <c:pt idx="8045">
                  <c:v>8046</c:v>
                </c:pt>
                <c:pt idx="8046">
                  <c:v>8047</c:v>
                </c:pt>
                <c:pt idx="8047">
                  <c:v>8048</c:v>
                </c:pt>
                <c:pt idx="8048">
                  <c:v>8049</c:v>
                </c:pt>
                <c:pt idx="8049">
                  <c:v>8050</c:v>
                </c:pt>
                <c:pt idx="8050">
                  <c:v>8051</c:v>
                </c:pt>
                <c:pt idx="8051">
                  <c:v>8052</c:v>
                </c:pt>
                <c:pt idx="8052">
                  <c:v>8053</c:v>
                </c:pt>
                <c:pt idx="8053">
                  <c:v>8054</c:v>
                </c:pt>
                <c:pt idx="8054">
                  <c:v>8055</c:v>
                </c:pt>
                <c:pt idx="8055">
                  <c:v>8056</c:v>
                </c:pt>
                <c:pt idx="8056">
                  <c:v>8057</c:v>
                </c:pt>
                <c:pt idx="8057">
                  <c:v>8058</c:v>
                </c:pt>
                <c:pt idx="8058">
                  <c:v>8059</c:v>
                </c:pt>
                <c:pt idx="8059">
                  <c:v>8060</c:v>
                </c:pt>
                <c:pt idx="8060">
                  <c:v>8061</c:v>
                </c:pt>
                <c:pt idx="8061">
                  <c:v>8062</c:v>
                </c:pt>
                <c:pt idx="8062">
                  <c:v>8063</c:v>
                </c:pt>
                <c:pt idx="8063">
                  <c:v>8064</c:v>
                </c:pt>
                <c:pt idx="8064">
                  <c:v>8065</c:v>
                </c:pt>
                <c:pt idx="8065">
                  <c:v>8066</c:v>
                </c:pt>
                <c:pt idx="8066">
                  <c:v>8067</c:v>
                </c:pt>
                <c:pt idx="8067">
                  <c:v>8068</c:v>
                </c:pt>
                <c:pt idx="8068">
                  <c:v>8069</c:v>
                </c:pt>
                <c:pt idx="8069">
                  <c:v>8070</c:v>
                </c:pt>
                <c:pt idx="8070">
                  <c:v>8071</c:v>
                </c:pt>
                <c:pt idx="8071">
                  <c:v>8072</c:v>
                </c:pt>
                <c:pt idx="8072">
                  <c:v>8073</c:v>
                </c:pt>
                <c:pt idx="8073">
                  <c:v>8074</c:v>
                </c:pt>
                <c:pt idx="8074">
                  <c:v>8075</c:v>
                </c:pt>
                <c:pt idx="8075">
                  <c:v>8076</c:v>
                </c:pt>
                <c:pt idx="8076">
                  <c:v>8077</c:v>
                </c:pt>
                <c:pt idx="8077">
                  <c:v>8078</c:v>
                </c:pt>
                <c:pt idx="8078">
                  <c:v>8079</c:v>
                </c:pt>
                <c:pt idx="8079">
                  <c:v>8080</c:v>
                </c:pt>
                <c:pt idx="8080">
                  <c:v>8081</c:v>
                </c:pt>
                <c:pt idx="8081">
                  <c:v>8082</c:v>
                </c:pt>
                <c:pt idx="8082">
                  <c:v>8083</c:v>
                </c:pt>
                <c:pt idx="8083">
                  <c:v>8084</c:v>
                </c:pt>
                <c:pt idx="8084">
                  <c:v>8085</c:v>
                </c:pt>
                <c:pt idx="8085">
                  <c:v>8086</c:v>
                </c:pt>
                <c:pt idx="8086">
                  <c:v>8087</c:v>
                </c:pt>
                <c:pt idx="8087">
                  <c:v>8088</c:v>
                </c:pt>
                <c:pt idx="8088">
                  <c:v>8089</c:v>
                </c:pt>
                <c:pt idx="8089">
                  <c:v>8090</c:v>
                </c:pt>
                <c:pt idx="8090">
                  <c:v>8091</c:v>
                </c:pt>
                <c:pt idx="8091">
                  <c:v>8092</c:v>
                </c:pt>
                <c:pt idx="8092">
                  <c:v>8093</c:v>
                </c:pt>
                <c:pt idx="8093">
                  <c:v>8094</c:v>
                </c:pt>
                <c:pt idx="8094">
                  <c:v>8095</c:v>
                </c:pt>
                <c:pt idx="8095">
                  <c:v>8096</c:v>
                </c:pt>
                <c:pt idx="8096">
                  <c:v>8097</c:v>
                </c:pt>
                <c:pt idx="8097">
                  <c:v>8098</c:v>
                </c:pt>
                <c:pt idx="8098">
                  <c:v>8099</c:v>
                </c:pt>
                <c:pt idx="8099">
                  <c:v>8100</c:v>
                </c:pt>
                <c:pt idx="8100">
                  <c:v>8101</c:v>
                </c:pt>
                <c:pt idx="8101">
                  <c:v>8102</c:v>
                </c:pt>
                <c:pt idx="8102">
                  <c:v>8103</c:v>
                </c:pt>
                <c:pt idx="8103">
                  <c:v>8104</c:v>
                </c:pt>
                <c:pt idx="8104">
                  <c:v>8105</c:v>
                </c:pt>
                <c:pt idx="8105">
                  <c:v>8106</c:v>
                </c:pt>
                <c:pt idx="8106">
                  <c:v>8107</c:v>
                </c:pt>
                <c:pt idx="8107">
                  <c:v>8108</c:v>
                </c:pt>
                <c:pt idx="8108">
                  <c:v>8109</c:v>
                </c:pt>
                <c:pt idx="8109">
                  <c:v>8110</c:v>
                </c:pt>
                <c:pt idx="8110">
                  <c:v>8111</c:v>
                </c:pt>
                <c:pt idx="8111">
                  <c:v>8112</c:v>
                </c:pt>
                <c:pt idx="8112">
                  <c:v>8113</c:v>
                </c:pt>
                <c:pt idx="8113">
                  <c:v>8114</c:v>
                </c:pt>
                <c:pt idx="8114">
                  <c:v>8115</c:v>
                </c:pt>
                <c:pt idx="8115">
                  <c:v>8116</c:v>
                </c:pt>
                <c:pt idx="8116">
                  <c:v>8117</c:v>
                </c:pt>
                <c:pt idx="8117">
                  <c:v>8118</c:v>
                </c:pt>
                <c:pt idx="8118">
                  <c:v>8119</c:v>
                </c:pt>
                <c:pt idx="8119">
                  <c:v>8120</c:v>
                </c:pt>
                <c:pt idx="8120">
                  <c:v>8121</c:v>
                </c:pt>
                <c:pt idx="8121">
                  <c:v>8122</c:v>
                </c:pt>
                <c:pt idx="8122">
                  <c:v>8123</c:v>
                </c:pt>
                <c:pt idx="8123">
                  <c:v>8124</c:v>
                </c:pt>
                <c:pt idx="8124">
                  <c:v>8125</c:v>
                </c:pt>
                <c:pt idx="8125">
                  <c:v>8126</c:v>
                </c:pt>
                <c:pt idx="8126">
                  <c:v>8127</c:v>
                </c:pt>
                <c:pt idx="8127">
                  <c:v>8128</c:v>
                </c:pt>
                <c:pt idx="8128">
                  <c:v>8129</c:v>
                </c:pt>
                <c:pt idx="8129">
                  <c:v>8130</c:v>
                </c:pt>
                <c:pt idx="8130">
                  <c:v>8131</c:v>
                </c:pt>
                <c:pt idx="8131">
                  <c:v>8132</c:v>
                </c:pt>
                <c:pt idx="8132">
                  <c:v>8133</c:v>
                </c:pt>
                <c:pt idx="8133">
                  <c:v>8134</c:v>
                </c:pt>
                <c:pt idx="8134">
                  <c:v>8135</c:v>
                </c:pt>
                <c:pt idx="8135">
                  <c:v>8136</c:v>
                </c:pt>
                <c:pt idx="8136">
                  <c:v>8137</c:v>
                </c:pt>
                <c:pt idx="8137">
                  <c:v>8138</c:v>
                </c:pt>
                <c:pt idx="8138">
                  <c:v>8139</c:v>
                </c:pt>
                <c:pt idx="8139">
                  <c:v>8140</c:v>
                </c:pt>
                <c:pt idx="8140">
                  <c:v>8141</c:v>
                </c:pt>
                <c:pt idx="8141">
                  <c:v>8142</c:v>
                </c:pt>
                <c:pt idx="8142">
                  <c:v>8143</c:v>
                </c:pt>
                <c:pt idx="8143">
                  <c:v>8144</c:v>
                </c:pt>
                <c:pt idx="8144">
                  <c:v>8145</c:v>
                </c:pt>
                <c:pt idx="8145">
                  <c:v>8146</c:v>
                </c:pt>
                <c:pt idx="8146">
                  <c:v>8147</c:v>
                </c:pt>
                <c:pt idx="8147">
                  <c:v>8148</c:v>
                </c:pt>
                <c:pt idx="8148">
                  <c:v>8149</c:v>
                </c:pt>
                <c:pt idx="8149">
                  <c:v>8150</c:v>
                </c:pt>
                <c:pt idx="8150">
                  <c:v>8151</c:v>
                </c:pt>
                <c:pt idx="8151">
                  <c:v>8152</c:v>
                </c:pt>
                <c:pt idx="8152">
                  <c:v>8153</c:v>
                </c:pt>
                <c:pt idx="8153">
                  <c:v>8154</c:v>
                </c:pt>
                <c:pt idx="8154">
                  <c:v>8155</c:v>
                </c:pt>
                <c:pt idx="8155">
                  <c:v>8156</c:v>
                </c:pt>
                <c:pt idx="8156">
                  <c:v>8157</c:v>
                </c:pt>
                <c:pt idx="8157">
                  <c:v>8158</c:v>
                </c:pt>
                <c:pt idx="8158">
                  <c:v>8159</c:v>
                </c:pt>
                <c:pt idx="8159">
                  <c:v>8160</c:v>
                </c:pt>
                <c:pt idx="8160">
                  <c:v>8161</c:v>
                </c:pt>
                <c:pt idx="8161">
                  <c:v>8162</c:v>
                </c:pt>
                <c:pt idx="8162">
                  <c:v>8163</c:v>
                </c:pt>
                <c:pt idx="8163">
                  <c:v>8164</c:v>
                </c:pt>
                <c:pt idx="8164">
                  <c:v>8165</c:v>
                </c:pt>
                <c:pt idx="8165">
                  <c:v>8166</c:v>
                </c:pt>
                <c:pt idx="8166">
                  <c:v>8167</c:v>
                </c:pt>
                <c:pt idx="8167">
                  <c:v>8168</c:v>
                </c:pt>
                <c:pt idx="8168">
                  <c:v>8169</c:v>
                </c:pt>
                <c:pt idx="8169">
                  <c:v>8170</c:v>
                </c:pt>
                <c:pt idx="8170">
                  <c:v>8171</c:v>
                </c:pt>
                <c:pt idx="8171">
                  <c:v>8172</c:v>
                </c:pt>
                <c:pt idx="8172">
                  <c:v>8173</c:v>
                </c:pt>
                <c:pt idx="8173">
                  <c:v>8174</c:v>
                </c:pt>
                <c:pt idx="8174">
                  <c:v>8175</c:v>
                </c:pt>
                <c:pt idx="8175">
                  <c:v>8176</c:v>
                </c:pt>
                <c:pt idx="8176">
                  <c:v>8177</c:v>
                </c:pt>
                <c:pt idx="8177">
                  <c:v>8178</c:v>
                </c:pt>
                <c:pt idx="8178">
                  <c:v>8179</c:v>
                </c:pt>
                <c:pt idx="8179">
                  <c:v>8180</c:v>
                </c:pt>
                <c:pt idx="8180">
                  <c:v>8181</c:v>
                </c:pt>
                <c:pt idx="8181">
                  <c:v>8182</c:v>
                </c:pt>
                <c:pt idx="8182">
                  <c:v>8183</c:v>
                </c:pt>
                <c:pt idx="8183">
                  <c:v>8184</c:v>
                </c:pt>
                <c:pt idx="8184">
                  <c:v>8185</c:v>
                </c:pt>
                <c:pt idx="8185">
                  <c:v>8186</c:v>
                </c:pt>
                <c:pt idx="8186">
                  <c:v>8187</c:v>
                </c:pt>
                <c:pt idx="8187">
                  <c:v>8188</c:v>
                </c:pt>
                <c:pt idx="8188">
                  <c:v>8189</c:v>
                </c:pt>
                <c:pt idx="8189">
                  <c:v>8190</c:v>
                </c:pt>
                <c:pt idx="8190">
                  <c:v>8191</c:v>
                </c:pt>
                <c:pt idx="8191">
                  <c:v>8192</c:v>
                </c:pt>
                <c:pt idx="8192">
                  <c:v>8193</c:v>
                </c:pt>
                <c:pt idx="8193">
                  <c:v>8194</c:v>
                </c:pt>
                <c:pt idx="8194">
                  <c:v>8195</c:v>
                </c:pt>
                <c:pt idx="8195">
                  <c:v>8196</c:v>
                </c:pt>
                <c:pt idx="8196">
                  <c:v>8197</c:v>
                </c:pt>
                <c:pt idx="8197">
                  <c:v>8198</c:v>
                </c:pt>
                <c:pt idx="8198">
                  <c:v>8199</c:v>
                </c:pt>
                <c:pt idx="8199">
                  <c:v>8200</c:v>
                </c:pt>
                <c:pt idx="8200">
                  <c:v>8201</c:v>
                </c:pt>
                <c:pt idx="8201">
                  <c:v>8202</c:v>
                </c:pt>
                <c:pt idx="8202">
                  <c:v>8203</c:v>
                </c:pt>
                <c:pt idx="8203">
                  <c:v>8204</c:v>
                </c:pt>
                <c:pt idx="8204">
                  <c:v>8205</c:v>
                </c:pt>
                <c:pt idx="8205">
                  <c:v>8206</c:v>
                </c:pt>
                <c:pt idx="8206">
                  <c:v>8207</c:v>
                </c:pt>
                <c:pt idx="8207">
                  <c:v>8208</c:v>
                </c:pt>
                <c:pt idx="8208">
                  <c:v>8209</c:v>
                </c:pt>
                <c:pt idx="8209">
                  <c:v>8210</c:v>
                </c:pt>
                <c:pt idx="8210">
                  <c:v>8211</c:v>
                </c:pt>
                <c:pt idx="8211">
                  <c:v>8212</c:v>
                </c:pt>
                <c:pt idx="8212">
                  <c:v>8213</c:v>
                </c:pt>
                <c:pt idx="8213">
                  <c:v>8214</c:v>
                </c:pt>
                <c:pt idx="8214">
                  <c:v>8215</c:v>
                </c:pt>
                <c:pt idx="8215">
                  <c:v>8216</c:v>
                </c:pt>
                <c:pt idx="8216">
                  <c:v>8217</c:v>
                </c:pt>
                <c:pt idx="8217">
                  <c:v>8218</c:v>
                </c:pt>
                <c:pt idx="8218">
                  <c:v>8219</c:v>
                </c:pt>
                <c:pt idx="8219">
                  <c:v>8220</c:v>
                </c:pt>
                <c:pt idx="8220">
                  <c:v>8221</c:v>
                </c:pt>
                <c:pt idx="8221">
                  <c:v>8222</c:v>
                </c:pt>
                <c:pt idx="8222">
                  <c:v>8223</c:v>
                </c:pt>
                <c:pt idx="8223">
                  <c:v>8224</c:v>
                </c:pt>
                <c:pt idx="8224">
                  <c:v>8225</c:v>
                </c:pt>
                <c:pt idx="8225">
                  <c:v>8226</c:v>
                </c:pt>
                <c:pt idx="8226">
                  <c:v>8227</c:v>
                </c:pt>
                <c:pt idx="8227">
                  <c:v>8228</c:v>
                </c:pt>
                <c:pt idx="8228">
                  <c:v>8229</c:v>
                </c:pt>
                <c:pt idx="8229">
                  <c:v>8230</c:v>
                </c:pt>
                <c:pt idx="8230">
                  <c:v>8231</c:v>
                </c:pt>
                <c:pt idx="8231">
                  <c:v>8232</c:v>
                </c:pt>
                <c:pt idx="8232">
                  <c:v>8233</c:v>
                </c:pt>
                <c:pt idx="8233">
                  <c:v>8234</c:v>
                </c:pt>
                <c:pt idx="8234">
                  <c:v>8235</c:v>
                </c:pt>
                <c:pt idx="8235">
                  <c:v>8236</c:v>
                </c:pt>
                <c:pt idx="8236">
                  <c:v>8237</c:v>
                </c:pt>
                <c:pt idx="8237">
                  <c:v>8238</c:v>
                </c:pt>
                <c:pt idx="8238">
                  <c:v>8239</c:v>
                </c:pt>
                <c:pt idx="8239">
                  <c:v>8240</c:v>
                </c:pt>
                <c:pt idx="8240">
                  <c:v>8241</c:v>
                </c:pt>
                <c:pt idx="8241">
                  <c:v>8242</c:v>
                </c:pt>
                <c:pt idx="8242">
                  <c:v>8243</c:v>
                </c:pt>
                <c:pt idx="8243">
                  <c:v>8244</c:v>
                </c:pt>
                <c:pt idx="8244">
                  <c:v>8245</c:v>
                </c:pt>
                <c:pt idx="8245">
                  <c:v>8246</c:v>
                </c:pt>
                <c:pt idx="8246">
                  <c:v>8247</c:v>
                </c:pt>
                <c:pt idx="8247">
                  <c:v>8248</c:v>
                </c:pt>
                <c:pt idx="8248">
                  <c:v>8249</c:v>
                </c:pt>
                <c:pt idx="8249">
                  <c:v>8250</c:v>
                </c:pt>
                <c:pt idx="8250">
                  <c:v>8251</c:v>
                </c:pt>
                <c:pt idx="8251">
                  <c:v>8252</c:v>
                </c:pt>
                <c:pt idx="8252">
                  <c:v>8253</c:v>
                </c:pt>
                <c:pt idx="8253">
                  <c:v>8254</c:v>
                </c:pt>
                <c:pt idx="8254">
                  <c:v>8255</c:v>
                </c:pt>
                <c:pt idx="8255">
                  <c:v>8256</c:v>
                </c:pt>
                <c:pt idx="8256">
                  <c:v>8257</c:v>
                </c:pt>
                <c:pt idx="8257">
                  <c:v>8258</c:v>
                </c:pt>
                <c:pt idx="8258">
                  <c:v>8259</c:v>
                </c:pt>
                <c:pt idx="8259">
                  <c:v>8260</c:v>
                </c:pt>
                <c:pt idx="8260">
                  <c:v>8261</c:v>
                </c:pt>
                <c:pt idx="8261">
                  <c:v>8262</c:v>
                </c:pt>
                <c:pt idx="8262">
                  <c:v>8263</c:v>
                </c:pt>
                <c:pt idx="8263">
                  <c:v>8264</c:v>
                </c:pt>
                <c:pt idx="8264">
                  <c:v>8265</c:v>
                </c:pt>
                <c:pt idx="8265">
                  <c:v>8266</c:v>
                </c:pt>
                <c:pt idx="8266">
                  <c:v>8267</c:v>
                </c:pt>
                <c:pt idx="8267">
                  <c:v>8268</c:v>
                </c:pt>
                <c:pt idx="8268">
                  <c:v>8269</c:v>
                </c:pt>
                <c:pt idx="8269">
                  <c:v>8270</c:v>
                </c:pt>
                <c:pt idx="8270">
                  <c:v>8271</c:v>
                </c:pt>
                <c:pt idx="8271">
                  <c:v>8272</c:v>
                </c:pt>
                <c:pt idx="8272">
                  <c:v>8273</c:v>
                </c:pt>
                <c:pt idx="8273">
                  <c:v>8274</c:v>
                </c:pt>
                <c:pt idx="8274">
                  <c:v>8275</c:v>
                </c:pt>
                <c:pt idx="8275">
                  <c:v>8276</c:v>
                </c:pt>
                <c:pt idx="8276">
                  <c:v>8277</c:v>
                </c:pt>
                <c:pt idx="8277">
                  <c:v>8278</c:v>
                </c:pt>
                <c:pt idx="8278">
                  <c:v>8279</c:v>
                </c:pt>
                <c:pt idx="8279">
                  <c:v>8280</c:v>
                </c:pt>
                <c:pt idx="8280">
                  <c:v>8281</c:v>
                </c:pt>
                <c:pt idx="8281">
                  <c:v>8282</c:v>
                </c:pt>
                <c:pt idx="8282">
                  <c:v>8283</c:v>
                </c:pt>
                <c:pt idx="8283">
                  <c:v>8284</c:v>
                </c:pt>
                <c:pt idx="8284">
                  <c:v>8285</c:v>
                </c:pt>
                <c:pt idx="8285">
                  <c:v>8286</c:v>
                </c:pt>
                <c:pt idx="8286">
                  <c:v>8287</c:v>
                </c:pt>
                <c:pt idx="8287">
                  <c:v>8288</c:v>
                </c:pt>
                <c:pt idx="8288">
                  <c:v>8289</c:v>
                </c:pt>
                <c:pt idx="8289">
                  <c:v>8290</c:v>
                </c:pt>
                <c:pt idx="8290">
                  <c:v>8291</c:v>
                </c:pt>
                <c:pt idx="8291">
                  <c:v>8292</c:v>
                </c:pt>
                <c:pt idx="8292">
                  <c:v>8293</c:v>
                </c:pt>
                <c:pt idx="8293">
                  <c:v>8294</c:v>
                </c:pt>
                <c:pt idx="8294">
                  <c:v>8295</c:v>
                </c:pt>
                <c:pt idx="8295">
                  <c:v>8296</c:v>
                </c:pt>
                <c:pt idx="8296">
                  <c:v>8297</c:v>
                </c:pt>
                <c:pt idx="8297">
                  <c:v>8298</c:v>
                </c:pt>
                <c:pt idx="8298">
                  <c:v>8299</c:v>
                </c:pt>
                <c:pt idx="8299">
                  <c:v>8300</c:v>
                </c:pt>
                <c:pt idx="8300">
                  <c:v>8301</c:v>
                </c:pt>
                <c:pt idx="8301">
                  <c:v>8302</c:v>
                </c:pt>
                <c:pt idx="8302">
                  <c:v>8303</c:v>
                </c:pt>
                <c:pt idx="8303">
                  <c:v>8304</c:v>
                </c:pt>
                <c:pt idx="8304">
                  <c:v>8305</c:v>
                </c:pt>
                <c:pt idx="8305">
                  <c:v>8306</c:v>
                </c:pt>
                <c:pt idx="8306">
                  <c:v>8307</c:v>
                </c:pt>
                <c:pt idx="8307">
                  <c:v>8308</c:v>
                </c:pt>
                <c:pt idx="8308">
                  <c:v>8309</c:v>
                </c:pt>
                <c:pt idx="8309">
                  <c:v>8310</c:v>
                </c:pt>
                <c:pt idx="8310">
                  <c:v>8311</c:v>
                </c:pt>
                <c:pt idx="8311">
                  <c:v>8312</c:v>
                </c:pt>
                <c:pt idx="8312">
                  <c:v>8313</c:v>
                </c:pt>
                <c:pt idx="8313">
                  <c:v>8314</c:v>
                </c:pt>
                <c:pt idx="8314">
                  <c:v>8315</c:v>
                </c:pt>
                <c:pt idx="8315">
                  <c:v>8316</c:v>
                </c:pt>
                <c:pt idx="8316">
                  <c:v>8317</c:v>
                </c:pt>
                <c:pt idx="8317">
                  <c:v>8318</c:v>
                </c:pt>
                <c:pt idx="8318">
                  <c:v>8319</c:v>
                </c:pt>
                <c:pt idx="8319">
                  <c:v>8320</c:v>
                </c:pt>
                <c:pt idx="8320">
                  <c:v>8321</c:v>
                </c:pt>
                <c:pt idx="8321">
                  <c:v>8322</c:v>
                </c:pt>
                <c:pt idx="8322">
                  <c:v>8323</c:v>
                </c:pt>
                <c:pt idx="8323">
                  <c:v>8324</c:v>
                </c:pt>
                <c:pt idx="8324">
                  <c:v>8325</c:v>
                </c:pt>
                <c:pt idx="8325">
                  <c:v>8326</c:v>
                </c:pt>
                <c:pt idx="8326">
                  <c:v>8327</c:v>
                </c:pt>
                <c:pt idx="8327">
                  <c:v>8328</c:v>
                </c:pt>
                <c:pt idx="8328">
                  <c:v>8329</c:v>
                </c:pt>
                <c:pt idx="8329">
                  <c:v>8330</c:v>
                </c:pt>
                <c:pt idx="8330">
                  <c:v>8331</c:v>
                </c:pt>
                <c:pt idx="8331">
                  <c:v>8332</c:v>
                </c:pt>
                <c:pt idx="8332">
                  <c:v>8333</c:v>
                </c:pt>
                <c:pt idx="8333">
                  <c:v>8334</c:v>
                </c:pt>
                <c:pt idx="8334">
                  <c:v>8335</c:v>
                </c:pt>
                <c:pt idx="8335">
                  <c:v>8336</c:v>
                </c:pt>
                <c:pt idx="8336">
                  <c:v>8337</c:v>
                </c:pt>
                <c:pt idx="8337">
                  <c:v>8338</c:v>
                </c:pt>
                <c:pt idx="8338">
                  <c:v>8339</c:v>
                </c:pt>
                <c:pt idx="8339">
                  <c:v>8340</c:v>
                </c:pt>
                <c:pt idx="8340">
                  <c:v>8341</c:v>
                </c:pt>
                <c:pt idx="8341">
                  <c:v>8342</c:v>
                </c:pt>
                <c:pt idx="8342">
                  <c:v>8343</c:v>
                </c:pt>
                <c:pt idx="8343">
                  <c:v>8344</c:v>
                </c:pt>
                <c:pt idx="8344">
                  <c:v>8345</c:v>
                </c:pt>
                <c:pt idx="8345">
                  <c:v>8346</c:v>
                </c:pt>
                <c:pt idx="8346">
                  <c:v>8347</c:v>
                </c:pt>
                <c:pt idx="8347">
                  <c:v>8348</c:v>
                </c:pt>
                <c:pt idx="8348">
                  <c:v>8349</c:v>
                </c:pt>
                <c:pt idx="8349">
                  <c:v>8350</c:v>
                </c:pt>
                <c:pt idx="8350">
                  <c:v>8351</c:v>
                </c:pt>
                <c:pt idx="8351">
                  <c:v>8352</c:v>
                </c:pt>
                <c:pt idx="8352">
                  <c:v>8353</c:v>
                </c:pt>
                <c:pt idx="8353">
                  <c:v>8354</c:v>
                </c:pt>
                <c:pt idx="8354">
                  <c:v>8355</c:v>
                </c:pt>
                <c:pt idx="8355">
                  <c:v>8356</c:v>
                </c:pt>
                <c:pt idx="8356">
                  <c:v>8357</c:v>
                </c:pt>
                <c:pt idx="8357">
                  <c:v>8358</c:v>
                </c:pt>
                <c:pt idx="8358">
                  <c:v>8359</c:v>
                </c:pt>
                <c:pt idx="8359">
                  <c:v>8360</c:v>
                </c:pt>
                <c:pt idx="8360">
                  <c:v>8361</c:v>
                </c:pt>
                <c:pt idx="8361">
                  <c:v>8362</c:v>
                </c:pt>
                <c:pt idx="8362">
                  <c:v>8363</c:v>
                </c:pt>
                <c:pt idx="8363">
                  <c:v>8364</c:v>
                </c:pt>
                <c:pt idx="8364">
                  <c:v>8365</c:v>
                </c:pt>
                <c:pt idx="8365">
                  <c:v>8366</c:v>
                </c:pt>
                <c:pt idx="8366">
                  <c:v>8367</c:v>
                </c:pt>
                <c:pt idx="8367">
                  <c:v>8368</c:v>
                </c:pt>
                <c:pt idx="8368">
                  <c:v>8369</c:v>
                </c:pt>
                <c:pt idx="8369">
                  <c:v>8370</c:v>
                </c:pt>
                <c:pt idx="8370">
                  <c:v>8371</c:v>
                </c:pt>
                <c:pt idx="8371">
                  <c:v>8372</c:v>
                </c:pt>
                <c:pt idx="8372">
                  <c:v>8373</c:v>
                </c:pt>
                <c:pt idx="8373">
                  <c:v>8374</c:v>
                </c:pt>
                <c:pt idx="8374">
                  <c:v>8375</c:v>
                </c:pt>
                <c:pt idx="8375">
                  <c:v>8376</c:v>
                </c:pt>
                <c:pt idx="8376">
                  <c:v>8377</c:v>
                </c:pt>
                <c:pt idx="8377">
                  <c:v>8378</c:v>
                </c:pt>
                <c:pt idx="8378">
                  <c:v>8379</c:v>
                </c:pt>
                <c:pt idx="8379">
                  <c:v>8380</c:v>
                </c:pt>
                <c:pt idx="8380">
                  <c:v>8381</c:v>
                </c:pt>
                <c:pt idx="8381">
                  <c:v>8382</c:v>
                </c:pt>
                <c:pt idx="8382">
                  <c:v>8383</c:v>
                </c:pt>
                <c:pt idx="8383">
                  <c:v>8384</c:v>
                </c:pt>
                <c:pt idx="8384">
                  <c:v>8385</c:v>
                </c:pt>
                <c:pt idx="8385">
                  <c:v>8386</c:v>
                </c:pt>
                <c:pt idx="8386">
                  <c:v>8387</c:v>
                </c:pt>
                <c:pt idx="8387">
                  <c:v>8388</c:v>
                </c:pt>
                <c:pt idx="8388">
                  <c:v>8389</c:v>
                </c:pt>
                <c:pt idx="8389">
                  <c:v>8390</c:v>
                </c:pt>
                <c:pt idx="8390">
                  <c:v>8391</c:v>
                </c:pt>
                <c:pt idx="8391">
                  <c:v>8392</c:v>
                </c:pt>
                <c:pt idx="8392">
                  <c:v>8393</c:v>
                </c:pt>
                <c:pt idx="8393">
                  <c:v>8394</c:v>
                </c:pt>
                <c:pt idx="8394">
                  <c:v>8395</c:v>
                </c:pt>
                <c:pt idx="8395">
                  <c:v>8396</c:v>
                </c:pt>
                <c:pt idx="8396">
                  <c:v>8397</c:v>
                </c:pt>
                <c:pt idx="8397">
                  <c:v>8398</c:v>
                </c:pt>
                <c:pt idx="8398">
                  <c:v>8399</c:v>
                </c:pt>
                <c:pt idx="8399">
                  <c:v>8400</c:v>
                </c:pt>
                <c:pt idx="8400">
                  <c:v>8401</c:v>
                </c:pt>
                <c:pt idx="8401">
                  <c:v>8402</c:v>
                </c:pt>
                <c:pt idx="8402">
                  <c:v>8403</c:v>
                </c:pt>
                <c:pt idx="8403">
                  <c:v>8404</c:v>
                </c:pt>
                <c:pt idx="8404">
                  <c:v>8405</c:v>
                </c:pt>
                <c:pt idx="8405">
                  <c:v>8406</c:v>
                </c:pt>
                <c:pt idx="8406">
                  <c:v>8407</c:v>
                </c:pt>
                <c:pt idx="8407">
                  <c:v>8408</c:v>
                </c:pt>
                <c:pt idx="8408">
                  <c:v>8409</c:v>
                </c:pt>
                <c:pt idx="8409">
                  <c:v>8410</c:v>
                </c:pt>
                <c:pt idx="8410">
                  <c:v>8411</c:v>
                </c:pt>
                <c:pt idx="8411">
                  <c:v>8412</c:v>
                </c:pt>
                <c:pt idx="8412">
                  <c:v>8413</c:v>
                </c:pt>
                <c:pt idx="8413">
                  <c:v>8414</c:v>
                </c:pt>
                <c:pt idx="8414">
                  <c:v>8415</c:v>
                </c:pt>
                <c:pt idx="8415">
                  <c:v>8416</c:v>
                </c:pt>
                <c:pt idx="8416">
                  <c:v>8417</c:v>
                </c:pt>
                <c:pt idx="8417">
                  <c:v>8418</c:v>
                </c:pt>
                <c:pt idx="8418">
                  <c:v>8419</c:v>
                </c:pt>
                <c:pt idx="8419">
                  <c:v>8420</c:v>
                </c:pt>
                <c:pt idx="8420">
                  <c:v>8421</c:v>
                </c:pt>
                <c:pt idx="8421">
                  <c:v>8422</c:v>
                </c:pt>
                <c:pt idx="8422">
                  <c:v>8423</c:v>
                </c:pt>
                <c:pt idx="8423">
                  <c:v>8424</c:v>
                </c:pt>
                <c:pt idx="8424">
                  <c:v>8425</c:v>
                </c:pt>
                <c:pt idx="8425">
                  <c:v>8426</c:v>
                </c:pt>
                <c:pt idx="8426">
                  <c:v>8427</c:v>
                </c:pt>
                <c:pt idx="8427">
                  <c:v>8428</c:v>
                </c:pt>
                <c:pt idx="8428">
                  <c:v>8429</c:v>
                </c:pt>
                <c:pt idx="8429">
                  <c:v>8430</c:v>
                </c:pt>
                <c:pt idx="8430">
                  <c:v>8431</c:v>
                </c:pt>
                <c:pt idx="8431">
                  <c:v>8432</c:v>
                </c:pt>
                <c:pt idx="8432">
                  <c:v>8433</c:v>
                </c:pt>
                <c:pt idx="8433">
                  <c:v>8434</c:v>
                </c:pt>
                <c:pt idx="8434">
                  <c:v>8435</c:v>
                </c:pt>
                <c:pt idx="8435">
                  <c:v>8436</c:v>
                </c:pt>
                <c:pt idx="8436">
                  <c:v>8437</c:v>
                </c:pt>
                <c:pt idx="8437">
                  <c:v>8438</c:v>
                </c:pt>
                <c:pt idx="8438">
                  <c:v>8439</c:v>
                </c:pt>
                <c:pt idx="8439">
                  <c:v>8440</c:v>
                </c:pt>
                <c:pt idx="8440">
                  <c:v>8441</c:v>
                </c:pt>
                <c:pt idx="8441">
                  <c:v>8442</c:v>
                </c:pt>
                <c:pt idx="8442">
                  <c:v>8443</c:v>
                </c:pt>
                <c:pt idx="8443">
                  <c:v>8444</c:v>
                </c:pt>
                <c:pt idx="8444">
                  <c:v>8445</c:v>
                </c:pt>
                <c:pt idx="8445">
                  <c:v>8446</c:v>
                </c:pt>
                <c:pt idx="8446">
                  <c:v>8447</c:v>
                </c:pt>
                <c:pt idx="8447">
                  <c:v>8448</c:v>
                </c:pt>
                <c:pt idx="8448">
                  <c:v>8449</c:v>
                </c:pt>
                <c:pt idx="8449">
                  <c:v>8450</c:v>
                </c:pt>
                <c:pt idx="8450">
                  <c:v>8451</c:v>
                </c:pt>
                <c:pt idx="8451">
                  <c:v>8452</c:v>
                </c:pt>
                <c:pt idx="8452">
                  <c:v>8453</c:v>
                </c:pt>
                <c:pt idx="8453">
                  <c:v>8454</c:v>
                </c:pt>
                <c:pt idx="8454">
                  <c:v>8455</c:v>
                </c:pt>
                <c:pt idx="8455">
                  <c:v>8456</c:v>
                </c:pt>
                <c:pt idx="8456">
                  <c:v>8457</c:v>
                </c:pt>
                <c:pt idx="8457">
                  <c:v>8458</c:v>
                </c:pt>
                <c:pt idx="8458">
                  <c:v>8459</c:v>
                </c:pt>
                <c:pt idx="8459">
                  <c:v>8460</c:v>
                </c:pt>
                <c:pt idx="8460">
                  <c:v>8461</c:v>
                </c:pt>
                <c:pt idx="8461">
                  <c:v>8462</c:v>
                </c:pt>
                <c:pt idx="8462">
                  <c:v>8463</c:v>
                </c:pt>
                <c:pt idx="8463">
                  <c:v>8464</c:v>
                </c:pt>
                <c:pt idx="8464">
                  <c:v>8465</c:v>
                </c:pt>
                <c:pt idx="8465">
                  <c:v>8466</c:v>
                </c:pt>
                <c:pt idx="8466">
                  <c:v>8467</c:v>
                </c:pt>
                <c:pt idx="8467">
                  <c:v>8468</c:v>
                </c:pt>
                <c:pt idx="8468">
                  <c:v>8469</c:v>
                </c:pt>
                <c:pt idx="8469">
                  <c:v>8470</c:v>
                </c:pt>
                <c:pt idx="8470">
                  <c:v>8471</c:v>
                </c:pt>
                <c:pt idx="8471">
                  <c:v>8472</c:v>
                </c:pt>
                <c:pt idx="8472">
                  <c:v>8473</c:v>
                </c:pt>
                <c:pt idx="8473">
                  <c:v>8474</c:v>
                </c:pt>
                <c:pt idx="8474">
                  <c:v>8475</c:v>
                </c:pt>
                <c:pt idx="8475">
                  <c:v>8476</c:v>
                </c:pt>
                <c:pt idx="8476">
                  <c:v>8477</c:v>
                </c:pt>
                <c:pt idx="8477">
                  <c:v>8478</c:v>
                </c:pt>
                <c:pt idx="8478">
                  <c:v>8479</c:v>
                </c:pt>
                <c:pt idx="8479">
                  <c:v>8480</c:v>
                </c:pt>
                <c:pt idx="8480">
                  <c:v>8481</c:v>
                </c:pt>
                <c:pt idx="8481">
                  <c:v>8482</c:v>
                </c:pt>
                <c:pt idx="8482">
                  <c:v>8483</c:v>
                </c:pt>
                <c:pt idx="8483">
                  <c:v>8484</c:v>
                </c:pt>
                <c:pt idx="8484">
                  <c:v>8485</c:v>
                </c:pt>
                <c:pt idx="8485">
                  <c:v>8486</c:v>
                </c:pt>
                <c:pt idx="8486">
                  <c:v>8487</c:v>
                </c:pt>
                <c:pt idx="8487">
                  <c:v>8488</c:v>
                </c:pt>
                <c:pt idx="8488">
                  <c:v>8489</c:v>
                </c:pt>
                <c:pt idx="8489">
                  <c:v>8490</c:v>
                </c:pt>
                <c:pt idx="8490">
                  <c:v>8491</c:v>
                </c:pt>
                <c:pt idx="8491">
                  <c:v>8492</c:v>
                </c:pt>
                <c:pt idx="8492">
                  <c:v>8493</c:v>
                </c:pt>
                <c:pt idx="8493">
                  <c:v>8494</c:v>
                </c:pt>
                <c:pt idx="8494">
                  <c:v>8495</c:v>
                </c:pt>
                <c:pt idx="8495">
                  <c:v>8496</c:v>
                </c:pt>
                <c:pt idx="8496">
                  <c:v>8497</c:v>
                </c:pt>
                <c:pt idx="8497">
                  <c:v>8498</c:v>
                </c:pt>
                <c:pt idx="8498">
                  <c:v>8499</c:v>
                </c:pt>
                <c:pt idx="8499">
                  <c:v>8500</c:v>
                </c:pt>
                <c:pt idx="8500">
                  <c:v>8501</c:v>
                </c:pt>
                <c:pt idx="8501">
                  <c:v>8502</c:v>
                </c:pt>
                <c:pt idx="8502">
                  <c:v>8503</c:v>
                </c:pt>
                <c:pt idx="8503">
                  <c:v>8504</c:v>
                </c:pt>
                <c:pt idx="8504">
                  <c:v>8505</c:v>
                </c:pt>
                <c:pt idx="8505">
                  <c:v>8506</c:v>
                </c:pt>
                <c:pt idx="8506">
                  <c:v>8507</c:v>
                </c:pt>
                <c:pt idx="8507">
                  <c:v>8508</c:v>
                </c:pt>
                <c:pt idx="8508">
                  <c:v>8509</c:v>
                </c:pt>
                <c:pt idx="8509">
                  <c:v>8510</c:v>
                </c:pt>
                <c:pt idx="8510">
                  <c:v>8511</c:v>
                </c:pt>
                <c:pt idx="8511">
                  <c:v>8512</c:v>
                </c:pt>
                <c:pt idx="8512">
                  <c:v>8513</c:v>
                </c:pt>
                <c:pt idx="8513">
                  <c:v>8514</c:v>
                </c:pt>
                <c:pt idx="8514">
                  <c:v>8515</c:v>
                </c:pt>
                <c:pt idx="8515">
                  <c:v>8516</c:v>
                </c:pt>
                <c:pt idx="8516">
                  <c:v>8517</c:v>
                </c:pt>
                <c:pt idx="8517">
                  <c:v>8518</c:v>
                </c:pt>
                <c:pt idx="8518">
                  <c:v>8519</c:v>
                </c:pt>
                <c:pt idx="8519">
                  <c:v>8520</c:v>
                </c:pt>
                <c:pt idx="8520">
                  <c:v>8521</c:v>
                </c:pt>
                <c:pt idx="8521">
                  <c:v>8522</c:v>
                </c:pt>
                <c:pt idx="8522">
                  <c:v>8523</c:v>
                </c:pt>
                <c:pt idx="8523">
                  <c:v>8524</c:v>
                </c:pt>
                <c:pt idx="8524">
                  <c:v>8525</c:v>
                </c:pt>
                <c:pt idx="8525">
                  <c:v>8526</c:v>
                </c:pt>
                <c:pt idx="8526">
                  <c:v>8527</c:v>
                </c:pt>
                <c:pt idx="8527">
                  <c:v>8528</c:v>
                </c:pt>
                <c:pt idx="8528">
                  <c:v>8529</c:v>
                </c:pt>
                <c:pt idx="8529">
                  <c:v>8530</c:v>
                </c:pt>
                <c:pt idx="8530">
                  <c:v>8531</c:v>
                </c:pt>
                <c:pt idx="8531">
                  <c:v>8532</c:v>
                </c:pt>
                <c:pt idx="8532">
                  <c:v>8533</c:v>
                </c:pt>
                <c:pt idx="8533">
                  <c:v>8534</c:v>
                </c:pt>
                <c:pt idx="8534">
                  <c:v>8535</c:v>
                </c:pt>
                <c:pt idx="8535">
                  <c:v>8536</c:v>
                </c:pt>
                <c:pt idx="8536">
                  <c:v>8537</c:v>
                </c:pt>
                <c:pt idx="8537">
                  <c:v>8538</c:v>
                </c:pt>
                <c:pt idx="8538">
                  <c:v>8539</c:v>
                </c:pt>
                <c:pt idx="8539">
                  <c:v>8540</c:v>
                </c:pt>
                <c:pt idx="8540">
                  <c:v>8541</c:v>
                </c:pt>
                <c:pt idx="8541">
                  <c:v>8542</c:v>
                </c:pt>
                <c:pt idx="8542">
                  <c:v>8543</c:v>
                </c:pt>
                <c:pt idx="8543">
                  <c:v>8544</c:v>
                </c:pt>
                <c:pt idx="8544">
                  <c:v>8545</c:v>
                </c:pt>
                <c:pt idx="8545">
                  <c:v>8546</c:v>
                </c:pt>
                <c:pt idx="8546">
                  <c:v>8547</c:v>
                </c:pt>
                <c:pt idx="8547">
                  <c:v>8548</c:v>
                </c:pt>
                <c:pt idx="8548">
                  <c:v>8549</c:v>
                </c:pt>
                <c:pt idx="8549">
                  <c:v>8550</c:v>
                </c:pt>
                <c:pt idx="8550">
                  <c:v>8551</c:v>
                </c:pt>
                <c:pt idx="8551">
                  <c:v>8552</c:v>
                </c:pt>
                <c:pt idx="8552">
                  <c:v>8553</c:v>
                </c:pt>
                <c:pt idx="8553">
                  <c:v>8554</c:v>
                </c:pt>
                <c:pt idx="8554">
                  <c:v>8555</c:v>
                </c:pt>
                <c:pt idx="8555">
                  <c:v>8556</c:v>
                </c:pt>
                <c:pt idx="8556">
                  <c:v>8557</c:v>
                </c:pt>
                <c:pt idx="8557">
                  <c:v>8558</c:v>
                </c:pt>
                <c:pt idx="8558">
                  <c:v>8559</c:v>
                </c:pt>
                <c:pt idx="8559">
                  <c:v>8560</c:v>
                </c:pt>
                <c:pt idx="8560">
                  <c:v>8561</c:v>
                </c:pt>
                <c:pt idx="8561">
                  <c:v>8562</c:v>
                </c:pt>
                <c:pt idx="8562">
                  <c:v>8563</c:v>
                </c:pt>
                <c:pt idx="8563">
                  <c:v>8564</c:v>
                </c:pt>
                <c:pt idx="8564">
                  <c:v>8565</c:v>
                </c:pt>
                <c:pt idx="8565">
                  <c:v>8566</c:v>
                </c:pt>
                <c:pt idx="8566">
                  <c:v>8567</c:v>
                </c:pt>
                <c:pt idx="8567">
                  <c:v>8568</c:v>
                </c:pt>
                <c:pt idx="8568">
                  <c:v>8569</c:v>
                </c:pt>
                <c:pt idx="8569">
                  <c:v>8570</c:v>
                </c:pt>
                <c:pt idx="8570">
                  <c:v>8571</c:v>
                </c:pt>
                <c:pt idx="8571">
                  <c:v>8572</c:v>
                </c:pt>
                <c:pt idx="8572">
                  <c:v>8573</c:v>
                </c:pt>
                <c:pt idx="8573">
                  <c:v>8574</c:v>
                </c:pt>
                <c:pt idx="8574">
                  <c:v>8575</c:v>
                </c:pt>
                <c:pt idx="8575">
                  <c:v>8576</c:v>
                </c:pt>
                <c:pt idx="8576">
                  <c:v>8577</c:v>
                </c:pt>
                <c:pt idx="8577">
                  <c:v>8578</c:v>
                </c:pt>
                <c:pt idx="8578">
                  <c:v>8579</c:v>
                </c:pt>
                <c:pt idx="8579">
                  <c:v>8580</c:v>
                </c:pt>
                <c:pt idx="8580">
                  <c:v>8581</c:v>
                </c:pt>
                <c:pt idx="8581">
                  <c:v>8582</c:v>
                </c:pt>
                <c:pt idx="8582">
                  <c:v>8583</c:v>
                </c:pt>
                <c:pt idx="8583">
                  <c:v>8584</c:v>
                </c:pt>
                <c:pt idx="8584">
                  <c:v>8585</c:v>
                </c:pt>
                <c:pt idx="8585">
                  <c:v>8586</c:v>
                </c:pt>
                <c:pt idx="8586">
                  <c:v>8587</c:v>
                </c:pt>
                <c:pt idx="8587">
                  <c:v>8588</c:v>
                </c:pt>
                <c:pt idx="8588">
                  <c:v>8589</c:v>
                </c:pt>
                <c:pt idx="8589">
                  <c:v>8590</c:v>
                </c:pt>
                <c:pt idx="8590">
                  <c:v>8591</c:v>
                </c:pt>
                <c:pt idx="8591">
                  <c:v>8592</c:v>
                </c:pt>
                <c:pt idx="8592">
                  <c:v>8593</c:v>
                </c:pt>
                <c:pt idx="8593">
                  <c:v>8594</c:v>
                </c:pt>
                <c:pt idx="8594">
                  <c:v>8595</c:v>
                </c:pt>
                <c:pt idx="8595">
                  <c:v>8596</c:v>
                </c:pt>
                <c:pt idx="8596">
                  <c:v>8597</c:v>
                </c:pt>
                <c:pt idx="8597">
                  <c:v>8598</c:v>
                </c:pt>
                <c:pt idx="8598">
                  <c:v>8599</c:v>
                </c:pt>
                <c:pt idx="8599">
                  <c:v>8600</c:v>
                </c:pt>
                <c:pt idx="8600">
                  <c:v>8601</c:v>
                </c:pt>
                <c:pt idx="8601">
                  <c:v>8602</c:v>
                </c:pt>
                <c:pt idx="8602">
                  <c:v>8603</c:v>
                </c:pt>
                <c:pt idx="8603">
                  <c:v>8604</c:v>
                </c:pt>
                <c:pt idx="8604">
                  <c:v>8605</c:v>
                </c:pt>
                <c:pt idx="8605">
                  <c:v>8606</c:v>
                </c:pt>
                <c:pt idx="8606">
                  <c:v>8607</c:v>
                </c:pt>
                <c:pt idx="8607">
                  <c:v>8608</c:v>
                </c:pt>
                <c:pt idx="8608">
                  <c:v>8609</c:v>
                </c:pt>
                <c:pt idx="8609">
                  <c:v>8610</c:v>
                </c:pt>
                <c:pt idx="8610">
                  <c:v>8611</c:v>
                </c:pt>
                <c:pt idx="8611">
                  <c:v>8612</c:v>
                </c:pt>
                <c:pt idx="8612">
                  <c:v>8613</c:v>
                </c:pt>
                <c:pt idx="8613">
                  <c:v>8614</c:v>
                </c:pt>
                <c:pt idx="8614">
                  <c:v>8615</c:v>
                </c:pt>
                <c:pt idx="8615">
                  <c:v>8616</c:v>
                </c:pt>
                <c:pt idx="8616">
                  <c:v>8617</c:v>
                </c:pt>
                <c:pt idx="8617">
                  <c:v>8618</c:v>
                </c:pt>
                <c:pt idx="8618">
                  <c:v>8619</c:v>
                </c:pt>
                <c:pt idx="8619">
                  <c:v>8620</c:v>
                </c:pt>
                <c:pt idx="8620">
                  <c:v>8621</c:v>
                </c:pt>
                <c:pt idx="8621">
                  <c:v>8622</c:v>
                </c:pt>
                <c:pt idx="8622">
                  <c:v>8623</c:v>
                </c:pt>
                <c:pt idx="8623">
                  <c:v>8624</c:v>
                </c:pt>
                <c:pt idx="8624">
                  <c:v>8625</c:v>
                </c:pt>
                <c:pt idx="8625">
                  <c:v>8626</c:v>
                </c:pt>
                <c:pt idx="8626">
                  <c:v>8627</c:v>
                </c:pt>
                <c:pt idx="8627">
                  <c:v>8628</c:v>
                </c:pt>
                <c:pt idx="8628">
                  <c:v>8629</c:v>
                </c:pt>
                <c:pt idx="8629">
                  <c:v>8630</c:v>
                </c:pt>
                <c:pt idx="8630">
                  <c:v>8631</c:v>
                </c:pt>
                <c:pt idx="8631">
                  <c:v>8632</c:v>
                </c:pt>
                <c:pt idx="8632">
                  <c:v>8633</c:v>
                </c:pt>
                <c:pt idx="8633">
                  <c:v>8634</c:v>
                </c:pt>
                <c:pt idx="8634">
                  <c:v>8635</c:v>
                </c:pt>
                <c:pt idx="8635">
                  <c:v>8636</c:v>
                </c:pt>
                <c:pt idx="8636">
                  <c:v>8637</c:v>
                </c:pt>
                <c:pt idx="8637">
                  <c:v>8638</c:v>
                </c:pt>
                <c:pt idx="8638">
                  <c:v>8639</c:v>
                </c:pt>
                <c:pt idx="8639">
                  <c:v>8640</c:v>
                </c:pt>
                <c:pt idx="8640">
                  <c:v>8641</c:v>
                </c:pt>
                <c:pt idx="8641">
                  <c:v>8642</c:v>
                </c:pt>
                <c:pt idx="8642">
                  <c:v>8643</c:v>
                </c:pt>
                <c:pt idx="8643">
                  <c:v>8644</c:v>
                </c:pt>
                <c:pt idx="8644">
                  <c:v>8645</c:v>
                </c:pt>
                <c:pt idx="8645">
                  <c:v>8646</c:v>
                </c:pt>
                <c:pt idx="8646">
                  <c:v>8647</c:v>
                </c:pt>
                <c:pt idx="8647">
                  <c:v>8648</c:v>
                </c:pt>
                <c:pt idx="8648">
                  <c:v>8649</c:v>
                </c:pt>
                <c:pt idx="8649">
                  <c:v>8650</c:v>
                </c:pt>
                <c:pt idx="8650">
                  <c:v>8651</c:v>
                </c:pt>
                <c:pt idx="8651">
                  <c:v>8652</c:v>
                </c:pt>
                <c:pt idx="8652">
                  <c:v>8653</c:v>
                </c:pt>
                <c:pt idx="8653">
                  <c:v>8654</c:v>
                </c:pt>
                <c:pt idx="8654">
                  <c:v>8655</c:v>
                </c:pt>
                <c:pt idx="8655">
                  <c:v>8656</c:v>
                </c:pt>
                <c:pt idx="8656">
                  <c:v>8657</c:v>
                </c:pt>
                <c:pt idx="8657">
                  <c:v>8658</c:v>
                </c:pt>
                <c:pt idx="8658">
                  <c:v>8659</c:v>
                </c:pt>
                <c:pt idx="8659">
                  <c:v>8660</c:v>
                </c:pt>
                <c:pt idx="8660">
                  <c:v>8661</c:v>
                </c:pt>
                <c:pt idx="8661">
                  <c:v>8662</c:v>
                </c:pt>
                <c:pt idx="8662">
                  <c:v>8663</c:v>
                </c:pt>
                <c:pt idx="8663">
                  <c:v>8664</c:v>
                </c:pt>
                <c:pt idx="8664">
                  <c:v>8665</c:v>
                </c:pt>
                <c:pt idx="8665">
                  <c:v>8666</c:v>
                </c:pt>
                <c:pt idx="8666">
                  <c:v>8667</c:v>
                </c:pt>
                <c:pt idx="8667">
                  <c:v>8668</c:v>
                </c:pt>
                <c:pt idx="8668">
                  <c:v>8669</c:v>
                </c:pt>
                <c:pt idx="8669">
                  <c:v>8670</c:v>
                </c:pt>
                <c:pt idx="8670">
                  <c:v>8671</c:v>
                </c:pt>
                <c:pt idx="8671">
                  <c:v>8672</c:v>
                </c:pt>
                <c:pt idx="8672">
                  <c:v>8673</c:v>
                </c:pt>
                <c:pt idx="8673">
                  <c:v>8674</c:v>
                </c:pt>
                <c:pt idx="8674">
                  <c:v>8675</c:v>
                </c:pt>
                <c:pt idx="8675">
                  <c:v>8676</c:v>
                </c:pt>
                <c:pt idx="8676">
                  <c:v>8677</c:v>
                </c:pt>
                <c:pt idx="8677">
                  <c:v>8678</c:v>
                </c:pt>
                <c:pt idx="8678">
                  <c:v>8679</c:v>
                </c:pt>
                <c:pt idx="8679">
                  <c:v>8680</c:v>
                </c:pt>
                <c:pt idx="8680">
                  <c:v>8681</c:v>
                </c:pt>
                <c:pt idx="8681">
                  <c:v>8682</c:v>
                </c:pt>
                <c:pt idx="8682">
                  <c:v>8683</c:v>
                </c:pt>
                <c:pt idx="8683">
                  <c:v>8684</c:v>
                </c:pt>
                <c:pt idx="8684">
                  <c:v>8685</c:v>
                </c:pt>
                <c:pt idx="8685">
                  <c:v>8686</c:v>
                </c:pt>
                <c:pt idx="8686">
                  <c:v>8687</c:v>
                </c:pt>
                <c:pt idx="8687">
                  <c:v>8688</c:v>
                </c:pt>
                <c:pt idx="8688">
                  <c:v>8689</c:v>
                </c:pt>
                <c:pt idx="8689">
                  <c:v>8690</c:v>
                </c:pt>
                <c:pt idx="8690">
                  <c:v>8691</c:v>
                </c:pt>
                <c:pt idx="8691">
                  <c:v>8692</c:v>
                </c:pt>
                <c:pt idx="8692">
                  <c:v>8693</c:v>
                </c:pt>
                <c:pt idx="8693">
                  <c:v>8694</c:v>
                </c:pt>
                <c:pt idx="8694">
                  <c:v>8695</c:v>
                </c:pt>
                <c:pt idx="8695">
                  <c:v>8696</c:v>
                </c:pt>
                <c:pt idx="8696">
                  <c:v>8697</c:v>
                </c:pt>
                <c:pt idx="8697">
                  <c:v>8698</c:v>
                </c:pt>
                <c:pt idx="8698">
                  <c:v>8699</c:v>
                </c:pt>
                <c:pt idx="8699">
                  <c:v>8700</c:v>
                </c:pt>
                <c:pt idx="8700">
                  <c:v>8701</c:v>
                </c:pt>
                <c:pt idx="8701">
                  <c:v>8702</c:v>
                </c:pt>
                <c:pt idx="8702">
                  <c:v>8703</c:v>
                </c:pt>
                <c:pt idx="8703">
                  <c:v>8704</c:v>
                </c:pt>
                <c:pt idx="8704">
                  <c:v>8705</c:v>
                </c:pt>
                <c:pt idx="8705">
                  <c:v>8706</c:v>
                </c:pt>
                <c:pt idx="8706">
                  <c:v>8707</c:v>
                </c:pt>
                <c:pt idx="8707">
                  <c:v>8708</c:v>
                </c:pt>
                <c:pt idx="8708">
                  <c:v>8709</c:v>
                </c:pt>
                <c:pt idx="8709">
                  <c:v>8710</c:v>
                </c:pt>
                <c:pt idx="8710">
                  <c:v>8711</c:v>
                </c:pt>
                <c:pt idx="8711">
                  <c:v>8712</c:v>
                </c:pt>
                <c:pt idx="8712">
                  <c:v>8713</c:v>
                </c:pt>
                <c:pt idx="8713">
                  <c:v>8714</c:v>
                </c:pt>
                <c:pt idx="8714">
                  <c:v>8715</c:v>
                </c:pt>
                <c:pt idx="8715">
                  <c:v>8716</c:v>
                </c:pt>
                <c:pt idx="8716">
                  <c:v>8717</c:v>
                </c:pt>
                <c:pt idx="8717">
                  <c:v>8718</c:v>
                </c:pt>
                <c:pt idx="8718">
                  <c:v>8719</c:v>
                </c:pt>
                <c:pt idx="8719">
                  <c:v>8720</c:v>
                </c:pt>
                <c:pt idx="8720">
                  <c:v>8721</c:v>
                </c:pt>
                <c:pt idx="8721">
                  <c:v>8722</c:v>
                </c:pt>
                <c:pt idx="8722">
                  <c:v>8723</c:v>
                </c:pt>
                <c:pt idx="8723">
                  <c:v>8724</c:v>
                </c:pt>
                <c:pt idx="8724">
                  <c:v>8725</c:v>
                </c:pt>
                <c:pt idx="8725">
                  <c:v>8726</c:v>
                </c:pt>
                <c:pt idx="8726">
                  <c:v>8727</c:v>
                </c:pt>
                <c:pt idx="8727">
                  <c:v>8728</c:v>
                </c:pt>
                <c:pt idx="8728">
                  <c:v>8729</c:v>
                </c:pt>
                <c:pt idx="8729">
                  <c:v>8730</c:v>
                </c:pt>
                <c:pt idx="8730">
                  <c:v>8731</c:v>
                </c:pt>
                <c:pt idx="8731">
                  <c:v>8732</c:v>
                </c:pt>
                <c:pt idx="8732">
                  <c:v>8733</c:v>
                </c:pt>
                <c:pt idx="8733">
                  <c:v>8734</c:v>
                </c:pt>
                <c:pt idx="8734">
                  <c:v>8735</c:v>
                </c:pt>
                <c:pt idx="8735">
                  <c:v>8736</c:v>
                </c:pt>
                <c:pt idx="8736">
                  <c:v>8737</c:v>
                </c:pt>
                <c:pt idx="8737">
                  <c:v>8738</c:v>
                </c:pt>
                <c:pt idx="8738">
                  <c:v>8739</c:v>
                </c:pt>
                <c:pt idx="8739">
                  <c:v>8740</c:v>
                </c:pt>
                <c:pt idx="8740">
                  <c:v>8741</c:v>
                </c:pt>
                <c:pt idx="8741">
                  <c:v>8742</c:v>
                </c:pt>
                <c:pt idx="8742">
                  <c:v>8743</c:v>
                </c:pt>
                <c:pt idx="8743">
                  <c:v>8744</c:v>
                </c:pt>
                <c:pt idx="8744">
                  <c:v>8745</c:v>
                </c:pt>
                <c:pt idx="8745">
                  <c:v>8746</c:v>
                </c:pt>
                <c:pt idx="8746">
                  <c:v>8747</c:v>
                </c:pt>
                <c:pt idx="8747">
                  <c:v>8748</c:v>
                </c:pt>
                <c:pt idx="8748">
                  <c:v>8749</c:v>
                </c:pt>
                <c:pt idx="8749">
                  <c:v>8750</c:v>
                </c:pt>
                <c:pt idx="8750">
                  <c:v>8751</c:v>
                </c:pt>
                <c:pt idx="8751">
                  <c:v>8752</c:v>
                </c:pt>
                <c:pt idx="8752">
                  <c:v>8753</c:v>
                </c:pt>
                <c:pt idx="8753">
                  <c:v>8754</c:v>
                </c:pt>
                <c:pt idx="8754">
                  <c:v>8755</c:v>
                </c:pt>
                <c:pt idx="8755">
                  <c:v>8756</c:v>
                </c:pt>
                <c:pt idx="8756">
                  <c:v>8757</c:v>
                </c:pt>
                <c:pt idx="8757">
                  <c:v>8758</c:v>
                </c:pt>
                <c:pt idx="8758">
                  <c:v>8759</c:v>
                </c:pt>
                <c:pt idx="8759">
                  <c:v>8760</c:v>
                </c:pt>
                <c:pt idx="8760">
                  <c:v>8761</c:v>
                </c:pt>
                <c:pt idx="8761">
                  <c:v>8762</c:v>
                </c:pt>
                <c:pt idx="8762">
                  <c:v>8763</c:v>
                </c:pt>
                <c:pt idx="8763">
                  <c:v>8764</c:v>
                </c:pt>
                <c:pt idx="8764">
                  <c:v>8765</c:v>
                </c:pt>
                <c:pt idx="8765">
                  <c:v>8766</c:v>
                </c:pt>
                <c:pt idx="8766">
                  <c:v>8767</c:v>
                </c:pt>
                <c:pt idx="8767">
                  <c:v>8768</c:v>
                </c:pt>
                <c:pt idx="8768">
                  <c:v>8769</c:v>
                </c:pt>
                <c:pt idx="8769">
                  <c:v>8770</c:v>
                </c:pt>
                <c:pt idx="8770">
                  <c:v>8771</c:v>
                </c:pt>
                <c:pt idx="8771">
                  <c:v>8772</c:v>
                </c:pt>
                <c:pt idx="8772">
                  <c:v>8773</c:v>
                </c:pt>
                <c:pt idx="8773">
                  <c:v>8774</c:v>
                </c:pt>
                <c:pt idx="8774">
                  <c:v>8775</c:v>
                </c:pt>
                <c:pt idx="8775">
                  <c:v>8776</c:v>
                </c:pt>
                <c:pt idx="8776">
                  <c:v>8777</c:v>
                </c:pt>
                <c:pt idx="8777">
                  <c:v>8778</c:v>
                </c:pt>
                <c:pt idx="8778">
                  <c:v>8779</c:v>
                </c:pt>
                <c:pt idx="8779">
                  <c:v>8780</c:v>
                </c:pt>
                <c:pt idx="8780">
                  <c:v>8781</c:v>
                </c:pt>
                <c:pt idx="8781">
                  <c:v>8782</c:v>
                </c:pt>
                <c:pt idx="8782">
                  <c:v>8783</c:v>
                </c:pt>
                <c:pt idx="8783">
                  <c:v>8784</c:v>
                </c:pt>
                <c:pt idx="8784">
                  <c:v>8785</c:v>
                </c:pt>
                <c:pt idx="8785">
                  <c:v>8786</c:v>
                </c:pt>
                <c:pt idx="8786">
                  <c:v>8787</c:v>
                </c:pt>
                <c:pt idx="8787">
                  <c:v>8788</c:v>
                </c:pt>
                <c:pt idx="8788">
                  <c:v>8789</c:v>
                </c:pt>
                <c:pt idx="8789">
                  <c:v>8790</c:v>
                </c:pt>
                <c:pt idx="8790">
                  <c:v>8791</c:v>
                </c:pt>
                <c:pt idx="8791">
                  <c:v>8792</c:v>
                </c:pt>
                <c:pt idx="8792">
                  <c:v>8793</c:v>
                </c:pt>
                <c:pt idx="8793">
                  <c:v>8794</c:v>
                </c:pt>
                <c:pt idx="8794">
                  <c:v>8795</c:v>
                </c:pt>
                <c:pt idx="8795">
                  <c:v>8796</c:v>
                </c:pt>
                <c:pt idx="8796">
                  <c:v>8797</c:v>
                </c:pt>
                <c:pt idx="8797">
                  <c:v>8798</c:v>
                </c:pt>
                <c:pt idx="8798">
                  <c:v>8799</c:v>
                </c:pt>
                <c:pt idx="8799">
                  <c:v>8800</c:v>
                </c:pt>
                <c:pt idx="8800">
                  <c:v>8801</c:v>
                </c:pt>
                <c:pt idx="8801">
                  <c:v>8802</c:v>
                </c:pt>
                <c:pt idx="8802">
                  <c:v>8803</c:v>
                </c:pt>
                <c:pt idx="8803">
                  <c:v>8804</c:v>
                </c:pt>
                <c:pt idx="8804">
                  <c:v>8805</c:v>
                </c:pt>
                <c:pt idx="8805">
                  <c:v>8806</c:v>
                </c:pt>
                <c:pt idx="8806">
                  <c:v>8807</c:v>
                </c:pt>
                <c:pt idx="8807">
                  <c:v>8808</c:v>
                </c:pt>
                <c:pt idx="8808">
                  <c:v>8809</c:v>
                </c:pt>
                <c:pt idx="8809">
                  <c:v>8810</c:v>
                </c:pt>
                <c:pt idx="8810">
                  <c:v>8811</c:v>
                </c:pt>
                <c:pt idx="8811">
                  <c:v>8812</c:v>
                </c:pt>
                <c:pt idx="8812">
                  <c:v>8813</c:v>
                </c:pt>
                <c:pt idx="8813">
                  <c:v>8814</c:v>
                </c:pt>
                <c:pt idx="8814">
                  <c:v>8815</c:v>
                </c:pt>
                <c:pt idx="8815">
                  <c:v>8816</c:v>
                </c:pt>
                <c:pt idx="8816">
                  <c:v>8817</c:v>
                </c:pt>
                <c:pt idx="8817">
                  <c:v>8818</c:v>
                </c:pt>
                <c:pt idx="8818">
                  <c:v>8819</c:v>
                </c:pt>
                <c:pt idx="8819">
                  <c:v>8820</c:v>
                </c:pt>
                <c:pt idx="8820">
                  <c:v>8821</c:v>
                </c:pt>
                <c:pt idx="8821">
                  <c:v>8822</c:v>
                </c:pt>
                <c:pt idx="8822">
                  <c:v>8823</c:v>
                </c:pt>
                <c:pt idx="8823">
                  <c:v>8824</c:v>
                </c:pt>
                <c:pt idx="8824">
                  <c:v>8825</c:v>
                </c:pt>
                <c:pt idx="8825">
                  <c:v>8826</c:v>
                </c:pt>
                <c:pt idx="8826">
                  <c:v>8827</c:v>
                </c:pt>
                <c:pt idx="8827">
                  <c:v>8828</c:v>
                </c:pt>
                <c:pt idx="8828">
                  <c:v>8829</c:v>
                </c:pt>
                <c:pt idx="8829">
                  <c:v>8830</c:v>
                </c:pt>
                <c:pt idx="8830">
                  <c:v>8831</c:v>
                </c:pt>
                <c:pt idx="8831">
                  <c:v>8832</c:v>
                </c:pt>
                <c:pt idx="8832">
                  <c:v>8833</c:v>
                </c:pt>
                <c:pt idx="8833">
                  <c:v>8834</c:v>
                </c:pt>
                <c:pt idx="8834">
                  <c:v>8835</c:v>
                </c:pt>
                <c:pt idx="8835">
                  <c:v>8836</c:v>
                </c:pt>
                <c:pt idx="8836">
                  <c:v>8837</c:v>
                </c:pt>
                <c:pt idx="8837">
                  <c:v>8838</c:v>
                </c:pt>
                <c:pt idx="8838">
                  <c:v>8839</c:v>
                </c:pt>
                <c:pt idx="8839">
                  <c:v>8840</c:v>
                </c:pt>
                <c:pt idx="8840">
                  <c:v>8841</c:v>
                </c:pt>
                <c:pt idx="8841">
                  <c:v>8842</c:v>
                </c:pt>
                <c:pt idx="8842">
                  <c:v>8843</c:v>
                </c:pt>
                <c:pt idx="8843">
                  <c:v>8844</c:v>
                </c:pt>
                <c:pt idx="8844">
                  <c:v>8845</c:v>
                </c:pt>
                <c:pt idx="8845">
                  <c:v>8846</c:v>
                </c:pt>
                <c:pt idx="8846">
                  <c:v>8847</c:v>
                </c:pt>
                <c:pt idx="8847">
                  <c:v>8848</c:v>
                </c:pt>
                <c:pt idx="8848">
                  <c:v>8849</c:v>
                </c:pt>
                <c:pt idx="8849">
                  <c:v>8850</c:v>
                </c:pt>
                <c:pt idx="8850">
                  <c:v>8851</c:v>
                </c:pt>
                <c:pt idx="8851">
                  <c:v>8852</c:v>
                </c:pt>
                <c:pt idx="8852">
                  <c:v>8853</c:v>
                </c:pt>
                <c:pt idx="8853">
                  <c:v>8854</c:v>
                </c:pt>
                <c:pt idx="8854">
                  <c:v>8855</c:v>
                </c:pt>
                <c:pt idx="8855">
                  <c:v>8856</c:v>
                </c:pt>
                <c:pt idx="8856">
                  <c:v>8857</c:v>
                </c:pt>
                <c:pt idx="8857">
                  <c:v>8858</c:v>
                </c:pt>
                <c:pt idx="8858">
                  <c:v>8859</c:v>
                </c:pt>
                <c:pt idx="8859">
                  <c:v>8860</c:v>
                </c:pt>
                <c:pt idx="8860">
                  <c:v>8861</c:v>
                </c:pt>
                <c:pt idx="8861">
                  <c:v>8862</c:v>
                </c:pt>
                <c:pt idx="8862">
                  <c:v>8863</c:v>
                </c:pt>
                <c:pt idx="8863">
                  <c:v>8864</c:v>
                </c:pt>
                <c:pt idx="8864">
                  <c:v>8865</c:v>
                </c:pt>
                <c:pt idx="8865">
                  <c:v>8866</c:v>
                </c:pt>
                <c:pt idx="8866">
                  <c:v>8867</c:v>
                </c:pt>
                <c:pt idx="8867">
                  <c:v>8868</c:v>
                </c:pt>
                <c:pt idx="8868">
                  <c:v>8869</c:v>
                </c:pt>
                <c:pt idx="8869">
                  <c:v>8870</c:v>
                </c:pt>
                <c:pt idx="8870">
                  <c:v>8871</c:v>
                </c:pt>
                <c:pt idx="8871">
                  <c:v>8872</c:v>
                </c:pt>
                <c:pt idx="8872">
                  <c:v>8873</c:v>
                </c:pt>
                <c:pt idx="8873">
                  <c:v>8874</c:v>
                </c:pt>
                <c:pt idx="8874">
                  <c:v>8875</c:v>
                </c:pt>
                <c:pt idx="8875">
                  <c:v>8876</c:v>
                </c:pt>
                <c:pt idx="8876">
                  <c:v>8877</c:v>
                </c:pt>
                <c:pt idx="8877">
                  <c:v>8878</c:v>
                </c:pt>
                <c:pt idx="8878">
                  <c:v>8879</c:v>
                </c:pt>
                <c:pt idx="8879">
                  <c:v>8880</c:v>
                </c:pt>
                <c:pt idx="8880">
                  <c:v>8881</c:v>
                </c:pt>
                <c:pt idx="8881">
                  <c:v>8882</c:v>
                </c:pt>
                <c:pt idx="8882">
                  <c:v>8883</c:v>
                </c:pt>
                <c:pt idx="8883">
                  <c:v>8884</c:v>
                </c:pt>
                <c:pt idx="8884">
                  <c:v>8885</c:v>
                </c:pt>
                <c:pt idx="8885">
                  <c:v>8886</c:v>
                </c:pt>
                <c:pt idx="8886">
                  <c:v>8887</c:v>
                </c:pt>
                <c:pt idx="8887">
                  <c:v>8888</c:v>
                </c:pt>
                <c:pt idx="8888">
                  <c:v>8889</c:v>
                </c:pt>
                <c:pt idx="8889">
                  <c:v>8890</c:v>
                </c:pt>
                <c:pt idx="8890">
                  <c:v>8891</c:v>
                </c:pt>
                <c:pt idx="8891">
                  <c:v>8892</c:v>
                </c:pt>
                <c:pt idx="8892">
                  <c:v>8893</c:v>
                </c:pt>
                <c:pt idx="8893">
                  <c:v>8894</c:v>
                </c:pt>
                <c:pt idx="8894">
                  <c:v>8895</c:v>
                </c:pt>
                <c:pt idx="8895">
                  <c:v>8896</c:v>
                </c:pt>
                <c:pt idx="8896">
                  <c:v>8897</c:v>
                </c:pt>
                <c:pt idx="8897">
                  <c:v>8898</c:v>
                </c:pt>
                <c:pt idx="8898">
                  <c:v>8899</c:v>
                </c:pt>
                <c:pt idx="8899">
                  <c:v>8900</c:v>
                </c:pt>
                <c:pt idx="8900">
                  <c:v>8901</c:v>
                </c:pt>
                <c:pt idx="8901">
                  <c:v>8902</c:v>
                </c:pt>
                <c:pt idx="8902">
                  <c:v>8903</c:v>
                </c:pt>
                <c:pt idx="8903">
                  <c:v>8904</c:v>
                </c:pt>
                <c:pt idx="8904">
                  <c:v>8905</c:v>
                </c:pt>
                <c:pt idx="8905">
                  <c:v>8906</c:v>
                </c:pt>
                <c:pt idx="8906">
                  <c:v>8907</c:v>
                </c:pt>
                <c:pt idx="8907">
                  <c:v>8908</c:v>
                </c:pt>
                <c:pt idx="8908">
                  <c:v>8909</c:v>
                </c:pt>
                <c:pt idx="8909">
                  <c:v>8910</c:v>
                </c:pt>
                <c:pt idx="8910">
                  <c:v>8911</c:v>
                </c:pt>
                <c:pt idx="8911">
                  <c:v>8912</c:v>
                </c:pt>
                <c:pt idx="8912">
                  <c:v>8913</c:v>
                </c:pt>
                <c:pt idx="8913">
                  <c:v>8914</c:v>
                </c:pt>
                <c:pt idx="8914">
                  <c:v>8915</c:v>
                </c:pt>
                <c:pt idx="8915">
                  <c:v>8916</c:v>
                </c:pt>
                <c:pt idx="8916">
                  <c:v>8917</c:v>
                </c:pt>
                <c:pt idx="8917">
                  <c:v>8918</c:v>
                </c:pt>
                <c:pt idx="8918">
                  <c:v>8919</c:v>
                </c:pt>
                <c:pt idx="8919">
                  <c:v>8920</c:v>
                </c:pt>
                <c:pt idx="8920">
                  <c:v>8921</c:v>
                </c:pt>
                <c:pt idx="8921">
                  <c:v>8922</c:v>
                </c:pt>
                <c:pt idx="8922">
                  <c:v>8923</c:v>
                </c:pt>
                <c:pt idx="8923">
                  <c:v>8924</c:v>
                </c:pt>
                <c:pt idx="8924">
                  <c:v>8925</c:v>
                </c:pt>
                <c:pt idx="8925">
                  <c:v>8926</c:v>
                </c:pt>
                <c:pt idx="8926">
                  <c:v>8927</c:v>
                </c:pt>
                <c:pt idx="8927">
                  <c:v>8928</c:v>
                </c:pt>
                <c:pt idx="8928">
                  <c:v>8929</c:v>
                </c:pt>
                <c:pt idx="8929">
                  <c:v>8930</c:v>
                </c:pt>
                <c:pt idx="8930">
                  <c:v>8931</c:v>
                </c:pt>
                <c:pt idx="8931">
                  <c:v>8932</c:v>
                </c:pt>
                <c:pt idx="8932">
                  <c:v>8933</c:v>
                </c:pt>
                <c:pt idx="8933">
                  <c:v>8934</c:v>
                </c:pt>
                <c:pt idx="8934">
                  <c:v>8935</c:v>
                </c:pt>
                <c:pt idx="8935">
                  <c:v>8936</c:v>
                </c:pt>
                <c:pt idx="8936">
                  <c:v>8937</c:v>
                </c:pt>
                <c:pt idx="8937">
                  <c:v>8938</c:v>
                </c:pt>
                <c:pt idx="8938">
                  <c:v>8939</c:v>
                </c:pt>
                <c:pt idx="8939">
                  <c:v>8940</c:v>
                </c:pt>
                <c:pt idx="8940">
                  <c:v>8941</c:v>
                </c:pt>
                <c:pt idx="8941">
                  <c:v>8942</c:v>
                </c:pt>
                <c:pt idx="8942">
                  <c:v>8943</c:v>
                </c:pt>
                <c:pt idx="8943">
                  <c:v>8944</c:v>
                </c:pt>
                <c:pt idx="8944">
                  <c:v>8945</c:v>
                </c:pt>
                <c:pt idx="8945">
                  <c:v>8946</c:v>
                </c:pt>
                <c:pt idx="8946">
                  <c:v>8947</c:v>
                </c:pt>
                <c:pt idx="8947">
                  <c:v>8948</c:v>
                </c:pt>
                <c:pt idx="8948">
                  <c:v>8949</c:v>
                </c:pt>
                <c:pt idx="8949">
                  <c:v>8950</c:v>
                </c:pt>
                <c:pt idx="8950">
                  <c:v>8951</c:v>
                </c:pt>
                <c:pt idx="8951">
                  <c:v>8952</c:v>
                </c:pt>
                <c:pt idx="8952">
                  <c:v>8953</c:v>
                </c:pt>
                <c:pt idx="8953">
                  <c:v>8954</c:v>
                </c:pt>
                <c:pt idx="8954">
                  <c:v>8955</c:v>
                </c:pt>
                <c:pt idx="8955">
                  <c:v>8956</c:v>
                </c:pt>
                <c:pt idx="8956">
                  <c:v>8957</c:v>
                </c:pt>
                <c:pt idx="8957">
                  <c:v>8958</c:v>
                </c:pt>
                <c:pt idx="8958">
                  <c:v>8959</c:v>
                </c:pt>
                <c:pt idx="8959">
                  <c:v>8960</c:v>
                </c:pt>
                <c:pt idx="8960">
                  <c:v>8961</c:v>
                </c:pt>
                <c:pt idx="8961">
                  <c:v>8962</c:v>
                </c:pt>
                <c:pt idx="8962">
                  <c:v>8963</c:v>
                </c:pt>
                <c:pt idx="8963">
                  <c:v>8964</c:v>
                </c:pt>
                <c:pt idx="8964">
                  <c:v>8965</c:v>
                </c:pt>
                <c:pt idx="8965">
                  <c:v>8966</c:v>
                </c:pt>
                <c:pt idx="8966">
                  <c:v>8967</c:v>
                </c:pt>
                <c:pt idx="8967">
                  <c:v>8968</c:v>
                </c:pt>
                <c:pt idx="8968">
                  <c:v>8969</c:v>
                </c:pt>
                <c:pt idx="8969">
                  <c:v>8970</c:v>
                </c:pt>
                <c:pt idx="8970">
                  <c:v>8971</c:v>
                </c:pt>
                <c:pt idx="8971">
                  <c:v>8972</c:v>
                </c:pt>
                <c:pt idx="8972">
                  <c:v>8973</c:v>
                </c:pt>
                <c:pt idx="8973">
                  <c:v>8974</c:v>
                </c:pt>
                <c:pt idx="8974">
                  <c:v>8975</c:v>
                </c:pt>
                <c:pt idx="8975">
                  <c:v>8976</c:v>
                </c:pt>
                <c:pt idx="8976">
                  <c:v>8977</c:v>
                </c:pt>
                <c:pt idx="8977">
                  <c:v>8978</c:v>
                </c:pt>
                <c:pt idx="8978">
                  <c:v>8979</c:v>
                </c:pt>
                <c:pt idx="8979">
                  <c:v>8980</c:v>
                </c:pt>
                <c:pt idx="8980">
                  <c:v>8981</c:v>
                </c:pt>
                <c:pt idx="8981">
                  <c:v>8982</c:v>
                </c:pt>
                <c:pt idx="8982">
                  <c:v>8983</c:v>
                </c:pt>
                <c:pt idx="8983">
                  <c:v>8984</c:v>
                </c:pt>
                <c:pt idx="8984">
                  <c:v>8985</c:v>
                </c:pt>
                <c:pt idx="8985">
                  <c:v>8986</c:v>
                </c:pt>
                <c:pt idx="8986">
                  <c:v>8987</c:v>
                </c:pt>
                <c:pt idx="8987">
                  <c:v>8988</c:v>
                </c:pt>
                <c:pt idx="8988">
                  <c:v>8989</c:v>
                </c:pt>
                <c:pt idx="8989">
                  <c:v>8990</c:v>
                </c:pt>
                <c:pt idx="8990">
                  <c:v>8991</c:v>
                </c:pt>
                <c:pt idx="8991">
                  <c:v>8992</c:v>
                </c:pt>
                <c:pt idx="8992">
                  <c:v>8993</c:v>
                </c:pt>
                <c:pt idx="8993">
                  <c:v>8994</c:v>
                </c:pt>
                <c:pt idx="8994">
                  <c:v>8995</c:v>
                </c:pt>
                <c:pt idx="8995">
                  <c:v>8996</c:v>
                </c:pt>
                <c:pt idx="8996">
                  <c:v>8997</c:v>
                </c:pt>
                <c:pt idx="8997">
                  <c:v>8998</c:v>
                </c:pt>
                <c:pt idx="8998">
                  <c:v>8999</c:v>
                </c:pt>
                <c:pt idx="8999">
                  <c:v>9000</c:v>
                </c:pt>
                <c:pt idx="9000">
                  <c:v>9001</c:v>
                </c:pt>
                <c:pt idx="9001">
                  <c:v>9002</c:v>
                </c:pt>
                <c:pt idx="9002">
                  <c:v>9003</c:v>
                </c:pt>
                <c:pt idx="9003">
                  <c:v>9004</c:v>
                </c:pt>
                <c:pt idx="9004">
                  <c:v>9005</c:v>
                </c:pt>
                <c:pt idx="9005">
                  <c:v>9006</c:v>
                </c:pt>
                <c:pt idx="9006">
                  <c:v>9007</c:v>
                </c:pt>
                <c:pt idx="9007">
                  <c:v>9008</c:v>
                </c:pt>
                <c:pt idx="9008">
                  <c:v>9009</c:v>
                </c:pt>
                <c:pt idx="9009">
                  <c:v>9010</c:v>
                </c:pt>
                <c:pt idx="9010">
                  <c:v>9011</c:v>
                </c:pt>
                <c:pt idx="9011">
                  <c:v>9012</c:v>
                </c:pt>
                <c:pt idx="9012">
                  <c:v>9013</c:v>
                </c:pt>
                <c:pt idx="9013">
                  <c:v>9014</c:v>
                </c:pt>
                <c:pt idx="9014">
                  <c:v>9015</c:v>
                </c:pt>
                <c:pt idx="9015">
                  <c:v>9016</c:v>
                </c:pt>
                <c:pt idx="9016">
                  <c:v>9017</c:v>
                </c:pt>
                <c:pt idx="9017">
                  <c:v>9018</c:v>
                </c:pt>
                <c:pt idx="9018">
                  <c:v>9019</c:v>
                </c:pt>
                <c:pt idx="9019">
                  <c:v>9020</c:v>
                </c:pt>
                <c:pt idx="9020">
                  <c:v>9021</c:v>
                </c:pt>
                <c:pt idx="9021">
                  <c:v>9022</c:v>
                </c:pt>
                <c:pt idx="9022">
                  <c:v>9023</c:v>
                </c:pt>
                <c:pt idx="9023">
                  <c:v>9024</c:v>
                </c:pt>
                <c:pt idx="9024">
                  <c:v>9025</c:v>
                </c:pt>
                <c:pt idx="9025">
                  <c:v>9026</c:v>
                </c:pt>
                <c:pt idx="9026">
                  <c:v>9027</c:v>
                </c:pt>
                <c:pt idx="9027">
                  <c:v>9028</c:v>
                </c:pt>
                <c:pt idx="9028">
                  <c:v>9029</c:v>
                </c:pt>
                <c:pt idx="9029">
                  <c:v>9030</c:v>
                </c:pt>
                <c:pt idx="9030">
                  <c:v>9031</c:v>
                </c:pt>
                <c:pt idx="9031">
                  <c:v>9032</c:v>
                </c:pt>
                <c:pt idx="9032">
                  <c:v>9033</c:v>
                </c:pt>
                <c:pt idx="9033">
                  <c:v>9034</c:v>
                </c:pt>
                <c:pt idx="9034">
                  <c:v>9035</c:v>
                </c:pt>
                <c:pt idx="9035">
                  <c:v>9036</c:v>
                </c:pt>
                <c:pt idx="9036">
                  <c:v>9037</c:v>
                </c:pt>
                <c:pt idx="9037">
                  <c:v>9038</c:v>
                </c:pt>
                <c:pt idx="9038">
                  <c:v>9039</c:v>
                </c:pt>
                <c:pt idx="9039">
                  <c:v>9040</c:v>
                </c:pt>
                <c:pt idx="9040">
                  <c:v>9041</c:v>
                </c:pt>
                <c:pt idx="9041">
                  <c:v>9042</c:v>
                </c:pt>
                <c:pt idx="9042">
                  <c:v>9043</c:v>
                </c:pt>
                <c:pt idx="9043">
                  <c:v>9044</c:v>
                </c:pt>
                <c:pt idx="9044">
                  <c:v>9045</c:v>
                </c:pt>
                <c:pt idx="9045">
                  <c:v>9046</c:v>
                </c:pt>
                <c:pt idx="9046">
                  <c:v>9047</c:v>
                </c:pt>
                <c:pt idx="9047">
                  <c:v>9048</c:v>
                </c:pt>
                <c:pt idx="9048">
                  <c:v>9049</c:v>
                </c:pt>
                <c:pt idx="9049">
                  <c:v>9050</c:v>
                </c:pt>
                <c:pt idx="9050">
                  <c:v>9051</c:v>
                </c:pt>
                <c:pt idx="9051">
                  <c:v>9052</c:v>
                </c:pt>
                <c:pt idx="9052">
                  <c:v>9053</c:v>
                </c:pt>
                <c:pt idx="9053">
                  <c:v>9054</c:v>
                </c:pt>
                <c:pt idx="9054">
                  <c:v>9055</c:v>
                </c:pt>
                <c:pt idx="9055">
                  <c:v>9056</c:v>
                </c:pt>
                <c:pt idx="9056">
                  <c:v>9057</c:v>
                </c:pt>
                <c:pt idx="9057">
                  <c:v>9058</c:v>
                </c:pt>
                <c:pt idx="9058">
                  <c:v>9059</c:v>
                </c:pt>
                <c:pt idx="9059">
                  <c:v>9060</c:v>
                </c:pt>
                <c:pt idx="9060">
                  <c:v>9061</c:v>
                </c:pt>
                <c:pt idx="9061">
                  <c:v>9062</c:v>
                </c:pt>
                <c:pt idx="9062">
                  <c:v>9063</c:v>
                </c:pt>
                <c:pt idx="9063">
                  <c:v>9064</c:v>
                </c:pt>
                <c:pt idx="9064">
                  <c:v>9065</c:v>
                </c:pt>
                <c:pt idx="9065">
                  <c:v>9066</c:v>
                </c:pt>
                <c:pt idx="9066">
                  <c:v>9067</c:v>
                </c:pt>
                <c:pt idx="9067">
                  <c:v>9068</c:v>
                </c:pt>
                <c:pt idx="9068">
                  <c:v>9069</c:v>
                </c:pt>
                <c:pt idx="9069">
                  <c:v>9070</c:v>
                </c:pt>
                <c:pt idx="9070">
                  <c:v>9071</c:v>
                </c:pt>
                <c:pt idx="9071">
                  <c:v>9072</c:v>
                </c:pt>
                <c:pt idx="9072">
                  <c:v>9073</c:v>
                </c:pt>
                <c:pt idx="9073">
                  <c:v>9074</c:v>
                </c:pt>
                <c:pt idx="9074">
                  <c:v>9075</c:v>
                </c:pt>
                <c:pt idx="9075">
                  <c:v>9076</c:v>
                </c:pt>
                <c:pt idx="9076">
                  <c:v>9077</c:v>
                </c:pt>
                <c:pt idx="9077">
                  <c:v>9078</c:v>
                </c:pt>
                <c:pt idx="9078">
                  <c:v>9079</c:v>
                </c:pt>
                <c:pt idx="9079">
                  <c:v>9080</c:v>
                </c:pt>
                <c:pt idx="9080">
                  <c:v>9081</c:v>
                </c:pt>
                <c:pt idx="9081">
                  <c:v>9082</c:v>
                </c:pt>
                <c:pt idx="9082">
                  <c:v>9083</c:v>
                </c:pt>
                <c:pt idx="9083">
                  <c:v>9084</c:v>
                </c:pt>
                <c:pt idx="9084">
                  <c:v>9085</c:v>
                </c:pt>
                <c:pt idx="9085">
                  <c:v>9086</c:v>
                </c:pt>
                <c:pt idx="9086">
                  <c:v>9087</c:v>
                </c:pt>
                <c:pt idx="9087">
                  <c:v>9088</c:v>
                </c:pt>
                <c:pt idx="9088">
                  <c:v>9089</c:v>
                </c:pt>
                <c:pt idx="9089">
                  <c:v>9090</c:v>
                </c:pt>
                <c:pt idx="9090">
                  <c:v>9091</c:v>
                </c:pt>
                <c:pt idx="9091">
                  <c:v>9092</c:v>
                </c:pt>
                <c:pt idx="9092">
                  <c:v>9093</c:v>
                </c:pt>
                <c:pt idx="9093">
                  <c:v>9094</c:v>
                </c:pt>
                <c:pt idx="9094">
                  <c:v>9095</c:v>
                </c:pt>
                <c:pt idx="9095">
                  <c:v>9096</c:v>
                </c:pt>
                <c:pt idx="9096">
                  <c:v>9097</c:v>
                </c:pt>
                <c:pt idx="9097">
                  <c:v>9098</c:v>
                </c:pt>
                <c:pt idx="9098">
                  <c:v>9099</c:v>
                </c:pt>
                <c:pt idx="9099">
                  <c:v>9100</c:v>
                </c:pt>
                <c:pt idx="9100">
                  <c:v>9101</c:v>
                </c:pt>
                <c:pt idx="9101">
                  <c:v>9102</c:v>
                </c:pt>
                <c:pt idx="9102">
                  <c:v>9103</c:v>
                </c:pt>
                <c:pt idx="9103">
                  <c:v>9104</c:v>
                </c:pt>
                <c:pt idx="9104">
                  <c:v>9105</c:v>
                </c:pt>
                <c:pt idx="9105">
                  <c:v>9106</c:v>
                </c:pt>
                <c:pt idx="9106">
                  <c:v>9107</c:v>
                </c:pt>
                <c:pt idx="9107">
                  <c:v>9108</c:v>
                </c:pt>
                <c:pt idx="9108">
                  <c:v>9109</c:v>
                </c:pt>
                <c:pt idx="9109">
                  <c:v>9110</c:v>
                </c:pt>
                <c:pt idx="9110">
                  <c:v>9111</c:v>
                </c:pt>
                <c:pt idx="9111">
                  <c:v>9112</c:v>
                </c:pt>
                <c:pt idx="9112">
                  <c:v>9113</c:v>
                </c:pt>
                <c:pt idx="9113">
                  <c:v>9114</c:v>
                </c:pt>
                <c:pt idx="9114">
                  <c:v>9115</c:v>
                </c:pt>
                <c:pt idx="9115">
                  <c:v>9116</c:v>
                </c:pt>
                <c:pt idx="9116">
                  <c:v>9117</c:v>
                </c:pt>
                <c:pt idx="9117">
                  <c:v>9118</c:v>
                </c:pt>
                <c:pt idx="9118">
                  <c:v>9119</c:v>
                </c:pt>
                <c:pt idx="9119">
                  <c:v>9120</c:v>
                </c:pt>
                <c:pt idx="9120">
                  <c:v>9121</c:v>
                </c:pt>
                <c:pt idx="9121">
                  <c:v>9122</c:v>
                </c:pt>
                <c:pt idx="9122">
                  <c:v>9123</c:v>
                </c:pt>
                <c:pt idx="9123">
                  <c:v>9124</c:v>
                </c:pt>
                <c:pt idx="9124">
                  <c:v>9125</c:v>
                </c:pt>
                <c:pt idx="9125">
                  <c:v>9126</c:v>
                </c:pt>
                <c:pt idx="9126">
                  <c:v>9127</c:v>
                </c:pt>
                <c:pt idx="9127">
                  <c:v>9128</c:v>
                </c:pt>
                <c:pt idx="9128">
                  <c:v>9129</c:v>
                </c:pt>
                <c:pt idx="9129">
                  <c:v>9130</c:v>
                </c:pt>
                <c:pt idx="9130">
                  <c:v>9131</c:v>
                </c:pt>
                <c:pt idx="9131">
                  <c:v>9132</c:v>
                </c:pt>
                <c:pt idx="9132">
                  <c:v>9133</c:v>
                </c:pt>
                <c:pt idx="9133">
                  <c:v>9134</c:v>
                </c:pt>
                <c:pt idx="9134">
                  <c:v>9135</c:v>
                </c:pt>
                <c:pt idx="9135">
                  <c:v>9136</c:v>
                </c:pt>
                <c:pt idx="9136">
                  <c:v>9137</c:v>
                </c:pt>
                <c:pt idx="9137">
                  <c:v>9138</c:v>
                </c:pt>
                <c:pt idx="9138">
                  <c:v>9139</c:v>
                </c:pt>
                <c:pt idx="9139">
                  <c:v>9140</c:v>
                </c:pt>
                <c:pt idx="9140">
                  <c:v>9141</c:v>
                </c:pt>
                <c:pt idx="9141">
                  <c:v>9142</c:v>
                </c:pt>
                <c:pt idx="9142">
                  <c:v>9143</c:v>
                </c:pt>
                <c:pt idx="9143">
                  <c:v>9144</c:v>
                </c:pt>
                <c:pt idx="9144">
                  <c:v>9145</c:v>
                </c:pt>
                <c:pt idx="9145">
                  <c:v>9146</c:v>
                </c:pt>
                <c:pt idx="9146">
                  <c:v>9147</c:v>
                </c:pt>
                <c:pt idx="9147">
                  <c:v>9148</c:v>
                </c:pt>
                <c:pt idx="9148">
                  <c:v>9149</c:v>
                </c:pt>
                <c:pt idx="9149">
                  <c:v>9150</c:v>
                </c:pt>
                <c:pt idx="9150">
                  <c:v>9151</c:v>
                </c:pt>
                <c:pt idx="9151">
                  <c:v>9152</c:v>
                </c:pt>
                <c:pt idx="9152">
                  <c:v>9153</c:v>
                </c:pt>
                <c:pt idx="9153">
                  <c:v>9154</c:v>
                </c:pt>
                <c:pt idx="9154">
                  <c:v>9155</c:v>
                </c:pt>
                <c:pt idx="9155">
                  <c:v>9156</c:v>
                </c:pt>
                <c:pt idx="9156">
                  <c:v>9157</c:v>
                </c:pt>
                <c:pt idx="9157">
                  <c:v>9158</c:v>
                </c:pt>
                <c:pt idx="9158">
                  <c:v>9159</c:v>
                </c:pt>
                <c:pt idx="9159">
                  <c:v>9160</c:v>
                </c:pt>
                <c:pt idx="9160">
                  <c:v>9161</c:v>
                </c:pt>
                <c:pt idx="9161">
                  <c:v>9162</c:v>
                </c:pt>
                <c:pt idx="9162">
                  <c:v>9163</c:v>
                </c:pt>
                <c:pt idx="9163">
                  <c:v>9164</c:v>
                </c:pt>
                <c:pt idx="9164">
                  <c:v>9165</c:v>
                </c:pt>
                <c:pt idx="9165">
                  <c:v>9166</c:v>
                </c:pt>
                <c:pt idx="9166">
                  <c:v>9167</c:v>
                </c:pt>
                <c:pt idx="9167">
                  <c:v>9168</c:v>
                </c:pt>
                <c:pt idx="9168">
                  <c:v>9169</c:v>
                </c:pt>
                <c:pt idx="9169">
                  <c:v>9170</c:v>
                </c:pt>
                <c:pt idx="9170">
                  <c:v>9171</c:v>
                </c:pt>
                <c:pt idx="9171">
                  <c:v>9172</c:v>
                </c:pt>
                <c:pt idx="9172">
                  <c:v>9173</c:v>
                </c:pt>
                <c:pt idx="9173">
                  <c:v>9174</c:v>
                </c:pt>
                <c:pt idx="9174">
                  <c:v>9175</c:v>
                </c:pt>
                <c:pt idx="9175">
                  <c:v>9176</c:v>
                </c:pt>
                <c:pt idx="9176">
                  <c:v>9177</c:v>
                </c:pt>
                <c:pt idx="9177">
                  <c:v>9178</c:v>
                </c:pt>
                <c:pt idx="9178">
                  <c:v>9179</c:v>
                </c:pt>
                <c:pt idx="9179">
                  <c:v>9180</c:v>
                </c:pt>
                <c:pt idx="9180">
                  <c:v>9181</c:v>
                </c:pt>
                <c:pt idx="9181">
                  <c:v>9182</c:v>
                </c:pt>
                <c:pt idx="9182">
                  <c:v>9183</c:v>
                </c:pt>
                <c:pt idx="9183">
                  <c:v>9184</c:v>
                </c:pt>
                <c:pt idx="9184">
                  <c:v>9185</c:v>
                </c:pt>
                <c:pt idx="9185">
                  <c:v>9186</c:v>
                </c:pt>
                <c:pt idx="9186">
                  <c:v>9187</c:v>
                </c:pt>
                <c:pt idx="9187">
                  <c:v>9188</c:v>
                </c:pt>
                <c:pt idx="9188">
                  <c:v>9189</c:v>
                </c:pt>
                <c:pt idx="9189">
                  <c:v>9190</c:v>
                </c:pt>
                <c:pt idx="9190">
                  <c:v>9191</c:v>
                </c:pt>
                <c:pt idx="9191">
                  <c:v>9192</c:v>
                </c:pt>
                <c:pt idx="9192">
                  <c:v>9193</c:v>
                </c:pt>
                <c:pt idx="9193">
                  <c:v>9194</c:v>
                </c:pt>
                <c:pt idx="9194">
                  <c:v>9195</c:v>
                </c:pt>
                <c:pt idx="9195">
                  <c:v>9196</c:v>
                </c:pt>
                <c:pt idx="9196">
                  <c:v>9197</c:v>
                </c:pt>
                <c:pt idx="9197">
                  <c:v>9198</c:v>
                </c:pt>
                <c:pt idx="9198">
                  <c:v>9199</c:v>
                </c:pt>
                <c:pt idx="9199">
                  <c:v>9200</c:v>
                </c:pt>
                <c:pt idx="9200">
                  <c:v>9201</c:v>
                </c:pt>
                <c:pt idx="9201">
                  <c:v>9202</c:v>
                </c:pt>
                <c:pt idx="9202">
                  <c:v>9203</c:v>
                </c:pt>
                <c:pt idx="9203">
                  <c:v>9204</c:v>
                </c:pt>
                <c:pt idx="9204">
                  <c:v>9205</c:v>
                </c:pt>
                <c:pt idx="9205">
                  <c:v>9206</c:v>
                </c:pt>
                <c:pt idx="9206">
                  <c:v>9207</c:v>
                </c:pt>
                <c:pt idx="9207">
                  <c:v>9208</c:v>
                </c:pt>
                <c:pt idx="9208">
                  <c:v>9209</c:v>
                </c:pt>
                <c:pt idx="9209">
                  <c:v>9210</c:v>
                </c:pt>
                <c:pt idx="9210">
                  <c:v>9211</c:v>
                </c:pt>
                <c:pt idx="9211">
                  <c:v>9212</c:v>
                </c:pt>
                <c:pt idx="9212">
                  <c:v>9213</c:v>
                </c:pt>
                <c:pt idx="9213">
                  <c:v>9214</c:v>
                </c:pt>
                <c:pt idx="9214">
                  <c:v>9215</c:v>
                </c:pt>
                <c:pt idx="9215">
                  <c:v>9216</c:v>
                </c:pt>
                <c:pt idx="9216">
                  <c:v>9217</c:v>
                </c:pt>
                <c:pt idx="9217">
                  <c:v>9218</c:v>
                </c:pt>
                <c:pt idx="9218">
                  <c:v>9219</c:v>
                </c:pt>
                <c:pt idx="9219">
                  <c:v>9220</c:v>
                </c:pt>
                <c:pt idx="9220">
                  <c:v>9221</c:v>
                </c:pt>
                <c:pt idx="9221">
                  <c:v>9222</c:v>
                </c:pt>
                <c:pt idx="9222">
                  <c:v>9223</c:v>
                </c:pt>
                <c:pt idx="9223">
                  <c:v>9224</c:v>
                </c:pt>
                <c:pt idx="9224">
                  <c:v>9225</c:v>
                </c:pt>
                <c:pt idx="9225">
                  <c:v>9226</c:v>
                </c:pt>
                <c:pt idx="9226">
                  <c:v>9227</c:v>
                </c:pt>
                <c:pt idx="9227">
                  <c:v>9228</c:v>
                </c:pt>
                <c:pt idx="9228">
                  <c:v>9229</c:v>
                </c:pt>
                <c:pt idx="9229">
                  <c:v>9230</c:v>
                </c:pt>
                <c:pt idx="9230">
                  <c:v>9231</c:v>
                </c:pt>
                <c:pt idx="9231">
                  <c:v>9232</c:v>
                </c:pt>
                <c:pt idx="9232">
                  <c:v>9233</c:v>
                </c:pt>
                <c:pt idx="9233">
                  <c:v>9234</c:v>
                </c:pt>
                <c:pt idx="9234">
                  <c:v>9235</c:v>
                </c:pt>
                <c:pt idx="9235">
                  <c:v>9236</c:v>
                </c:pt>
                <c:pt idx="9236">
                  <c:v>9237</c:v>
                </c:pt>
                <c:pt idx="9237">
                  <c:v>9238</c:v>
                </c:pt>
                <c:pt idx="9238">
                  <c:v>9239</c:v>
                </c:pt>
                <c:pt idx="9239">
                  <c:v>9240</c:v>
                </c:pt>
                <c:pt idx="9240">
                  <c:v>9241</c:v>
                </c:pt>
                <c:pt idx="9241">
                  <c:v>9242</c:v>
                </c:pt>
                <c:pt idx="9242">
                  <c:v>9243</c:v>
                </c:pt>
                <c:pt idx="9243">
                  <c:v>9244</c:v>
                </c:pt>
                <c:pt idx="9244">
                  <c:v>9245</c:v>
                </c:pt>
                <c:pt idx="9245">
                  <c:v>9246</c:v>
                </c:pt>
                <c:pt idx="9246">
                  <c:v>9247</c:v>
                </c:pt>
                <c:pt idx="9247">
                  <c:v>9248</c:v>
                </c:pt>
                <c:pt idx="9248">
                  <c:v>9249</c:v>
                </c:pt>
                <c:pt idx="9249">
                  <c:v>9250</c:v>
                </c:pt>
                <c:pt idx="9250">
                  <c:v>9251</c:v>
                </c:pt>
                <c:pt idx="9251">
                  <c:v>9252</c:v>
                </c:pt>
                <c:pt idx="9252">
                  <c:v>9253</c:v>
                </c:pt>
                <c:pt idx="9253">
                  <c:v>9254</c:v>
                </c:pt>
                <c:pt idx="9254">
                  <c:v>9255</c:v>
                </c:pt>
                <c:pt idx="9255">
                  <c:v>9256</c:v>
                </c:pt>
                <c:pt idx="9256">
                  <c:v>9257</c:v>
                </c:pt>
                <c:pt idx="9257">
                  <c:v>9258</c:v>
                </c:pt>
                <c:pt idx="9258">
                  <c:v>9259</c:v>
                </c:pt>
                <c:pt idx="9259">
                  <c:v>9260</c:v>
                </c:pt>
                <c:pt idx="9260">
                  <c:v>9261</c:v>
                </c:pt>
                <c:pt idx="9261">
                  <c:v>9262</c:v>
                </c:pt>
                <c:pt idx="9262">
                  <c:v>9263</c:v>
                </c:pt>
                <c:pt idx="9263">
                  <c:v>9264</c:v>
                </c:pt>
                <c:pt idx="9264">
                  <c:v>9265</c:v>
                </c:pt>
                <c:pt idx="9265">
                  <c:v>9266</c:v>
                </c:pt>
                <c:pt idx="9266">
                  <c:v>9267</c:v>
                </c:pt>
                <c:pt idx="9267">
                  <c:v>9268</c:v>
                </c:pt>
                <c:pt idx="9268">
                  <c:v>9269</c:v>
                </c:pt>
                <c:pt idx="9269">
                  <c:v>9270</c:v>
                </c:pt>
                <c:pt idx="9270">
                  <c:v>9271</c:v>
                </c:pt>
                <c:pt idx="9271">
                  <c:v>9272</c:v>
                </c:pt>
                <c:pt idx="9272">
                  <c:v>9273</c:v>
                </c:pt>
                <c:pt idx="9273">
                  <c:v>9274</c:v>
                </c:pt>
                <c:pt idx="9274">
                  <c:v>9275</c:v>
                </c:pt>
                <c:pt idx="9275">
                  <c:v>9276</c:v>
                </c:pt>
                <c:pt idx="9276">
                  <c:v>9277</c:v>
                </c:pt>
                <c:pt idx="9277">
                  <c:v>9278</c:v>
                </c:pt>
                <c:pt idx="9278">
                  <c:v>9279</c:v>
                </c:pt>
                <c:pt idx="9279">
                  <c:v>9280</c:v>
                </c:pt>
                <c:pt idx="9280">
                  <c:v>9281</c:v>
                </c:pt>
                <c:pt idx="9281">
                  <c:v>9282</c:v>
                </c:pt>
                <c:pt idx="9282">
                  <c:v>9283</c:v>
                </c:pt>
                <c:pt idx="9283">
                  <c:v>9284</c:v>
                </c:pt>
                <c:pt idx="9284">
                  <c:v>9285</c:v>
                </c:pt>
                <c:pt idx="9285">
                  <c:v>9286</c:v>
                </c:pt>
                <c:pt idx="9286">
                  <c:v>9287</c:v>
                </c:pt>
                <c:pt idx="9287">
                  <c:v>9288</c:v>
                </c:pt>
                <c:pt idx="9288">
                  <c:v>9289</c:v>
                </c:pt>
                <c:pt idx="9289">
                  <c:v>9290</c:v>
                </c:pt>
                <c:pt idx="9290">
                  <c:v>9291</c:v>
                </c:pt>
                <c:pt idx="9291">
                  <c:v>9292</c:v>
                </c:pt>
                <c:pt idx="9292">
                  <c:v>9293</c:v>
                </c:pt>
                <c:pt idx="9293">
                  <c:v>9294</c:v>
                </c:pt>
                <c:pt idx="9294">
                  <c:v>9295</c:v>
                </c:pt>
                <c:pt idx="9295">
                  <c:v>9296</c:v>
                </c:pt>
                <c:pt idx="9296">
                  <c:v>9297</c:v>
                </c:pt>
                <c:pt idx="9297">
                  <c:v>9298</c:v>
                </c:pt>
                <c:pt idx="9298">
                  <c:v>9299</c:v>
                </c:pt>
                <c:pt idx="9299">
                  <c:v>9300</c:v>
                </c:pt>
                <c:pt idx="9300">
                  <c:v>9301</c:v>
                </c:pt>
                <c:pt idx="9301">
                  <c:v>9302</c:v>
                </c:pt>
                <c:pt idx="9302">
                  <c:v>9303</c:v>
                </c:pt>
                <c:pt idx="9303">
                  <c:v>9304</c:v>
                </c:pt>
                <c:pt idx="9304">
                  <c:v>9305</c:v>
                </c:pt>
                <c:pt idx="9305">
                  <c:v>9306</c:v>
                </c:pt>
                <c:pt idx="9306">
                  <c:v>9307</c:v>
                </c:pt>
                <c:pt idx="9307">
                  <c:v>9308</c:v>
                </c:pt>
                <c:pt idx="9308">
                  <c:v>9309</c:v>
                </c:pt>
                <c:pt idx="9309">
                  <c:v>9310</c:v>
                </c:pt>
                <c:pt idx="9310">
                  <c:v>9311</c:v>
                </c:pt>
                <c:pt idx="9311">
                  <c:v>9312</c:v>
                </c:pt>
                <c:pt idx="9312">
                  <c:v>9313</c:v>
                </c:pt>
                <c:pt idx="9313">
                  <c:v>9314</c:v>
                </c:pt>
                <c:pt idx="9314">
                  <c:v>9315</c:v>
                </c:pt>
                <c:pt idx="9315">
                  <c:v>9316</c:v>
                </c:pt>
                <c:pt idx="9316">
                  <c:v>9317</c:v>
                </c:pt>
                <c:pt idx="9317">
                  <c:v>9318</c:v>
                </c:pt>
                <c:pt idx="9318">
                  <c:v>9319</c:v>
                </c:pt>
                <c:pt idx="9319">
                  <c:v>9320</c:v>
                </c:pt>
                <c:pt idx="9320">
                  <c:v>9321</c:v>
                </c:pt>
                <c:pt idx="9321">
                  <c:v>9322</c:v>
                </c:pt>
                <c:pt idx="9322">
                  <c:v>9323</c:v>
                </c:pt>
                <c:pt idx="9323">
                  <c:v>9324</c:v>
                </c:pt>
                <c:pt idx="9324">
                  <c:v>9325</c:v>
                </c:pt>
                <c:pt idx="9325">
                  <c:v>9326</c:v>
                </c:pt>
                <c:pt idx="9326">
                  <c:v>9327</c:v>
                </c:pt>
                <c:pt idx="9327">
                  <c:v>9328</c:v>
                </c:pt>
                <c:pt idx="9328">
                  <c:v>9329</c:v>
                </c:pt>
                <c:pt idx="9329">
                  <c:v>9330</c:v>
                </c:pt>
                <c:pt idx="9330">
                  <c:v>9331</c:v>
                </c:pt>
                <c:pt idx="9331">
                  <c:v>9332</c:v>
                </c:pt>
                <c:pt idx="9332">
                  <c:v>9333</c:v>
                </c:pt>
                <c:pt idx="9333">
                  <c:v>9334</c:v>
                </c:pt>
                <c:pt idx="9334">
                  <c:v>9335</c:v>
                </c:pt>
                <c:pt idx="9335">
                  <c:v>9336</c:v>
                </c:pt>
                <c:pt idx="9336">
                  <c:v>9337</c:v>
                </c:pt>
                <c:pt idx="9337">
                  <c:v>9338</c:v>
                </c:pt>
                <c:pt idx="9338">
                  <c:v>9339</c:v>
                </c:pt>
                <c:pt idx="9339">
                  <c:v>9340</c:v>
                </c:pt>
                <c:pt idx="9340">
                  <c:v>9341</c:v>
                </c:pt>
                <c:pt idx="9341">
                  <c:v>9342</c:v>
                </c:pt>
                <c:pt idx="9342">
                  <c:v>9343</c:v>
                </c:pt>
                <c:pt idx="9343">
                  <c:v>9344</c:v>
                </c:pt>
                <c:pt idx="9344">
                  <c:v>9345</c:v>
                </c:pt>
                <c:pt idx="9345">
                  <c:v>9346</c:v>
                </c:pt>
                <c:pt idx="9346">
                  <c:v>9347</c:v>
                </c:pt>
                <c:pt idx="9347">
                  <c:v>9348</c:v>
                </c:pt>
                <c:pt idx="9348">
                  <c:v>9349</c:v>
                </c:pt>
                <c:pt idx="9349">
                  <c:v>9350</c:v>
                </c:pt>
                <c:pt idx="9350">
                  <c:v>9351</c:v>
                </c:pt>
                <c:pt idx="9351">
                  <c:v>9352</c:v>
                </c:pt>
                <c:pt idx="9352">
                  <c:v>9353</c:v>
                </c:pt>
                <c:pt idx="9353">
                  <c:v>9354</c:v>
                </c:pt>
                <c:pt idx="9354">
                  <c:v>9355</c:v>
                </c:pt>
                <c:pt idx="9355">
                  <c:v>9356</c:v>
                </c:pt>
                <c:pt idx="9356">
                  <c:v>9357</c:v>
                </c:pt>
                <c:pt idx="9357">
                  <c:v>9358</c:v>
                </c:pt>
                <c:pt idx="9358">
                  <c:v>9359</c:v>
                </c:pt>
                <c:pt idx="9359">
                  <c:v>9360</c:v>
                </c:pt>
                <c:pt idx="9360">
                  <c:v>9361</c:v>
                </c:pt>
                <c:pt idx="9361">
                  <c:v>9362</c:v>
                </c:pt>
                <c:pt idx="9362">
                  <c:v>9363</c:v>
                </c:pt>
                <c:pt idx="9363">
                  <c:v>9364</c:v>
                </c:pt>
                <c:pt idx="9364">
                  <c:v>9365</c:v>
                </c:pt>
                <c:pt idx="9365">
                  <c:v>9366</c:v>
                </c:pt>
                <c:pt idx="9366">
                  <c:v>9367</c:v>
                </c:pt>
                <c:pt idx="9367">
                  <c:v>9368</c:v>
                </c:pt>
                <c:pt idx="9368">
                  <c:v>9369</c:v>
                </c:pt>
                <c:pt idx="9369">
                  <c:v>9370</c:v>
                </c:pt>
                <c:pt idx="9370">
                  <c:v>9371</c:v>
                </c:pt>
                <c:pt idx="9371">
                  <c:v>9372</c:v>
                </c:pt>
                <c:pt idx="9372">
                  <c:v>9373</c:v>
                </c:pt>
                <c:pt idx="9373">
                  <c:v>9374</c:v>
                </c:pt>
                <c:pt idx="9374">
                  <c:v>9375</c:v>
                </c:pt>
                <c:pt idx="9375">
                  <c:v>9376</c:v>
                </c:pt>
                <c:pt idx="9376">
                  <c:v>9377</c:v>
                </c:pt>
                <c:pt idx="9377">
                  <c:v>9378</c:v>
                </c:pt>
                <c:pt idx="9378">
                  <c:v>9379</c:v>
                </c:pt>
                <c:pt idx="9379">
                  <c:v>9380</c:v>
                </c:pt>
                <c:pt idx="9380">
                  <c:v>9381</c:v>
                </c:pt>
                <c:pt idx="9381">
                  <c:v>9382</c:v>
                </c:pt>
                <c:pt idx="9382">
                  <c:v>9383</c:v>
                </c:pt>
                <c:pt idx="9383">
                  <c:v>9384</c:v>
                </c:pt>
                <c:pt idx="9384">
                  <c:v>9385</c:v>
                </c:pt>
                <c:pt idx="9385">
                  <c:v>9386</c:v>
                </c:pt>
                <c:pt idx="9386">
                  <c:v>9387</c:v>
                </c:pt>
                <c:pt idx="9387">
                  <c:v>9388</c:v>
                </c:pt>
                <c:pt idx="9388">
                  <c:v>9389</c:v>
                </c:pt>
                <c:pt idx="9389">
                  <c:v>9390</c:v>
                </c:pt>
                <c:pt idx="9390">
                  <c:v>9391</c:v>
                </c:pt>
                <c:pt idx="9391">
                  <c:v>9392</c:v>
                </c:pt>
                <c:pt idx="9392">
                  <c:v>9393</c:v>
                </c:pt>
                <c:pt idx="9393">
                  <c:v>9394</c:v>
                </c:pt>
                <c:pt idx="9394">
                  <c:v>9395</c:v>
                </c:pt>
                <c:pt idx="9395">
                  <c:v>9396</c:v>
                </c:pt>
                <c:pt idx="9396">
                  <c:v>9397</c:v>
                </c:pt>
                <c:pt idx="9397">
                  <c:v>9398</c:v>
                </c:pt>
                <c:pt idx="9398">
                  <c:v>9399</c:v>
                </c:pt>
                <c:pt idx="9399">
                  <c:v>9400</c:v>
                </c:pt>
                <c:pt idx="9400">
                  <c:v>9401</c:v>
                </c:pt>
                <c:pt idx="9401">
                  <c:v>9402</c:v>
                </c:pt>
                <c:pt idx="9402">
                  <c:v>9403</c:v>
                </c:pt>
                <c:pt idx="9403">
                  <c:v>9404</c:v>
                </c:pt>
                <c:pt idx="9404">
                  <c:v>9405</c:v>
                </c:pt>
                <c:pt idx="9405">
                  <c:v>9406</c:v>
                </c:pt>
                <c:pt idx="9406">
                  <c:v>9407</c:v>
                </c:pt>
                <c:pt idx="9407">
                  <c:v>9408</c:v>
                </c:pt>
                <c:pt idx="9408">
                  <c:v>9409</c:v>
                </c:pt>
                <c:pt idx="9409">
                  <c:v>9410</c:v>
                </c:pt>
                <c:pt idx="9410">
                  <c:v>9411</c:v>
                </c:pt>
                <c:pt idx="9411">
                  <c:v>9412</c:v>
                </c:pt>
                <c:pt idx="9412">
                  <c:v>9413</c:v>
                </c:pt>
                <c:pt idx="9413">
                  <c:v>9414</c:v>
                </c:pt>
                <c:pt idx="9414">
                  <c:v>9415</c:v>
                </c:pt>
                <c:pt idx="9415">
                  <c:v>9416</c:v>
                </c:pt>
                <c:pt idx="9416">
                  <c:v>9417</c:v>
                </c:pt>
                <c:pt idx="9417">
                  <c:v>9418</c:v>
                </c:pt>
                <c:pt idx="9418">
                  <c:v>9419</c:v>
                </c:pt>
                <c:pt idx="9419">
                  <c:v>9420</c:v>
                </c:pt>
                <c:pt idx="9420">
                  <c:v>9421</c:v>
                </c:pt>
                <c:pt idx="9421">
                  <c:v>9422</c:v>
                </c:pt>
                <c:pt idx="9422">
                  <c:v>9423</c:v>
                </c:pt>
                <c:pt idx="9423">
                  <c:v>9424</c:v>
                </c:pt>
                <c:pt idx="9424">
                  <c:v>9425</c:v>
                </c:pt>
                <c:pt idx="9425">
                  <c:v>9426</c:v>
                </c:pt>
                <c:pt idx="9426">
                  <c:v>9427</c:v>
                </c:pt>
                <c:pt idx="9427">
                  <c:v>9428</c:v>
                </c:pt>
                <c:pt idx="9428">
                  <c:v>9429</c:v>
                </c:pt>
                <c:pt idx="9429">
                  <c:v>9430</c:v>
                </c:pt>
                <c:pt idx="9430">
                  <c:v>9431</c:v>
                </c:pt>
                <c:pt idx="9431">
                  <c:v>9432</c:v>
                </c:pt>
                <c:pt idx="9432">
                  <c:v>9433</c:v>
                </c:pt>
                <c:pt idx="9433">
                  <c:v>9434</c:v>
                </c:pt>
                <c:pt idx="9434">
                  <c:v>9435</c:v>
                </c:pt>
                <c:pt idx="9435">
                  <c:v>9436</c:v>
                </c:pt>
                <c:pt idx="9436">
                  <c:v>9437</c:v>
                </c:pt>
                <c:pt idx="9437">
                  <c:v>9438</c:v>
                </c:pt>
                <c:pt idx="9438">
                  <c:v>9439</c:v>
                </c:pt>
                <c:pt idx="9439">
                  <c:v>9440</c:v>
                </c:pt>
                <c:pt idx="9440">
                  <c:v>9441</c:v>
                </c:pt>
                <c:pt idx="9441">
                  <c:v>9442</c:v>
                </c:pt>
                <c:pt idx="9442">
                  <c:v>9443</c:v>
                </c:pt>
                <c:pt idx="9443">
                  <c:v>9444</c:v>
                </c:pt>
                <c:pt idx="9444">
                  <c:v>9445</c:v>
                </c:pt>
                <c:pt idx="9445">
                  <c:v>9446</c:v>
                </c:pt>
                <c:pt idx="9446">
                  <c:v>9447</c:v>
                </c:pt>
                <c:pt idx="9447">
                  <c:v>9448</c:v>
                </c:pt>
                <c:pt idx="9448">
                  <c:v>9449</c:v>
                </c:pt>
                <c:pt idx="9449">
                  <c:v>9450</c:v>
                </c:pt>
                <c:pt idx="9450">
                  <c:v>9451</c:v>
                </c:pt>
                <c:pt idx="9451">
                  <c:v>9452</c:v>
                </c:pt>
                <c:pt idx="9452">
                  <c:v>9453</c:v>
                </c:pt>
                <c:pt idx="9453">
                  <c:v>9454</c:v>
                </c:pt>
                <c:pt idx="9454">
                  <c:v>9455</c:v>
                </c:pt>
                <c:pt idx="9455">
                  <c:v>9456</c:v>
                </c:pt>
                <c:pt idx="9456">
                  <c:v>9457</c:v>
                </c:pt>
                <c:pt idx="9457">
                  <c:v>9458</c:v>
                </c:pt>
                <c:pt idx="9458">
                  <c:v>9459</c:v>
                </c:pt>
                <c:pt idx="9459">
                  <c:v>9460</c:v>
                </c:pt>
                <c:pt idx="9460">
                  <c:v>9461</c:v>
                </c:pt>
                <c:pt idx="9461">
                  <c:v>9462</c:v>
                </c:pt>
                <c:pt idx="9462">
                  <c:v>9463</c:v>
                </c:pt>
                <c:pt idx="9463">
                  <c:v>9464</c:v>
                </c:pt>
                <c:pt idx="9464">
                  <c:v>9465</c:v>
                </c:pt>
                <c:pt idx="9465">
                  <c:v>9466</c:v>
                </c:pt>
                <c:pt idx="9466">
                  <c:v>9467</c:v>
                </c:pt>
                <c:pt idx="9467">
                  <c:v>9468</c:v>
                </c:pt>
                <c:pt idx="9468">
                  <c:v>9469</c:v>
                </c:pt>
                <c:pt idx="9469">
                  <c:v>9470</c:v>
                </c:pt>
                <c:pt idx="9470">
                  <c:v>9471</c:v>
                </c:pt>
                <c:pt idx="9471">
                  <c:v>9472</c:v>
                </c:pt>
                <c:pt idx="9472">
                  <c:v>9473</c:v>
                </c:pt>
                <c:pt idx="9473">
                  <c:v>9474</c:v>
                </c:pt>
                <c:pt idx="9474">
                  <c:v>9475</c:v>
                </c:pt>
                <c:pt idx="9475">
                  <c:v>9476</c:v>
                </c:pt>
                <c:pt idx="9476">
                  <c:v>9477</c:v>
                </c:pt>
                <c:pt idx="9477">
                  <c:v>9478</c:v>
                </c:pt>
                <c:pt idx="9478">
                  <c:v>9479</c:v>
                </c:pt>
                <c:pt idx="9479">
                  <c:v>9480</c:v>
                </c:pt>
                <c:pt idx="9480">
                  <c:v>9481</c:v>
                </c:pt>
                <c:pt idx="9481">
                  <c:v>9482</c:v>
                </c:pt>
                <c:pt idx="9482">
                  <c:v>9483</c:v>
                </c:pt>
                <c:pt idx="9483">
                  <c:v>9484</c:v>
                </c:pt>
                <c:pt idx="9484">
                  <c:v>9485</c:v>
                </c:pt>
                <c:pt idx="9485">
                  <c:v>9486</c:v>
                </c:pt>
                <c:pt idx="9486">
                  <c:v>9487</c:v>
                </c:pt>
                <c:pt idx="9487">
                  <c:v>9488</c:v>
                </c:pt>
                <c:pt idx="9488">
                  <c:v>9489</c:v>
                </c:pt>
                <c:pt idx="9489">
                  <c:v>9490</c:v>
                </c:pt>
                <c:pt idx="9490">
                  <c:v>9491</c:v>
                </c:pt>
                <c:pt idx="9491">
                  <c:v>9492</c:v>
                </c:pt>
                <c:pt idx="9492">
                  <c:v>9493</c:v>
                </c:pt>
                <c:pt idx="9493">
                  <c:v>9494</c:v>
                </c:pt>
                <c:pt idx="9494">
                  <c:v>9495</c:v>
                </c:pt>
                <c:pt idx="9495">
                  <c:v>9496</c:v>
                </c:pt>
                <c:pt idx="9496">
                  <c:v>9497</c:v>
                </c:pt>
                <c:pt idx="9497">
                  <c:v>9498</c:v>
                </c:pt>
                <c:pt idx="9498">
                  <c:v>9499</c:v>
                </c:pt>
                <c:pt idx="9499">
                  <c:v>9500</c:v>
                </c:pt>
                <c:pt idx="9500">
                  <c:v>9501</c:v>
                </c:pt>
                <c:pt idx="9501">
                  <c:v>9502</c:v>
                </c:pt>
                <c:pt idx="9502">
                  <c:v>9503</c:v>
                </c:pt>
                <c:pt idx="9503">
                  <c:v>9504</c:v>
                </c:pt>
                <c:pt idx="9504">
                  <c:v>9505</c:v>
                </c:pt>
                <c:pt idx="9505">
                  <c:v>9506</c:v>
                </c:pt>
                <c:pt idx="9506">
                  <c:v>9507</c:v>
                </c:pt>
                <c:pt idx="9507">
                  <c:v>9508</c:v>
                </c:pt>
                <c:pt idx="9508">
                  <c:v>9509</c:v>
                </c:pt>
                <c:pt idx="9509">
                  <c:v>9510</c:v>
                </c:pt>
                <c:pt idx="9510">
                  <c:v>9511</c:v>
                </c:pt>
                <c:pt idx="9511">
                  <c:v>9512</c:v>
                </c:pt>
                <c:pt idx="9512">
                  <c:v>9513</c:v>
                </c:pt>
                <c:pt idx="9513">
                  <c:v>9514</c:v>
                </c:pt>
                <c:pt idx="9514">
                  <c:v>9515</c:v>
                </c:pt>
                <c:pt idx="9515">
                  <c:v>9516</c:v>
                </c:pt>
                <c:pt idx="9516">
                  <c:v>9517</c:v>
                </c:pt>
                <c:pt idx="9517">
                  <c:v>9518</c:v>
                </c:pt>
                <c:pt idx="9518">
                  <c:v>9519</c:v>
                </c:pt>
                <c:pt idx="9519">
                  <c:v>9520</c:v>
                </c:pt>
                <c:pt idx="9520">
                  <c:v>9521</c:v>
                </c:pt>
                <c:pt idx="9521">
                  <c:v>9522</c:v>
                </c:pt>
                <c:pt idx="9522">
                  <c:v>9523</c:v>
                </c:pt>
                <c:pt idx="9523">
                  <c:v>9524</c:v>
                </c:pt>
                <c:pt idx="9524">
                  <c:v>9525</c:v>
                </c:pt>
                <c:pt idx="9525">
                  <c:v>9526</c:v>
                </c:pt>
                <c:pt idx="9526">
                  <c:v>9527</c:v>
                </c:pt>
                <c:pt idx="9527">
                  <c:v>9528</c:v>
                </c:pt>
                <c:pt idx="9528">
                  <c:v>9529</c:v>
                </c:pt>
                <c:pt idx="9529">
                  <c:v>9530</c:v>
                </c:pt>
                <c:pt idx="9530">
                  <c:v>9531</c:v>
                </c:pt>
                <c:pt idx="9531">
                  <c:v>9532</c:v>
                </c:pt>
                <c:pt idx="9532">
                  <c:v>9533</c:v>
                </c:pt>
                <c:pt idx="9533">
                  <c:v>9534</c:v>
                </c:pt>
                <c:pt idx="9534">
                  <c:v>9535</c:v>
                </c:pt>
                <c:pt idx="9535">
                  <c:v>9536</c:v>
                </c:pt>
                <c:pt idx="9536">
                  <c:v>9537</c:v>
                </c:pt>
                <c:pt idx="9537">
                  <c:v>9538</c:v>
                </c:pt>
                <c:pt idx="9538">
                  <c:v>9539</c:v>
                </c:pt>
                <c:pt idx="9539">
                  <c:v>9540</c:v>
                </c:pt>
                <c:pt idx="9540">
                  <c:v>9541</c:v>
                </c:pt>
                <c:pt idx="9541">
                  <c:v>9542</c:v>
                </c:pt>
                <c:pt idx="9542">
                  <c:v>9543</c:v>
                </c:pt>
                <c:pt idx="9543">
                  <c:v>9544</c:v>
                </c:pt>
                <c:pt idx="9544">
                  <c:v>9545</c:v>
                </c:pt>
                <c:pt idx="9545">
                  <c:v>9546</c:v>
                </c:pt>
                <c:pt idx="9546">
                  <c:v>9547</c:v>
                </c:pt>
                <c:pt idx="9547">
                  <c:v>9548</c:v>
                </c:pt>
                <c:pt idx="9548">
                  <c:v>9549</c:v>
                </c:pt>
                <c:pt idx="9549">
                  <c:v>9550</c:v>
                </c:pt>
                <c:pt idx="9550">
                  <c:v>9551</c:v>
                </c:pt>
                <c:pt idx="9551">
                  <c:v>9552</c:v>
                </c:pt>
                <c:pt idx="9552">
                  <c:v>9553</c:v>
                </c:pt>
                <c:pt idx="9553">
                  <c:v>9554</c:v>
                </c:pt>
                <c:pt idx="9554">
                  <c:v>9555</c:v>
                </c:pt>
                <c:pt idx="9555">
                  <c:v>9556</c:v>
                </c:pt>
                <c:pt idx="9556">
                  <c:v>9557</c:v>
                </c:pt>
                <c:pt idx="9557">
                  <c:v>9558</c:v>
                </c:pt>
                <c:pt idx="9558">
                  <c:v>9559</c:v>
                </c:pt>
                <c:pt idx="9559">
                  <c:v>9560</c:v>
                </c:pt>
                <c:pt idx="9560">
                  <c:v>9561</c:v>
                </c:pt>
                <c:pt idx="9561">
                  <c:v>9562</c:v>
                </c:pt>
                <c:pt idx="9562">
                  <c:v>9563</c:v>
                </c:pt>
                <c:pt idx="9563">
                  <c:v>9564</c:v>
                </c:pt>
                <c:pt idx="9564">
                  <c:v>9565</c:v>
                </c:pt>
                <c:pt idx="9565">
                  <c:v>9566</c:v>
                </c:pt>
                <c:pt idx="9566">
                  <c:v>9567</c:v>
                </c:pt>
                <c:pt idx="9567">
                  <c:v>9568</c:v>
                </c:pt>
                <c:pt idx="9568">
                  <c:v>9569</c:v>
                </c:pt>
                <c:pt idx="9569">
                  <c:v>9570</c:v>
                </c:pt>
                <c:pt idx="9570">
                  <c:v>9571</c:v>
                </c:pt>
                <c:pt idx="9571">
                  <c:v>9572</c:v>
                </c:pt>
                <c:pt idx="9572">
                  <c:v>9573</c:v>
                </c:pt>
                <c:pt idx="9573">
                  <c:v>9574</c:v>
                </c:pt>
                <c:pt idx="9574">
                  <c:v>9575</c:v>
                </c:pt>
                <c:pt idx="9575">
                  <c:v>9576</c:v>
                </c:pt>
                <c:pt idx="9576">
                  <c:v>9577</c:v>
                </c:pt>
                <c:pt idx="9577">
                  <c:v>9578</c:v>
                </c:pt>
                <c:pt idx="9578">
                  <c:v>9579</c:v>
                </c:pt>
                <c:pt idx="9579">
                  <c:v>9580</c:v>
                </c:pt>
                <c:pt idx="9580">
                  <c:v>9581</c:v>
                </c:pt>
                <c:pt idx="9581">
                  <c:v>9582</c:v>
                </c:pt>
                <c:pt idx="9582">
                  <c:v>9583</c:v>
                </c:pt>
                <c:pt idx="9583">
                  <c:v>9584</c:v>
                </c:pt>
                <c:pt idx="9584">
                  <c:v>9585</c:v>
                </c:pt>
                <c:pt idx="9585">
                  <c:v>9586</c:v>
                </c:pt>
                <c:pt idx="9586">
                  <c:v>9587</c:v>
                </c:pt>
                <c:pt idx="9587">
                  <c:v>9588</c:v>
                </c:pt>
                <c:pt idx="9588">
                  <c:v>9589</c:v>
                </c:pt>
                <c:pt idx="9589">
                  <c:v>9590</c:v>
                </c:pt>
                <c:pt idx="9590">
                  <c:v>9591</c:v>
                </c:pt>
                <c:pt idx="9591">
                  <c:v>9592</c:v>
                </c:pt>
                <c:pt idx="9592">
                  <c:v>9593</c:v>
                </c:pt>
                <c:pt idx="9593">
                  <c:v>9594</c:v>
                </c:pt>
                <c:pt idx="9594">
                  <c:v>9595</c:v>
                </c:pt>
                <c:pt idx="9595">
                  <c:v>9596</c:v>
                </c:pt>
                <c:pt idx="9596">
                  <c:v>9597</c:v>
                </c:pt>
                <c:pt idx="9597">
                  <c:v>9598</c:v>
                </c:pt>
                <c:pt idx="9598">
                  <c:v>9599</c:v>
                </c:pt>
                <c:pt idx="9599">
                  <c:v>9600</c:v>
                </c:pt>
                <c:pt idx="9600">
                  <c:v>9601</c:v>
                </c:pt>
                <c:pt idx="9601">
                  <c:v>9602</c:v>
                </c:pt>
                <c:pt idx="9602">
                  <c:v>9603</c:v>
                </c:pt>
                <c:pt idx="9603">
                  <c:v>9604</c:v>
                </c:pt>
                <c:pt idx="9604">
                  <c:v>9605</c:v>
                </c:pt>
                <c:pt idx="9605">
                  <c:v>9606</c:v>
                </c:pt>
                <c:pt idx="9606">
                  <c:v>9607</c:v>
                </c:pt>
                <c:pt idx="9607">
                  <c:v>9608</c:v>
                </c:pt>
                <c:pt idx="9608">
                  <c:v>9609</c:v>
                </c:pt>
                <c:pt idx="9609">
                  <c:v>9610</c:v>
                </c:pt>
                <c:pt idx="9610">
                  <c:v>9611</c:v>
                </c:pt>
                <c:pt idx="9611">
                  <c:v>9612</c:v>
                </c:pt>
                <c:pt idx="9612">
                  <c:v>9613</c:v>
                </c:pt>
                <c:pt idx="9613">
                  <c:v>9614</c:v>
                </c:pt>
                <c:pt idx="9614">
                  <c:v>9615</c:v>
                </c:pt>
                <c:pt idx="9615">
                  <c:v>9616</c:v>
                </c:pt>
                <c:pt idx="9616">
                  <c:v>9617</c:v>
                </c:pt>
                <c:pt idx="9617">
                  <c:v>9618</c:v>
                </c:pt>
                <c:pt idx="9618">
                  <c:v>9619</c:v>
                </c:pt>
                <c:pt idx="9619">
                  <c:v>9620</c:v>
                </c:pt>
                <c:pt idx="9620">
                  <c:v>9621</c:v>
                </c:pt>
                <c:pt idx="9621">
                  <c:v>9622</c:v>
                </c:pt>
                <c:pt idx="9622">
                  <c:v>9623</c:v>
                </c:pt>
                <c:pt idx="9623">
                  <c:v>9624</c:v>
                </c:pt>
                <c:pt idx="9624">
                  <c:v>9625</c:v>
                </c:pt>
                <c:pt idx="9625">
                  <c:v>9626</c:v>
                </c:pt>
                <c:pt idx="9626">
                  <c:v>9627</c:v>
                </c:pt>
                <c:pt idx="9627">
                  <c:v>9628</c:v>
                </c:pt>
                <c:pt idx="9628">
                  <c:v>9629</c:v>
                </c:pt>
                <c:pt idx="9629">
                  <c:v>9630</c:v>
                </c:pt>
                <c:pt idx="9630">
                  <c:v>9631</c:v>
                </c:pt>
                <c:pt idx="9631">
                  <c:v>9632</c:v>
                </c:pt>
                <c:pt idx="9632">
                  <c:v>9633</c:v>
                </c:pt>
                <c:pt idx="9633">
                  <c:v>9634</c:v>
                </c:pt>
                <c:pt idx="9634">
                  <c:v>9635</c:v>
                </c:pt>
                <c:pt idx="9635">
                  <c:v>9636</c:v>
                </c:pt>
                <c:pt idx="9636">
                  <c:v>9637</c:v>
                </c:pt>
                <c:pt idx="9637">
                  <c:v>9638</c:v>
                </c:pt>
                <c:pt idx="9638">
                  <c:v>9639</c:v>
                </c:pt>
                <c:pt idx="9639">
                  <c:v>9640</c:v>
                </c:pt>
                <c:pt idx="9640">
                  <c:v>9641</c:v>
                </c:pt>
                <c:pt idx="9641">
                  <c:v>9642</c:v>
                </c:pt>
                <c:pt idx="9642">
                  <c:v>9643</c:v>
                </c:pt>
                <c:pt idx="9643">
                  <c:v>9644</c:v>
                </c:pt>
                <c:pt idx="9644">
                  <c:v>9645</c:v>
                </c:pt>
                <c:pt idx="9645">
                  <c:v>9646</c:v>
                </c:pt>
                <c:pt idx="9646">
                  <c:v>9647</c:v>
                </c:pt>
                <c:pt idx="9647">
                  <c:v>9648</c:v>
                </c:pt>
                <c:pt idx="9648">
                  <c:v>9649</c:v>
                </c:pt>
                <c:pt idx="9649">
                  <c:v>9650</c:v>
                </c:pt>
                <c:pt idx="9650">
                  <c:v>9651</c:v>
                </c:pt>
                <c:pt idx="9651">
                  <c:v>9652</c:v>
                </c:pt>
                <c:pt idx="9652">
                  <c:v>9653</c:v>
                </c:pt>
                <c:pt idx="9653">
                  <c:v>9654</c:v>
                </c:pt>
                <c:pt idx="9654">
                  <c:v>9655</c:v>
                </c:pt>
                <c:pt idx="9655">
                  <c:v>9656</c:v>
                </c:pt>
                <c:pt idx="9656">
                  <c:v>9657</c:v>
                </c:pt>
                <c:pt idx="9657">
                  <c:v>9658</c:v>
                </c:pt>
                <c:pt idx="9658">
                  <c:v>9659</c:v>
                </c:pt>
                <c:pt idx="9659">
                  <c:v>9660</c:v>
                </c:pt>
                <c:pt idx="9660">
                  <c:v>9661</c:v>
                </c:pt>
                <c:pt idx="9661">
                  <c:v>9662</c:v>
                </c:pt>
                <c:pt idx="9662">
                  <c:v>9663</c:v>
                </c:pt>
                <c:pt idx="9663">
                  <c:v>9664</c:v>
                </c:pt>
                <c:pt idx="9664">
                  <c:v>9665</c:v>
                </c:pt>
                <c:pt idx="9665">
                  <c:v>9666</c:v>
                </c:pt>
                <c:pt idx="9666">
                  <c:v>9667</c:v>
                </c:pt>
                <c:pt idx="9667">
                  <c:v>9668</c:v>
                </c:pt>
                <c:pt idx="9668">
                  <c:v>9669</c:v>
                </c:pt>
                <c:pt idx="9669">
                  <c:v>9670</c:v>
                </c:pt>
                <c:pt idx="9670">
                  <c:v>9671</c:v>
                </c:pt>
                <c:pt idx="9671">
                  <c:v>9672</c:v>
                </c:pt>
                <c:pt idx="9672">
                  <c:v>9673</c:v>
                </c:pt>
                <c:pt idx="9673">
                  <c:v>9674</c:v>
                </c:pt>
                <c:pt idx="9674">
                  <c:v>9675</c:v>
                </c:pt>
                <c:pt idx="9675">
                  <c:v>9676</c:v>
                </c:pt>
                <c:pt idx="9676">
                  <c:v>9677</c:v>
                </c:pt>
                <c:pt idx="9677">
                  <c:v>9678</c:v>
                </c:pt>
                <c:pt idx="9678">
                  <c:v>9679</c:v>
                </c:pt>
                <c:pt idx="9679">
                  <c:v>9680</c:v>
                </c:pt>
                <c:pt idx="9680">
                  <c:v>9681</c:v>
                </c:pt>
                <c:pt idx="9681">
                  <c:v>9682</c:v>
                </c:pt>
                <c:pt idx="9682">
                  <c:v>9683</c:v>
                </c:pt>
                <c:pt idx="9683">
                  <c:v>9684</c:v>
                </c:pt>
                <c:pt idx="9684">
                  <c:v>9685</c:v>
                </c:pt>
                <c:pt idx="9685">
                  <c:v>9686</c:v>
                </c:pt>
                <c:pt idx="9686">
                  <c:v>9687</c:v>
                </c:pt>
                <c:pt idx="9687">
                  <c:v>9688</c:v>
                </c:pt>
                <c:pt idx="9688">
                  <c:v>9689</c:v>
                </c:pt>
                <c:pt idx="9689">
                  <c:v>9690</c:v>
                </c:pt>
                <c:pt idx="9690">
                  <c:v>9691</c:v>
                </c:pt>
                <c:pt idx="9691">
                  <c:v>9692</c:v>
                </c:pt>
                <c:pt idx="9692">
                  <c:v>9693</c:v>
                </c:pt>
                <c:pt idx="9693">
                  <c:v>9694</c:v>
                </c:pt>
                <c:pt idx="9694">
                  <c:v>9695</c:v>
                </c:pt>
                <c:pt idx="9695">
                  <c:v>9696</c:v>
                </c:pt>
                <c:pt idx="9696">
                  <c:v>9697</c:v>
                </c:pt>
                <c:pt idx="9697">
                  <c:v>9698</c:v>
                </c:pt>
                <c:pt idx="9698">
                  <c:v>9699</c:v>
                </c:pt>
                <c:pt idx="9699">
                  <c:v>9700</c:v>
                </c:pt>
                <c:pt idx="9700">
                  <c:v>9701</c:v>
                </c:pt>
                <c:pt idx="9701">
                  <c:v>9702</c:v>
                </c:pt>
                <c:pt idx="9702">
                  <c:v>9703</c:v>
                </c:pt>
                <c:pt idx="9703">
                  <c:v>9704</c:v>
                </c:pt>
                <c:pt idx="9704">
                  <c:v>9705</c:v>
                </c:pt>
                <c:pt idx="9705">
                  <c:v>9706</c:v>
                </c:pt>
                <c:pt idx="9706">
                  <c:v>9707</c:v>
                </c:pt>
                <c:pt idx="9707">
                  <c:v>9708</c:v>
                </c:pt>
                <c:pt idx="9708">
                  <c:v>9709</c:v>
                </c:pt>
                <c:pt idx="9709">
                  <c:v>9710</c:v>
                </c:pt>
                <c:pt idx="9710">
                  <c:v>9711</c:v>
                </c:pt>
                <c:pt idx="9711">
                  <c:v>9712</c:v>
                </c:pt>
                <c:pt idx="9712">
                  <c:v>9713</c:v>
                </c:pt>
                <c:pt idx="9713">
                  <c:v>9714</c:v>
                </c:pt>
                <c:pt idx="9714">
                  <c:v>9715</c:v>
                </c:pt>
                <c:pt idx="9715">
                  <c:v>9716</c:v>
                </c:pt>
                <c:pt idx="9716">
                  <c:v>9717</c:v>
                </c:pt>
                <c:pt idx="9717">
                  <c:v>9718</c:v>
                </c:pt>
                <c:pt idx="9718">
                  <c:v>9719</c:v>
                </c:pt>
                <c:pt idx="9719">
                  <c:v>9720</c:v>
                </c:pt>
                <c:pt idx="9720">
                  <c:v>9721</c:v>
                </c:pt>
                <c:pt idx="9721">
                  <c:v>9722</c:v>
                </c:pt>
                <c:pt idx="9722">
                  <c:v>9723</c:v>
                </c:pt>
                <c:pt idx="9723">
                  <c:v>9724</c:v>
                </c:pt>
                <c:pt idx="9724">
                  <c:v>9725</c:v>
                </c:pt>
                <c:pt idx="9725">
                  <c:v>9726</c:v>
                </c:pt>
                <c:pt idx="9726">
                  <c:v>9727</c:v>
                </c:pt>
                <c:pt idx="9727">
                  <c:v>9728</c:v>
                </c:pt>
                <c:pt idx="9728">
                  <c:v>9729</c:v>
                </c:pt>
                <c:pt idx="9729">
                  <c:v>9730</c:v>
                </c:pt>
                <c:pt idx="9730">
                  <c:v>9731</c:v>
                </c:pt>
                <c:pt idx="9731">
                  <c:v>9732</c:v>
                </c:pt>
                <c:pt idx="9732">
                  <c:v>9733</c:v>
                </c:pt>
                <c:pt idx="9733">
                  <c:v>9734</c:v>
                </c:pt>
                <c:pt idx="9734">
                  <c:v>9735</c:v>
                </c:pt>
                <c:pt idx="9735">
                  <c:v>9736</c:v>
                </c:pt>
                <c:pt idx="9736">
                  <c:v>9737</c:v>
                </c:pt>
                <c:pt idx="9737">
                  <c:v>9738</c:v>
                </c:pt>
                <c:pt idx="9738">
                  <c:v>9739</c:v>
                </c:pt>
                <c:pt idx="9739">
                  <c:v>9740</c:v>
                </c:pt>
                <c:pt idx="9740">
                  <c:v>9741</c:v>
                </c:pt>
                <c:pt idx="9741">
                  <c:v>9742</c:v>
                </c:pt>
                <c:pt idx="9742">
                  <c:v>9743</c:v>
                </c:pt>
                <c:pt idx="9743">
                  <c:v>9744</c:v>
                </c:pt>
                <c:pt idx="9744">
                  <c:v>9745</c:v>
                </c:pt>
                <c:pt idx="9745">
                  <c:v>9746</c:v>
                </c:pt>
                <c:pt idx="9746">
                  <c:v>9747</c:v>
                </c:pt>
                <c:pt idx="9747">
                  <c:v>9748</c:v>
                </c:pt>
                <c:pt idx="9748">
                  <c:v>9749</c:v>
                </c:pt>
                <c:pt idx="9749">
                  <c:v>9750</c:v>
                </c:pt>
                <c:pt idx="9750">
                  <c:v>9751</c:v>
                </c:pt>
                <c:pt idx="9751">
                  <c:v>9752</c:v>
                </c:pt>
                <c:pt idx="9752">
                  <c:v>9753</c:v>
                </c:pt>
                <c:pt idx="9753">
                  <c:v>9754</c:v>
                </c:pt>
                <c:pt idx="9754">
                  <c:v>9755</c:v>
                </c:pt>
                <c:pt idx="9755">
                  <c:v>9756</c:v>
                </c:pt>
                <c:pt idx="9756">
                  <c:v>9757</c:v>
                </c:pt>
                <c:pt idx="9757">
                  <c:v>9758</c:v>
                </c:pt>
                <c:pt idx="9758">
                  <c:v>9759</c:v>
                </c:pt>
                <c:pt idx="9759">
                  <c:v>9760</c:v>
                </c:pt>
                <c:pt idx="9760">
                  <c:v>9761</c:v>
                </c:pt>
                <c:pt idx="9761">
                  <c:v>9762</c:v>
                </c:pt>
                <c:pt idx="9762">
                  <c:v>9763</c:v>
                </c:pt>
                <c:pt idx="9763">
                  <c:v>9764</c:v>
                </c:pt>
                <c:pt idx="9764">
                  <c:v>9765</c:v>
                </c:pt>
                <c:pt idx="9765">
                  <c:v>9766</c:v>
                </c:pt>
                <c:pt idx="9766">
                  <c:v>9767</c:v>
                </c:pt>
                <c:pt idx="9767">
                  <c:v>9768</c:v>
                </c:pt>
                <c:pt idx="9768">
                  <c:v>9769</c:v>
                </c:pt>
                <c:pt idx="9769">
                  <c:v>9770</c:v>
                </c:pt>
                <c:pt idx="9770">
                  <c:v>9771</c:v>
                </c:pt>
                <c:pt idx="9771">
                  <c:v>9772</c:v>
                </c:pt>
                <c:pt idx="9772">
                  <c:v>9773</c:v>
                </c:pt>
                <c:pt idx="9773">
                  <c:v>9774</c:v>
                </c:pt>
                <c:pt idx="9774">
                  <c:v>9775</c:v>
                </c:pt>
                <c:pt idx="9775">
                  <c:v>9776</c:v>
                </c:pt>
                <c:pt idx="9776">
                  <c:v>9777</c:v>
                </c:pt>
                <c:pt idx="9777">
                  <c:v>9778</c:v>
                </c:pt>
                <c:pt idx="9778">
                  <c:v>9779</c:v>
                </c:pt>
                <c:pt idx="9779">
                  <c:v>9780</c:v>
                </c:pt>
                <c:pt idx="9780">
                  <c:v>9781</c:v>
                </c:pt>
                <c:pt idx="9781">
                  <c:v>9782</c:v>
                </c:pt>
                <c:pt idx="9782">
                  <c:v>9783</c:v>
                </c:pt>
                <c:pt idx="9783">
                  <c:v>9784</c:v>
                </c:pt>
                <c:pt idx="9784">
                  <c:v>9785</c:v>
                </c:pt>
                <c:pt idx="9785">
                  <c:v>9786</c:v>
                </c:pt>
                <c:pt idx="9786">
                  <c:v>9787</c:v>
                </c:pt>
                <c:pt idx="9787">
                  <c:v>9788</c:v>
                </c:pt>
                <c:pt idx="9788">
                  <c:v>9789</c:v>
                </c:pt>
                <c:pt idx="9789">
                  <c:v>9790</c:v>
                </c:pt>
                <c:pt idx="9790">
                  <c:v>9791</c:v>
                </c:pt>
                <c:pt idx="9791">
                  <c:v>9792</c:v>
                </c:pt>
                <c:pt idx="9792">
                  <c:v>9793</c:v>
                </c:pt>
                <c:pt idx="9793">
                  <c:v>9794</c:v>
                </c:pt>
                <c:pt idx="9794">
                  <c:v>9795</c:v>
                </c:pt>
                <c:pt idx="9795">
                  <c:v>9796</c:v>
                </c:pt>
                <c:pt idx="9796">
                  <c:v>9797</c:v>
                </c:pt>
                <c:pt idx="9797">
                  <c:v>9798</c:v>
                </c:pt>
                <c:pt idx="9798">
                  <c:v>9799</c:v>
                </c:pt>
                <c:pt idx="9799">
                  <c:v>9800</c:v>
                </c:pt>
                <c:pt idx="9800">
                  <c:v>9801</c:v>
                </c:pt>
                <c:pt idx="9801">
                  <c:v>9802</c:v>
                </c:pt>
                <c:pt idx="9802">
                  <c:v>9803</c:v>
                </c:pt>
                <c:pt idx="9803">
                  <c:v>9804</c:v>
                </c:pt>
                <c:pt idx="9804">
                  <c:v>9805</c:v>
                </c:pt>
                <c:pt idx="9805">
                  <c:v>9806</c:v>
                </c:pt>
                <c:pt idx="9806">
                  <c:v>9807</c:v>
                </c:pt>
                <c:pt idx="9807">
                  <c:v>9808</c:v>
                </c:pt>
                <c:pt idx="9808">
                  <c:v>9809</c:v>
                </c:pt>
                <c:pt idx="9809">
                  <c:v>9810</c:v>
                </c:pt>
                <c:pt idx="9810">
                  <c:v>9811</c:v>
                </c:pt>
                <c:pt idx="9811">
                  <c:v>9812</c:v>
                </c:pt>
                <c:pt idx="9812">
                  <c:v>9813</c:v>
                </c:pt>
                <c:pt idx="9813">
                  <c:v>9814</c:v>
                </c:pt>
                <c:pt idx="9814">
                  <c:v>9815</c:v>
                </c:pt>
                <c:pt idx="9815">
                  <c:v>9816</c:v>
                </c:pt>
                <c:pt idx="9816">
                  <c:v>9817</c:v>
                </c:pt>
                <c:pt idx="9817">
                  <c:v>9818</c:v>
                </c:pt>
                <c:pt idx="9818">
                  <c:v>9819</c:v>
                </c:pt>
                <c:pt idx="9819">
                  <c:v>9820</c:v>
                </c:pt>
                <c:pt idx="9820">
                  <c:v>9821</c:v>
                </c:pt>
                <c:pt idx="9821">
                  <c:v>9822</c:v>
                </c:pt>
                <c:pt idx="9822">
                  <c:v>9823</c:v>
                </c:pt>
                <c:pt idx="9823">
                  <c:v>9824</c:v>
                </c:pt>
                <c:pt idx="9824">
                  <c:v>9825</c:v>
                </c:pt>
                <c:pt idx="9825">
                  <c:v>9826</c:v>
                </c:pt>
                <c:pt idx="9826">
                  <c:v>9827</c:v>
                </c:pt>
                <c:pt idx="9827">
                  <c:v>9828</c:v>
                </c:pt>
                <c:pt idx="9828">
                  <c:v>9829</c:v>
                </c:pt>
                <c:pt idx="9829">
                  <c:v>9830</c:v>
                </c:pt>
                <c:pt idx="9830">
                  <c:v>9831</c:v>
                </c:pt>
                <c:pt idx="9831">
                  <c:v>9832</c:v>
                </c:pt>
                <c:pt idx="9832">
                  <c:v>9833</c:v>
                </c:pt>
                <c:pt idx="9833">
                  <c:v>9834</c:v>
                </c:pt>
                <c:pt idx="9834">
                  <c:v>9835</c:v>
                </c:pt>
                <c:pt idx="9835">
                  <c:v>9836</c:v>
                </c:pt>
                <c:pt idx="9836">
                  <c:v>9837</c:v>
                </c:pt>
                <c:pt idx="9837">
                  <c:v>9838</c:v>
                </c:pt>
                <c:pt idx="9838">
                  <c:v>9839</c:v>
                </c:pt>
                <c:pt idx="9839">
                  <c:v>9840</c:v>
                </c:pt>
                <c:pt idx="9840">
                  <c:v>9841</c:v>
                </c:pt>
                <c:pt idx="9841">
                  <c:v>9842</c:v>
                </c:pt>
                <c:pt idx="9842">
                  <c:v>9843</c:v>
                </c:pt>
                <c:pt idx="9843">
                  <c:v>9844</c:v>
                </c:pt>
                <c:pt idx="9844">
                  <c:v>9845</c:v>
                </c:pt>
                <c:pt idx="9845">
                  <c:v>9846</c:v>
                </c:pt>
                <c:pt idx="9846">
                  <c:v>9847</c:v>
                </c:pt>
                <c:pt idx="9847">
                  <c:v>9848</c:v>
                </c:pt>
                <c:pt idx="9848">
                  <c:v>9849</c:v>
                </c:pt>
                <c:pt idx="9849">
                  <c:v>9850</c:v>
                </c:pt>
                <c:pt idx="9850">
                  <c:v>9851</c:v>
                </c:pt>
                <c:pt idx="9851">
                  <c:v>9852</c:v>
                </c:pt>
                <c:pt idx="9852">
                  <c:v>9853</c:v>
                </c:pt>
                <c:pt idx="9853">
                  <c:v>9854</c:v>
                </c:pt>
                <c:pt idx="9854">
                  <c:v>9855</c:v>
                </c:pt>
                <c:pt idx="9855">
                  <c:v>9856</c:v>
                </c:pt>
                <c:pt idx="9856">
                  <c:v>9857</c:v>
                </c:pt>
                <c:pt idx="9857">
                  <c:v>9858</c:v>
                </c:pt>
                <c:pt idx="9858">
                  <c:v>9859</c:v>
                </c:pt>
                <c:pt idx="9859">
                  <c:v>9860</c:v>
                </c:pt>
                <c:pt idx="9860">
                  <c:v>9861</c:v>
                </c:pt>
                <c:pt idx="9861">
                  <c:v>9862</c:v>
                </c:pt>
                <c:pt idx="9862">
                  <c:v>9863</c:v>
                </c:pt>
                <c:pt idx="9863">
                  <c:v>9864</c:v>
                </c:pt>
                <c:pt idx="9864">
                  <c:v>9865</c:v>
                </c:pt>
                <c:pt idx="9865">
                  <c:v>9866</c:v>
                </c:pt>
                <c:pt idx="9866">
                  <c:v>9867</c:v>
                </c:pt>
                <c:pt idx="9867">
                  <c:v>9868</c:v>
                </c:pt>
                <c:pt idx="9868">
                  <c:v>9869</c:v>
                </c:pt>
                <c:pt idx="9869">
                  <c:v>9870</c:v>
                </c:pt>
                <c:pt idx="9870">
                  <c:v>9871</c:v>
                </c:pt>
                <c:pt idx="9871">
                  <c:v>9872</c:v>
                </c:pt>
                <c:pt idx="9872">
                  <c:v>9873</c:v>
                </c:pt>
                <c:pt idx="9873">
                  <c:v>9874</c:v>
                </c:pt>
                <c:pt idx="9874">
                  <c:v>9875</c:v>
                </c:pt>
                <c:pt idx="9875">
                  <c:v>9876</c:v>
                </c:pt>
                <c:pt idx="9876">
                  <c:v>9877</c:v>
                </c:pt>
                <c:pt idx="9877">
                  <c:v>9878</c:v>
                </c:pt>
                <c:pt idx="9878">
                  <c:v>9879</c:v>
                </c:pt>
                <c:pt idx="9879">
                  <c:v>9880</c:v>
                </c:pt>
                <c:pt idx="9880">
                  <c:v>9881</c:v>
                </c:pt>
                <c:pt idx="9881">
                  <c:v>9882</c:v>
                </c:pt>
                <c:pt idx="9882">
                  <c:v>9883</c:v>
                </c:pt>
                <c:pt idx="9883">
                  <c:v>9884</c:v>
                </c:pt>
                <c:pt idx="9884">
                  <c:v>9885</c:v>
                </c:pt>
                <c:pt idx="9885">
                  <c:v>9886</c:v>
                </c:pt>
                <c:pt idx="9886">
                  <c:v>9887</c:v>
                </c:pt>
                <c:pt idx="9887">
                  <c:v>9888</c:v>
                </c:pt>
                <c:pt idx="9888">
                  <c:v>9889</c:v>
                </c:pt>
                <c:pt idx="9889">
                  <c:v>9890</c:v>
                </c:pt>
                <c:pt idx="9890">
                  <c:v>9891</c:v>
                </c:pt>
                <c:pt idx="9891">
                  <c:v>9892</c:v>
                </c:pt>
                <c:pt idx="9892">
                  <c:v>9893</c:v>
                </c:pt>
                <c:pt idx="9893">
                  <c:v>9894</c:v>
                </c:pt>
                <c:pt idx="9894">
                  <c:v>9895</c:v>
                </c:pt>
                <c:pt idx="9895">
                  <c:v>9896</c:v>
                </c:pt>
                <c:pt idx="9896">
                  <c:v>9897</c:v>
                </c:pt>
                <c:pt idx="9897">
                  <c:v>9898</c:v>
                </c:pt>
                <c:pt idx="9898">
                  <c:v>9899</c:v>
                </c:pt>
                <c:pt idx="9899">
                  <c:v>9900</c:v>
                </c:pt>
                <c:pt idx="9900">
                  <c:v>9901</c:v>
                </c:pt>
                <c:pt idx="9901">
                  <c:v>9902</c:v>
                </c:pt>
                <c:pt idx="9902">
                  <c:v>9903</c:v>
                </c:pt>
                <c:pt idx="9903">
                  <c:v>9904</c:v>
                </c:pt>
                <c:pt idx="9904">
                  <c:v>9905</c:v>
                </c:pt>
                <c:pt idx="9905">
                  <c:v>9906</c:v>
                </c:pt>
                <c:pt idx="9906">
                  <c:v>9907</c:v>
                </c:pt>
                <c:pt idx="9907">
                  <c:v>9908</c:v>
                </c:pt>
                <c:pt idx="9908">
                  <c:v>9909</c:v>
                </c:pt>
                <c:pt idx="9909">
                  <c:v>9910</c:v>
                </c:pt>
                <c:pt idx="9910">
                  <c:v>9911</c:v>
                </c:pt>
                <c:pt idx="9911">
                  <c:v>9912</c:v>
                </c:pt>
                <c:pt idx="9912">
                  <c:v>9913</c:v>
                </c:pt>
                <c:pt idx="9913">
                  <c:v>9914</c:v>
                </c:pt>
                <c:pt idx="9914">
                  <c:v>9915</c:v>
                </c:pt>
                <c:pt idx="9915">
                  <c:v>9916</c:v>
                </c:pt>
                <c:pt idx="9916">
                  <c:v>9917</c:v>
                </c:pt>
                <c:pt idx="9917">
                  <c:v>9918</c:v>
                </c:pt>
                <c:pt idx="9918">
                  <c:v>9919</c:v>
                </c:pt>
                <c:pt idx="9919">
                  <c:v>9920</c:v>
                </c:pt>
                <c:pt idx="9920">
                  <c:v>9921</c:v>
                </c:pt>
                <c:pt idx="9921">
                  <c:v>9922</c:v>
                </c:pt>
                <c:pt idx="9922">
                  <c:v>9923</c:v>
                </c:pt>
                <c:pt idx="9923">
                  <c:v>9924</c:v>
                </c:pt>
                <c:pt idx="9924">
                  <c:v>9925</c:v>
                </c:pt>
                <c:pt idx="9925">
                  <c:v>9926</c:v>
                </c:pt>
                <c:pt idx="9926">
                  <c:v>9927</c:v>
                </c:pt>
                <c:pt idx="9927">
                  <c:v>9928</c:v>
                </c:pt>
                <c:pt idx="9928">
                  <c:v>9929</c:v>
                </c:pt>
                <c:pt idx="9929">
                  <c:v>9930</c:v>
                </c:pt>
                <c:pt idx="9930">
                  <c:v>9931</c:v>
                </c:pt>
                <c:pt idx="9931">
                  <c:v>9932</c:v>
                </c:pt>
                <c:pt idx="9932">
                  <c:v>9933</c:v>
                </c:pt>
                <c:pt idx="9933">
                  <c:v>9934</c:v>
                </c:pt>
                <c:pt idx="9934">
                  <c:v>9935</c:v>
                </c:pt>
                <c:pt idx="9935">
                  <c:v>9936</c:v>
                </c:pt>
                <c:pt idx="9936">
                  <c:v>9937</c:v>
                </c:pt>
                <c:pt idx="9937">
                  <c:v>9938</c:v>
                </c:pt>
                <c:pt idx="9938">
                  <c:v>9939</c:v>
                </c:pt>
                <c:pt idx="9939">
                  <c:v>9940</c:v>
                </c:pt>
                <c:pt idx="9940">
                  <c:v>9941</c:v>
                </c:pt>
                <c:pt idx="9941">
                  <c:v>9942</c:v>
                </c:pt>
                <c:pt idx="9942">
                  <c:v>9943</c:v>
                </c:pt>
                <c:pt idx="9943">
                  <c:v>9944</c:v>
                </c:pt>
                <c:pt idx="9944">
                  <c:v>9945</c:v>
                </c:pt>
                <c:pt idx="9945">
                  <c:v>9946</c:v>
                </c:pt>
                <c:pt idx="9946">
                  <c:v>9947</c:v>
                </c:pt>
                <c:pt idx="9947">
                  <c:v>9948</c:v>
                </c:pt>
                <c:pt idx="9948">
                  <c:v>9949</c:v>
                </c:pt>
                <c:pt idx="9949">
                  <c:v>9950</c:v>
                </c:pt>
                <c:pt idx="9950">
                  <c:v>9951</c:v>
                </c:pt>
                <c:pt idx="9951">
                  <c:v>9952</c:v>
                </c:pt>
                <c:pt idx="9952">
                  <c:v>9953</c:v>
                </c:pt>
                <c:pt idx="9953">
                  <c:v>9954</c:v>
                </c:pt>
                <c:pt idx="9954">
                  <c:v>9955</c:v>
                </c:pt>
                <c:pt idx="9955">
                  <c:v>9956</c:v>
                </c:pt>
                <c:pt idx="9956">
                  <c:v>9957</c:v>
                </c:pt>
                <c:pt idx="9957">
                  <c:v>9958</c:v>
                </c:pt>
                <c:pt idx="9958">
                  <c:v>9959</c:v>
                </c:pt>
                <c:pt idx="9959">
                  <c:v>9960</c:v>
                </c:pt>
                <c:pt idx="9960">
                  <c:v>9961</c:v>
                </c:pt>
                <c:pt idx="9961">
                  <c:v>9962</c:v>
                </c:pt>
                <c:pt idx="9962">
                  <c:v>9963</c:v>
                </c:pt>
                <c:pt idx="9963">
                  <c:v>9964</c:v>
                </c:pt>
                <c:pt idx="9964">
                  <c:v>9965</c:v>
                </c:pt>
                <c:pt idx="9965">
                  <c:v>9966</c:v>
                </c:pt>
                <c:pt idx="9966">
                  <c:v>9967</c:v>
                </c:pt>
                <c:pt idx="9967">
                  <c:v>9968</c:v>
                </c:pt>
                <c:pt idx="9968">
                  <c:v>9969</c:v>
                </c:pt>
                <c:pt idx="9969">
                  <c:v>9970</c:v>
                </c:pt>
                <c:pt idx="9970">
                  <c:v>9971</c:v>
                </c:pt>
                <c:pt idx="9971">
                  <c:v>9972</c:v>
                </c:pt>
                <c:pt idx="9972">
                  <c:v>9973</c:v>
                </c:pt>
                <c:pt idx="9973">
                  <c:v>9974</c:v>
                </c:pt>
                <c:pt idx="9974">
                  <c:v>9975</c:v>
                </c:pt>
                <c:pt idx="9975">
                  <c:v>9976</c:v>
                </c:pt>
                <c:pt idx="9976">
                  <c:v>9977</c:v>
                </c:pt>
                <c:pt idx="9977">
                  <c:v>9978</c:v>
                </c:pt>
                <c:pt idx="9978">
                  <c:v>9979</c:v>
                </c:pt>
                <c:pt idx="9979">
                  <c:v>9980</c:v>
                </c:pt>
                <c:pt idx="9980">
                  <c:v>9981</c:v>
                </c:pt>
                <c:pt idx="9981">
                  <c:v>9982</c:v>
                </c:pt>
                <c:pt idx="9982">
                  <c:v>9983</c:v>
                </c:pt>
                <c:pt idx="9983">
                  <c:v>9984</c:v>
                </c:pt>
                <c:pt idx="9984">
                  <c:v>9985</c:v>
                </c:pt>
                <c:pt idx="9985">
                  <c:v>9986</c:v>
                </c:pt>
                <c:pt idx="9986">
                  <c:v>9987</c:v>
                </c:pt>
                <c:pt idx="9987">
                  <c:v>9988</c:v>
                </c:pt>
                <c:pt idx="9988">
                  <c:v>9989</c:v>
                </c:pt>
                <c:pt idx="9989">
                  <c:v>9990</c:v>
                </c:pt>
                <c:pt idx="9990">
                  <c:v>9991</c:v>
                </c:pt>
                <c:pt idx="9991">
                  <c:v>9992</c:v>
                </c:pt>
                <c:pt idx="9992">
                  <c:v>9993</c:v>
                </c:pt>
                <c:pt idx="9993">
                  <c:v>9994</c:v>
                </c:pt>
                <c:pt idx="9994">
                  <c:v>9995</c:v>
                </c:pt>
                <c:pt idx="9995">
                  <c:v>9996</c:v>
                </c:pt>
                <c:pt idx="9996">
                  <c:v>9997</c:v>
                </c:pt>
                <c:pt idx="9997">
                  <c:v>9998</c:v>
                </c:pt>
                <c:pt idx="9998">
                  <c:v>9999</c:v>
                </c:pt>
                <c:pt idx="9999">
                  <c:v>10000</c:v>
                </c:pt>
                <c:pt idx="10000">
                  <c:v>10100</c:v>
                </c:pt>
                <c:pt idx="10001">
                  <c:v>10200</c:v>
                </c:pt>
                <c:pt idx="10002">
                  <c:v>10300</c:v>
                </c:pt>
                <c:pt idx="10003">
                  <c:v>10400</c:v>
                </c:pt>
                <c:pt idx="10004">
                  <c:v>10500</c:v>
                </c:pt>
                <c:pt idx="10005">
                  <c:v>10600</c:v>
                </c:pt>
                <c:pt idx="10006">
                  <c:v>10700</c:v>
                </c:pt>
                <c:pt idx="10007">
                  <c:v>10800</c:v>
                </c:pt>
                <c:pt idx="10008">
                  <c:v>10900</c:v>
                </c:pt>
                <c:pt idx="10009">
                  <c:v>11000</c:v>
                </c:pt>
                <c:pt idx="10010">
                  <c:v>11100</c:v>
                </c:pt>
                <c:pt idx="10011">
                  <c:v>11200</c:v>
                </c:pt>
                <c:pt idx="10012">
                  <c:v>11300</c:v>
                </c:pt>
                <c:pt idx="10013">
                  <c:v>11400</c:v>
                </c:pt>
                <c:pt idx="10014">
                  <c:v>11500</c:v>
                </c:pt>
                <c:pt idx="10015">
                  <c:v>11600</c:v>
                </c:pt>
                <c:pt idx="10016">
                  <c:v>11700</c:v>
                </c:pt>
                <c:pt idx="10017">
                  <c:v>11800</c:v>
                </c:pt>
                <c:pt idx="10018">
                  <c:v>11900</c:v>
                </c:pt>
                <c:pt idx="10019">
                  <c:v>12000</c:v>
                </c:pt>
                <c:pt idx="10020">
                  <c:v>12100</c:v>
                </c:pt>
                <c:pt idx="10021">
                  <c:v>12200</c:v>
                </c:pt>
                <c:pt idx="10022">
                  <c:v>12300</c:v>
                </c:pt>
                <c:pt idx="10023">
                  <c:v>12400</c:v>
                </c:pt>
                <c:pt idx="10024">
                  <c:v>12500</c:v>
                </c:pt>
                <c:pt idx="10025">
                  <c:v>12600</c:v>
                </c:pt>
                <c:pt idx="10026">
                  <c:v>12700</c:v>
                </c:pt>
                <c:pt idx="10027">
                  <c:v>12800</c:v>
                </c:pt>
                <c:pt idx="10028">
                  <c:v>12900</c:v>
                </c:pt>
                <c:pt idx="10029">
                  <c:v>13000</c:v>
                </c:pt>
                <c:pt idx="10030">
                  <c:v>13100</c:v>
                </c:pt>
                <c:pt idx="10031">
                  <c:v>13200</c:v>
                </c:pt>
                <c:pt idx="10032">
                  <c:v>13300</c:v>
                </c:pt>
                <c:pt idx="10033">
                  <c:v>13400</c:v>
                </c:pt>
                <c:pt idx="10034">
                  <c:v>13500</c:v>
                </c:pt>
                <c:pt idx="10035">
                  <c:v>13600</c:v>
                </c:pt>
                <c:pt idx="10036">
                  <c:v>13700</c:v>
                </c:pt>
                <c:pt idx="10037">
                  <c:v>13800</c:v>
                </c:pt>
                <c:pt idx="10038">
                  <c:v>13900</c:v>
                </c:pt>
                <c:pt idx="10039">
                  <c:v>14000</c:v>
                </c:pt>
                <c:pt idx="10040">
                  <c:v>14100</c:v>
                </c:pt>
                <c:pt idx="10041">
                  <c:v>14200</c:v>
                </c:pt>
                <c:pt idx="10042">
                  <c:v>14300</c:v>
                </c:pt>
                <c:pt idx="10043">
                  <c:v>14400</c:v>
                </c:pt>
                <c:pt idx="10044">
                  <c:v>14500</c:v>
                </c:pt>
                <c:pt idx="10045">
                  <c:v>14600</c:v>
                </c:pt>
                <c:pt idx="10046">
                  <c:v>14700</c:v>
                </c:pt>
                <c:pt idx="10047">
                  <c:v>14800</c:v>
                </c:pt>
                <c:pt idx="10048">
                  <c:v>14900</c:v>
                </c:pt>
                <c:pt idx="10049">
                  <c:v>15000</c:v>
                </c:pt>
                <c:pt idx="10050">
                  <c:v>15100</c:v>
                </c:pt>
                <c:pt idx="10051">
                  <c:v>15200</c:v>
                </c:pt>
                <c:pt idx="10052">
                  <c:v>15300</c:v>
                </c:pt>
                <c:pt idx="10053">
                  <c:v>15400</c:v>
                </c:pt>
                <c:pt idx="10054">
                  <c:v>15500</c:v>
                </c:pt>
                <c:pt idx="10055">
                  <c:v>15600</c:v>
                </c:pt>
                <c:pt idx="10056">
                  <c:v>15700</c:v>
                </c:pt>
                <c:pt idx="10057">
                  <c:v>15800</c:v>
                </c:pt>
                <c:pt idx="10058">
                  <c:v>15900</c:v>
                </c:pt>
                <c:pt idx="10059">
                  <c:v>16000</c:v>
                </c:pt>
                <c:pt idx="10060">
                  <c:v>16100</c:v>
                </c:pt>
                <c:pt idx="10061">
                  <c:v>16200</c:v>
                </c:pt>
                <c:pt idx="10062">
                  <c:v>16300</c:v>
                </c:pt>
                <c:pt idx="10063">
                  <c:v>16400</c:v>
                </c:pt>
                <c:pt idx="10064">
                  <c:v>16500</c:v>
                </c:pt>
                <c:pt idx="10065">
                  <c:v>16600</c:v>
                </c:pt>
                <c:pt idx="10066">
                  <c:v>16700</c:v>
                </c:pt>
                <c:pt idx="10067">
                  <c:v>16800</c:v>
                </c:pt>
                <c:pt idx="10068">
                  <c:v>16900</c:v>
                </c:pt>
                <c:pt idx="10069">
                  <c:v>17000</c:v>
                </c:pt>
                <c:pt idx="10070">
                  <c:v>17100</c:v>
                </c:pt>
                <c:pt idx="10071">
                  <c:v>17200</c:v>
                </c:pt>
                <c:pt idx="10072">
                  <c:v>17300</c:v>
                </c:pt>
                <c:pt idx="10073">
                  <c:v>17400</c:v>
                </c:pt>
                <c:pt idx="10074">
                  <c:v>17500</c:v>
                </c:pt>
                <c:pt idx="10075">
                  <c:v>17600</c:v>
                </c:pt>
                <c:pt idx="10076">
                  <c:v>17700</c:v>
                </c:pt>
                <c:pt idx="10077">
                  <c:v>17800</c:v>
                </c:pt>
                <c:pt idx="10078">
                  <c:v>17900</c:v>
                </c:pt>
                <c:pt idx="10079">
                  <c:v>18000</c:v>
                </c:pt>
                <c:pt idx="10080">
                  <c:v>18100</c:v>
                </c:pt>
                <c:pt idx="10081">
                  <c:v>18200</c:v>
                </c:pt>
                <c:pt idx="10082">
                  <c:v>18300</c:v>
                </c:pt>
                <c:pt idx="10083">
                  <c:v>18400</c:v>
                </c:pt>
                <c:pt idx="10084">
                  <c:v>18500</c:v>
                </c:pt>
                <c:pt idx="10085">
                  <c:v>18600</c:v>
                </c:pt>
                <c:pt idx="10086">
                  <c:v>18700</c:v>
                </c:pt>
                <c:pt idx="10087">
                  <c:v>18800</c:v>
                </c:pt>
                <c:pt idx="10088">
                  <c:v>18900</c:v>
                </c:pt>
                <c:pt idx="10089">
                  <c:v>19000</c:v>
                </c:pt>
                <c:pt idx="10090">
                  <c:v>19100</c:v>
                </c:pt>
                <c:pt idx="10091">
                  <c:v>19200</c:v>
                </c:pt>
                <c:pt idx="10092">
                  <c:v>19300</c:v>
                </c:pt>
                <c:pt idx="10093">
                  <c:v>19400</c:v>
                </c:pt>
                <c:pt idx="10094">
                  <c:v>19500</c:v>
                </c:pt>
                <c:pt idx="10095">
                  <c:v>19600</c:v>
                </c:pt>
                <c:pt idx="10096">
                  <c:v>19700</c:v>
                </c:pt>
                <c:pt idx="10097">
                  <c:v>19800</c:v>
                </c:pt>
                <c:pt idx="10098">
                  <c:v>19900</c:v>
                </c:pt>
                <c:pt idx="10099">
                  <c:v>20000</c:v>
                </c:pt>
                <c:pt idx="10100">
                  <c:v>20100</c:v>
                </c:pt>
                <c:pt idx="10101">
                  <c:v>20200</c:v>
                </c:pt>
                <c:pt idx="10102">
                  <c:v>20300</c:v>
                </c:pt>
                <c:pt idx="10103">
                  <c:v>20400</c:v>
                </c:pt>
                <c:pt idx="10104">
                  <c:v>20500</c:v>
                </c:pt>
                <c:pt idx="10105">
                  <c:v>20600</c:v>
                </c:pt>
                <c:pt idx="10106">
                  <c:v>20700</c:v>
                </c:pt>
                <c:pt idx="10107">
                  <c:v>20800</c:v>
                </c:pt>
                <c:pt idx="10108">
                  <c:v>20900</c:v>
                </c:pt>
                <c:pt idx="10109">
                  <c:v>21000</c:v>
                </c:pt>
                <c:pt idx="10110">
                  <c:v>21100</c:v>
                </c:pt>
                <c:pt idx="10111">
                  <c:v>21200</c:v>
                </c:pt>
                <c:pt idx="10112">
                  <c:v>21300</c:v>
                </c:pt>
                <c:pt idx="10113">
                  <c:v>21400</c:v>
                </c:pt>
                <c:pt idx="10114">
                  <c:v>21500</c:v>
                </c:pt>
                <c:pt idx="10115">
                  <c:v>21600</c:v>
                </c:pt>
                <c:pt idx="10116">
                  <c:v>21700</c:v>
                </c:pt>
                <c:pt idx="10117">
                  <c:v>21800</c:v>
                </c:pt>
                <c:pt idx="10118">
                  <c:v>21900</c:v>
                </c:pt>
                <c:pt idx="10119">
                  <c:v>22000</c:v>
                </c:pt>
                <c:pt idx="10120">
                  <c:v>22100</c:v>
                </c:pt>
                <c:pt idx="10121">
                  <c:v>22200</c:v>
                </c:pt>
                <c:pt idx="10122">
                  <c:v>22300</c:v>
                </c:pt>
                <c:pt idx="10123">
                  <c:v>22400</c:v>
                </c:pt>
                <c:pt idx="10124">
                  <c:v>22500</c:v>
                </c:pt>
                <c:pt idx="10125">
                  <c:v>22600</c:v>
                </c:pt>
                <c:pt idx="10126">
                  <c:v>22700</c:v>
                </c:pt>
                <c:pt idx="10127">
                  <c:v>22800</c:v>
                </c:pt>
                <c:pt idx="10128">
                  <c:v>22900</c:v>
                </c:pt>
                <c:pt idx="10129">
                  <c:v>23000</c:v>
                </c:pt>
                <c:pt idx="10130">
                  <c:v>23100</c:v>
                </c:pt>
                <c:pt idx="10131">
                  <c:v>23200</c:v>
                </c:pt>
                <c:pt idx="10132">
                  <c:v>23300</c:v>
                </c:pt>
                <c:pt idx="10133">
                  <c:v>23400</c:v>
                </c:pt>
                <c:pt idx="10134">
                  <c:v>23500</c:v>
                </c:pt>
                <c:pt idx="10135">
                  <c:v>23600</c:v>
                </c:pt>
                <c:pt idx="10136">
                  <c:v>23700</c:v>
                </c:pt>
                <c:pt idx="10137">
                  <c:v>23800</c:v>
                </c:pt>
                <c:pt idx="10138">
                  <c:v>23900</c:v>
                </c:pt>
                <c:pt idx="10139">
                  <c:v>24000</c:v>
                </c:pt>
                <c:pt idx="10140">
                  <c:v>24100</c:v>
                </c:pt>
                <c:pt idx="10141">
                  <c:v>24200</c:v>
                </c:pt>
                <c:pt idx="10142">
                  <c:v>24300</c:v>
                </c:pt>
                <c:pt idx="10143">
                  <c:v>24400</c:v>
                </c:pt>
                <c:pt idx="10144">
                  <c:v>24500</c:v>
                </c:pt>
                <c:pt idx="10145">
                  <c:v>24600</c:v>
                </c:pt>
                <c:pt idx="10146">
                  <c:v>24700</c:v>
                </c:pt>
                <c:pt idx="10147">
                  <c:v>24800</c:v>
                </c:pt>
                <c:pt idx="10148">
                  <c:v>24900</c:v>
                </c:pt>
                <c:pt idx="10149">
                  <c:v>25000</c:v>
                </c:pt>
                <c:pt idx="10150">
                  <c:v>25100</c:v>
                </c:pt>
                <c:pt idx="10151">
                  <c:v>25200</c:v>
                </c:pt>
                <c:pt idx="10152">
                  <c:v>25300</c:v>
                </c:pt>
                <c:pt idx="10153">
                  <c:v>25400</c:v>
                </c:pt>
                <c:pt idx="10154">
                  <c:v>25500</c:v>
                </c:pt>
                <c:pt idx="10155">
                  <c:v>25600</c:v>
                </c:pt>
                <c:pt idx="10156">
                  <c:v>25700</c:v>
                </c:pt>
                <c:pt idx="10157">
                  <c:v>25800</c:v>
                </c:pt>
                <c:pt idx="10158">
                  <c:v>25900</c:v>
                </c:pt>
                <c:pt idx="10159">
                  <c:v>26000</c:v>
                </c:pt>
                <c:pt idx="10160">
                  <c:v>26100</c:v>
                </c:pt>
                <c:pt idx="10161">
                  <c:v>26200</c:v>
                </c:pt>
                <c:pt idx="10162">
                  <c:v>26300</c:v>
                </c:pt>
                <c:pt idx="10163">
                  <c:v>26400</c:v>
                </c:pt>
                <c:pt idx="10164">
                  <c:v>26500</c:v>
                </c:pt>
                <c:pt idx="10165">
                  <c:v>26600</c:v>
                </c:pt>
                <c:pt idx="10166">
                  <c:v>26700</c:v>
                </c:pt>
                <c:pt idx="10167">
                  <c:v>26800</c:v>
                </c:pt>
                <c:pt idx="10168">
                  <c:v>26900</c:v>
                </c:pt>
                <c:pt idx="10169">
                  <c:v>27000</c:v>
                </c:pt>
                <c:pt idx="10170">
                  <c:v>27100</c:v>
                </c:pt>
                <c:pt idx="10171">
                  <c:v>27200</c:v>
                </c:pt>
                <c:pt idx="10172">
                  <c:v>27300</c:v>
                </c:pt>
                <c:pt idx="10173">
                  <c:v>27400</c:v>
                </c:pt>
                <c:pt idx="10174">
                  <c:v>27500</c:v>
                </c:pt>
                <c:pt idx="10175">
                  <c:v>27600</c:v>
                </c:pt>
                <c:pt idx="10176">
                  <c:v>27700</c:v>
                </c:pt>
                <c:pt idx="10177">
                  <c:v>27800</c:v>
                </c:pt>
                <c:pt idx="10178">
                  <c:v>27900</c:v>
                </c:pt>
                <c:pt idx="10179">
                  <c:v>28000</c:v>
                </c:pt>
                <c:pt idx="10180">
                  <c:v>28100</c:v>
                </c:pt>
                <c:pt idx="10181">
                  <c:v>28200</c:v>
                </c:pt>
                <c:pt idx="10182">
                  <c:v>28300</c:v>
                </c:pt>
                <c:pt idx="10183">
                  <c:v>28400</c:v>
                </c:pt>
                <c:pt idx="10184">
                  <c:v>28500</c:v>
                </c:pt>
                <c:pt idx="10185">
                  <c:v>28600</c:v>
                </c:pt>
                <c:pt idx="10186">
                  <c:v>28700</c:v>
                </c:pt>
                <c:pt idx="10187">
                  <c:v>28800</c:v>
                </c:pt>
                <c:pt idx="10188">
                  <c:v>28900</c:v>
                </c:pt>
                <c:pt idx="10189">
                  <c:v>29000</c:v>
                </c:pt>
                <c:pt idx="10190">
                  <c:v>29100</c:v>
                </c:pt>
                <c:pt idx="10191">
                  <c:v>29200</c:v>
                </c:pt>
                <c:pt idx="10192">
                  <c:v>29300</c:v>
                </c:pt>
                <c:pt idx="10193">
                  <c:v>29400</c:v>
                </c:pt>
                <c:pt idx="10194">
                  <c:v>29500</c:v>
                </c:pt>
                <c:pt idx="10195">
                  <c:v>29600</c:v>
                </c:pt>
                <c:pt idx="10196">
                  <c:v>29700</c:v>
                </c:pt>
                <c:pt idx="10197">
                  <c:v>29800</c:v>
                </c:pt>
                <c:pt idx="10198">
                  <c:v>29900</c:v>
                </c:pt>
                <c:pt idx="10199">
                  <c:v>30000</c:v>
                </c:pt>
                <c:pt idx="10200">
                  <c:v>30100</c:v>
                </c:pt>
                <c:pt idx="10201">
                  <c:v>30200</c:v>
                </c:pt>
                <c:pt idx="10202">
                  <c:v>30300</c:v>
                </c:pt>
                <c:pt idx="10203">
                  <c:v>30400</c:v>
                </c:pt>
                <c:pt idx="10204">
                  <c:v>30500</c:v>
                </c:pt>
                <c:pt idx="10205">
                  <c:v>30600</c:v>
                </c:pt>
                <c:pt idx="10206">
                  <c:v>30700</c:v>
                </c:pt>
                <c:pt idx="10207">
                  <c:v>30800</c:v>
                </c:pt>
                <c:pt idx="10208">
                  <c:v>30900</c:v>
                </c:pt>
                <c:pt idx="10209">
                  <c:v>31000</c:v>
                </c:pt>
                <c:pt idx="10210">
                  <c:v>31100</c:v>
                </c:pt>
                <c:pt idx="10211">
                  <c:v>31200</c:v>
                </c:pt>
                <c:pt idx="10212">
                  <c:v>31300</c:v>
                </c:pt>
                <c:pt idx="10213">
                  <c:v>31400</c:v>
                </c:pt>
                <c:pt idx="10214">
                  <c:v>31500</c:v>
                </c:pt>
                <c:pt idx="10215">
                  <c:v>31600</c:v>
                </c:pt>
                <c:pt idx="10216">
                  <c:v>31700</c:v>
                </c:pt>
                <c:pt idx="10217">
                  <c:v>31800</c:v>
                </c:pt>
                <c:pt idx="10218">
                  <c:v>31900</c:v>
                </c:pt>
                <c:pt idx="10219">
                  <c:v>32000</c:v>
                </c:pt>
                <c:pt idx="10220">
                  <c:v>32100</c:v>
                </c:pt>
                <c:pt idx="10221">
                  <c:v>32200</c:v>
                </c:pt>
                <c:pt idx="10222">
                  <c:v>32300</c:v>
                </c:pt>
                <c:pt idx="10223">
                  <c:v>32400</c:v>
                </c:pt>
                <c:pt idx="10224">
                  <c:v>32500</c:v>
                </c:pt>
                <c:pt idx="10225">
                  <c:v>32600</c:v>
                </c:pt>
                <c:pt idx="10226">
                  <c:v>32700</c:v>
                </c:pt>
                <c:pt idx="10227">
                  <c:v>32800</c:v>
                </c:pt>
                <c:pt idx="10228">
                  <c:v>32900</c:v>
                </c:pt>
                <c:pt idx="10229">
                  <c:v>33000</c:v>
                </c:pt>
                <c:pt idx="10230">
                  <c:v>33100</c:v>
                </c:pt>
                <c:pt idx="10231">
                  <c:v>33200</c:v>
                </c:pt>
                <c:pt idx="10232">
                  <c:v>33300</c:v>
                </c:pt>
                <c:pt idx="10233">
                  <c:v>33400</c:v>
                </c:pt>
                <c:pt idx="10234">
                  <c:v>33500</c:v>
                </c:pt>
                <c:pt idx="10235">
                  <c:v>33600</c:v>
                </c:pt>
                <c:pt idx="10236">
                  <c:v>33700</c:v>
                </c:pt>
                <c:pt idx="10237">
                  <c:v>33800</c:v>
                </c:pt>
                <c:pt idx="10238">
                  <c:v>33900</c:v>
                </c:pt>
                <c:pt idx="10239">
                  <c:v>34000</c:v>
                </c:pt>
                <c:pt idx="10240">
                  <c:v>34100</c:v>
                </c:pt>
                <c:pt idx="10241">
                  <c:v>34200</c:v>
                </c:pt>
                <c:pt idx="10242">
                  <c:v>34300</c:v>
                </c:pt>
                <c:pt idx="10243">
                  <c:v>34400</c:v>
                </c:pt>
                <c:pt idx="10244">
                  <c:v>34500</c:v>
                </c:pt>
                <c:pt idx="10245">
                  <c:v>34600</c:v>
                </c:pt>
                <c:pt idx="10246">
                  <c:v>34700</c:v>
                </c:pt>
                <c:pt idx="10247">
                  <c:v>34800</c:v>
                </c:pt>
                <c:pt idx="10248">
                  <c:v>34900</c:v>
                </c:pt>
                <c:pt idx="10249">
                  <c:v>35000</c:v>
                </c:pt>
                <c:pt idx="10250">
                  <c:v>35100</c:v>
                </c:pt>
                <c:pt idx="10251">
                  <c:v>35200</c:v>
                </c:pt>
                <c:pt idx="10252">
                  <c:v>35300</c:v>
                </c:pt>
                <c:pt idx="10253">
                  <c:v>35400</c:v>
                </c:pt>
                <c:pt idx="10254">
                  <c:v>35500</c:v>
                </c:pt>
                <c:pt idx="10255">
                  <c:v>35600</c:v>
                </c:pt>
                <c:pt idx="10256">
                  <c:v>35700</c:v>
                </c:pt>
                <c:pt idx="10257">
                  <c:v>35800</c:v>
                </c:pt>
                <c:pt idx="10258">
                  <c:v>35900</c:v>
                </c:pt>
                <c:pt idx="10259">
                  <c:v>36000</c:v>
                </c:pt>
                <c:pt idx="10260">
                  <c:v>36100</c:v>
                </c:pt>
                <c:pt idx="10261">
                  <c:v>36200</c:v>
                </c:pt>
                <c:pt idx="10262">
                  <c:v>36300</c:v>
                </c:pt>
                <c:pt idx="10263">
                  <c:v>36400</c:v>
                </c:pt>
                <c:pt idx="10264">
                  <c:v>36500</c:v>
                </c:pt>
                <c:pt idx="10265">
                  <c:v>36600</c:v>
                </c:pt>
                <c:pt idx="10266">
                  <c:v>36700</c:v>
                </c:pt>
                <c:pt idx="10267">
                  <c:v>36800</c:v>
                </c:pt>
                <c:pt idx="10268">
                  <c:v>36900</c:v>
                </c:pt>
                <c:pt idx="10269">
                  <c:v>37000</c:v>
                </c:pt>
                <c:pt idx="10270">
                  <c:v>37100</c:v>
                </c:pt>
                <c:pt idx="10271">
                  <c:v>37200</c:v>
                </c:pt>
                <c:pt idx="10272">
                  <c:v>37300</c:v>
                </c:pt>
                <c:pt idx="10273">
                  <c:v>37400</c:v>
                </c:pt>
                <c:pt idx="10274">
                  <c:v>37500</c:v>
                </c:pt>
                <c:pt idx="10275">
                  <c:v>37600</c:v>
                </c:pt>
                <c:pt idx="10276">
                  <c:v>37700</c:v>
                </c:pt>
                <c:pt idx="10277">
                  <c:v>37800</c:v>
                </c:pt>
                <c:pt idx="10278">
                  <c:v>37900</c:v>
                </c:pt>
                <c:pt idx="10279">
                  <c:v>38000</c:v>
                </c:pt>
                <c:pt idx="10280">
                  <c:v>38100</c:v>
                </c:pt>
                <c:pt idx="10281">
                  <c:v>38200</c:v>
                </c:pt>
                <c:pt idx="10282">
                  <c:v>38300</c:v>
                </c:pt>
                <c:pt idx="10283">
                  <c:v>38400</c:v>
                </c:pt>
                <c:pt idx="10284">
                  <c:v>38500</c:v>
                </c:pt>
                <c:pt idx="10285">
                  <c:v>38600</c:v>
                </c:pt>
                <c:pt idx="10286">
                  <c:v>38700</c:v>
                </c:pt>
                <c:pt idx="10287">
                  <c:v>38800</c:v>
                </c:pt>
                <c:pt idx="10288">
                  <c:v>38900</c:v>
                </c:pt>
                <c:pt idx="10289">
                  <c:v>39000</c:v>
                </c:pt>
                <c:pt idx="10290">
                  <c:v>39100</c:v>
                </c:pt>
                <c:pt idx="10291">
                  <c:v>39200</c:v>
                </c:pt>
                <c:pt idx="10292">
                  <c:v>39300</c:v>
                </c:pt>
                <c:pt idx="10293">
                  <c:v>39400</c:v>
                </c:pt>
                <c:pt idx="10294">
                  <c:v>39500</c:v>
                </c:pt>
                <c:pt idx="10295">
                  <c:v>39600</c:v>
                </c:pt>
                <c:pt idx="10296">
                  <c:v>39700</c:v>
                </c:pt>
                <c:pt idx="10297">
                  <c:v>39800</c:v>
                </c:pt>
                <c:pt idx="10298">
                  <c:v>39900</c:v>
                </c:pt>
                <c:pt idx="10299">
                  <c:v>40000</c:v>
                </c:pt>
                <c:pt idx="10300">
                  <c:v>40100</c:v>
                </c:pt>
                <c:pt idx="10301">
                  <c:v>40200</c:v>
                </c:pt>
                <c:pt idx="10302">
                  <c:v>40300</c:v>
                </c:pt>
                <c:pt idx="10303">
                  <c:v>40400</c:v>
                </c:pt>
                <c:pt idx="10304">
                  <c:v>40500</c:v>
                </c:pt>
                <c:pt idx="10305">
                  <c:v>40600</c:v>
                </c:pt>
                <c:pt idx="10306">
                  <c:v>40700</c:v>
                </c:pt>
                <c:pt idx="10307">
                  <c:v>40800</c:v>
                </c:pt>
                <c:pt idx="10308">
                  <c:v>40900</c:v>
                </c:pt>
                <c:pt idx="10309">
                  <c:v>41000</c:v>
                </c:pt>
                <c:pt idx="10310">
                  <c:v>41100</c:v>
                </c:pt>
                <c:pt idx="10311">
                  <c:v>41200</c:v>
                </c:pt>
                <c:pt idx="10312">
                  <c:v>41300</c:v>
                </c:pt>
                <c:pt idx="10313">
                  <c:v>41400</c:v>
                </c:pt>
                <c:pt idx="10314">
                  <c:v>41500</c:v>
                </c:pt>
                <c:pt idx="10315">
                  <c:v>41600</c:v>
                </c:pt>
                <c:pt idx="10316">
                  <c:v>41700</c:v>
                </c:pt>
                <c:pt idx="10317">
                  <c:v>41800</c:v>
                </c:pt>
                <c:pt idx="10318">
                  <c:v>41900</c:v>
                </c:pt>
                <c:pt idx="10319">
                  <c:v>42000</c:v>
                </c:pt>
                <c:pt idx="10320">
                  <c:v>42100</c:v>
                </c:pt>
                <c:pt idx="10321">
                  <c:v>42200</c:v>
                </c:pt>
                <c:pt idx="10322">
                  <c:v>42300</c:v>
                </c:pt>
                <c:pt idx="10323">
                  <c:v>42400</c:v>
                </c:pt>
                <c:pt idx="10324">
                  <c:v>42500</c:v>
                </c:pt>
                <c:pt idx="10325">
                  <c:v>42600</c:v>
                </c:pt>
                <c:pt idx="10326">
                  <c:v>42700</c:v>
                </c:pt>
                <c:pt idx="10327">
                  <c:v>42800</c:v>
                </c:pt>
                <c:pt idx="10328">
                  <c:v>42900</c:v>
                </c:pt>
                <c:pt idx="10329">
                  <c:v>43000</c:v>
                </c:pt>
                <c:pt idx="10330">
                  <c:v>43100</c:v>
                </c:pt>
                <c:pt idx="10331">
                  <c:v>43200</c:v>
                </c:pt>
                <c:pt idx="10332">
                  <c:v>43300</c:v>
                </c:pt>
                <c:pt idx="10333">
                  <c:v>43400</c:v>
                </c:pt>
                <c:pt idx="10334">
                  <c:v>43500</c:v>
                </c:pt>
                <c:pt idx="10335">
                  <c:v>43600</c:v>
                </c:pt>
                <c:pt idx="10336">
                  <c:v>43700</c:v>
                </c:pt>
                <c:pt idx="10337">
                  <c:v>43800</c:v>
                </c:pt>
                <c:pt idx="10338">
                  <c:v>43900</c:v>
                </c:pt>
                <c:pt idx="10339">
                  <c:v>44000</c:v>
                </c:pt>
                <c:pt idx="10340">
                  <c:v>44100</c:v>
                </c:pt>
                <c:pt idx="10341">
                  <c:v>44200</c:v>
                </c:pt>
                <c:pt idx="10342">
                  <c:v>44300</c:v>
                </c:pt>
                <c:pt idx="10343">
                  <c:v>44400</c:v>
                </c:pt>
                <c:pt idx="10344">
                  <c:v>44500</c:v>
                </c:pt>
                <c:pt idx="10345">
                  <c:v>44600</c:v>
                </c:pt>
                <c:pt idx="10346">
                  <c:v>44700</c:v>
                </c:pt>
                <c:pt idx="10347">
                  <c:v>44800</c:v>
                </c:pt>
                <c:pt idx="10348">
                  <c:v>44900</c:v>
                </c:pt>
                <c:pt idx="10349">
                  <c:v>45000</c:v>
                </c:pt>
                <c:pt idx="10350">
                  <c:v>45100</c:v>
                </c:pt>
                <c:pt idx="10351">
                  <c:v>45200</c:v>
                </c:pt>
                <c:pt idx="10352">
                  <c:v>45300</c:v>
                </c:pt>
                <c:pt idx="10353">
                  <c:v>45400</c:v>
                </c:pt>
                <c:pt idx="10354">
                  <c:v>45500</c:v>
                </c:pt>
                <c:pt idx="10355">
                  <c:v>45600</c:v>
                </c:pt>
                <c:pt idx="10356">
                  <c:v>45700</c:v>
                </c:pt>
                <c:pt idx="10357">
                  <c:v>45800</c:v>
                </c:pt>
                <c:pt idx="10358">
                  <c:v>45900</c:v>
                </c:pt>
                <c:pt idx="10359">
                  <c:v>46000</c:v>
                </c:pt>
                <c:pt idx="10360">
                  <c:v>46100</c:v>
                </c:pt>
                <c:pt idx="10361">
                  <c:v>46200</c:v>
                </c:pt>
                <c:pt idx="10362">
                  <c:v>46300</c:v>
                </c:pt>
                <c:pt idx="10363">
                  <c:v>46400</c:v>
                </c:pt>
                <c:pt idx="10364">
                  <c:v>46500</c:v>
                </c:pt>
                <c:pt idx="10365">
                  <c:v>46600</c:v>
                </c:pt>
                <c:pt idx="10366">
                  <c:v>46700</c:v>
                </c:pt>
                <c:pt idx="10367">
                  <c:v>46800</c:v>
                </c:pt>
                <c:pt idx="10368">
                  <c:v>46900</c:v>
                </c:pt>
                <c:pt idx="10369">
                  <c:v>47000</c:v>
                </c:pt>
                <c:pt idx="10370">
                  <c:v>47100</c:v>
                </c:pt>
                <c:pt idx="10371">
                  <c:v>47200</c:v>
                </c:pt>
                <c:pt idx="10372">
                  <c:v>47300</c:v>
                </c:pt>
                <c:pt idx="10373">
                  <c:v>47400</c:v>
                </c:pt>
                <c:pt idx="10374">
                  <c:v>47500</c:v>
                </c:pt>
                <c:pt idx="10375">
                  <c:v>47600</c:v>
                </c:pt>
                <c:pt idx="10376">
                  <c:v>47700</c:v>
                </c:pt>
                <c:pt idx="10377">
                  <c:v>47800</c:v>
                </c:pt>
                <c:pt idx="10378">
                  <c:v>47900</c:v>
                </c:pt>
                <c:pt idx="10379">
                  <c:v>48000</c:v>
                </c:pt>
                <c:pt idx="10380">
                  <c:v>48100</c:v>
                </c:pt>
                <c:pt idx="10381">
                  <c:v>48200</c:v>
                </c:pt>
                <c:pt idx="10382">
                  <c:v>48300</c:v>
                </c:pt>
                <c:pt idx="10383">
                  <c:v>48400</c:v>
                </c:pt>
                <c:pt idx="10384">
                  <c:v>48500</c:v>
                </c:pt>
                <c:pt idx="10385">
                  <c:v>48600</c:v>
                </c:pt>
                <c:pt idx="10386">
                  <c:v>48700</c:v>
                </c:pt>
                <c:pt idx="10387">
                  <c:v>48800</c:v>
                </c:pt>
                <c:pt idx="10388">
                  <c:v>48900</c:v>
                </c:pt>
                <c:pt idx="10389">
                  <c:v>49000</c:v>
                </c:pt>
                <c:pt idx="10390">
                  <c:v>49100</c:v>
                </c:pt>
                <c:pt idx="10391">
                  <c:v>49200</c:v>
                </c:pt>
                <c:pt idx="10392">
                  <c:v>49300</c:v>
                </c:pt>
                <c:pt idx="10393">
                  <c:v>49400</c:v>
                </c:pt>
                <c:pt idx="10394">
                  <c:v>49500</c:v>
                </c:pt>
                <c:pt idx="10395">
                  <c:v>49600</c:v>
                </c:pt>
                <c:pt idx="10396">
                  <c:v>49700</c:v>
                </c:pt>
                <c:pt idx="10397">
                  <c:v>49800</c:v>
                </c:pt>
                <c:pt idx="10398">
                  <c:v>49900</c:v>
                </c:pt>
                <c:pt idx="10399">
                  <c:v>50000</c:v>
                </c:pt>
                <c:pt idx="10400">
                  <c:v>50100</c:v>
                </c:pt>
                <c:pt idx="10401">
                  <c:v>50200</c:v>
                </c:pt>
                <c:pt idx="10402">
                  <c:v>50300</c:v>
                </c:pt>
                <c:pt idx="10403">
                  <c:v>50400</c:v>
                </c:pt>
                <c:pt idx="10404">
                  <c:v>50500</c:v>
                </c:pt>
                <c:pt idx="10405">
                  <c:v>50600</c:v>
                </c:pt>
                <c:pt idx="10406">
                  <c:v>50700</c:v>
                </c:pt>
                <c:pt idx="10407">
                  <c:v>50800</c:v>
                </c:pt>
                <c:pt idx="10408">
                  <c:v>50900</c:v>
                </c:pt>
                <c:pt idx="10409">
                  <c:v>51000</c:v>
                </c:pt>
                <c:pt idx="10410">
                  <c:v>51100</c:v>
                </c:pt>
                <c:pt idx="10411">
                  <c:v>51200</c:v>
                </c:pt>
                <c:pt idx="10412">
                  <c:v>51300</c:v>
                </c:pt>
                <c:pt idx="10413">
                  <c:v>51400</c:v>
                </c:pt>
                <c:pt idx="10414">
                  <c:v>51500</c:v>
                </c:pt>
                <c:pt idx="10415">
                  <c:v>51600</c:v>
                </c:pt>
                <c:pt idx="10416">
                  <c:v>51700</c:v>
                </c:pt>
                <c:pt idx="10417">
                  <c:v>51800</c:v>
                </c:pt>
                <c:pt idx="10418">
                  <c:v>51900</c:v>
                </c:pt>
                <c:pt idx="10419">
                  <c:v>52000</c:v>
                </c:pt>
                <c:pt idx="10420">
                  <c:v>52100</c:v>
                </c:pt>
                <c:pt idx="10421">
                  <c:v>52200</c:v>
                </c:pt>
                <c:pt idx="10422">
                  <c:v>52300</c:v>
                </c:pt>
                <c:pt idx="10423">
                  <c:v>52400</c:v>
                </c:pt>
                <c:pt idx="10424">
                  <c:v>52500</c:v>
                </c:pt>
                <c:pt idx="10425">
                  <c:v>52600</c:v>
                </c:pt>
                <c:pt idx="10426">
                  <c:v>52700</c:v>
                </c:pt>
                <c:pt idx="10427">
                  <c:v>52800</c:v>
                </c:pt>
                <c:pt idx="10428">
                  <c:v>52900</c:v>
                </c:pt>
                <c:pt idx="10429">
                  <c:v>53000</c:v>
                </c:pt>
                <c:pt idx="10430">
                  <c:v>53100</c:v>
                </c:pt>
                <c:pt idx="10431">
                  <c:v>53200</c:v>
                </c:pt>
                <c:pt idx="10432">
                  <c:v>53300</c:v>
                </c:pt>
                <c:pt idx="10433">
                  <c:v>53400</c:v>
                </c:pt>
                <c:pt idx="10434">
                  <c:v>53500</c:v>
                </c:pt>
                <c:pt idx="10435">
                  <c:v>53600</c:v>
                </c:pt>
                <c:pt idx="10436">
                  <c:v>53700</c:v>
                </c:pt>
                <c:pt idx="10437">
                  <c:v>53800</c:v>
                </c:pt>
                <c:pt idx="10438">
                  <c:v>53900</c:v>
                </c:pt>
                <c:pt idx="10439">
                  <c:v>54000</c:v>
                </c:pt>
                <c:pt idx="10440">
                  <c:v>54100</c:v>
                </c:pt>
                <c:pt idx="10441">
                  <c:v>54200</c:v>
                </c:pt>
                <c:pt idx="10442">
                  <c:v>54300</c:v>
                </c:pt>
                <c:pt idx="10443">
                  <c:v>54400</c:v>
                </c:pt>
                <c:pt idx="10444">
                  <c:v>54500</c:v>
                </c:pt>
                <c:pt idx="10445">
                  <c:v>54600</c:v>
                </c:pt>
                <c:pt idx="10446">
                  <c:v>54700</c:v>
                </c:pt>
                <c:pt idx="10447">
                  <c:v>54800</c:v>
                </c:pt>
                <c:pt idx="10448">
                  <c:v>54900</c:v>
                </c:pt>
                <c:pt idx="10449">
                  <c:v>55000</c:v>
                </c:pt>
                <c:pt idx="10450">
                  <c:v>55100</c:v>
                </c:pt>
                <c:pt idx="10451">
                  <c:v>55200</c:v>
                </c:pt>
                <c:pt idx="10452">
                  <c:v>55300</c:v>
                </c:pt>
                <c:pt idx="10453">
                  <c:v>55400</c:v>
                </c:pt>
                <c:pt idx="10454">
                  <c:v>55500</c:v>
                </c:pt>
                <c:pt idx="10455">
                  <c:v>55600</c:v>
                </c:pt>
                <c:pt idx="10456">
                  <c:v>55700</c:v>
                </c:pt>
                <c:pt idx="10457">
                  <c:v>55800</c:v>
                </c:pt>
                <c:pt idx="10458">
                  <c:v>55900</c:v>
                </c:pt>
                <c:pt idx="10459">
                  <c:v>56000</c:v>
                </c:pt>
                <c:pt idx="10460">
                  <c:v>56100</c:v>
                </c:pt>
                <c:pt idx="10461">
                  <c:v>56200</c:v>
                </c:pt>
                <c:pt idx="10462">
                  <c:v>56300</c:v>
                </c:pt>
                <c:pt idx="10463">
                  <c:v>56400</c:v>
                </c:pt>
                <c:pt idx="10464">
                  <c:v>56500</c:v>
                </c:pt>
                <c:pt idx="10465">
                  <c:v>56600</c:v>
                </c:pt>
                <c:pt idx="10466">
                  <c:v>56700</c:v>
                </c:pt>
                <c:pt idx="10467">
                  <c:v>56800</c:v>
                </c:pt>
                <c:pt idx="10468">
                  <c:v>56900</c:v>
                </c:pt>
                <c:pt idx="10469">
                  <c:v>57000</c:v>
                </c:pt>
                <c:pt idx="10470">
                  <c:v>57100</c:v>
                </c:pt>
                <c:pt idx="10471">
                  <c:v>57200</c:v>
                </c:pt>
                <c:pt idx="10472">
                  <c:v>57300</c:v>
                </c:pt>
                <c:pt idx="10473">
                  <c:v>57400</c:v>
                </c:pt>
                <c:pt idx="10474">
                  <c:v>57500</c:v>
                </c:pt>
                <c:pt idx="10475">
                  <c:v>57600</c:v>
                </c:pt>
                <c:pt idx="10476">
                  <c:v>57700</c:v>
                </c:pt>
                <c:pt idx="10477">
                  <c:v>57800</c:v>
                </c:pt>
                <c:pt idx="10478">
                  <c:v>57900</c:v>
                </c:pt>
                <c:pt idx="10479">
                  <c:v>58000</c:v>
                </c:pt>
                <c:pt idx="10480">
                  <c:v>58100</c:v>
                </c:pt>
                <c:pt idx="10481">
                  <c:v>58200</c:v>
                </c:pt>
                <c:pt idx="10482">
                  <c:v>58300</c:v>
                </c:pt>
                <c:pt idx="10483">
                  <c:v>58400</c:v>
                </c:pt>
                <c:pt idx="10484">
                  <c:v>58500</c:v>
                </c:pt>
                <c:pt idx="10485">
                  <c:v>58600</c:v>
                </c:pt>
                <c:pt idx="10486">
                  <c:v>58700</c:v>
                </c:pt>
                <c:pt idx="10487">
                  <c:v>58800</c:v>
                </c:pt>
                <c:pt idx="10488">
                  <c:v>58900</c:v>
                </c:pt>
                <c:pt idx="10489">
                  <c:v>59000</c:v>
                </c:pt>
                <c:pt idx="10490">
                  <c:v>59100</c:v>
                </c:pt>
                <c:pt idx="10491">
                  <c:v>59200</c:v>
                </c:pt>
                <c:pt idx="10492">
                  <c:v>59300</c:v>
                </c:pt>
                <c:pt idx="10493">
                  <c:v>59400</c:v>
                </c:pt>
                <c:pt idx="10494">
                  <c:v>59500</c:v>
                </c:pt>
                <c:pt idx="10495">
                  <c:v>59600</c:v>
                </c:pt>
                <c:pt idx="10496">
                  <c:v>59700</c:v>
                </c:pt>
                <c:pt idx="10497">
                  <c:v>59800</c:v>
                </c:pt>
                <c:pt idx="10498">
                  <c:v>59900</c:v>
                </c:pt>
                <c:pt idx="10499">
                  <c:v>60000</c:v>
                </c:pt>
                <c:pt idx="10500">
                  <c:v>60100</c:v>
                </c:pt>
                <c:pt idx="10501">
                  <c:v>60200</c:v>
                </c:pt>
                <c:pt idx="10502">
                  <c:v>60300</c:v>
                </c:pt>
                <c:pt idx="10503">
                  <c:v>60400</c:v>
                </c:pt>
                <c:pt idx="10504">
                  <c:v>60500</c:v>
                </c:pt>
                <c:pt idx="10505">
                  <c:v>60600</c:v>
                </c:pt>
                <c:pt idx="10506">
                  <c:v>60700</c:v>
                </c:pt>
                <c:pt idx="10507">
                  <c:v>60800</c:v>
                </c:pt>
                <c:pt idx="10508">
                  <c:v>60900</c:v>
                </c:pt>
                <c:pt idx="10509">
                  <c:v>61000</c:v>
                </c:pt>
                <c:pt idx="10510">
                  <c:v>61100</c:v>
                </c:pt>
                <c:pt idx="10511">
                  <c:v>61200</c:v>
                </c:pt>
                <c:pt idx="10512">
                  <c:v>61300</c:v>
                </c:pt>
                <c:pt idx="10513">
                  <c:v>61400</c:v>
                </c:pt>
                <c:pt idx="10514">
                  <c:v>61500</c:v>
                </c:pt>
                <c:pt idx="10515">
                  <c:v>61600</c:v>
                </c:pt>
                <c:pt idx="10516">
                  <c:v>61700</c:v>
                </c:pt>
                <c:pt idx="10517">
                  <c:v>61800</c:v>
                </c:pt>
                <c:pt idx="10518">
                  <c:v>61900</c:v>
                </c:pt>
                <c:pt idx="10519">
                  <c:v>62000</c:v>
                </c:pt>
                <c:pt idx="10520">
                  <c:v>62100</c:v>
                </c:pt>
                <c:pt idx="10521">
                  <c:v>62200</c:v>
                </c:pt>
                <c:pt idx="10522">
                  <c:v>62300</c:v>
                </c:pt>
                <c:pt idx="10523">
                  <c:v>62400</c:v>
                </c:pt>
                <c:pt idx="10524">
                  <c:v>62500</c:v>
                </c:pt>
                <c:pt idx="10525">
                  <c:v>62600</c:v>
                </c:pt>
                <c:pt idx="10526">
                  <c:v>62700</c:v>
                </c:pt>
                <c:pt idx="10527">
                  <c:v>62800</c:v>
                </c:pt>
                <c:pt idx="10528">
                  <c:v>62900</c:v>
                </c:pt>
                <c:pt idx="10529">
                  <c:v>63000</c:v>
                </c:pt>
                <c:pt idx="10530">
                  <c:v>63100</c:v>
                </c:pt>
                <c:pt idx="10531">
                  <c:v>63200</c:v>
                </c:pt>
                <c:pt idx="10532">
                  <c:v>63300</c:v>
                </c:pt>
                <c:pt idx="10533">
                  <c:v>63400</c:v>
                </c:pt>
                <c:pt idx="10534">
                  <c:v>63500</c:v>
                </c:pt>
                <c:pt idx="10535">
                  <c:v>63600</c:v>
                </c:pt>
                <c:pt idx="10536">
                  <c:v>63700</c:v>
                </c:pt>
                <c:pt idx="10537">
                  <c:v>63800</c:v>
                </c:pt>
                <c:pt idx="10538">
                  <c:v>63900</c:v>
                </c:pt>
                <c:pt idx="10539">
                  <c:v>64000</c:v>
                </c:pt>
                <c:pt idx="10540">
                  <c:v>64100</c:v>
                </c:pt>
                <c:pt idx="10541">
                  <c:v>64200</c:v>
                </c:pt>
                <c:pt idx="10542">
                  <c:v>64300</c:v>
                </c:pt>
                <c:pt idx="10543">
                  <c:v>64400</c:v>
                </c:pt>
                <c:pt idx="10544">
                  <c:v>64500</c:v>
                </c:pt>
                <c:pt idx="10545">
                  <c:v>64600</c:v>
                </c:pt>
                <c:pt idx="10546">
                  <c:v>64700</c:v>
                </c:pt>
                <c:pt idx="10547">
                  <c:v>64800</c:v>
                </c:pt>
                <c:pt idx="10548">
                  <c:v>64900</c:v>
                </c:pt>
                <c:pt idx="10549">
                  <c:v>65000</c:v>
                </c:pt>
                <c:pt idx="10550">
                  <c:v>65100</c:v>
                </c:pt>
                <c:pt idx="10551">
                  <c:v>65200</c:v>
                </c:pt>
                <c:pt idx="10552">
                  <c:v>65300</c:v>
                </c:pt>
                <c:pt idx="10553">
                  <c:v>65400</c:v>
                </c:pt>
                <c:pt idx="10554">
                  <c:v>65500</c:v>
                </c:pt>
                <c:pt idx="10555">
                  <c:v>65600</c:v>
                </c:pt>
                <c:pt idx="10556">
                  <c:v>65700</c:v>
                </c:pt>
                <c:pt idx="10557">
                  <c:v>65800</c:v>
                </c:pt>
                <c:pt idx="10558">
                  <c:v>65900</c:v>
                </c:pt>
                <c:pt idx="10559">
                  <c:v>66000</c:v>
                </c:pt>
                <c:pt idx="10560">
                  <c:v>66100</c:v>
                </c:pt>
                <c:pt idx="10561">
                  <c:v>66200</c:v>
                </c:pt>
                <c:pt idx="10562">
                  <c:v>66300</c:v>
                </c:pt>
                <c:pt idx="10563">
                  <c:v>66400</c:v>
                </c:pt>
                <c:pt idx="10564">
                  <c:v>66500</c:v>
                </c:pt>
                <c:pt idx="10565">
                  <c:v>66600</c:v>
                </c:pt>
                <c:pt idx="10566">
                  <c:v>66700</c:v>
                </c:pt>
                <c:pt idx="10567">
                  <c:v>66800</c:v>
                </c:pt>
                <c:pt idx="10568">
                  <c:v>66900</c:v>
                </c:pt>
                <c:pt idx="10569">
                  <c:v>67000</c:v>
                </c:pt>
                <c:pt idx="10570">
                  <c:v>67100</c:v>
                </c:pt>
                <c:pt idx="10571">
                  <c:v>67200</c:v>
                </c:pt>
                <c:pt idx="10572">
                  <c:v>67300</c:v>
                </c:pt>
                <c:pt idx="10573">
                  <c:v>67400</c:v>
                </c:pt>
                <c:pt idx="10574">
                  <c:v>67500</c:v>
                </c:pt>
                <c:pt idx="10575">
                  <c:v>67600</c:v>
                </c:pt>
                <c:pt idx="10576">
                  <c:v>67700</c:v>
                </c:pt>
                <c:pt idx="10577">
                  <c:v>67800</c:v>
                </c:pt>
                <c:pt idx="10578">
                  <c:v>67900</c:v>
                </c:pt>
                <c:pt idx="10579">
                  <c:v>68000</c:v>
                </c:pt>
                <c:pt idx="10580">
                  <c:v>68100</c:v>
                </c:pt>
                <c:pt idx="10581">
                  <c:v>68200</c:v>
                </c:pt>
                <c:pt idx="10582">
                  <c:v>68300</c:v>
                </c:pt>
                <c:pt idx="10583">
                  <c:v>68400</c:v>
                </c:pt>
                <c:pt idx="10584">
                  <c:v>68500</c:v>
                </c:pt>
                <c:pt idx="10585">
                  <c:v>68600</c:v>
                </c:pt>
                <c:pt idx="10586">
                  <c:v>68700</c:v>
                </c:pt>
                <c:pt idx="10587">
                  <c:v>68800</c:v>
                </c:pt>
                <c:pt idx="10588">
                  <c:v>68900</c:v>
                </c:pt>
                <c:pt idx="10589">
                  <c:v>69000</c:v>
                </c:pt>
                <c:pt idx="10590">
                  <c:v>69100</c:v>
                </c:pt>
                <c:pt idx="10591">
                  <c:v>69200</c:v>
                </c:pt>
                <c:pt idx="10592">
                  <c:v>69300</c:v>
                </c:pt>
                <c:pt idx="10593">
                  <c:v>69400</c:v>
                </c:pt>
                <c:pt idx="10594">
                  <c:v>69500</c:v>
                </c:pt>
                <c:pt idx="10595">
                  <c:v>69600</c:v>
                </c:pt>
                <c:pt idx="10596">
                  <c:v>69700</c:v>
                </c:pt>
                <c:pt idx="10597">
                  <c:v>69800</c:v>
                </c:pt>
                <c:pt idx="10598">
                  <c:v>69900</c:v>
                </c:pt>
                <c:pt idx="10599">
                  <c:v>70000</c:v>
                </c:pt>
                <c:pt idx="10600">
                  <c:v>70100</c:v>
                </c:pt>
                <c:pt idx="10601">
                  <c:v>70200</c:v>
                </c:pt>
                <c:pt idx="10602">
                  <c:v>70300</c:v>
                </c:pt>
                <c:pt idx="10603">
                  <c:v>70400</c:v>
                </c:pt>
                <c:pt idx="10604">
                  <c:v>70500</c:v>
                </c:pt>
                <c:pt idx="10605">
                  <c:v>70600</c:v>
                </c:pt>
                <c:pt idx="10606">
                  <c:v>70700</c:v>
                </c:pt>
                <c:pt idx="10607">
                  <c:v>70800</c:v>
                </c:pt>
                <c:pt idx="10608">
                  <c:v>70900</c:v>
                </c:pt>
                <c:pt idx="10609">
                  <c:v>71000</c:v>
                </c:pt>
                <c:pt idx="10610">
                  <c:v>71100</c:v>
                </c:pt>
                <c:pt idx="10611">
                  <c:v>71200</c:v>
                </c:pt>
                <c:pt idx="10612">
                  <c:v>71300</c:v>
                </c:pt>
                <c:pt idx="10613">
                  <c:v>71400</c:v>
                </c:pt>
                <c:pt idx="10614">
                  <c:v>71500</c:v>
                </c:pt>
                <c:pt idx="10615">
                  <c:v>71600</c:v>
                </c:pt>
                <c:pt idx="10616">
                  <c:v>71700</c:v>
                </c:pt>
                <c:pt idx="10617">
                  <c:v>71800</c:v>
                </c:pt>
                <c:pt idx="10618">
                  <c:v>71900</c:v>
                </c:pt>
                <c:pt idx="10619">
                  <c:v>72000</c:v>
                </c:pt>
                <c:pt idx="10620">
                  <c:v>72100</c:v>
                </c:pt>
                <c:pt idx="10621">
                  <c:v>72200</c:v>
                </c:pt>
                <c:pt idx="10622">
                  <c:v>72300</c:v>
                </c:pt>
                <c:pt idx="10623">
                  <c:v>72400</c:v>
                </c:pt>
                <c:pt idx="10624">
                  <c:v>72500</c:v>
                </c:pt>
                <c:pt idx="10625">
                  <c:v>72600</c:v>
                </c:pt>
                <c:pt idx="10626">
                  <c:v>72700</c:v>
                </c:pt>
                <c:pt idx="10627">
                  <c:v>72800</c:v>
                </c:pt>
                <c:pt idx="10628">
                  <c:v>72900</c:v>
                </c:pt>
                <c:pt idx="10629">
                  <c:v>73000</c:v>
                </c:pt>
                <c:pt idx="10630">
                  <c:v>73100</c:v>
                </c:pt>
                <c:pt idx="10631">
                  <c:v>73200</c:v>
                </c:pt>
                <c:pt idx="10632">
                  <c:v>73300</c:v>
                </c:pt>
                <c:pt idx="10633">
                  <c:v>73400</c:v>
                </c:pt>
                <c:pt idx="10634">
                  <c:v>73500</c:v>
                </c:pt>
                <c:pt idx="10635">
                  <c:v>73600</c:v>
                </c:pt>
                <c:pt idx="10636">
                  <c:v>73700</c:v>
                </c:pt>
                <c:pt idx="10637">
                  <c:v>73800</c:v>
                </c:pt>
                <c:pt idx="10638">
                  <c:v>73900</c:v>
                </c:pt>
                <c:pt idx="10639">
                  <c:v>74000</c:v>
                </c:pt>
                <c:pt idx="10640">
                  <c:v>74100</c:v>
                </c:pt>
                <c:pt idx="10641">
                  <c:v>74200</c:v>
                </c:pt>
                <c:pt idx="10642">
                  <c:v>74300</c:v>
                </c:pt>
                <c:pt idx="10643">
                  <c:v>74400</c:v>
                </c:pt>
                <c:pt idx="10644">
                  <c:v>74500</c:v>
                </c:pt>
                <c:pt idx="10645">
                  <c:v>74600</c:v>
                </c:pt>
                <c:pt idx="10646">
                  <c:v>74700</c:v>
                </c:pt>
                <c:pt idx="10647">
                  <c:v>74800</c:v>
                </c:pt>
                <c:pt idx="10648">
                  <c:v>74900</c:v>
                </c:pt>
                <c:pt idx="10649">
                  <c:v>75000</c:v>
                </c:pt>
                <c:pt idx="10650">
                  <c:v>75100</c:v>
                </c:pt>
                <c:pt idx="10651">
                  <c:v>75200</c:v>
                </c:pt>
                <c:pt idx="10652">
                  <c:v>75300</c:v>
                </c:pt>
                <c:pt idx="10653">
                  <c:v>75400</c:v>
                </c:pt>
                <c:pt idx="10654">
                  <c:v>75500</c:v>
                </c:pt>
                <c:pt idx="10655">
                  <c:v>75600</c:v>
                </c:pt>
                <c:pt idx="10656">
                  <c:v>75700</c:v>
                </c:pt>
                <c:pt idx="10657">
                  <c:v>75800</c:v>
                </c:pt>
                <c:pt idx="10658">
                  <c:v>75900</c:v>
                </c:pt>
                <c:pt idx="10659">
                  <c:v>76000</c:v>
                </c:pt>
                <c:pt idx="10660">
                  <c:v>76100</c:v>
                </c:pt>
                <c:pt idx="10661">
                  <c:v>76200</c:v>
                </c:pt>
                <c:pt idx="10662">
                  <c:v>76300</c:v>
                </c:pt>
                <c:pt idx="10663">
                  <c:v>76400</c:v>
                </c:pt>
                <c:pt idx="10664">
                  <c:v>76500</c:v>
                </c:pt>
                <c:pt idx="10665">
                  <c:v>76600</c:v>
                </c:pt>
                <c:pt idx="10666">
                  <c:v>76700</c:v>
                </c:pt>
                <c:pt idx="10667">
                  <c:v>76800</c:v>
                </c:pt>
                <c:pt idx="10668">
                  <c:v>76900</c:v>
                </c:pt>
                <c:pt idx="10669">
                  <c:v>77000</c:v>
                </c:pt>
                <c:pt idx="10670">
                  <c:v>77100</c:v>
                </c:pt>
                <c:pt idx="10671">
                  <c:v>77200</c:v>
                </c:pt>
                <c:pt idx="10672">
                  <c:v>77300</c:v>
                </c:pt>
                <c:pt idx="10673">
                  <c:v>77400</c:v>
                </c:pt>
                <c:pt idx="10674">
                  <c:v>77500</c:v>
                </c:pt>
                <c:pt idx="10675">
                  <c:v>77600</c:v>
                </c:pt>
                <c:pt idx="10676">
                  <c:v>77700</c:v>
                </c:pt>
                <c:pt idx="10677">
                  <c:v>77800</c:v>
                </c:pt>
                <c:pt idx="10678">
                  <c:v>77900</c:v>
                </c:pt>
                <c:pt idx="10679">
                  <c:v>78000</c:v>
                </c:pt>
                <c:pt idx="10680">
                  <c:v>78100</c:v>
                </c:pt>
                <c:pt idx="10681">
                  <c:v>78200</c:v>
                </c:pt>
                <c:pt idx="10682">
                  <c:v>78300</c:v>
                </c:pt>
                <c:pt idx="10683">
                  <c:v>78400</c:v>
                </c:pt>
                <c:pt idx="10684">
                  <c:v>78500</c:v>
                </c:pt>
                <c:pt idx="10685">
                  <c:v>78600</c:v>
                </c:pt>
                <c:pt idx="10686">
                  <c:v>78700</c:v>
                </c:pt>
                <c:pt idx="10687">
                  <c:v>78800</c:v>
                </c:pt>
                <c:pt idx="10688">
                  <c:v>78900</c:v>
                </c:pt>
                <c:pt idx="10689">
                  <c:v>79000</c:v>
                </c:pt>
                <c:pt idx="10690">
                  <c:v>79100</c:v>
                </c:pt>
                <c:pt idx="10691">
                  <c:v>79200</c:v>
                </c:pt>
                <c:pt idx="10692">
                  <c:v>79300</c:v>
                </c:pt>
                <c:pt idx="10693">
                  <c:v>79400</c:v>
                </c:pt>
                <c:pt idx="10694">
                  <c:v>79500</c:v>
                </c:pt>
                <c:pt idx="10695">
                  <c:v>79600</c:v>
                </c:pt>
                <c:pt idx="10696">
                  <c:v>79700</c:v>
                </c:pt>
                <c:pt idx="10697">
                  <c:v>79800</c:v>
                </c:pt>
                <c:pt idx="10698">
                  <c:v>79900</c:v>
                </c:pt>
                <c:pt idx="10699">
                  <c:v>80000</c:v>
                </c:pt>
                <c:pt idx="10700">
                  <c:v>80100</c:v>
                </c:pt>
                <c:pt idx="10701">
                  <c:v>80200</c:v>
                </c:pt>
                <c:pt idx="10702">
                  <c:v>80300</c:v>
                </c:pt>
                <c:pt idx="10703">
                  <c:v>80400</c:v>
                </c:pt>
                <c:pt idx="10704">
                  <c:v>80500</c:v>
                </c:pt>
                <c:pt idx="10705">
                  <c:v>80600</c:v>
                </c:pt>
                <c:pt idx="10706">
                  <c:v>80700</c:v>
                </c:pt>
                <c:pt idx="10707">
                  <c:v>80800</c:v>
                </c:pt>
                <c:pt idx="10708">
                  <c:v>80900</c:v>
                </c:pt>
                <c:pt idx="10709">
                  <c:v>81000</c:v>
                </c:pt>
                <c:pt idx="10710">
                  <c:v>81100</c:v>
                </c:pt>
                <c:pt idx="10711">
                  <c:v>81200</c:v>
                </c:pt>
                <c:pt idx="10712">
                  <c:v>81300</c:v>
                </c:pt>
                <c:pt idx="10713">
                  <c:v>81400</c:v>
                </c:pt>
                <c:pt idx="10714">
                  <c:v>81500</c:v>
                </c:pt>
                <c:pt idx="10715">
                  <c:v>81600</c:v>
                </c:pt>
                <c:pt idx="10716">
                  <c:v>81700</c:v>
                </c:pt>
                <c:pt idx="10717">
                  <c:v>81800</c:v>
                </c:pt>
                <c:pt idx="10718">
                  <c:v>81900</c:v>
                </c:pt>
                <c:pt idx="10719">
                  <c:v>82000</c:v>
                </c:pt>
                <c:pt idx="10720">
                  <c:v>82100</c:v>
                </c:pt>
                <c:pt idx="10721">
                  <c:v>82200</c:v>
                </c:pt>
                <c:pt idx="10722">
                  <c:v>82300</c:v>
                </c:pt>
                <c:pt idx="10723">
                  <c:v>82400</c:v>
                </c:pt>
                <c:pt idx="10724">
                  <c:v>82500</c:v>
                </c:pt>
                <c:pt idx="10725">
                  <c:v>82600</c:v>
                </c:pt>
                <c:pt idx="10726">
                  <c:v>82700</c:v>
                </c:pt>
                <c:pt idx="10727">
                  <c:v>82800</c:v>
                </c:pt>
                <c:pt idx="10728">
                  <c:v>82900</c:v>
                </c:pt>
                <c:pt idx="10729">
                  <c:v>83000</c:v>
                </c:pt>
                <c:pt idx="10730">
                  <c:v>83100</c:v>
                </c:pt>
                <c:pt idx="10731">
                  <c:v>83200</c:v>
                </c:pt>
                <c:pt idx="10732">
                  <c:v>83300</c:v>
                </c:pt>
                <c:pt idx="10733">
                  <c:v>83400</c:v>
                </c:pt>
                <c:pt idx="10734">
                  <c:v>83500</c:v>
                </c:pt>
                <c:pt idx="10735">
                  <c:v>83600</c:v>
                </c:pt>
                <c:pt idx="10736">
                  <c:v>83700</c:v>
                </c:pt>
                <c:pt idx="10737">
                  <c:v>83800</c:v>
                </c:pt>
                <c:pt idx="10738">
                  <c:v>83900</c:v>
                </c:pt>
                <c:pt idx="10739">
                  <c:v>84000</c:v>
                </c:pt>
                <c:pt idx="10740">
                  <c:v>84100</c:v>
                </c:pt>
                <c:pt idx="10741">
                  <c:v>84200</c:v>
                </c:pt>
                <c:pt idx="10742">
                  <c:v>84300</c:v>
                </c:pt>
                <c:pt idx="10743">
                  <c:v>84400</c:v>
                </c:pt>
                <c:pt idx="10744">
                  <c:v>84500</c:v>
                </c:pt>
                <c:pt idx="10745">
                  <c:v>84600</c:v>
                </c:pt>
                <c:pt idx="10746">
                  <c:v>84700</c:v>
                </c:pt>
                <c:pt idx="10747">
                  <c:v>84800</c:v>
                </c:pt>
                <c:pt idx="10748">
                  <c:v>84900</c:v>
                </c:pt>
                <c:pt idx="10749">
                  <c:v>85000</c:v>
                </c:pt>
                <c:pt idx="10750">
                  <c:v>85100</c:v>
                </c:pt>
                <c:pt idx="10751">
                  <c:v>85200</c:v>
                </c:pt>
                <c:pt idx="10752">
                  <c:v>85300</c:v>
                </c:pt>
                <c:pt idx="10753">
                  <c:v>85400</c:v>
                </c:pt>
                <c:pt idx="10754">
                  <c:v>85500</c:v>
                </c:pt>
                <c:pt idx="10755">
                  <c:v>85600</c:v>
                </c:pt>
                <c:pt idx="10756">
                  <c:v>85700</c:v>
                </c:pt>
                <c:pt idx="10757">
                  <c:v>85800</c:v>
                </c:pt>
                <c:pt idx="10758">
                  <c:v>85900</c:v>
                </c:pt>
                <c:pt idx="10759">
                  <c:v>86000</c:v>
                </c:pt>
                <c:pt idx="10760">
                  <c:v>86100</c:v>
                </c:pt>
                <c:pt idx="10761">
                  <c:v>86200</c:v>
                </c:pt>
                <c:pt idx="10762">
                  <c:v>86300</c:v>
                </c:pt>
                <c:pt idx="10763">
                  <c:v>86400</c:v>
                </c:pt>
                <c:pt idx="10764">
                  <c:v>86500</c:v>
                </c:pt>
                <c:pt idx="10765">
                  <c:v>86600</c:v>
                </c:pt>
                <c:pt idx="10766">
                  <c:v>86700</c:v>
                </c:pt>
                <c:pt idx="10767">
                  <c:v>86800</c:v>
                </c:pt>
                <c:pt idx="10768">
                  <c:v>86900</c:v>
                </c:pt>
                <c:pt idx="10769">
                  <c:v>87000</c:v>
                </c:pt>
                <c:pt idx="10770">
                  <c:v>87100</c:v>
                </c:pt>
                <c:pt idx="10771">
                  <c:v>87200</c:v>
                </c:pt>
                <c:pt idx="10772">
                  <c:v>87300</c:v>
                </c:pt>
                <c:pt idx="10773">
                  <c:v>87400</c:v>
                </c:pt>
                <c:pt idx="10774">
                  <c:v>87500</c:v>
                </c:pt>
                <c:pt idx="10775">
                  <c:v>87600</c:v>
                </c:pt>
                <c:pt idx="10776">
                  <c:v>87700</c:v>
                </c:pt>
                <c:pt idx="10777">
                  <c:v>87800</c:v>
                </c:pt>
                <c:pt idx="10778">
                  <c:v>87900</c:v>
                </c:pt>
                <c:pt idx="10779">
                  <c:v>88000</c:v>
                </c:pt>
                <c:pt idx="10780">
                  <c:v>88100</c:v>
                </c:pt>
                <c:pt idx="10781">
                  <c:v>88200</c:v>
                </c:pt>
                <c:pt idx="10782">
                  <c:v>88300</c:v>
                </c:pt>
                <c:pt idx="10783">
                  <c:v>88400</c:v>
                </c:pt>
                <c:pt idx="10784">
                  <c:v>88500</c:v>
                </c:pt>
                <c:pt idx="10785">
                  <c:v>88600</c:v>
                </c:pt>
                <c:pt idx="10786">
                  <c:v>88700</c:v>
                </c:pt>
                <c:pt idx="10787">
                  <c:v>88800</c:v>
                </c:pt>
                <c:pt idx="10788">
                  <c:v>88900</c:v>
                </c:pt>
                <c:pt idx="10789">
                  <c:v>89000</c:v>
                </c:pt>
                <c:pt idx="10790">
                  <c:v>89100</c:v>
                </c:pt>
                <c:pt idx="10791">
                  <c:v>89200</c:v>
                </c:pt>
                <c:pt idx="10792">
                  <c:v>89300</c:v>
                </c:pt>
                <c:pt idx="10793">
                  <c:v>89400</c:v>
                </c:pt>
                <c:pt idx="10794">
                  <c:v>89500</c:v>
                </c:pt>
                <c:pt idx="10795">
                  <c:v>89600</c:v>
                </c:pt>
                <c:pt idx="10796">
                  <c:v>89700</c:v>
                </c:pt>
                <c:pt idx="10797">
                  <c:v>89800</c:v>
                </c:pt>
                <c:pt idx="10798">
                  <c:v>89900</c:v>
                </c:pt>
                <c:pt idx="10799">
                  <c:v>90000</c:v>
                </c:pt>
                <c:pt idx="10800">
                  <c:v>90100</c:v>
                </c:pt>
                <c:pt idx="10801">
                  <c:v>90200</c:v>
                </c:pt>
                <c:pt idx="10802">
                  <c:v>90300</c:v>
                </c:pt>
                <c:pt idx="10803">
                  <c:v>90400</c:v>
                </c:pt>
                <c:pt idx="10804">
                  <c:v>90500</c:v>
                </c:pt>
                <c:pt idx="10805">
                  <c:v>90600</c:v>
                </c:pt>
                <c:pt idx="10806">
                  <c:v>90700</c:v>
                </c:pt>
                <c:pt idx="10807">
                  <c:v>90800</c:v>
                </c:pt>
                <c:pt idx="10808">
                  <c:v>90900</c:v>
                </c:pt>
                <c:pt idx="10809">
                  <c:v>91000</c:v>
                </c:pt>
                <c:pt idx="10810">
                  <c:v>91100</c:v>
                </c:pt>
                <c:pt idx="10811">
                  <c:v>91200</c:v>
                </c:pt>
                <c:pt idx="10812">
                  <c:v>91300</c:v>
                </c:pt>
                <c:pt idx="10813">
                  <c:v>91400</c:v>
                </c:pt>
                <c:pt idx="10814">
                  <c:v>91500</c:v>
                </c:pt>
                <c:pt idx="10815">
                  <c:v>91600</c:v>
                </c:pt>
                <c:pt idx="10816">
                  <c:v>91700</c:v>
                </c:pt>
                <c:pt idx="10817">
                  <c:v>91800</c:v>
                </c:pt>
                <c:pt idx="10818">
                  <c:v>91900</c:v>
                </c:pt>
                <c:pt idx="10819">
                  <c:v>92000</c:v>
                </c:pt>
                <c:pt idx="10820">
                  <c:v>92100</c:v>
                </c:pt>
                <c:pt idx="10821">
                  <c:v>92200</c:v>
                </c:pt>
                <c:pt idx="10822">
                  <c:v>92300</c:v>
                </c:pt>
                <c:pt idx="10823">
                  <c:v>92400</c:v>
                </c:pt>
                <c:pt idx="10824">
                  <c:v>92500</c:v>
                </c:pt>
                <c:pt idx="10825">
                  <c:v>92600</c:v>
                </c:pt>
                <c:pt idx="10826">
                  <c:v>92700</c:v>
                </c:pt>
                <c:pt idx="10827">
                  <c:v>92800</c:v>
                </c:pt>
                <c:pt idx="10828">
                  <c:v>92900</c:v>
                </c:pt>
                <c:pt idx="10829">
                  <c:v>93000</c:v>
                </c:pt>
                <c:pt idx="10830">
                  <c:v>93100</c:v>
                </c:pt>
                <c:pt idx="10831">
                  <c:v>93200</c:v>
                </c:pt>
                <c:pt idx="10832">
                  <c:v>93300</c:v>
                </c:pt>
                <c:pt idx="10833">
                  <c:v>93400</c:v>
                </c:pt>
                <c:pt idx="10834">
                  <c:v>93500</c:v>
                </c:pt>
                <c:pt idx="10835">
                  <c:v>93600</c:v>
                </c:pt>
                <c:pt idx="10836">
                  <c:v>93700</c:v>
                </c:pt>
                <c:pt idx="10837">
                  <c:v>93800</c:v>
                </c:pt>
                <c:pt idx="10838">
                  <c:v>93900</c:v>
                </c:pt>
                <c:pt idx="10839">
                  <c:v>94000</c:v>
                </c:pt>
                <c:pt idx="10840">
                  <c:v>94100</c:v>
                </c:pt>
                <c:pt idx="10841">
                  <c:v>94200</c:v>
                </c:pt>
                <c:pt idx="10842">
                  <c:v>94300</c:v>
                </c:pt>
                <c:pt idx="10843">
                  <c:v>94400</c:v>
                </c:pt>
                <c:pt idx="10844">
                  <c:v>94500</c:v>
                </c:pt>
                <c:pt idx="10845">
                  <c:v>94600</c:v>
                </c:pt>
                <c:pt idx="10846">
                  <c:v>94700</c:v>
                </c:pt>
                <c:pt idx="10847">
                  <c:v>94800</c:v>
                </c:pt>
                <c:pt idx="10848">
                  <c:v>94900</c:v>
                </c:pt>
                <c:pt idx="10849">
                  <c:v>95000</c:v>
                </c:pt>
                <c:pt idx="10850">
                  <c:v>95100</c:v>
                </c:pt>
                <c:pt idx="10851">
                  <c:v>95200</c:v>
                </c:pt>
                <c:pt idx="10852">
                  <c:v>95300</c:v>
                </c:pt>
                <c:pt idx="10853">
                  <c:v>95400</c:v>
                </c:pt>
                <c:pt idx="10854">
                  <c:v>95500</c:v>
                </c:pt>
                <c:pt idx="10855">
                  <c:v>95600</c:v>
                </c:pt>
                <c:pt idx="10856">
                  <c:v>95700</c:v>
                </c:pt>
                <c:pt idx="10857">
                  <c:v>95800</c:v>
                </c:pt>
                <c:pt idx="10858">
                  <c:v>95900</c:v>
                </c:pt>
                <c:pt idx="10859">
                  <c:v>96000</c:v>
                </c:pt>
                <c:pt idx="10860">
                  <c:v>96100</c:v>
                </c:pt>
                <c:pt idx="10861">
                  <c:v>96200</c:v>
                </c:pt>
                <c:pt idx="10862">
                  <c:v>96300</c:v>
                </c:pt>
                <c:pt idx="10863">
                  <c:v>96400</c:v>
                </c:pt>
                <c:pt idx="10864">
                  <c:v>96500</c:v>
                </c:pt>
                <c:pt idx="10865">
                  <c:v>96600</c:v>
                </c:pt>
                <c:pt idx="10866">
                  <c:v>96700</c:v>
                </c:pt>
                <c:pt idx="10867">
                  <c:v>96800</c:v>
                </c:pt>
                <c:pt idx="10868">
                  <c:v>96900</c:v>
                </c:pt>
                <c:pt idx="10869">
                  <c:v>97000</c:v>
                </c:pt>
                <c:pt idx="10870">
                  <c:v>97100</c:v>
                </c:pt>
                <c:pt idx="10871">
                  <c:v>97200</c:v>
                </c:pt>
                <c:pt idx="10872">
                  <c:v>97300</c:v>
                </c:pt>
                <c:pt idx="10873">
                  <c:v>97400</c:v>
                </c:pt>
                <c:pt idx="10874">
                  <c:v>97500</c:v>
                </c:pt>
                <c:pt idx="10875">
                  <c:v>97600</c:v>
                </c:pt>
                <c:pt idx="10876">
                  <c:v>97700</c:v>
                </c:pt>
                <c:pt idx="10877">
                  <c:v>97800</c:v>
                </c:pt>
                <c:pt idx="10878">
                  <c:v>97900</c:v>
                </c:pt>
                <c:pt idx="10879">
                  <c:v>98000</c:v>
                </c:pt>
                <c:pt idx="10880">
                  <c:v>98100</c:v>
                </c:pt>
                <c:pt idx="10881">
                  <c:v>98200</c:v>
                </c:pt>
                <c:pt idx="10882">
                  <c:v>98300</c:v>
                </c:pt>
                <c:pt idx="10883">
                  <c:v>98400</c:v>
                </c:pt>
                <c:pt idx="10884">
                  <c:v>98500</c:v>
                </c:pt>
                <c:pt idx="10885">
                  <c:v>98600</c:v>
                </c:pt>
                <c:pt idx="10886">
                  <c:v>98700</c:v>
                </c:pt>
                <c:pt idx="10887">
                  <c:v>98800</c:v>
                </c:pt>
                <c:pt idx="10888">
                  <c:v>98900</c:v>
                </c:pt>
                <c:pt idx="10889">
                  <c:v>99000</c:v>
                </c:pt>
                <c:pt idx="10890">
                  <c:v>99100</c:v>
                </c:pt>
                <c:pt idx="10891">
                  <c:v>99200</c:v>
                </c:pt>
                <c:pt idx="10892">
                  <c:v>99300</c:v>
                </c:pt>
                <c:pt idx="10893">
                  <c:v>99400</c:v>
                </c:pt>
                <c:pt idx="10894">
                  <c:v>99500</c:v>
                </c:pt>
                <c:pt idx="10895">
                  <c:v>99600</c:v>
                </c:pt>
                <c:pt idx="10896">
                  <c:v>99700</c:v>
                </c:pt>
                <c:pt idx="10897">
                  <c:v>99800</c:v>
                </c:pt>
                <c:pt idx="10898">
                  <c:v>99900</c:v>
                </c:pt>
                <c:pt idx="10899">
                  <c:v>100000</c:v>
                </c:pt>
                <c:pt idx="10900">
                  <c:v>101000</c:v>
                </c:pt>
                <c:pt idx="10901">
                  <c:v>102000</c:v>
                </c:pt>
                <c:pt idx="10902">
                  <c:v>103000</c:v>
                </c:pt>
                <c:pt idx="10903">
                  <c:v>104000</c:v>
                </c:pt>
                <c:pt idx="10904">
                  <c:v>105000</c:v>
                </c:pt>
                <c:pt idx="10905">
                  <c:v>106000</c:v>
                </c:pt>
                <c:pt idx="10906">
                  <c:v>107000</c:v>
                </c:pt>
                <c:pt idx="10907">
                  <c:v>108000</c:v>
                </c:pt>
                <c:pt idx="10908">
                  <c:v>109000</c:v>
                </c:pt>
                <c:pt idx="10909">
                  <c:v>110000</c:v>
                </c:pt>
                <c:pt idx="10910">
                  <c:v>111000</c:v>
                </c:pt>
                <c:pt idx="10911">
                  <c:v>112000</c:v>
                </c:pt>
                <c:pt idx="10912">
                  <c:v>113000</c:v>
                </c:pt>
                <c:pt idx="10913">
                  <c:v>114000</c:v>
                </c:pt>
                <c:pt idx="10914">
                  <c:v>115000</c:v>
                </c:pt>
                <c:pt idx="10915">
                  <c:v>116000</c:v>
                </c:pt>
                <c:pt idx="10916">
                  <c:v>117000</c:v>
                </c:pt>
                <c:pt idx="10917">
                  <c:v>118000</c:v>
                </c:pt>
                <c:pt idx="10918">
                  <c:v>119000</c:v>
                </c:pt>
                <c:pt idx="10919">
                  <c:v>120000</c:v>
                </c:pt>
                <c:pt idx="10920">
                  <c:v>121000</c:v>
                </c:pt>
                <c:pt idx="10921">
                  <c:v>122000</c:v>
                </c:pt>
                <c:pt idx="10922">
                  <c:v>123000</c:v>
                </c:pt>
                <c:pt idx="10923">
                  <c:v>124000</c:v>
                </c:pt>
                <c:pt idx="10924">
                  <c:v>125000</c:v>
                </c:pt>
                <c:pt idx="10925">
                  <c:v>126000</c:v>
                </c:pt>
                <c:pt idx="10926">
                  <c:v>127000</c:v>
                </c:pt>
                <c:pt idx="10927">
                  <c:v>128000</c:v>
                </c:pt>
                <c:pt idx="10928">
                  <c:v>129000</c:v>
                </c:pt>
                <c:pt idx="10929">
                  <c:v>130000</c:v>
                </c:pt>
                <c:pt idx="10930">
                  <c:v>131000</c:v>
                </c:pt>
                <c:pt idx="10931">
                  <c:v>132000</c:v>
                </c:pt>
                <c:pt idx="10932">
                  <c:v>133000</c:v>
                </c:pt>
                <c:pt idx="10933">
                  <c:v>134000</c:v>
                </c:pt>
                <c:pt idx="10934">
                  <c:v>135000</c:v>
                </c:pt>
                <c:pt idx="10935">
                  <c:v>136000</c:v>
                </c:pt>
                <c:pt idx="10936">
                  <c:v>137000</c:v>
                </c:pt>
                <c:pt idx="10937">
                  <c:v>138000</c:v>
                </c:pt>
                <c:pt idx="10938">
                  <c:v>139000</c:v>
                </c:pt>
                <c:pt idx="10939">
                  <c:v>140000</c:v>
                </c:pt>
                <c:pt idx="10940">
                  <c:v>141000</c:v>
                </c:pt>
                <c:pt idx="10941">
                  <c:v>142000</c:v>
                </c:pt>
                <c:pt idx="10942">
                  <c:v>143000</c:v>
                </c:pt>
                <c:pt idx="10943">
                  <c:v>144000</c:v>
                </c:pt>
                <c:pt idx="10944">
                  <c:v>145000</c:v>
                </c:pt>
                <c:pt idx="10945">
                  <c:v>146000</c:v>
                </c:pt>
                <c:pt idx="10946">
                  <c:v>147000</c:v>
                </c:pt>
                <c:pt idx="10947">
                  <c:v>148000</c:v>
                </c:pt>
                <c:pt idx="10948">
                  <c:v>149000</c:v>
                </c:pt>
                <c:pt idx="10949">
                  <c:v>150000</c:v>
                </c:pt>
                <c:pt idx="10950">
                  <c:v>151000</c:v>
                </c:pt>
                <c:pt idx="10951">
                  <c:v>152000</c:v>
                </c:pt>
                <c:pt idx="10952">
                  <c:v>153000</c:v>
                </c:pt>
                <c:pt idx="10953">
                  <c:v>154000</c:v>
                </c:pt>
                <c:pt idx="10954">
                  <c:v>155000</c:v>
                </c:pt>
                <c:pt idx="10955">
                  <c:v>156000</c:v>
                </c:pt>
                <c:pt idx="10956">
                  <c:v>157000</c:v>
                </c:pt>
                <c:pt idx="10957">
                  <c:v>158000</c:v>
                </c:pt>
                <c:pt idx="10958">
                  <c:v>159000</c:v>
                </c:pt>
                <c:pt idx="10959">
                  <c:v>160000</c:v>
                </c:pt>
                <c:pt idx="10960">
                  <c:v>161000</c:v>
                </c:pt>
                <c:pt idx="10961">
                  <c:v>162000</c:v>
                </c:pt>
                <c:pt idx="10962">
                  <c:v>163000</c:v>
                </c:pt>
                <c:pt idx="10963">
                  <c:v>164000</c:v>
                </c:pt>
                <c:pt idx="10964">
                  <c:v>165000</c:v>
                </c:pt>
                <c:pt idx="10965">
                  <c:v>166000</c:v>
                </c:pt>
                <c:pt idx="10966">
                  <c:v>167000</c:v>
                </c:pt>
                <c:pt idx="10967">
                  <c:v>168000</c:v>
                </c:pt>
                <c:pt idx="10968">
                  <c:v>169000</c:v>
                </c:pt>
                <c:pt idx="10969">
                  <c:v>170000</c:v>
                </c:pt>
                <c:pt idx="10970">
                  <c:v>171000</c:v>
                </c:pt>
                <c:pt idx="10971">
                  <c:v>172000</c:v>
                </c:pt>
                <c:pt idx="10972">
                  <c:v>173000</c:v>
                </c:pt>
                <c:pt idx="10973">
                  <c:v>174000</c:v>
                </c:pt>
                <c:pt idx="10974">
                  <c:v>175000</c:v>
                </c:pt>
                <c:pt idx="10975">
                  <c:v>176000</c:v>
                </c:pt>
                <c:pt idx="10976">
                  <c:v>177000</c:v>
                </c:pt>
                <c:pt idx="10977">
                  <c:v>178000</c:v>
                </c:pt>
                <c:pt idx="10978">
                  <c:v>179000</c:v>
                </c:pt>
                <c:pt idx="10979">
                  <c:v>180000</c:v>
                </c:pt>
                <c:pt idx="10980">
                  <c:v>181000</c:v>
                </c:pt>
                <c:pt idx="10981">
                  <c:v>182000</c:v>
                </c:pt>
                <c:pt idx="10982">
                  <c:v>183000</c:v>
                </c:pt>
                <c:pt idx="10983">
                  <c:v>184000</c:v>
                </c:pt>
                <c:pt idx="10984">
                  <c:v>185000</c:v>
                </c:pt>
                <c:pt idx="10985">
                  <c:v>186000</c:v>
                </c:pt>
                <c:pt idx="10986">
                  <c:v>187000</c:v>
                </c:pt>
                <c:pt idx="10987">
                  <c:v>188000</c:v>
                </c:pt>
                <c:pt idx="10988">
                  <c:v>189000</c:v>
                </c:pt>
                <c:pt idx="10989">
                  <c:v>190000</c:v>
                </c:pt>
                <c:pt idx="10990">
                  <c:v>191000</c:v>
                </c:pt>
                <c:pt idx="10991">
                  <c:v>192000</c:v>
                </c:pt>
                <c:pt idx="10992">
                  <c:v>193000</c:v>
                </c:pt>
                <c:pt idx="10993">
                  <c:v>194000</c:v>
                </c:pt>
                <c:pt idx="10994">
                  <c:v>195000</c:v>
                </c:pt>
                <c:pt idx="10995">
                  <c:v>196000</c:v>
                </c:pt>
                <c:pt idx="10996">
                  <c:v>197000</c:v>
                </c:pt>
                <c:pt idx="10997">
                  <c:v>198000</c:v>
                </c:pt>
                <c:pt idx="10998">
                  <c:v>199000</c:v>
                </c:pt>
                <c:pt idx="10999">
                  <c:v>200000</c:v>
                </c:pt>
                <c:pt idx="11000">
                  <c:v>201000</c:v>
                </c:pt>
                <c:pt idx="11001">
                  <c:v>202000</c:v>
                </c:pt>
                <c:pt idx="11002">
                  <c:v>203000</c:v>
                </c:pt>
                <c:pt idx="11003">
                  <c:v>204000</c:v>
                </c:pt>
                <c:pt idx="11004">
                  <c:v>205000</c:v>
                </c:pt>
                <c:pt idx="11005">
                  <c:v>206000</c:v>
                </c:pt>
                <c:pt idx="11006">
                  <c:v>207000</c:v>
                </c:pt>
                <c:pt idx="11007">
                  <c:v>208000</c:v>
                </c:pt>
                <c:pt idx="11008">
                  <c:v>209000</c:v>
                </c:pt>
                <c:pt idx="11009">
                  <c:v>210000</c:v>
                </c:pt>
                <c:pt idx="11010">
                  <c:v>211000</c:v>
                </c:pt>
                <c:pt idx="11011">
                  <c:v>212000</c:v>
                </c:pt>
                <c:pt idx="11012">
                  <c:v>213000</c:v>
                </c:pt>
                <c:pt idx="11013">
                  <c:v>214000</c:v>
                </c:pt>
                <c:pt idx="11014">
                  <c:v>215000</c:v>
                </c:pt>
                <c:pt idx="11015">
                  <c:v>216000</c:v>
                </c:pt>
                <c:pt idx="11016">
                  <c:v>217000</c:v>
                </c:pt>
                <c:pt idx="11017">
                  <c:v>218000</c:v>
                </c:pt>
                <c:pt idx="11018">
                  <c:v>219000</c:v>
                </c:pt>
                <c:pt idx="11019">
                  <c:v>220000</c:v>
                </c:pt>
                <c:pt idx="11020">
                  <c:v>221000</c:v>
                </c:pt>
                <c:pt idx="11021">
                  <c:v>222000</c:v>
                </c:pt>
                <c:pt idx="11022">
                  <c:v>223000</c:v>
                </c:pt>
                <c:pt idx="11023">
                  <c:v>224000</c:v>
                </c:pt>
                <c:pt idx="11024">
                  <c:v>225000</c:v>
                </c:pt>
                <c:pt idx="11025">
                  <c:v>226000</c:v>
                </c:pt>
                <c:pt idx="11026">
                  <c:v>227000</c:v>
                </c:pt>
                <c:pt idx="11027">
                  <c:v>228000</c:v>
                </c:pt>
                <c:pt idx="11028">
                  <c:v>229000</c:v>
                </c:pt>
                <c:pt idx="11029">
                  <c:v>230000</c:v>
                </c:pt>
                <c:pt idx="11030">
                  <c:v>231000</c:v>
                </c:pt>
                <c:pt idx="11031">
                  <c:v>232000</c:v>
                </c:pt>
                <c:pt idx="11032">
                  <c:v>233000</c:v>
                </c:pt>
                <c:pt idx="11033">
                  <c:v>234000</c:v>
                </c:pt>
                <c:pt idx="11034">
                  <c:v>235000</c:v>
                </c:pt>
                <c:pt idx="11035">
                  <c:v>236000</c:v>
                </c:pt>
                <c:pt idx="11036">
                  <c:v>237000</c:v>
                </c:pt>
                <c:pt idx="11037">
                  <c:v>238000</c:v>
                </c:pt>
                <c:pt idx="11038">
                  <c:v>239000</c:v>
                </c:pt>
                <c:pt idx="11039">
                  <c:v>240000</c:v>
                </c:pt>
                <c:pt idx="11040">
                  <c:v>241000</c:v>
                </c:pt>
                <c:pt idx="11041">
                  <c:v>242000</c:v>
                </c:pt>
                <c:pt idx="11042">
                  <c:v>243000</c:v>
                </c:pt>
                <c:pt idx="11043">
                  <c:v>244000</c:v>
                </c:pt>
                <c:pt idx="11044">
                  <c:v>245000</c:v>
                </c:pt>
                <c:pt idx="11045">
                  <c:v>246000</c:v>
                </c:pt>
                <c:pt idx="11046">
                  <c:v>247000</c:v>
                </c:pt>
                <c:pt idx="11047">
                  <c:v>248000</c:v>
                </c:pt>
                <c:pt idx="11048">
                  <c:v>249000</c:v>
                </c:pt>
                <c:pt idx="11049">
                  <c:v>250000</c:v>
                </c:pt>
                <c:pt idx="11050">
                  <c:v>251000</c:v>
                </c:pt>
                <c:pt idx="11051">
                  <c:v>252000</c:v>
                </c:pt>
                <c:pt idx="11052">
                  <c:v>253000</c:v>
                </c:pt>
                <c:pt idx="11053">
                  <c:v>254000</c:v>
                </c:pt>
                <c:pt idx="11054">
                  <c:v>255000</c:v>
                </c:pt>
                <c:pt idx="11055">
                  <c:v>256000</c:v>
                </c:pt>
                <c:pt idx="11056">
                  <c:v>257000</c:v>
                </c:pt>
                <c:pt idx="11057">
                  <c:v>258000</c:v>
                </c:pt>
                <c:pt idx="11058">
                  <c:v>259000</c:v>
                </c:pt>
                <c:pt idx="11059">
                  <c:v>260000</c:v>
                </c:pt>
                <c:pt idx="11060">
                  <c:v>261000</c:v>
                </c:pt>
                <c:pt idx="11061">
                  <c:v>262000</c:v>
                </c:pt>
                <c:pt idx="11062">
                  <c:v>263000</c:v>
                </c:pt>
                <c:pt idx="11063">
                  <c:v>264000</c:v>
                </c:pt>
                <c:pt idx="11064">
                  <c:v>265000</c:v>
                </c:pt>
                <c:pt idx="11065">
                  <c:v>266000</c:v>
                </c:pt>
                <c:pt idx="11066">
                  <c:v>267000</c:v>
                </c:pt>
                <c:pt idx="11067">
                  <c:v>268000</c:v>
                </c:pt>
                <c:pt idx="11068">
                  <c:v>269000</c:v>
                </c:pt>
                <c:pt idx="11069">
                  <c:v>270000</c:v>
                </c:pt>
                <c:pt idx="11070">
                  <c:v>271000</c:v>
                </c:pt>
                <c:pt idx="11071">
                  <c:v>272000</c:v>
                </c:pt>
                <c:pt idx="11072">
                  <c:v>273000</c:v>
                </c:pt>
                <c:pt idx="11073">
                  <c:v>274000</c:v>
                </c:pt>
                <c:pt idx="11074">
                  <c:v>275000</c:v>
                </c:pt>
                <c:pt idx="11075">
                  <c:v>276000</c:v>
                </c:pt>
                <c:pt idx="11076">
                  <c:v>277000</c:v>
                </c:pt>
                <c:pt idx="11077">
                  <c:v>278000</c:v>
                </c:pt>
                <c:pt idx="11078">
                  <c:v>279000</c:v>
                </c:pt>
                <c:pt idx="11079">
                  <c:v>280000</c:v>
                </c:pt>
                <c:pt idx="11080">
                  <c:v>281000</c:v>
                </c:pt>
                <c:pt idx="11081">
                  <c:v>282000</c:v>
                </c:pt>
                <c:pt idx="11082">
                  <c:v>283000</c:v>
                </c:pt>
                <c:pt idx="11083">
                  <c:v>284000</c:v>
                </c:pt>
                <c:pt idx="11084">
                  <c:v>285000</c:v>
                </c:pt>
                <c:pt idx="11085">
                  <c:v>286000</c:v>
                </c:pt>
                <c:pt idx="11086">
                  <c:v>287000</c:v>
                </c:pt>
                <c:pt idx="11087">
                  <c:v>288000</c:v>
                </c:pt>
                <c:pt idx="11088">
                  <c:v>289000</c:v>
                </c:pt>
                <c:pt idx="11089">
                  <c:v>290000</c:v>
                </c:pt>
                <c:pt idx="11090">
                  <c:v>291000</c:v>
                </c:pt>
                <c:pt idx="11091">
                  <c:v>292000</c:v>
                </c:pt>
                <c:pt idx="11092">
                  <c:v>293000</c:v>
                </c:pt>
                <c:pt idx="11093">
                  <c:v>294000</c:v>
                </c:pt>
                <c:pt idx="11094">
                  <c:v>295000</c:v>
                </c:pt>
                <c:pt idx="11095">
                  <c:v>296000</c:v>
                </c:pt>
                <c:pt idx="11096">
                  <c:v>297000</c:v>
                </c:pt>
                <c:pt idx="11097">
                  <c:v>298000</c:v>
                </c:pt>
                <c:pt idx="11098">
                  <c:v>299000</c:v>
                </c:pt>
                <c:pt idx="11099">
                  <c:v>300000</c:v>
                </c:pt>
                <c:pt idx="11100">
                  <c:v>301000</c:v>
                </c:pt>
                <c:pt idx="11101">
                  <c:v>302000</c:v>
                </c:pt>
                <c:pt idx="11102">
                  <c:v>303000</c:v>
                </c:pt>
                <c:pt idx="11103">
                  <c:v>304000</c:v>
                </c:pt>
                <c:pt idx="11104">
                  <c:v>305000</c:v>
                </c:pt>
                <c:pt idx="11105">
                  <c:v>306000</c:v>
                </c:pt>
                <c:pt idx="11106">
                  <c:v>307000</c:v>
                </c:pt>
                <c:pt idx="11107">
                  <c:v>308000</c:v>
                </c:pt>
                <c:pt idx="11108">
                  <c:v>309000</c:v>
                </c:pt>
                <c:pt idx="11109">
                  <c:v>310000</c:v>
                </c:pt>
                <c:pt idx="11110">
                  <c:v>311000</c:v>
                </c:pt>
                <c:pt idx="11111">
                  <c:v>312000</c:v>
                </c:pt>
                <c:pt idx="11112">
                  <c:v>313000</c:v>
                </c:pt>
                <c:pt idx="11113">
                  <c:v>314000</c:v>
                </c:pt>
                <c:pt idx="11114">
                  <c:v>315000</c:v>
                </c:pt>
                <c:pt idx="11115">
                  <c:v>316000</c:v>
                </c:pt>
                <c:pt idx="11116">
                  <c:v>317000</c:v>
                </c:pt>
                <c:pt idx="11117">
                  <c:v>318000</c:v>
                </c:pt>
                <c:pt idx="11118">
                  <c:v>319000</c:v>
                </c:pt>
                <c:pt idx="11119">
                  <c:v>320000</c:v>
                </c:pt>
                <c:pt idx="11120">
                  <c:v>321000</c:v>
                </c:pt>
                <c:pt idx="11121">
                  <c:v>322000</c:v>
                </c:pt>
                <c:pt idx="11122">
                  <c:v>323000</c:v>
                </c:pt>
                <c:pt idx="11123">
                  <c:v>324000</c:v>
                </c:pt>
                <c:pt idx="11124">
                  <c:v>325000</c:v>
                </c:pt>
                <c:pt idx="11125">
                  <c:v>326000</c:v>
                </c:pt>
                <c:pt idx="11126">
                  <c:v>327000</c:v>
                </c:pt>
                <c:pt idx="11127">
                  <c:v>328000</c:v>
                </c:pt>
                <c:pt idx="11128">
                  <c:v>329000</c:v>
                </c:pt>
                <c:pt idx="11129">
                  <c:v>330000</c:v>
                </c:pt>
                <c:pt idx="11130">
                  <c:v>331000</c:v>
                </c:pt>
                <c:pt idx="11131">
                  <c:v>332000</c:v>
                </c:pt>
                <c:pt idx="11132">
                  <c:v>333000</c:v>
                </c:pt>
                <c:pt idx="11133">
                  <c:v>334000</c:v>
                </c:pt>
                <c:pt idx="11134">
                  <c:v>335000</c:v>
                </c:pt>
                <c:pt idx="11135">
                  <c:v>336000</c:v>
                </c:pt>
                <c:pt idx="11136">
                  <c:v>337000</c:v>
                </c:pt>
                <c:pt idx="11137">
                  <c:v>338000</c:v>
                </c:pt>
                <c:pt idx="11138">
                  <c:v>339000</c:v>
                </c:pt>
                <c:pt idx="11139">
                  <c:v>340000</c:v>
                </c:pt>
                <c:pt idx="11140">
                  <c:v>341000</c:v>
                </c:pt>
                <c:pt idx="11141">
                  <c:v>342000</c:v>
                </c:pt>
                <c:pt idx="11142">
                  <c:v>343000</c:v>
                </c:pt>
                <c:pt idx="11143">
                  <c:v>344000</c:v>
                </c:pt>
                <c:pt idx="11144">
                  <c:v>345000</c:v>
                </c:pt>
                <c:pt idx="11145">
                  <c:v>346000</c:v>
                </c:pt>
                <c:pt idx="11146">
                  <c:v>347000</c:v>
                </c:pt>
                <c:pt idx="11147">
                  <c:v>348000</c:v>
                </c:pt>
                <c:pt idx="11148">
                  <c:v>349000</c:v>
                </c:pt>
                <c:pt idx="11149">
                  <c:v>350000</c:v>
                </c:pt>
                <c:pt idx="11150">
                  <c:v>351000</c:v>
                </c:pt>
                <c:pt idx="11151">
                  <c:v>352000</c:v>
                </c:pt>
                <c:pt idx="11152">
                  <c:v>353000</c:v>
                </c:pt>
                <c:pt idx="11153">
                  <c:v>354000</c:v>
                </c:pt>
                <c:pt idx="11154">
                  <c:v>355000</c:v>
                </c:pt>
                <c:pt idx="11155">
                  <c:v>356000</c:v>
                </c:pt>
                <c:pt idx="11156">
                  <c:v>357000</c:v>
                </c:pt>
                <c:pt idx="11157">
                  <c:v>358000</c:v>
                </c:pt>
                <c:pt idx="11158">
                  <c:v>359000</c:v>
                </c:pt>
                <c:pt idx="11159">
                  <c:v>360000</c:v>
                </c:pt>
                <c:pt idx="11160">
                  <c:v>361000</c:v>
                </c:pt>
                <c:pt idx="11161">
                  <c:v>362000</c:v>
                </c:pt>
                <c:pt idx="11162">
                  <c:v>363000</c:v>
                </c:pt>
                <c:pt idx="11163">
                  <c:v>364000</c:v>
                </c:pt>
                <c:pt idx="11164">
                  <c:v>365000</c:v>
                </c:pt>
                <c:pt idx="11165">
                  <c:v>366000</c:v>
                </c:pt>
                <c:pt idx="11166">
                  <c:v>367000</c:v>
                </c:pt>
                <c:pt idx="11167">
                  <c:v>368000</c:v>
                </c:pt>
                <c:pt idx="11168">
                  <c:v>369000</c:v>
                </c:pt>
                <c:pt idx="11169">
                  <c:v>370000</c:v>
                </c:pt>
                <c:pt idx="11170">
                  <c:v>371000</c:v>
                </c:pt>
                <c:pt idx="11171">
                  <c:v>372000</c:v>
                </c:pt>
                <c:pt idx="11172">
                  <c:v>373000</c:v>
                </c:pt>
                <c:pt idx="11173">
                  <c:v>374000</c:v>
                </c:pt>
                <c:pt idx="11174">
                  <c:v>375000</c:v>
                </c:pt>
                <c:pt idx="11175">
                  <c:v>376000</c:v>
                </c:pt>
                <c:pt idx="11176">
                  <c:v>377000</c:v>
                </c:pt>
                <c:pt idx="11177">
                  <c:v>378000</c:v>
                </c:pt>
                <c:pt idx="11178">
                  <c:v>379000</c:v>
                </c:pt>
                <c:pt idx="11179">
                  <c:v>380000</c:v>
                </c:pt>
                <c:pt idx="11180">
                  <c:v>381000</c:v>
                </c:pt>
                <c:pt idx="11181">
                  <c:v>382000</c:v>
                </c:pt>
                <c:pt idx="11182">
                  <c:v>383000</c:v>
                </c:pt>
                <c:pt idx="11183">
                  <c:v>384000</c:v>
                </c:pt>
                <c:pt idx="11184">
                  <c:v>385000</c:v>
                </c:pt>
                <c:pt idx="11185">
                  <c:v>386000</c:v>
                </c:pt>
                <c:pt idx="11186">
                  <c:v>387000</c:v>
                </c:pt>
                <c:pt idx="11187">
                  <c:v>388000</c:v>
                </c:pt>
                <c:pt idx="11188">
                  <c:v>389000</c:v>
                </c:pt>
                <c:pt idx="11189">
                  <c:v>390000</c:v>
                </c:pt>
                <c:pt idx="11190">
                  <c:v>391000</c:v>
                </c:pt>
                <c:pt idx="11191">
                  <c:v>392000</c:v>
                </c:pt>
                <c:pt idx="11192">
                  <c:v>393000</c:v>
                </c:pt>
                <c:pt idx="11193">
                  <c:v>394000</c:v>
                </c:pt>
                <c:pt idx="11194">
                  <c:v>395000</c:v>
                </c:pt>
                <c:pt idx="11195">
                  <c:v>396000</c:v>
                </c:pt>
                <c:pt idx="11196">
                  <c:v>397000</c:v>
                </c:pt>
                <c:pt idx="11197">
                  <c:v>398000</c:v>
                </c:pt>
                <c:pt idx="11198">
                  <c:v>399000</c:v>
                </c:pt>
                <c:pt idx="11199">
                  <c:v>400000</c:v>
                </c:pt>
                <c:pt idx="11200">
                  <c:v>401000</c:v>
                </c:pt>
                <c:pt idx="11201">
                  <c:v>402000</c:v>
                </c:pt>
                <c:pt idx="11202">
                  <c:v>403000</c:v>
                </c:pt>
                <c:pt idx="11203">
                  <c:v>404000</c:v>
                </c:pt>
                <c:pt idx="11204">
                  <c:v>405000</c:v>
                </c:pt>
                <c:pt idx="11205">
                  <c:v>406000</c:v>
                </c:pt>
                <c:pt idx="11206">
                  <c:v>407000</c:v>
                </c:pt>
                <c:pt idx="11207">
                  <c:v>408000</c:v>
                </c:pt>
                <c:pt idx="11208">
                  <c:v>409000</c:v>
                </c:pt>
                <c:pt idx="11209">
                  <c:v>410000</c:v>
                </c:pt>
                <c:pt idx="11210">
                  <c:v>411000</c:v>
                </c:pt>
                <c:pt idx="11211">
                  <c:v>412000</c:v>
                </c:pt>
                <c:pt idx="11212">
                  <c:v>413000</c:v>
                </c:pt>
                <c:pt idx="11213">
                  <c:v>414000</c:v>
                </c:pt>
                <c:pt idx="11214">
                  <c:v>415000</c:v>
                </c:pt>
                <c:pt idx="11215">
                  <c:v>416000</c:v>
                </c:pt>
                <c:pt idx="11216">
                  <c:v>417000</c:v>
                </c:pt>
                <c:pt idx="11217">
                  <c:v>418000</c:v>
                </c:pt>
                <c:pt idx="11218">
                  <c:v>419000</c:v>
                </c:pt>
                <c:pt idx="11219">
                  <c:v>420000</c:v>
                </c:pt>
                <c:pt idx="11220">
                  <c:v>421000</c:v>
                </c:pt>
                <c:pt idx="11221">
                  <c:v>422000</c:v>
                </c:pt>
                <c:pt idx="11222">
                  <c:v>423000</c:v>
                </c:pt>
                <c:pt idx="11223">
                  <c:v>424000</c:v>
                </c:pt>
                <c:pt idx="11224">
                  <c:v>425000</c:v>
                </c:pt>
                <c:pt idx="11225">
                  <c:v>426000</c:v>
                </c:pt>
                <c:pt idx="11226">
                  <c:v>427000</c:v>
                </c:pt>
                <c:pt idx="11227">
                  <c:v>428000</c:v>
                </c:pt>
                <c:pt idx="11228">
                  <c:v>429000</c:v>
                </c:pt>
                <c:pt idx="11229">
                  <c:v>430000</c:v>
                </c:pt>
                <c:pt idx="11230">
                  <c:v>431000</c:v>
                </c:pt>
                <c:pt idx="11231">
                  <c:v>432000</c:v>
                </c:pt>
                <c:pt idx="11232">
                  <c:v>433000</c:v>
                </c:pt>
                <c:pt idx="11233">
                  <c:v>434000</c:v>
                </c:pt>
                <c:pt idx="11234">
                  <c:v>435000</c:v>
                </c:pt>
                <c:pt idx="11235">
                  <c:v>436000</c:v>
                </c:pt>
                <c:pt idx="11236">
                  <c:v>437000</c:v>
                </c:pt>
                <c:pt idx="11237">
                  <c:v>438000</c:v>
                </c:pt>
                <c:pt idx="11238">
                  <c:v>439000</c:v>
                </c:pt>
                <c:pt idx="11239">
                  <c:v>440000</c:v>
                </c:pt>
                <c:pt idx="11240">
                  <c:v>441000</c:v>
                </c:pt>
                <c:pt idx="11241">
                  <c:v>442000</c:v>
                </c:pt>
                <c:pt idx="11242">
                  <c:v>443000</c:v>
                </c:pt>
                <c:pt idx="11243">
                  <c:v>444000</c:v>
                </c:pt>
                <c:pt idx="11244">
                  <c:v>445000</c:v>
                </c:pt>
                <c:pt idx="11245">
                  <c:v>446000</c:v>
                </c:pt>
                <c:pt idx="11246">
                  <c:v>447000</c:v>
                </c:pt>
                <c:pt idx="11247">
                  <c:v>448000</c:v>
                </c:pt>
                <c:pt idx="11248">
                  <c:v>449000</c:v>
                </c:pt>
                <c:pt idx="11249">
                  <c:v>450000</c:v>
                </c:pt>
                <c:pt idx="11250">
                  <c:v>451000</c:v>
                </c:pt>
                <c:pt idx="11251">
                  <c:v>452000</c:v>
                </c:pt>
                <c:pt idx="11252">
                  <c:v>453000</c:v>
                </c:pt>
                <c:pt idx="11253">
                  <c:v>454000</c:v>
                </c:pt>
                <c:pt idx="11254">
                  <c:v>455000</c:v>
                </c:pt>
                <c:pt idx="11255">
                  <c:v>456000</c:v>
                </c:pt>
                <c:pt idx="11256">
                  <c:v>457000</c:v>
                </c:pt>
                <c:pt idx="11257">
                  <c:v>458000</c:v>
                </c:pt>
                <c:pt idx="11258">
                  <c:v>459000</c:v>
                </c:pt>
                <c:pt idx="11259">
                  <c:v>460000</c:v>
                </c:pt>
                <c:pt idx="11260">
                  <c:v>461000</c:v>
                </c:pt>
                <c:pt idx="11261">
                  <c:v>462000</c:v>
                </c:pt>
                <c:pt idx="11262">
                  <c:v>463000</c:v>
                </c:pt>
                <c:pt idx="11263">
                  <c:v>464000</c:v>
                </c:pt>
                <c:pt idx="11264">
                  <c:v>465000</c:v>
                </c:pt>
                <c:pt idx="11265">
                  <c:v>466000</c:v>
                </c:pt>
                <c:pt idx="11266">
                  <c:v>467000</c:v>
                </c:pt>
                <c:pt idx="11267">
                  <c:v>468000</c:v>
                </c:pt>
                <c:pt idx="11268">
                  <c:v>469000</c:v>
                </c:pt>
                <c:pt idx="11269">
                  <c:v>470000</c:v>
                </c:pt>
                <c:pt idx="11270">
                  <c:v>471000</c:v>
                </c:pt>
                <c:pt idx="11271">
                  <c:v>472000</c:v>
                </c:pt>
                <c:pt idx="11272">
                  <c:v>473000</c:v>
                </c:pt>
                <c:pt idx="11273">
                  <c:v>474000</c:v>
                </c:pt>
                <c:pt idx="11274">
                  <c:v>475000</c:v>
                </c:pt>
                <c:pt idx="11275">
                  <c:v>476000</c:v>
                </c:pt>
                <c:pt idx="11276">
                  <c:v>477000</c:v>
                </c:pt>
                <c:pt idx="11277">
                  <c:v>478000</c:v>
                </c:pt>
                <c:pt idx="11278">
                  <c:v>479000</c:v>
                </c:pt>
                <c:pt idx="11279">
                  <c:v>480000</c:v>
                </c:pt>
                <c:pt idx="11280">
                  <c:v>481000</c:v>
                </c:pt>
                <c:pt idx="11281">
                  <c:v>482000</c:v>
                </c:pt>
                <c:pt idx="11282">
                  <c:v>483000</c:v>
                </c:pt>
                <c:pt idx="11283">
                  <c:v>484000</c:v>
                </c:pt>
                <c:pt idx="11284">
                  <c:v>485000</c:v>
                </c:pt>
                <c:pt idx="11285">
                  <c:v>486000</c:v>
                </c:pt>
                <c:pt idx="11286">
                  <c:v>487000</c:v>
                </c:pt>
                <c:pt idx="11287">
                  <c:v>488000</c:v>
                </c:pt>
                <c:pt idx="11288">
                  <c:v>489000</c:v>
                </c:pt>
                <c:pt idx="11289">
                  <c:v>490000</c:v>
                </c:pt>
                <c:pt idx="11290">
                  <c:v>491000</c:v>
                </c:pt>
                <c:pt idx="11291">
                  <c:v>492000</c:v>
                </c:pt>
                <c:pt idx="11292">
                  <c:v>493000</c:v>
                </c:pt>
                <c:pt idx="11293">
                  <c:v>494000</c:v>
                </c:pt>
                <c:pt idx="11294">
                  <c:v>495000</c:v>
                </c:pt>
                <c:pt idx="11295">
                  <c:v>496000</c:v>
                </c:pt>
                <c:pt idx="11296">
                  <c:v>497000</c:v>
                </c:pt>
                <c:pt idx="11297">
                  <c:v>498000</c:v>
                </c:pt>
                <c:pt idx="11298">
                  <c:v>499000</c:v>
                </c:pt>
                <c:pt idx="11299">
                  <c:v>500000</c:v>
                </c:pt>
                <c:pt idx="11300">
                  <c:v>501000</c:v>
                </c:pt>
                <c:pt idx="11301">
                  <c:v>502000</c:v>
                </c:pt>
                <c:pt idx="11302">
                  <c:v>503000</c:v>
                </c:pt>
                <c:pt idx="11303">
                  <c:v>504000</c:v>
                </c:pt>
                <c:pt idx="11304">
                  <c:v>505000</c:v>
                </c:pt>
                <c:pt idx="11305">
                  <c:v>506000</c:v>
                </c:pt>
                <c:pt idx="11306">
                  <c:v>507000</c:v>
                </c:pt>
                <c:pt idx="11307">
                  <c:v>508000</c:v>
                </c:pt>
                <c:pt idx="11308">
                  <c:v>509000</c:v>
                </c:pt>
                <c:pt idx="11309">
                  <c:v>510000</c:v>
                </c:pt>
                <c:pt idx="11310">
                  <c:v>511000</c:v>
                </c:pt>
                <c:pt idx="11311">
                  <c:v>512000</c:v>
                </c:pt>
                <c:pt idx="11312">
                  <c:v>513000</c:v>
                </c:pt>
                <c:pt idx="11313">
                  <c:v>514000</c:v>
                </c:pt>
                <c:pt idx="11314">
                  <c:v>515000</c:v>
                </c:pt>
                <c:pt idx="11315">
                  <c:v>516000</c:v>
                </c:pt>
                <c:pt idx="11316">
                  <c:v>517000</c:v>
                </c:pt>
                <c:pt idx="11317">
                  <c:v>518000</c:v>
                </c:pt>
                <c:pt idx="11318">
                  <c:v>519000</c:v>
                </c:pt>
                <c:pt idx="11319">
                  <c:v>520000</c:v>
                </c:pt>
                <c:pt idx="11320">
                  <c:v>521000</c:v>
                </c:pt>
                <c:pt idx="11321">
                  <c:v>522000</c:v>
                </c:pt>
                <c:pt idx="11322">
                  <c:v>523000</c:v>
                </c:pt>
                <c:pt idx="11323">
                  <c:v>524000</c:v>
                </c:pt>
                <c:pt idx="11324">
                  <c:v>525000</c:v>
                </c:pt>
                <c:pt idx="11325">
                  <c:v>526000</c:v>
                </c:pt>
                <c:pt idx="11326">
                  <c:v>527000</c:v>
                </c:pt>
                <c:pt idx="11327">
                  <c:v>528000</c:v>
                </c:pt>
                <c:pt idx="11328">
                  <c:v>529000</c:v>
                </c:pt>
                <c:pt idx="11329">
                  <c:v>530000</c:v>
                </c:pt>
                <c:pt idx="11330">
                  <c:v>531000</c:v>
                </c:pt>
                <c:pt idx="11331">
                  <c:v>532000</c:v>
                </c:pt>
                <c:pt idx="11332">
                  <c:v>533000</c:v>
                </c:pt>
                <c:pt idx="11333">
                  <c:v>534000</c:v>
                </c:pt>
                <c:pt idx="11334">
                  <c:v>535000</c:v>
                </c:pt>
                <c:pt idx="11335">
                  <c:v>536000</c:v>
                </c:pt>
                <c:pt idx="11336">
                  <c:v>537000</c:v>
                </c:pt>
                <c:pt idx="11337">
                  <c:v>538000</c:v>
                </c:pt>
                <c:pt idx="11338">
                  <c:v>539000</c:v>
                </c:pt>
                <c:pt idx="11339">
                  <c:v>540000</c:v>
                </c:pt>
                <c:pt idx="11340">
                  <c:v>541000</c:v>
                </c:pt>
                <c:pt idx="11341">
                  <c:v>542000</c:v>
                </c:pt>
                <c:pt idx="11342">
                  <c:v>543000</c:v>
                </c:pt>
                <c:pt idx="11343">
                  <c:v>544000</c:v>
                </c:pt>
                <c:pt idx="11344">
                  <c:v>545000</c:v>
                </c:pt>
                <c:pt idx="11345">
                  <c:v>546000</c:v>
                </c:pt>
                <c:pt idx="11346">
                  <c:v>547000</c:v>
                </c:pt>
                <c:pt idx="11347">
                  <c:v>548000</c:v>
                </c:pt>
                <c:pt idx="11348">
                  <c:v>549000</c:v>
                </c:pt>
                <c:pt idx="11349">
                  <c:v>550000</c:v>
                </c:pt>
                <c:pt idx="11350">
                  <c:v>551000</c:v>
                </c:pt>
                <c:pt idx="11351">
                  <c:v>552000</c:v>
                </c:pt>
                <c:pt idx="11352">
                  <c:v>553000</c:v>
                </c:pt>
                <c:pt idx="11353">
                  <c:v>554000</c:v>
                </c:pt>
                <c:pt idx="11354">
                  <c:v>555000</c:v>
                </c:pt>
                <c:pt idx="11355">
                  <c:v>556000</c:v>
                </c:pt>
                <c:pt idx="11356">
                  <c:v>557000</c:v>
                </c:pt>
                <c:pt idx="11357">
                  <c:v>558000</c:v>
                </c:pt>
                <c:pt idx="11358">
                  <c:v>559000</c:v>
                </c:pt>
                <c:pt idx="11359">
                  <c:v>560000</c:v>
                </c:pt>
                <c:pt idx="11360">
                  <c:v>561000</c:v>
                </c:pt>
                <c:pt idx="11361">
                  <c:v>562000</c:v>
                </c:pt>
                <c:pt idx="11362">
                  <c:v>563000</c:v>
                </c:pt>
                <c:pt idx="11363">
                  <c:v>564000</c:v>
                </c:pt>
                <c:pt idx="11364">
                  <c:v>565000</c:v>
                </c:pt>
                <c:pt idx="11365">
                  <c:v>566000</c:v>
                </c:pt>
                <c:pt idx="11366">
                  <c:v>567000</c:v>
                </c:pt>
                <c:pt idx="11367">
                  <c:v>568000</c:v>
                </c:pt>
                <c:pt idx="11368">
                  <c:v>569000</c:v>
                </c:pt>
                <c:pt idx="11369">
                  <c:v>570000</c:v>
                </c:pt>
                <c:pt idx="11370">
                  <c:v>571000</c:v>
                </c:pt>
                <c:pt idx="11371">
                  <c:v>572000</c:v>
                </c:pt>
                <c:pt idx="11372">
                  <c:v>573000</c:v>
                </c:pt>
                <c:pt idx="11373">
                  <c:v>574000</c:v>
                </c:pt>
                <c:pt idx="11374">
                  <c:v>575000</c:v>
                </c:pt>
                <c:pt idx="11375">
                  <c:v>576000</c:v>
                </c:pt>
                <c:pt idx="11376">
                  <c:v>577000</c:v>
                </c:pt>
                <c:pt idx="11377">
                  <c:v>578000</c:v>
                </c:pt>
                <c:pt idx="11378">
                  <c:v>579000</c:v>
                </c:pt>
                <c:pt idx="11379">
                  <c:v>580000</c:v>
                </c:pt>
                <c:pt idx="11380">
                  <c:v>581000</c:v>
                </c:pt>
                <c:pt idx="11381">
                  <c:v>582000</c:v>
                </c:pt>
                <c:pt idx="11382">
                  <c:v>583000</c:v>
                </c:pt>
                <c:pt idx="11383">
                  <c:v>584000</c:v>
                </c:pt>
                <c:pt idx="11384">
                  <c:v>585000</c:v>
                </c:pt>
                <c:pt idx="11385">
                  <c:v>586000</c:v>
                </c:pt>
                <c:pt idx="11386">
                  <c:v>587000</c:v>
                </c:pt>
                <c:pt idx="11387">
                  <c:v>588000</c:v>
                </c:pt>
                <c:pt idx="11388">
                  <c:v>589000</c:v>
                </c:pt>
                <c:pt idx="11389">
                  <c:v>590000</c:v>
                </c:pt>
                <c:pt idx="11390">
                  <c:v>591000</c:v>
                </c:pt>
                <c:pt idx="11391">
                  <c:v>592000</c:v>
                </c:pt>
                <c:pt idx="11392">
                  <c:v>593000</c:v>
                </c:pt>
                <c:pt idx="11393">
                  <c:v>594000</c:v>
                </c:pt>
                <c:pt idx="11394">
                  <c:v>595000</c:v>
                </c:pt>
                <c:pt idx="11395">
                  <c:v>596000</c:v>
                </c:pt>
                <c:pt idx="11396">
                  <c:v>597000</c:v>
                </c:pt>
                <c:pt idx="11397">
                  <c:v>598000</c:v>
                </c:pt>
                <c:pt idx="11398">
                  <c:v>599000</c:v>
                </c:pt>
                <c:pt idx="11399">
                  <c:v>600000</c:v>
                </c:pt>
                <c:pt idx="11400">
                  <c:v>601000</c:v>
                </c:pt>
                <c:pt idx="11401">
                  <c:v>602000</c:v>
                </c:pt>
                <c:pt idx="11402">
                  <c:v>603000</c:v>
                </c:pt>
                <c:pt idx="11403">
                  <c:v>604000</c:v>
                </c:pt>
                <c:pt idx="11404">
                  <c:v>605000</c:v>
                </c:pt>
                <c:pt idx="11405">
                  <c:v>606000</c:v>
                </c:pt>
                <c:pt idx="11406">
                  <c:v>607000</c:v>
                </c:pt>
                <c:pt idx="11407">
                  <c:v>608000</c:v>
                </c:pt>
                <c:pt idx="11408">
                  <c:v>609000</c:v>
                </c:pt>
                <c:pt idx="11409">
                  <c:v>610000</c:v>
                </c:pt>
                <c:pt idx="11410">
                  <c:v>611000</c:v>
                </c:pt>
                <c:pt idx="11411">
                  <c:v>612000</c:v>
                </c:pt>
                <c:pt idx="11412">
                  <c:v>613000</c:v>
                </c:pt>
                <c:pt idx="11413">
                  <c:v>614000</c:v>
                </c:pt>
                <c:pt idx="11414">
                  <c:v>615000</c:v>
                </c:pt>
                <c:pt idx="11415">
                  <c:v>616000</c:v>
                </c:pt>
                <c:pt idx="11416">
                  <c:v>617000</c:v>
                </c:pt>
                <c:pt idx="11417">
                  <c:v>618000</c:v>
                </c:pt>
                <c:pt idx="11418">
                  <c:v>619000</c:v>
                </c:pt>
                <c:pt idx="11419">
                  <c:v>620000</c:v>
                </c:pt>
                <c:pt idx="11420">
                  <c:v>621000</c:v>
                </c:pt>
                <c:pt idx="11421">
                  <c:v>622000</c:v>
                </c:pt>
                <c:pt idx="11422">
                  <c:v>623000</c:v>
                </c:pt>
                <c:pt idx="11423">
                  <c:v>624000</c:v>
                </c:pt>
                <c:pt idx="11424">
                  <c:v>625000</c:v>
                </c:pt>
                <c:pt idx="11425">
                  <c:v>626000</c:v>
                </c:pt>
                <c:pt idx="11426">
                  <c:v>627000</c:v>
                </c:pt>
                <c:pt idx="11427">
                  <c:v>628000</c:v>
                </c:pt>
                <c:pt idx="11428">
                  <c:v>629000</c:v>
                </c:pt>
                <c:pt idx="11429">
                  <c:v>630000</c:v>
                </c:pt>
                <c:pt idx="11430">
                  <c:v>631000</c:v>
                </c:pt>
                <c:pt idx="11431">
                  <c:v>632000</c:v>
                </c:pt>
                <c:pt idx="11432">
                  <c:v>633000</c:v>
                </c:pt>
                <c:pt idx="11433">
                  <c:v>634000</c:v>
                </c:pt>
                <c:pt idx="11434">
                  <c:v>635000</c:v>
                </c:pt>
                <c:pt idx="11435">
                  <c:v>636000</c:v>
                </c:pt>
                <c:pt idx="11436">
                  <c:v>637000</c:v>
                </c:pt>
                <c:pt idx="11437">
                  <c:v>638000</c:v>
                </c:pt>
                <c:pt idx="11438">
                  <c:v>639000</c:v>
                </c:pt>
                <c:pt idx="11439">
                  <c:v>640000</c:v>
                </c:pt>
                <c:pt idx="11440">
                  <c:v>641000</c:v>
                </c:pt>
                <c:pt idx="11441">
                  <c:v>642000</c:v>
                </c:pt>
                <c:pt idx="11442">
                  <c:v>643000</c:v>
                </c:pt>
                <c:pt idx="11443">
                  <c:v>644000</c:v>
                </c:pt>
                <c:pt idx="11444">
                  <c:v>645000</c:v>
                </c:pt>
                <c:pt idx="11445">
                  <c:v>646000</c:v>
                </c:pt>
                <c:pt idx="11446">
                  <c:v>647000</c:v>
                </c:pt>
                <c:pt idx="11447">
                  <c:v>648000</c:v>
                </c:pt>
                <c:pt idx="11448">
                  <c:v>649000</c:v>
                </c:pt>
                <c:pt idx="11449">
                  <c:v>650000</c:v>
                </c:pt>
                <c:pt idx="11450">
                  <c:v>651000</c:v>
                </c:pt>
                <c:pt idx="11451">
                  <c:v>652000</c:v>
                </c:pt>
                <c:pt idx="11452">
                  <c:v>653000</c:v>
                </c:pt>
                <c:pt idx="11453">
                  <c:v>654000</c:v>
                </c:pt>
                <c:pt idx="11454">
                  <c:v>655000</c:v>
                </c:pt>
                <c:pt idx="11455">
                  <c:v>656000</c:v>
                </c:pt>
                <c:pt idx="11456">
                  <c:v>657000</c:v>
                </c:pt>
                <c:pt idx="11457">
                  <c:v>658000</c:v>
                </c:pt>
                <c:pt idx="11458">
                  <c:v>659000</c:v>
                </c:pt>
                <c:pt idx="11459">
                  <c:v>660000</c:v>
                </c:pt>
                <c:pt idx="11460">
                  <c:v>661000</c:v>
                </c:pt>
                <c:pt idx="11461">
                  <c:v>662000</c:v>
                </c:pt>
                <c:pt idx="11462">
                  <c:v>663000</c:v>
                </c:pt>
                <c:pt idx="11463">
                  <c:v>664000</c:v>
                </c:pt>
                <c:pt idx="11464">
                  <c:v>665000</c:v>
                </c:pt>
                <c:pt idx="11465">
                  <c:v>666000</c:v>
                </c:pt>
                <c:pt idx="11466">
                  <c:v>667000</c:v>
                </c:pt>
                <c:pt idx="11467">
                  <c:v>668000</c:v>
                </c:pt>
                <c:pt idx="11468">
                  <c:v>669000</c:v>
                </c:pt>
                <c:pt idx="11469">
                  <c:v>670000</c:v>
                </c:pt>
                <c:pt idx="11470">
                  <c:v>671000</c:v>
                </c:pt>
                <c:pt idx="11471">
                  <c:v>672000</c:v>
                </c:pt>
                <c:pt idx="11472">
                  <c:v>673000</c:v>
                </c:pt>
                <c:pt idx="11473">
                  <c:v>674000</c:v>
                </c:pt>
                <c:pt idx="11474">
                  <c:v>675000</c:v>
                </c:pt>
                <c:pt idx="11475">
                  <c:v>676000</c:v>
                </c:pt>
                <c:pt idx="11476">
                  <c:v>677000</c:v>
                </c:pt>
                <c:pt idx="11477">
                  <c:v>678000</c:v>
                </c:pt>
                <c:pt idx="11478">
                  <c:v>679000</c:v>
                </c:pt>
                <c:pt idx="11479">
                  <c:v>680000</c:v>
                </c:pt>
                <c:pt idx="11480">
                  <c:v>681000</c:v>
                </c:pt>
                <c:pt idx="11481">
                  <c:v>682000</c:v>
                </c:pt>
                <c:pt idx="11482">
                  <c:v>683000</c:v>
                </c:pt>
                <c:pt idx="11483">
                  <c:v>684000</c:v>
                </c:pt>
                <c:pt idx="11484">
                  <c:v>685000</c:v>
                </c:pt>
                <c:pt idx="11485">
                  <c:v>686000</c:v>
                </c:pt>
                <c:pt idx="11486">
                  <c:v>687000</c:v>
                </c:pt>
                <c:pt idx="11487">
                  <c:v>688000</c:v>
                </c:pt>
                <c:pt idx="11488">
                  <c:v>689000</c:v>
                </c:pt>
                <c:pt idx="11489">
                  <c:v>690000</c:v>
                </c:pt>
                <c:pt idx="11490">
                  <c:v>691000</c:v>
                </c:pt>
                <c:pt idx="11491">
                  <c:v>692000</c:v>
                </c:pt>
                <c:pt idx="11492">
                  <c:v>693000</c:v>
                </c:pt>
                <c:pt idx="11493">
                  <c:v>694000</c:v>
                </c:pt>
                <c:pt idx="11494">
                  <c:v>695000</c:v>
                </c:pt>
                <c:pt idx="11495">
                  <c:v>696000</c:v>
                </c:pt>
                <c:pt idx="11496">
                  <c:v>697000</c:v>
                </c:pt>
                <c:pt idx="11497">
                  <c:v>698000</c:v>
                </c:pt>
                <c:pt idx="11498">
                  <c:v>699000</c:v>
                </c:pt>
                <c:pt idx="11499">
                  <c:v>700000</c:v>
                </c:pt>
                <c:pt idx="11500">
                  <c:v>701000</c:v>
                </c:pt>
                <c:pt idx="11501">
                  <c:v>702000</c:v>
                </c:pt>
                <c:pt idx="11502">
                  <c:v>703000</c:v>
                </c:pt>
                <c:pt idx="11503">
                  <c:v>704000</c:v>
                </c:pt>
                <c:pt idx="11504">
                  <c:v>705000</c:v>
                </c:pt>
                <c:pt idx="11505">
                  <c:v>706000</c:v>
                </c:pt>
                <c:pt idx="11506">
                  <c:v>707000</c:v>
                </c:pt>
                <c:pt idx="11507">
                  <c:v>708000</c:v>
                </c:pt>
                <c:pt idx="11508">
                  <c:v>709000</c:v>
                </c:pt>
                <c:pt idx="11509">
                  <c:v>710000</c:v>
                </c:pt>
                <c:pt idx="11510">
                  <c:v>711000</c:v>
                </c:pt>
                <c:pt idx="11511">
                  <c:v>712000</c:v>
                </c:pt>
                <c:pt idx="11512">
                  <c:v>713000</c:v>
                </c:pt>
                <c:pt idx="11513">
                  <c:v>714000</c:v>
                </c:pt>
                <c:pt idx="11514">
                  <c:v>715000</c:v>
                </c:pt>
                <c:pt idx="11515">
                  <c:v>716000</c:v>
                </c:pt>
                <c:pt idx="11516">
                  <c:v>717000</c:v>
                </c:pt>
                <c:pt idx="11517">
                  <c:v>718000</c:v>
                </c:pt>
                <c:pt idx="11518">
                  <c:v>719000</c:v>
                </c:pt>
                <c:pt idx="11519">
                  <c:v>720000</c:v>
                </c:pt>
                <c:pt idx="11520">
                  <c:v>721000</c:v>
                </c:pt>
                <c:pt idx="11521">
                  <c:v>722000</c:v>
                </c:pt>
                <c:pt idx="11522">
                  <c:v>723000</c:v>
                </c:pt>
                <c:pt idx="11523">
                  <c:v>724000</c:v>
                </c:pt>
                <c:pt idx="11524">
                  <c:v>725000</c:v>
                </c:pt>
                <c:pt idx="11525">
                  <c:v>726000</c:v>
                </c:pt>
                <c:pt idx="11526">
                  <c:v>727000</c:v>
                </c:pt>
                <c:pt idx="11527">
                  <c:v>728000</c:v>
                </c:pt>
                <c:pt idx="11528">
                  <c:v>729000</c:v>
                </c:pt>
                <c:pt idx="11529">
                  <c:v>730000</c:v>
                </c:pt>
                <c:pt idx="11530">
                  <c:v>731000</c:v>
                </c:pt>
                <c:pt idx="11531">
                  <c:v>732000</c:v>
                </c:pt>
                <c:pt idx="11532">
                  <c:v>733000</c:v>
                </c:pt>
                <c:pt idx="11533">
                  <c:v>734000</c:v>
                </c:pt>
                <c:pt idx="11534">
                  <c:v>735000</c:v>
                </c:pt>
                <c:pt idx="11535">
                  <c:v>736000</c:v>
                </c:pt>
                <c:pt idx="11536">
                  <c:v>737000</c:v>
                </c:pt>
                <c:pt idx="11537">
                  <c:v>738000</c:v>
                </c:pt>
                <c:pt idx="11538">
                  <c:v>739000</c:v>
                </c:pt>
                <c:pt idx="11539">
                  <c:v>740000</c:v>
                </c:pt>
                <c:pt idx="11540">
                  <c:v>741000</c:v>
                </c:pt>
                <c:pt idx="11541">
                  <c:v>742000</c:v>
                </c:pt>
                <c:pt idx="11542">
                  <c:v>743000</c:v>
                </c:pt>
                <c:pt idx="11543">
                  <c:v>744000</c:v>
                </c:pt>
                <c:pt idx="11544">
                  <c:v>745000</c:v>
                </c:pt>
                <c:pt idx="11545">
                  <c:v>746000</c:v>
                </c:pt>
                <c:pt idx="11546">
                  <c:v>747000</c:v>
                </c:pt>
                <c:pt idx="11547">
                  <c:v>748000</c:v>
                </c:pt>
                <c:pt idx="11548">
                  <c:v>749000</c:v>
                </c:pt>
                <c:pt idx="11549">
                  <c:v>750000</c:v>
                </c:pt>
                <c:pt idx="11550">
                  <c:v>751000</c:v>
                </c:pt>
                <c:pt idx="11551">
                  <c:v>752000</c:v>
                </c:pt>
                <c:pt idx="11552">
                  <c:v>753000</c:v>
                </c:pt>
                <c:pt idx="11553">
                  <c:v>754000</c:v>
                </c:pt>
                <c:pt idx="11554">
                  <c:v>755000</c:v>
                </c:pt>
                <c:pt idx="11555">
                  <c:v>756000</c:v>
                </c:pt>
                <c:pt idx="11556">
                  <c:v>757000</c:v>
                </c:pt>
                <c:pt idx="11557">
                  <c:v>758000</c:v>
                </c:pt>
                <c:pt idx="11558">
                  <c:v>759000</c:v>
                </c:pt>
                <c:pt idx="11559">
                  <c:v>760000</c:v>
                </c:pt>
                <c:pt idx="11560">
                  <c:v>761000</c:v>
                </c:pt>
                <c:pt idx="11561">
                  <c:v>762000</c:v>
                </c:pt>
                <c:pt idx="11562">
                  <c:v>763000</c:v>
                </c:pt>
                <c:pt idx="11563">
                  <c:v>764000</c:v>
                </c:pt>
                <c:pt idx="11564">
                  <c:v>765000</c:v>
                </c:pt>
                <c:pt idx="11565">
                  <c:v>766000</c:v>
                </c:pt>
                <c:pt idx="11566">
                  <c:v>767000</c:v>
                </c:pt>
                <c:pt idx="11567">
                  <c:v>768000</c:v>
                </c:pt>
                <c:pt idx="11568">
                  <c:v>769000</c:v>
                </c:pt>
                <c:pt idx="11569">
                  <c:v>770000</c:v>
                </c:pt>
                <c:pt idx="11570">
                  <c:v>771000</c:v>
                </c:pt>
                <c:pt idx="11571">
                  <c:v>772000</c:v>
                </c:pt>
                <c:pt idx="11572">
                  <c:v>773000</c:v>
                </c:pt>
                <c:pt idx="11573">
                  <c:v>774000</c:v>
                </c:pt>
                <c:pt idx="11574">
                  <c:v>775000</c:v>
                </c:pt>
                <c:pt idx="11575">
                  <c:v>776000</c:v>
                </c:pt>
                <c:pt idx="11576">
                  <c:v>777000</c:v>
                </c:pt>
                <c:pt idx="11577">
                  <c:v>778000</c:v>
                </c:pt>
                <c:pt idx="11578">
                  <c:v>779000</c:v>
                </c:pt>
                <c:pt idx="11579">
                  <c:v>780000</c:v>
                </c:pt>
                <c:pt idx="11580">
                  <c:v>781000</c:v>
                </c:pt>
                <c:pt idx="11581">
                  <c:v>782000</c:v>
                </c:pt>
                <c:pt idx="11582">
                  <c:v>783000</c:v>
                </c:pt>
                <c:pt idx="11583">
                  <c:v>784000</c:v>
                </c:pt>
                <c:pt idx="11584">
                  <c:v>785000</c:v>
                </c:pt>
                <c:pt idx="11585">
                  <c:v>786000</c:v>
                </c:pt>
                <c:pt idx="11586">
                  <c:v>787000</c:v>
                </c:pt>
                <c:pt idx="11587">
                  <c:v>788000</c:v>
                </c:pt>
                <c:pt idx="11588">
                  <c:v>789000</c:v>
                </c:pt>
                <c:pt idx="11589">
                  <c:v>790000</c:v>
                </c:pt>
                <c:pt idx="11590">
                  <c:v>791000</c:v>
                </c:pt>
                <c:pt idx="11591">
                  <c:v>792000</c:v>
                </c:pt>
                <c:pt idx="11592">
                  <c:v>793000</c:v>
                </c:pt>
                <c:pt idx="11593">
                  <c:v>794000</c:v>
                </c:pt>
                <c:pt idx="11594">
                  <c:v>795000</c:v>
                </c:pt>
                <c:pt idx="11595">
                  <c:v>796000</c:v>
                </c:pt>
                <c:pt idx="11596">
                  <c:v>797000</c:v>
                </c:pt>
                <c:pt idx="11597">
                  <c:v>798000</c:v>
                </c:pt>
                <c:pt idx="11598">
                  <c:v>799000</c:v>
                </c:pt>
                <c:pt idx="11599">
                  <c:v>800000</c:v>
                </c:pt>
                <c:pt idx="11600">
                  <c:v>801000</c:v>
                </c:pt>
                <c:pt idx="11601">
                  <c:v>802000</c:v>
                </c:pt>
                <c:pt idx="11602">
                  <c:v>803000</c:v>
                </c:pt>
                <c:pt idx="11603">
                  <c:v>804000</c:v>
                </c:pt>
                <c:pt idx="11604">
                  <c:v>805000</c:v>
                </c:pt>
                <c:pt idx="11605">
                  <c:v>806000</c:v>
                </c:pt>
                <c:pt idx="11606">
                  <c:v>807000</c:v>
                </c:pt>
                <c:pt idx="11607">
                  <c:v>808000</c:v>
                </c:pt>
                <c:pt idx="11608">
                  <c:v>809000</c:v>
                </c:pt>
                <c:pt idx="11609">
                  <c:v>810000</c:v>
                </c:pt>
                <c:pt idx="11610">
                  <c:v>811000</c:v>
                </c:pt>
                <c:pt idx="11611">
                  <c:v>812000</c:v>
                </c:pt>
                <c:pt idx="11612">
                  <c:v>813000</c:v>
                </c:pt>
                <c:pt idx="11613">
                  <c:v>814000</c:v>
                </c:pt>
                <c:pt idx="11614">
                  <c:v>815000</c:v>
                </c:pt>
                <c:pt idx="11615">
                  <c:v>816000</c:v>
                </c:pt>
                <c:pt idx="11616">
                  <c:v>817000</c:v>
                </c:pt>
                <c:pt idx="11617">
                  <c:v>818000</c:v>
                </c:pt>
                <c:pt idx="11618">
                  <c:v>819000</c:v>
                </c:pt>
                <c:pt idx="11619">
                  <c:v>820000</c:v>
                </c:pt>
                <c:pt idx="11620">
                  <c:v>821000</c:v>
                </c:pt>
                <c:pt idx="11621">
                  <c:v>822000</c:v>
                </c:pt>
                <c:pt idx="11622">
                  <c:v>823000</c:v>
                </c:pt>
                <c:pt idx="11623">
                  <c:v>824000</c:v>
                </c:pt>
                <c:pt idx="11624">
                  <c:v>825000</c:v>
                </c:pt>
                <c:pt idx="11625">
                  <c:v>826000</c:v>
                </c:pt>
                <c:pt idx="11626">
                  <c:v>827000</c:v>
                </c:pt>
                <c:pt idx="11627">
                  <c:v>828000</c:v>
                </c:pt>
                <c:pt idx="11628">
                  <c:v>829000</c:v>
                </c:pt>
                <c:pt idx="11629">
                  <c:v>830000</c:v>
                </c:pt>
                <c:pt idx="11630">
                  <c:v>831000</c:v>
                </c:pt>
                <c:pt idx="11631">
                  <c:v>832000</c:v>
                </c:pt>
                <c:pt idx="11632">
                  <c:v>833000</c:v>
                </c:pt>
                <c:pt idx="11633">
                  <c:v>834000</c:v>
                </c:pt>
                <c:pt idx="11634">
                  <c:v>835000</c:v>
                </c:pt>
                <c:pt idx="11635">
                  <c:v>836000</c:v>
                </c:pt>
                <c:pt idx="11636">
                  <c:v>837000</c:v>
                </c:pt>
                <c:pt idx="11637">
                  <c:v>838000</c:v>
                </c:pt>
                <c:pt idx="11638">
                  <c:v>839000</c:v>
                </c:pt>
                <c:pt idx="11639">
                  <c:v>840000</c:v>
                </c:pt>
                <c:pt idx="11640">
                  <c:v>841000</c:v>
                </c:pt>
                <c:pt idx="11641">
                  <c:v>842000</c:v>
                </c:pt>
                <c:pt idx="11642">
                  <c:v>843000</c:v>
                </c:pt>
                <c:pt idx="11643">
                  <c:v>844000</c:v>
                </c:pt>
                <c:pt idx="11644">
                  <c:v>845000</c:v>
                </c:pt>
                <c:pt idx="11645">
                  <c:v>846000</c:v>
                </c:pt>
                <c:pt idx="11646">
                  <c:v>847000</c:v>
                </c:pt>
                <c:pt idx="11647">
                  <c:v>848000</c:v>
                </c:pt>
                <c:pt idx="11648">
                  <c:v>849000</c:v>
                </c:pt>
                <c:pt idx="11649">
                  <c:v>850000</c:v>
                </c:pt>
                <c:pt idx="11650">
                  <c:v>851000</c:v>
                </c:pt>
                <c:pt idx="11651">
                  <c:v>852000</c:v>
                </c:pt>
                <c:pt idx="11652">
                  <c:v>853000</c:v>
                </c:pt>
                <c:pt idx="11653">
                  <c:v>854000</c:v>
                </c:pt>
                <c:pt idx="11654">
                  <c:v>855000</c:v>
                </c:pt>
                <c:pt idx="11655">
                  <c:v>856000</c:v>
                </c:pt>
                <c:pt idx="11656">
                  <c:v>857000</c:v>
                </c:pt>
                <c:pt idx="11657">
                  <c:v>858000</c:v>
                </c:pt>
                <c:pt idx="11658">
                  <c:v>859000</c:v>
                </c:pt>
                <c:pt idx="11659">
                  <c:v>860000</c:v>
                </c:pt>
                <c:pt idx="11660">
                  <c:v>861000</c:v>
                </c:pt>
                <c:pt idx="11661">
                  <c:v>862000</c:v>
                </c:pt>
                <c:pt idx="11662">
                  <c:v>863000</c:v>
                </c:pt>
                <c:pt idx="11663">
                  <c:v>864000</c:v>
                </c:pt>
                <c:pt idx="11664">
                  <c:v>865000</c:v>
                </c:pt>
                <c:pt idx="11665">
                  <c:v>866000</c:v>
                </c:pt>
                <c:pt idx="11666">
                  <c:v>867000</c:v>
                </c:pt>
                <c:pt idx="11667">
                  <c:v>868000</c:v>
                </c:pt>
                <c:pt idx="11668">
                  <c:v>869000</c:v>
                </c:pt>
                <c:pt idx="11669">
                  <c:v>870000</c:v>
                </c:pt>
                <c:pt idx="11670">
                  <c:v>871000</c:v>
                </c:pt>
                <c:pt idx="11671">
                  <c:v>872000</c:v>
                </c:pt>
                <c:pt idx="11672">
                  <c:v>873000</c:v>
                </c:pt>
                <c:pt idx="11673">
                  <c:v>874000</c:v>
                </c:pt>
                <c:pt idx="11674">
                  <c:v>875000</c:v>
                </c:pt>
                <c:pt idx="11675">
                  <c:v>876000</c:v>
                </c:pt>
                <c:pt idx="11676">
                  <c:v>877000</c:v>
                </c:pt>
                <c:pt idx="11677">
                  <c:v>878000</c:v>
                </c:pt>
                <c:pt idx="11678">
                  <c:v>879000</c:v>
                </c:pt>
                <c:pt idx="11679">
                  <c:v>880000</c:v>
                </c:pt>
                <c:pt idx="11680">
                  <c:v>881000</c:v>
                </c:pt>
                <c:pt idx="11681">
                  <c:v>882000</c:v>
                </c:pt>
                <c:pt idx="11682">
                  <c:v>883000</c:v>
                </c:pt>
                <c:pt idx="11683">
                  <c:v>884000</c:v>
                </c:pt>
                <c:pt idx="11684">
                  <c:v>885000</c:v>
                </c:pt>
                <c:pt idx="11685">
                  <c:v>886000</c:v>
                </c:pt>
                <c:pt idx="11686">
                  <c:v>887000</c:v>
                </c:pt>
                <c:pt idx="11687">
                  <c:v>888000</c:v>
                </c:pt>
                <c:pt idx="11688">
                  <c:v>889000</c:v>
                </c:pt>
                <c:pt idx="11689">
                  <c:v>890000</c:v>
                </c:pt>
                <c:pt idx="11690">
                  <c:v>891000</c:v>
                </c:pt>
                <c:pt idx="11691">
                  <c:v>892000</c:v>
                </c:pt>
                <c:pt idx="11692">
                  <c:v>893000</c:v>
                </c:pt>
                <c:pt idx="11693">
                  <c:v>894000</c:v>
                </c:pt>
                <c:pt idx="11694">
                  <c:v>895000</c:v>
                </c:pt>
                <c:pt idx="11695">
                  <c:v>896000</c:v>
                </c:pt>
                <c:pt idx="11696">
                  <c:v>897000</c:v>
                </c:pt>
                <c:pt idx="11697">
                  <c:v>898000</c:v>
                </c:pt>
                <c:pt idx="11698">
                  <c:v>899000</c:v>
                </c:pt>
                <c:pt idx="11699">
                  <c:v>900000</c:v>
                </c:pt>
                <c:pt idx="11700">
                  <c:v>901000</c:v>
                </c:pt>
                <c:pt idx="11701">
                  <c:v>902000</c:v>
                </c:pt>
                <c:pt idx="11702">
                  <c:v>903000</c:v>
                </c:pt>
                <c:pt idx="11703">
                  <c:v>904000</c:v>
                </c:pt>
                <c:pt idx="11704">
                  <c:v>905000</c:v>
                </c:pt>
                <c:pt idx="11705">
                  <c:v>906000</c:v>
                </c:pt>
                <c:pt idx="11706">
                  <c:v>907000</c:v>
                </c:pt>
                <c:pt idx="11707">
                  <c:v>908000</c:v>
                </c:pt>
                <c:pt idx="11708">
                  <c:v>909000</c:v>
                </c:pt>
                <c:pt idx="11709">
                  <c:v>910000</c:v>
                </c:pt>
                <c:pt idx="11710">
                  <c:v>911000</c:v>
                </c:pt>
                <c:pt idx="11711">
                  <c:v>912000</c:v>
                </c:pt>
                <c:pt idx="11712">
                  <c:v>913000</c:v>
                </c:pt>
                <c:pt idx="11713">
                  <c:v>914000</c:v>
                </c:pt>
                <c:pt idx="11714">
                  <c:v>915000</c:v>
                </c:pt>
                <c:pt idx="11715">
                  <c:v>916000</c:v>
                </c:pt>
                <c:pt idx="11716">
                  <c:v>917000</c:v>
                </c:pt>
                <c:pt idx="11717">
                  <c:v>918000</c:v>
                </c:pt>
                <c:pt idx="11718">
                  <c:v>919000</c:v>
                </c:pt>
                <c:pt idx="11719">
                  <c:v>920000</c:v>
                </c:pt>
                <c:pt idx="11720">
                  <c:v>921000</c:v>
                </c:pt>
                <c:pt idx="11721">
                  <c:v>922000</c:v>
                </c:pt>
                <c:pt idx="11722">
                  <c:v>923000</c:v>
                </c:pt>
                <c:pt idx="11723">
                  <c:v>924000</c:v>
                </c:pt>
                <c:pt idx="11724">
                  <c:v>925000</c:v>
                </c:pt>
                <c:pt idx="11725">
                  <c:v>926000</c:v>
                </c:pt>
                <c:pt idx="11726">
                  <c:v>927000</c:v>
                </c:pt>
                <c:pt idx="11727">
                  <c:v>928000</c:v>
                </c:pt>
                <c:pt idx="11728">
                  <c:v>929000</c:v>
                </c:pt>
                <c:pt idx="11729">
                  <c:v>930000</c:v>
                </c:pt>
                <c:pt idx="11730">
                  <c:v>931000</c:v>
                </c:pt>
                <c:pt idx="11731">
                  <c:v>932000</c:v>
                </c:pt>
                <c:pt idx="11732">
                  <c:v>933000</c:v>
                </c:pt>
                <c:pt idx="11733">
                  <c:v>934000</c:v>
                </c:pt>
                <c:pt idx="11734">
                  <c:v>935000</c:v>
                </c:pt>
                <c:pt idx="11735">
                  <c:v>936000</c:v>
                </c:pt>
                <c:pt idx="11736">
                  <c:v>937000</c:v>
                </c:pt>
                <c:pt idx="11737">
                  <c:v>938000</c:v>
                </c:pt>
                <c:pt idx="11738">
                  <c:v>939000</c:v>
                </c:pt>
                <c:pt idx="11739">
                  <c:v>940000</c:v>
                </c:pt>
                <c:pt idx="11740">
                  <c:v>941000</c:v>
                </c:pt>
                <c:pt idx="11741">
                  <c:v>942000</c:v>
                </c:pt>
                <c:pt idx="11742">
                  <c:v>943000</c:v>
                </c:pt>
                <c:pt idx="11743">
                  <c:v>944000</c:v>
                </c:pt>
                <c:pt idx="11744">
                  <c:v>945000</c:v>
                </c:pt>
                <c:pt idx="11745">
                  <c:v>946000</c:v>
                </c:pt>
                <c:pt idx="11746">
                  <c:v>947000</c:v>
                </c:pt>
                <c:pt idx="11747">
                  <c:v>948000</c:v>
                </c:pt>
                <c:pt idx="11748">
                  <c:v>949000</c:v>
                </c:pt>
                <c:pt idx="11749">
                  <c:v>950000</c:v>
                </c:pt>
                <c:pt idx="11750">
                  <c:v>951000</c:v>
                </c:pt>
                <c:pt idx="11751">
                  <c:v>952000</c:v>
                </c:pt>
                <c:pt idx="11752">
                  <c:v>953000</c:v>
                </c:pt>
                <c:pt idx="11753">
                  <c:v>954000</c:v>
                </c:pt>
                <c:pt idx="11754">
                  <c:v>955000</c:v>
                </c:pt>
                <c:pt idx="11755">
                  <c:v>956000</c:v>
                </c:pt>
                <c:pt idx="11756">
                  <c:v>957000</c:v>
                </c:pt>
                <c:pt idx="11757">
                  <c:v>958000</c:v>
                </c:pt>
                <c:pt idx="11758">
                  <c:v>959000</c:v>
                </c:pt>
                <c:pt idx="11759">
                  <c:v>960000</c:v>
                </c:pt>
                <c:pt idx="11760">
                  <c:v>961000</c:v>
                </c:pt>
                <c:pt idx="11761">
                  <c:v>962000</c:v>
                </c:pt>
                <c:pt idx="11762">
                  <c:v>963000</c:v>
                </c:pt>
                <c:pt idx="11763">
                  <c:v>964000</c:v>
                </c:pt>
                <c:pt idx="11764">
                  <c:v>965000</c:v>
                </c:pt>
                <c:pt idx="11765">
                  <c:v>966000</c:v>
                </c:pt>
                <c:pt idx="11766">
                  <c:v>967000</c:v>
                </c:pt>
                <c:pt idx="11767">
                  <c:v>968000</c:v>
                </c:pt>
                <c:pt idx="11768">
                  <c:v>969000</c:v>
                </c:pt>
                <c:pt idx="11769">
                  <c:v>970000</c:v>
                </c:pt>
                <c:pt idx="11770">
                  <c:v>971000</c:v>
                </c:pt>
                <c:pt idx="11771">
                  <c:v>972000</c:v>
                </c:pt>
                <c:pt idx="11772">
                  <c:v>973000</c:v>
                </c:pt>
                <c:pt idx="11773">
                  <c:v>974000</c:v>
                </c:pt>
                <c:pt idx="11774">
                  <c:v>975000</c:v>
                </c:pt>
                <c:pt idx="11775">
                  <c:v>976000</c:v>
                </c:pt>
                <c:pt idx="11776">
                  <c:v>977000</c:v>
                </c:pt>
                <c:pt idx="11777">
                  <c:v>978000</c:v>
                </c:pt>
                <c:pt idx="11778">
                  <c:v>979000</c:v>
                </c:pt>
                <c:pt idx="11779">
                  <c:v>980000</c:v>
                </c:pt>
                <c:pt idx="11780">
                  <c:v>981000</c:v>
                </c:pt>
                <c:pt idx="11781">
                  <c:v>982000</c:v>
                </c:pt>
                <c:pt idx="11782">
                  <c:v>983000</c:v>
                </c:pt>
                <c:pt idx="11783">
                  <c:v>984000</c:v>
                </c:pt>
                <c:pt idx="11784">
                  <c:v>985000</c:v>
                </c:pt>
                <c:pt idx="11785">
                  <c:v>986000</c:v>
                </c:pt>
                <c:pt idx="11786">
                  <c:v>987000</c:v>
                </c:pt>
                <c:pt idx="11787">
                  <c:v>988000</c:v>
                </c:pt>
                <c:pt idx="11788">
                  <c:v>989000</c:v>
                </c:pt>
                <c:pt idx="11789">
                  <c:v>990000</c:v>
                </c:pt>
                <c:pt idx="11790">
                  <c:v>991000</c:v>
                </c:pt>
                <c:pt idx="11791">
                  <c:v>992000</c:v>
                </c:pt>
                <c:pt idx="11792">
                  <c:v>993000</c:v>
                </c:pt>
                <c:pt idx="11793">
                  <c:v>994000</c:v>
                </c:pt>
                <c:pt idx="11794">
                  <c:v>995000</c:v>
                </c:pt>
                <c:pt idx="11795">
                  <c:v>996000</c:v>
                </c:pt>
                <c:pt idx="11796">
                  <c:v>997000</c:v>
                </c:pt>
                <c:pt idx="11797">
                  <c:v>998000</c:v>
                </c:pt>
                <c:pt idx="11798">
                  <c:v>999000</c:v>
                </c:pt>
                <c:pt idx="11799">
                  <c:v>1000000</c:v>
                </c:pt>
              </c:numCache>
            </c:numRef>
          </c:xVal>
          <c:yVal>
            <c:numRef>
              <c:f>Sheet1!$F:$F</c:f>
              <c:numCache>
                <c:formatCode>General</c:formatCode>
                <c:ptCount val="1048576"/>
                <c:pt idx="0">
                  <c:v>0.96907242630481061</c:v>
                </c:pt>
                <c:pt idx="1">
                  <c:v>1.8782027348485852</c:v>
                </c:pt>
                <c:pt idx="2">
                  <c:v>2.7301717220280741</c:v>
                </c:pt>
                <c:pt idx="3">
                  <c:v>3.5276455131927054</c:v>
                </c:pt>
                <c:pt idx="4">
                  <c:v>4.2731799957661671</c:v>
                </c:pt>
                <c:pt idx="5">
                  <c:v>4.9692250878411599</c:v>
                </c:pt>
                <c:pt idx="6">
                  <c:v>5.6181288481837965</c:v>
                </c:pt>
                <c:pt idx="7">
                  <c:v>6.2221414333743121</c:v>
                </c:pt>
                <c:pt idx="8">
                  <c:v>6.7834189076082039</c:v>
                </c:pt>
                <c:pt idx="9">
                  <c:v>7.3040269104864564</c:v>
                </c:pt>
                <c:pt idx="10">
                  <c:v>7.7859441879348141</c:v>
                </c:pt>
                <c:pt idx="11">
                  <c:v>8.231065991209995</c:v>
                </c:pt>
                <c:pt idx="12">
                  <c:v>8.6412073487749534</c:v>
                </c:pt>
                <c:pt idx="13">
                  <c:v>9.0181062156557132</c:v>
                </c:pt>
                <c:pt idx="14">
                  <c:v>9.3634265047285457</c:v>
                </c:pt>
                <c:pt idx="15">
                  <c:v>9.6787610042283347</c:v>
                </c:pt>
                <c:pt idx="16">
                  <c:v>9.9656341856164339</c:v>
                </c:pt>
                <c:pt idx="17">
                  <c:v>10.225504905799218</c:v>
                </c:pt>
                <c:pt idx="18">
                  <c:v>10.459769007546516</c:v>
                </c:pt>
                <c:pt idx="19">
                  <c:v>10.669761821822066</c:v>
                </c:pt>
                <c:pt idx="20">
                  <c:v>10.856760575605922</c:v>
                </c:pt>
                <c:pt idx="21">
                  <c:v>11.021986708661077</c:v>
                </c:pt>
                <c:pt idx="22">
                  <c:v>11.16660810257345</c:v>
                </c:pt>
                <c:pt idx="23">
                  <c:v>11.291741225275629</c:v>
                </c:pt>
                <c:pt idx="24">
                  <c:v>11.398453194149907</c:v>
                </c:pt>
                <c:pt idx="25">
                  <c:v>11.487763760695735</c:v>
                </c:pt>
                <c:pt idx="26">
                  <c:v>11.560647219639812</c:v>
                </c:pt>
                <c:pt idx="27">
                  <c:v>11.618034245264031</c:v>
                </c:pt>
                <c:pt idx="28">
                  <c:v>11.660813657627193</c:v>
                </c:pt>
                <c:pt idx="29">
                  <c:v>11.689834121260404</c:v>
                </c:pt>
                <c:pt idx="30">
                  <c:v>11.705905778823604</c:v>
                </c:pt>
                <c:pt idx="31">
                  <c:v>11.709801822121385</c:v>
                </c:pt>
                <c:pt idx="32">
                  <c:v>11.702260002790153</c:v>
                </c:pt>
                <c:pt idx="33">
                  <c:v>11.68398408488552</c:v>
                </c:pt>
                <c:pt idx="34">
                  <c:v>11.655645241518769</c:v>
                </c:pt>
                <c:pt idx="35">
                  <c:v>11.617883397613765</c:v>
                </c:pt>
                <c:pt idx="36">
                  <c:v>11.571308520781168</c:v>
                </c:pt>
                <c:pt idx="37">
                  <c:v>11.516501862234801</c:v>
                </c:pt>
                <c:pt idx="38">
                  <c:v>11.45401714960553</c:v>
                </c:pt>
                <c:pt idx="39">
                  <c:v>11.38438173344117</c:v>
                </c:pt>
                <c:pt idx="40">
                  <c:v>11.308097689116154</c:v>
                </c:pt>
                <c:pt idx="41">
                  <c:v>11.225642875812479</c:v>
                </c:pt>
                <c:pt idx="42">
                  <c:v>11.137471954173364</c:v>
                </c:pt>
                <c:pt idx="43">
                  <c:v>11.044017364172856</c:v>
                </c:pt>
                <c:pt idx="44">
                  <c:v>10.945690264688981</c:v>
                </c:pt>
                <c:pt idx="45">
                  <c:v>10.84288143621383</c:v>
                </c:pt>
                <c:pt idx="46">
                  <c:v>10.735962148082063</c:v>
                </c:pt>
                <c:pt idx="47">
                  <c:v>10.625284991549098</c:v>
                </c:pt>
                <c:pt idx="48">
                  <c:v>10.511184680001836</c:v>
                </c:pt>
                <c:pt idx="49">
                  <c:v>10.393978817538096</c:v>
                </c:pt>
                <c:pt idx="50">
                  <c:v>10.273968637105899</c:v>
                </c:pt>
                <c:pt idx="51">
                  <c:v>10.151439709350324</c:v>
                </c:pt>
                <c:pt idx="52">
                  <c:v>10.026662623273795</c:v>
                </c:pt>
                <c:pt idx="53">
                  <c:v>9.899893639775236</c:v>
                </c:pt>
                <c:pt idx="54">
                  <c:v>9.7713753190946342</c:v>
                </c:pt>
                <c:pt idx="55">
                  <c:v>9.6413371231519811</c:v>
                </c:pt>
                <c:pt idx="56">
                  <c:v>9.5099959937333125</c:v>
                </c:pt>
                <c:pt idx="57">
                  <c:v>9.3775569074417149</c:v>
                </c:pt>
                <c:pt idx="58">
                  <c:v>9.2442134082974636</c:v>
                </c:pt>
                <c:pt idx="59">
                  <c:v>9.1101481188389339</c:v>
                </c:pt>
                <c:pt idx="60">
                  <c:v>8.9755332305447748</c:v>
                </c:pt>
                <c:pt idx="61">
                  <c:v>8.8405309743674749</c:v>
                </c:pt>
                <c:pt idx="62">
                  <c:v>8.7052940721394592</c:v>
                </c:pt>
                <c:pt idx="63">
                  <c:v>8.5699661695848324</c:v>
                </c:pt>
                <c:pt idx="64">
                  <c:v>8.434682251642684</c:v>
                </c:pt>
                <c:pt idx="65">
                  <c:v>8.2995690407819502</c:v>
                </c:pt>
                <c:pt idx="66">
                  <c:v>8.1647453789626567</c:v>
                </c:pt>
                <c:pt idx="67">
                  <c:v>8.0303225938740077</c:v>
                </c:pt>
                <c:pt idx="68">
                  <c:v>7.8964048500566468</c:v>
                </c:pt>
                <c:pt idx="69">
                  <c:v>7.7630894854936665</c:v>
                </c:pt>
                <c:pt idx="70">
                  <c:v>7.6304673342334048</c:v>
                </c:pt>
                <c:pt idx="71">
                  <c:v>7.4986230355860855</c:v>
                </c:pt>
                <c:pt idx="72">
                  <c:v>7.3676353304161166</c:v>
                </c:pt>
                <c:pt idx="73">
                  <c:v>7.2375773450325864</c:v>
                </c:pt>
                <c:pt idx="74">
                  <c:v>7.108516863161614</c:v>
                </c:pt>
                <c:pt idx="75">
                  <c:v>6.9805165864661909</c:v>
                </c:pt>
                <c:pt idx="76">
                  <c:v>6.8536343840618139</c:v>
                </c:pt>
                <c:pt idx="77">
                  <c:v>6.7279235314593651</c:v>
                </c:pt>
                <c:pt idx="78">
                  <c:v>6.6034329393505109</c:v>
                </c:pt>
                <c:pt idx="79">
                  <c:v>6.4802073726354514</c:v>
                </c:pt>
                <c:pt idx="80">
                  <c:v>6.3582876600776368</c:v>
                </c:pt>
                <c:pt idx="81">
                  <c:v>6.2377108949558107</c:v>
                </c:pt>
                <c:pt idx="82">
                  <c:v>6.1185106270696377</c:v>
                </c:pt>
                <c:pt idx="83">
                  <c:v>6.0007170464418795</c:v>
                </c:pt>
                <c:pt idx="84">
                  <c:v>5.8843571590469761</c:v>
                </c:pt>
                <c:pt idx="85">
                  <c:v>5.7694549548836402</c:v>
                </c:pt>
                <c:pt idx="86">
                  <c:v>5.6560315686968572</c:v>
                </c:pt>
                <c:pt idx="87">
                  <c:v>5.5441054336432503</c:v>
                </c:pt>
                <c:pt idx="88">
                  <c:v>5.4336924281825114</c:v>
                </c:pt>
                <c:pt idx="89">
                  <c:v>5.324806016466983</c:v>
                </c:pt>
                <c:pt idx="90">
                  <c:v>5.2174573824910038</c:v>
                </c:pt>
                <c:pt idx="91">
                  <c:v>5.1116555582517602</c:v>
                </c:pt>
                <c:pt idx="92">
                  <c:v>5.0074075461637388</c:v>
                </c:pt>
                <c:pt idx="93">
                  <c:v>4.9047184359596097</c:v>
                </c:pt>
                <c:pt idx="94">
                  <c:v>4.8035915163015419</c:v>
                </c:pt>
                <c:pt idx="95">
                  <c:v>4.7040283813182704</c:v>
                </c:pt>
                <c:pt idx="96">
                  <c:v>4.6060290322750674</c:v>
                </c:pt>
                <c:pt idx="97">
                  <c:v>4.5095919745757271</c:v>
                </c:pt>
                <c:pt idx="98">
                  <c:v>4.4147143102880948</c:v>
                </c:pt>
                <c:pt idx="99">
                  <c:v>4.3213918263772255</c:v>
                </c:pt>
                <c:pt idx="100">
                  <c:v>4.2296190788231653</c:v>
                </c:pt>
                <c:pt idx="101">
                  <c:v>4.1393894727935532</c:v>
                </c:pt>
                <c:pt idx="102">
                  <c:v>4.0506953390345686</c:v>
                </c:pt>
                <c:pt idx="103">
                  <c:v>3.9635280066374841</c:v>
                </c:pt>
                <c:pt idx="104">
                  <c:v>3.8778778723319407</c:v>
                </c:pt>
                <c:pt idx="105">
                  <c:v>3.7937344664511601</c:v>
                </c:pt>
                <c:pt idx="106">
                  <c:v>3.7110865157086921</c:v>
                </c:pt>
                <c:pt idx="107">
                  <c:v>3.6299220029208219</c:v>
                </c:pt>
                <c:pt idx="108">
                  <c:v>3.5502282238035119</c:v>
                </c:pt>
                <c:pt idx="109">
                  <c:v>3.4719918409677004</c:v>
                </c:pt>
                <c:pt idx="110">
                  <c:v>3.3951989352319587</c:v>
                </c:pt>
                <c:pt idx="111">
                  <c:v>3.3198350543667328</c:v>
                </c:pt>
                <c:pt idx="112">
                  <c:v>3.2458852593800311</c:v>
                </c:pt>
                <c:pt idx="113">
                  <c:v>3.1733341684499528</c:v>
                </c:pt>
                <c:pt idx="114">
                  <c:v>3.102165998605364</c:v>
                </c:pt>
                <c:pt idx="115">
                  <c:v>3.0323646052519933</c:v>
                </c:pt>
                <c:pt idx="116">
                  <c:v>2.9639135196373134</c:v>
                </c:pt>
                <c:pt idx="117">
                  <c:v>2.8967959843439521</c:v>
                </c:pt>
                <c:pt idx="118">
                  <c:v>2.8309949868977031</c:v>
                </c:pt>
                <c:pt idx="119">
                  <c:v>2.7664932915728189</c:v>
                </c:pt>
                <c:pt idx="120">
                  <c:v>2.7032734694739564</c:v>
                </c:pt>
                <c:pt idx="121">
                  <c:v>2.6413179269709359</c:v>
                </c:pt>
                <c:pt idx="122">
                  <c:v>2.5806089325594304</c:v>
                </c:pt>
                <c:pt idx="123">
                  <c:v>2.5211286422177652</c:v>
                </c:pt>
                <c:pt idx="124">
                  <c:v>2.4628591233271391</c:v>
                </c:pt>
                <c:pt idx="125">
                  <c:v>2.4057823772198854</c:v>
                </c:pt>
                <c:pt idx="126">
                  <c:v>2.3498803604177492</c:v>
                </c:pt>
                <c:pt idx="127">
                  <c:v>2.2951350046196417</c:v>
                </c:pt>
                <c:pt idx="128">
                  <c:v>2.2415282354959207</c:v>
                </c:pt>
                <c:pt idx="129">
                  <c:v>2.1890419903438803</c:v>
                </c:pt>
                <c:pt idx="130">
                  <c:v>2.1376582346569286</c:v>
                </c:pt>
                <c:pt idx="131">
                  <c:v>2.0873589776577646</c:v>
                </c:pt>
                <c:pt idx="132">
                  <c:v>2.0381262868437569</c:v>
                </c:pt>
                <c:pt idx="133">
                  <c:v>1.989942301590808</c:v>
                </c:pt>
                <c:pt idx="134">
                  <c:v>1.9427892458599985</c:v>
                </c:pt>
                <c:pt idx="135">
                  <c:v>1.8966494400495109</c:v>
                </c:pt>
                <c:pt idx="136">
                  <c:v>1.8515053120325464</c:v>
                </c:pt>
                <c:pt idx="137">
                  <c:v>1.807339407420236</c:v>
                </c:pt>
                <c:pt idx="138">
                  <c:v>1.7641343990869476</c:v>
                </c:pt>
                <c:pt idx="139">
                  <c:v>1.7218730959937805</c:v>
                </c:pt>
                <c:pt idx="140">
                  <c:v>1.6805384513445527</c:v>
                </c:pt>
                <c:pt idx="141">
                  <c:v>1.6401135701071279</c:v>
                </c:pt>
                <c:pt idx="142">
                  <c:v>1.6005817159315483</c:v>
                </c:pt>
                <c:pt idx="143">
                  <c:v>1.5619263174950633</c:v>
                </c:pt>
                <c:pt idx="144">
                  <c:v>1.5241309743029201</c:v>
                </c:pt>
                <c:pt idx="145">
                  <c:v>1.4871794619724876</c:v>
                </c:pt>
                <c:pt idx="146">
                  <c:v>1.45105573702713</c:v>
                </c:pt>
                <c:pt idx="147">
                  <c:v>1.4157439412251067</c:v>
                </c:pt>
                <c:pt idx="148">
                  <c:v>1.3812284054476562</c:v>
                </c:pt>
                <c:pt idx="149">
                  <c:v>1.3474936531694144</c:v>
                </c:pt>
                <c:pt idx="150">
                  <c:v>1.3145244035332659</c:v>
                </c:pt>
                <c:pt idx="151">
                  <c:v>1.2823055740507792</c:v>
                </c:pt>
                <c:pt idx="152">
                  <c:v>1.2508222829484494</c:v>
                </c:pt>
                <c:pt idx="153">
                  <c:v>1.2200598511790743</c:v>
                </c:pt>
                <c:pt idx="154">
                  <c:v>1.1900038041167191</c:v>
                </c:pt>
                <c:pt idx="155">
                  <c:v>1.1606398729529397</c:v>
                </c:pt>
                <c:pt idx="156">
                  <c:v>1.1319539958111038</c:v>
                </c:pt>
                <c:pt idx="157">
                  <c:v>1.1039323185949195</c:v>
                </c:pt>
                <c:pt idx="158">
                  <c:v>1.0765611955865493</c:v>
                </c:pt>
                <c:pt idx="159">
                  <c:v>1.0498271898089713</c:v>
                </c:pt>
                <c:pt idx="160">
                  <c:v>1.0237170731666219</c:v>
                </c:pt>
                <c:pt idx="161">
                  <c:v>0.99821782637766787</c:v>
                </c:pt>
                <c:pt idx="162">
                  <c:v>0.97331663871067242</c:v>
                </c:pt>
                <c:pt idx="163">
                  <c:v>0.94900090753781507</c:v>
                </c:pt>
                <c:pt idx="164">
                  <c:v>0.92525823771626581</c:v>
                </c:pt>
                <c:pt idx="165">
                  <c:v>0.90207644080877325</c:v>
                </c:pt>
                <c:pt idx="166">
                  <c:v>0.8794435341539959</c:v>
                </c:pt>
                <c:pt idx="167">
                  <c:v>0.85734773979662282</c:v>
                </c:pt>
                <c:pt idx="168">
                  <c:v>0.83577748328684731</c:v>
                </c:pt>
                <c:pt idx="169">
                  <c:v>0.81472139235829188</c:v>
                </c:pt>
                <c:pt idx="170">
                  <c:v>0.79416829549305468</c:v>
                </c:pt>
                <c:pt idx="171">
                  <c:v>0.77410722038212521</c:v>
                </c:pt>
                <c:pt idx="172">
                  <c:v>0.75452739228901011</c:v>
                </c:pt>
                <c:pt idx="173">
                  <c:v>0.73541823232403281</c:v>
                </c:pt>
                <c:pt idx="174">
                  <c:v>0.71676935563639643</c:v>
                </c:pt>
                <c:pt idx="175">
                  <c:v>0.69857056953074137</c:v>
                </c:pt>
                <c:pt idx="176">
                  <c:v>0.68081187151460831</c:v>
                </c:pt>
                <c:pt idx="177">
                  <c:v>0.66348344728287545</c:v>
                </c:pt>
                <c:pt idx="178">
                  <c:v>0.64657566864493154</c:v>
                </c:pt>
                <c:pt idx="179">
                  <c:v>0.63007909140006613</c:v>
                </c:pt>
                <c:pt idx="180">
                  <c:v>0.61398445316625383</c:v>
                </c:pt>
                <c:pt idx="181">
                  <c:v>0.59828267116724998</c:v>
                </c:pt>
                <c:pt idx="182">
                  <c:v>0.58296483998265414</c:v>
                </c:pt>
                <c:pt idx="183">
                  <c:v>0.56802222926535029</c:v>
                </c:pt>
                <c:pt idx="184">
                  <c:v>0.55344628143048635</c:v>
                </c:pt>
                <c:pt idx="185">
                  <c:v>0.53922860931994743</c:v>
                </c:pt>
                <c:pt idx="186">
                  <c:v>0.52536099384604051</c:v>
                </c:pt>
                <c:pt idx="187">
                  <c:v>0.51183538161791653</c:v>
                </c:pt>
                <c:pt idx="188">
                  <c:v>0.49864388255404402</c:v>
                </c:pt>
                <c:pt idx="189">
                  <c:v>0.48577876748387683</c:v>
                </c:pt>
                <c:pt idx="190">
                  <c:v>0.47323246574166089</c:v>
                </c:pt>
                <c:pt idx="191">
                  <c:v>0.46099756275516235</c:v>
                </c:pt>
                <c:pt idx="192">
                  <c:v>0.44906679763193563</c:v>
                </c:pt>
                <c:pt idx="193">
                  <c:v>0.43743306074558336</c:v>
                </c:pt>
                <c:pt idx="194">
                  <c:v>0.42608939132432538</c:v>
                </c:pt>
                <c:pt idx="195">
                  <c:v>0.41502897504403685</c:v>
                </c:pt>
                <c:pt idx="196">
                  <c:v>0.40424514162778852</c:v>
                </c:pt>
                <c:pt idx="197">
                  <c:v>0.39373136245378759</c:v>
                </c:pt>
                <c:pt idx="198">
                  <c:v>0.38348124817349888</c:v>
                </c:pt>
                <c:pt idx="199">
                  <c:v>0.37348854634159784</c:v>
                </c:pt>
                <c:pt idx="200">
                  <c:v>0.36374713905931022</c:v>
                </c:pt>
                <c:pt idx="201">
                  <c:v>0.35425104063257268</c:v>
                </c:pt>
                <c:pt idx="202">
                  <c:v>0.34499439524635001</c:v>
                </c:pt>
                <c:pt idx="203">
                  <c:v>0.33597147465635485</c:v>
                </c:pt>
                <c:pt idx="204">
                  <c:v>0.32717667589931371</c:v>
                </c:pt>
                <c:pt idx="205">
                  <c:v>0.31860451902284231</c:v>
                </c:pt>
                <c:pt idx="206">
                  <c:v>0.31024964483590589</c:v>
                </c:pt>
                <c:pt idx="207">
                  <c:v>0.30210681268076361</c:v>
                </c:pt>
                <c:pt idx="208">
                  <c:v>0.29417089822722098</c:v>
                </c:pt>
                <c:pt idx="209">
                  <c:v>0.2864368912899371</c:v>
                </c:pt>
                <c:pt idx="210">
                  <c:v>0.27889989366947787</c:v>
                </c:pt>
                <c:pt idx="211">
                  <c:v>0.27155511701772578</c:v>
                </c:pt>
                <c:pt idx="212">
                  <c:v>0.26439788072821213</c:v>
                </c:pt>
                <c:pt idx="213">
                  <c:v>0.25742360985186691</c:v>
                </c:pt>
                <c:pt idx="214">
                  <c:v>0.25062783303863412</c:v>
                </c:pt>
                <c:pt idx="215">
                  <c:v>0.24400618050534653</c:v>
                </c:pt>
                <c:pt idx="216">
                  <c:v>0.23755438203020285</c:v>
                </c:pt>
                <c:pt idx="217">
                  <c:v>0.23126826497414749</c:v>
                </c:pt>
                <c:pt idx="218">
                  <c:v>0.22514375232940517</c:v>
                </c:pt>
                <c:pt idx="219">
                  <c:v>0.21917686079538692</c:v>
                </c:pt>
                <c:pt idx="220">
                  <c:v>0.213363698882134</c:v>
                </c:pt>
                <c:pt idx="221">
                  <c:v>0.20770046504144551</c:v>
                </c:pt>
                <c:pt idx="222">
                  <c:v>0.20218344582578515</c:v>
                </c:pt>
                <c:pt idx="223">
                  <c:v>0.19680901407503873</c:v>
                </c:pt>
                <c:pt idx="224">
                  <c:v>0.19157362713116061</c:v>
                </c:pt>
                <c:pt idx="225">
                  <c:v>0.18647382508071808</c:v>
                </c:pt>
                <c:pt idx="226">
                  <c:v>0.18150622902531616</c:v>
                </c:pt>
                <c:pt idx="227">
                  <c:v>0.17666753937985882</c:v>
                </c:pt>
                <c:pt idx="228">
                  <c:v>0.17195453419857973</c:v>
                </c:pt>
                <c:pt idx="229">
                  <c:v>0.16736406752875158</c:v>
                </c:pt>
                <c:pt idx="230">
                  <c:v>0.16289306779196572</c:v>
                </c:pt>
                <c:pt idx="231">
                  <c:v>0.15853853619284619</c:v>
                </c:pt>
                <c:pt idx="232">
                  <c:v>0.15429754515505595</c:v>
                </c:pt>
                <c:pt idx="233">
                  <c:v>0.15016723678442473</c:v>
                </c:pt>
                <c:pt idx="234">
                  <c:v>0.14614482135901841</c:v>
                </c:pt>
                <c:pt idx="235">
                  <c:v>0.14222757584595336</c:v>
                </c:pt>
                <c:pt idx="236">
                  <c:v>0.13841284244474583</c:v>
                </c:pt>
                <c:pt idx="237">
                  <c:v>0.13469802715697354</c:v>
                </c:pt>
                <c:pt idx="238">
                  <c:v>0.13108059838201527</c:v>
                </c:pt>
                <c:pt idx="239">
                  <c:v>0.12755808553862349</c:v>
                </c:pt>
                <c:pt idx="240">
                  <c:v>0.1241280777120758</c:v>
                </c:pt>
                <c:pt idx="241">
                  <c:v>0.12078822232664072</c:v>
                </c:pt>
                <c:pt idx="242">
                  <c:v>0.11753622384308594</c:v>
                </c:pt>
                <c:pt idx="243">
                  <c:v>0.1143698424809515</c:v>
                </c:pt>
                <c:pt idx="244">
                  <c:v>0.11128689296529959</c:v>
                </c:pt>
                <c:pt idx="245">
                  <c:v>0.10828524329765077</c:v>
                </c:pt>
                <c:pt idx="246">
                  <c:v>0.10536281355080858</c:v>
                </c:pt>
                <c:pt idx="247">
                  <c:v>0.10251757468727085</c:v>
                </c:pt>
                <c:pt idx="248">
                  <c:v>9.9747547400921205E-2</c:v>
                </c:pt>
                <c:pt idx="249">
                  <c:v>9.7050800981691596E-2</c:v>
                </c:pt>
                <c:pt idx="250">
                  <c:v>9.4425452202881704E-2</c:v>
                </c:pt>
                <c:pt idx="251">
                  <c:v>9.1869664230821643E-2</c:v>
                </c:pt>
                <c:pt idx="252">
                  <c:v>8.9381645556557809E-2</c:v>
                </c:pt>
                <c:pt idx="253">
                  <c:v>8.6959648949244905E-2</c:v>
                </c:pt>
                <c:pt idx="254">
                  <c:v>8.4601970430921714E-2</c:v>
                </c:pt>
                <c:pt idx="255">
                  <c:v>8.2306948272350036E-2</c:v>
                </c:pt>
                <c:pt idx="256">
                  <c:v>8.0072962009593435E-2</c:v>
                </c:pt>
                <c:pt idx="257">
                  <c:v>7.7898431481014815E-2</c:v>
                </c:pt>
                <c:pt idx="258">
                  <c:v>7.5781815884369524E-2</c:v>
                </c:pt>
                <c:pt idx="259">
                  <c:v>7.3721612853672236E-2</c:v>
                </c:pt>
                <c:pt idx="260">
                  <c:v>7.1716357555516752E-2</c:v>
                </c:pt>
                <c:pt idx="261">
                  <c:v>6.9764621804527874E-2</c:v>
                </c:pt>
                <c:pt idx="262">
                  <c:v>6.7865013197627486E-2</c:v>
                </c:pt>
                <c:pt idx="263">
                  <c:v>6.6016174266794972E-2</c:v>
                </c:pt>
                <c:pt idx="264">
                  <c:v>6.4216781650008783E-2</c:v>
                </c:pt>
                <c:pt idx="265">
                  <c:v>6.2465545280052943E-2</c:v>
                </c:pt>
                <c:pt idx="266">
                  <c:v>6.0761207590877366E-2</c:v>
                </c:pt>
                <c:pt idx="267">
                  <c:v>5.9102542741201823E-2</c:v>
                </c:pt>
                <c:pt idx="268">
                  <c:v>5.7488355855056204E-2</c:v>
                </c:pt>
                <c:pt idx="269">
                  <c:v>5.5917482278952033E-2</c:v>
                </c:pt>
                <c:pt idx="270">
                  <c:v>5.4388786855382981E-2</c:v>
                </c:pt>
                <c:pt idx="271">
                  <c:v>5.2901163212354746E-2</c:v>
                </c:pt>
                <c:pt idx="272">
                  <c:v>5.1453533068648361E-2</c:v>
                </c:pt>
                <c:pt idx="273">
                  <c:v>5.0044845554521711E-2</c:v>
                </c:pt>
                <c:pt idx="274">
                  <c:v>4.8674076547561014E-2</c:v>
                </c:pt>
                <c:pt idx="275">
                  <c:v>4.7340228023393188E-2</c:v>
                </c:pt>
                <c:pt idx="276">
                  <c:v>4.6042327420976012E-2</c:v>
                </c:pt>
                <c:pt idx="277">
                  <c:v>4.4779427022185118E-2</c:v>
                </c:pt>
                <c:pt idx="278">
                  <c:v>4.3550603345420692E-2</c:v>
                </c:pt>
                <c:pt idx="279">
                  <c:v>4.2354956552960094E-2</c:v>
                </c:pt>
                <c:pt idx="280">
                  <c:v>4.119160987178621E-2</c:v>
                </c:pt>
                <c:pt idx="281">
                  <c:v>4.0059709027624783E-2</c:v>
                </c:pt>
                <c:pt idx="282">
                  <c:v>3.8958421691927654E-2</c:v>
                </c:pt>
                <c:pt idx="283">
                  <c:v>3.7886936941542951E-2</c:v>
                </c:pt>
                <c:pt idx="284">
                  <c:v>3.6844464730815291E-2</c:v>
                </c:pt>
                <c:pt idx="285">
                  <c:v>3.5830235375865459E-2</c:v>
                </c:pt>
                <c:pt idx="286">
                  <c:v>3.4843499050800031E-2</c:v>
                </c:pt>
                <c:pt idx="287">
                  <c:v>3.3883525295606794E-2</c:v>
                </c:pt>
                <c:pt idx="288">
                  <c:v>3.2949602535494851E-2</c:v>
                </c:pt>
                <c:pt idx="289">
                  <c:v>3.2041037611442322E-2</c:v>
                </c:pt>
                <c:pt idx="290">
                  <c:v>3.1157155321718061E-2</c:v>
                </c:pt>
                <c:pt idx="291">
                  <c:v>3.0297297974147645E-2</c:v>
                </c:pt>
                <c:pt idx="292">
                  <c:v>2.9460824948897658E-2</c:v>
                </c:pt>
                <c:pt idx="293">
                  <c:v>2.8647112271555756E-2</c:v>
                </c:pt>
                <c:pt idx="294">
                  <c:v>2.7855552196288234E-2</c:v>
                </c:pt>
                <c:pt idx="295">
                  <c:v>2.7085552798859439E-2</c:v>
                </c:pt>
                <c:pt idx="296">
                  <c:v>2.6336537579302498E-2</c:v>
                </c:pt>
                <c:pt idx="297">
                  <c:v>2.5607945074033214E-2</c:v>
                </c:pt>
                <c:pt idx="298">
                  <c:v>2.4899228477203137E-2</c:v>
                </c:pt>
                <c:pt idx="299">
                  <c:v>2.4209855271091388E-2</c:v>
                </c:pt>
                <c:pt idx="300">
                  <c:v>2.3539306865338328E-2</c:v>
                </c:pt>
                <c:pt idx="301">
                  <c:v>2.288707824482766E-2</c:v>
                </c:pt>
                <c:pt idx="302">
                  <c:v>2.2252677626027107E-2</c:v>
                </c:pt>
                <c:pt idx="303">
                  <c:v>2.163562612160129E-2</c:v>
                </c:pt>
                <c:pt idx="304">
                  <c:v>2.1035457413113752E-2</c:v>
                </c:pt>
                <c:pt idx="305">
                  <c:v>2.0451717431638837E-2</c:v>
                </c:pt>
                <c:pt idx="306">
                  <c:v>1.9883964046106671E-2</c:v>
                </c:pt>
                <c:pt idx="307">
                  <c:v>1.9331766759209154E-2</c:v>
                </c:pt>
                <c:pt idx="308">
                  <c:v>1.8794706410696759E-2</c:v>
                </c:pt>
                <c:pt idx="309">
                  <c:v>1.8272374887900168E-2</c:v>
                </c:pt>
                <c:pt idx="310">
                  <c:v>1.7764374843313571E-2</c:v>
                </c:pt>
                <c:pt idx="311">
                  <c:v>1.727031941907969E-2</c:v>
                </c:pt>
                <c:pt idx="312">
                  <c:v>1.6789831978219809E-2</c:v>
                </c:pt>
                <c:pt idx="313">
                  <c:v>1.6322545842455086E-2</c:v>
                </c:pt>
                <c:pt idx="314">
                  <c:v>1.5868104036468531E-2</c:v>
                </c:pt>
                <c:pt idx="315">
                  <c:v>1.542615903846019E-2</c:v>
                </c:pt>
                <c:pt idx="316">
                  <c:v>1.4996372536850466E-2</c:v>
                </c:pt>
                <c:pt idx="317">
                  <c:v>1.4578415192990446E-2</c:v>
                </c:pt>
                <c:pt idx="318">
                  <c:v>1.4171966409739946E-2</c:v>
                </c:pt>
                <c:pt idx="319">
                  <c:v>1.3776714105777525E-2</c:v>
                </c:pt>
                <c:pt idx="320">
                  <c:v>1.3392354495509143E-2</c:v>
                </c:pt>
                <c:pt idx="321">
                  <c:v>1.3018591874445153E-2</c:v>
                </c:pt>
                <c:pt idx="322">
                  <c:v>1.2655138409917803E-2</c:v>
                </c:pt>
                <c:pt idx="323">
                  <c:v>1.2301713937014269E-2</c:v>
                </c:pt>
                <c:pt idx="324">
                  <c:v>1.1958045759602749E-2</c:v>
                </c:pt>
                <c:pt idx="325">
                  <c:v>1.1623868456331798E-2</c:v>
                </c:pt>
                <c:pt idx="326">
                  <c:v>1.129892369148559E-2</c:v>
                </c:pt>
                <c:pt idx="327">
                  <c:v>1.0982960030580446E-2</c:v>
                </c:pt>
                <c:pt idx="328">
                  <c:v>1.0675732760589807E-2</c:v>
                </c:pt>
                <c:pt idx="329">
                  <c:v>1.0377003714688608E-2</c:v>
                </c:pt>
                <c:pt idx="330">
                  <c:v>1.0086541101408436E-2</c:v>
                </c:pt>
                <c:pt idx="331">
                  <c:v>9.8041193380990869E-3</c:v>
                </c:pt>
                <c:pt idx="332">
                  <c:v>9.5295188885932344E-3</c:v>
                </c:pt>
                <c:pt idx="333">
                  <c:v>9.2625261049732992E-3</c:v>
                </c:pt>
                <c:pt idx="334">
                  <c:v>9.0029330733427462E-3</c:v>
                </c:pt>
                <c:pt idx="335">
                  <c:v>8.7505374635044961E-3</c:v>
                </c:pt>
                <c:pt idx="336">
                  <c:v>8.5051423824533592E-3</c:v>
                </c:pt>
                <c:pt idx="337">
                  <c:v>8.2665562315893063E-3</c:v>
                </c:pt>
                <c:pt idx="338">
                  <c:v>8.0345925675625613E-3</c:v>
                </c:pt>
                <c:pt idx="339">
                  <c:v>7.8090699666615729E-3</c:v>
                </c:pt>
                <c:pt idx="340">
                  <c:v>7.5898118926584551E-3</c:v>
                </c:pt>
                <c:pt idx="341">
                  <c:v>7.3766465680274122E-3</c:v>
                </c:pt>
                <c:pt idx="342">
                  <c:v>7.1694068484540324E-3</c:v>
                </c:pt>
                <c:pt idx="343">
                  <c:v>6.967930100555117E-3</c:v>
                </c:pt>
                <c:pt idx="344">
                  <c:v>6.7720580827302455E-3</c:v>
                </c:pt>
                <c:pt idx="345">
                  <c:v>6.581636829068831E-3</c:v>
                </c:pt>
                <c:pt idx="346">
                  <c:v>6.3965165362369339E-3</c:v>
                </c:pt>
                <c:pt idx="347">
                  <c:v>6.216551453271324E-3</c:v>
                </c:pt>
                <c:pt idx="348">
                  <c:v>6.0415997742084733E-3</c:v>
                </c:pt>
                <c:pt idx="349">
                  <c:v>5.8715235334790283E-3</c:v>
                </c:pt>
                <c:pt idx="350">
                  <c:v>5.7061885039991593E-3</c:v>
                </c:pt>
                <c:pt idx="351">
                  <c:v>5.5454640978920954E-3</c:v>
                </c:pt>
                <c:pt idx="352">
                  <c:v>5.3892232697746326E-3</c:v>
                </c:pt>
                <c:pt idx="353">
                  <c:v>5.2373424225448991E-3</c:v>
                </c:pt>
                <c:pt idx="354">
                  <c:v>5.089701315609243E-3</c:v>
                </c:pt>
                <c:pt idx="355">
                  <c:v>4.9461829754872816E-3</c:v>
                </c:pt>
                <c:pt idx="356">
                  <c:v>4.8066736087361631E-3</c:v>
                </c:pt>
                <c:pt idx="357">
                  <c:v>4.6710625171356443E-3</c:v>
                </c:pt>
                <c:pt idx="358">
                  <c:v>4.5392420150778007E-3</c:v>
                </c:pt>
                <c:pt idx="359">
                  <c:v>4.4111073491059213E-3</c:v>
                </c:pt>
                <c:pt idx="360">
                  <c:v>4.2865566195487495E-3</c:v>
                </c:pt>
                <c:pt idx="361">
                  <c:v>4.1654907041973896E-3</c:v>
                </c:pt>
                <c:pt idx="362">
                  <c:v>4.0478131839735065E-3</c:v>
                </c:pt>
                <c:pt idx="363">
                  <c:v>3.9334302705386782E-3</c:v>
                </c:pt>
                <c:pt idx="364">
                  <c:v>3.8222507357957972E-3</c:v>
                </c:pt>
                <c:pt idx="365">
                  <c:v>3.7141858432349893E-3</c:v>
                </c:pt>
                <c:pt idx="366">
                  <c:v>3.609149281077079E-3</c:v>
                </c:pt>
                <c:pt idx="367">
                  <c:v>3.5070570971693278E-3</c:v>
                </c:pt>
                <c:pt idx="368">
                  <c:v>3.4078276355888858E-3</c:v>
                </c:pt>
                <c:pt idx="369">
                  <c:v>3.3113814749106286E-3</c:v>
                </c:pt>
                <c:pt idx="370">
                  <c:v>3.2176413680970743E-3</c:v>
                </c:pt>
                <c:pt idx="371">
                  <c:v>3.1265321839690813E-3</c:v>
                </c:pt>
                <c:pt idx="372">
                  <c:v>3.0379808502170587E-3</c:v>
                </c:pt>
                <c:pt idx="373">
                  <c:v>2.9519162979133634E-3</c:v>
                </c:pt>
                <c:pt idx="374">
                  <c:v>2.868269407487585E-3</c:v>
                </c:pt>
                <c:pt idx="375">
                  <c:v>2.7869729561272156E-3</c:v>
                </c:pt>
                <c:pt idx="376">
                  <c:v>2.7079615665673261E-3</c:v>
                </c:pt>
                <c:pt idx="377">
                  <c:v>2.6311716572335582E-3</c:v>
                </c:pt>
                <c:pt idx="378">
                  <c:v>2.5565413937037418E-3</c:v>
                </c:pt>
                <c:pt idx="379">
                  <c:v>2.4840106414542578E-3</c:v>
                </c:pt>
                <c:pt idx="380">
                  <c:v>2.4135209198581026E-3</c:v>
                </c:pt>
                <c:pt idx="381">
                  <c:v>2.3450153574024321E-3</c:v>
                </c:pt>
                <c:pt idx="382">
                  <c:v>2.2784386480941537E-3</c:v>
                </c:pt>
                <c:pt idx="383">
                  <c:v>2.2137370090229147E-3</c:v>
                </c:pt>
                <c:pt idx="384">
                  <c:v>2.1508581390516078E-3</c:v>
                </c:pt>
                <c:pt idx="385">
                  <c:v>2.0897511786052E-3</c:v>
                </c:pt>
                <c:pt idx="386">
                  <c:v>2.0303666705295234E-3</c:v>
                </c:pt>
                <c:pt idx="387">
                  <c:v>1.9726565219922603E-3</c:v>
                </c:pt>
                <c:pt idx="388">
                  <c:v>1.9165739673991135E-3</c:v>
                </c:pt>
                <c:pt idx="389">
                  <c:v>1.8620735322988113E-3</c:v>
                </c:pt>
                <c:pt idx="390">
                  <c:v>1.8091109982512471E-3</c:v>
                </c:pt>
                <c:pt idx="391">
                  <c:v>1.757643368633712E-3</c:v>
                </c:pt>
                <c:pt idx="392">
                  <c:v>1.7076288353607874E-3</c:v>
                </c:pt>
                <c:pt idx="393">
                  <c:v>1.6590267464941196E-3</c:v>
                </c:pt>
                <c:pt idx="394">
                  <c:v>1.6117975747187913E-3</c:v>
                </c:pt>
                <c:pt idx="395">
                  <c:v>1.5659028866637967E-3</c:v>
                </c:pt>
                <c:pt idx="396">
                  <c:v>1.5213053130444093E-3</c:v>
                </c:pt>
                <c:pt idx="397">
                  <c:v>1.4779685196050717E-3</c:v>
                </c:pt>
                <c:pt idx="398">
                  <c:v>1.4358571788417856E-3</c:v>
                </c:pt>
                <c:pt idx="399">
                  <c:v>1.3949369424835988E-3</c:v>
                </c:pt>
                <c:pt idx="400">
                  <c:v>1.3551744147132826E-3</c:v>
                </c:pt>
                <c:pt idx="401">
                  <c:v>1.3165371261077928E-3</c:v>
                </c:pt>
                <c:pt idx="402">
                  <c:v>1.2789935082796278E-3</c:v>
                </c:pt>
                <c:pt idx="403">
                  <c:v>1.2425128692006009E-3</c:v>
                </c:pt>
                <c:pt idx="404">
                  <c:v>1.2070653691901685E-3</c:v>
                </c:pt>
                <c:pt idx="405">
                  <c:v>1.1726219975506877E-3</c:v>
                </c:pt>
                <c:pt idx="406">
                  <c:v>1.1391545498326832E-3</c:v>
                </c:pt>
                <c:pt idx="407">
                  <c:v>1.1066356057133889E-3</c:v>
                </c:pt>
                <c:pt idx="408">
                  <c:v>1.0750385074724579E-3</c:v>
                </c:pt>
                <c:pt idx="409">
                  <c:v>1.0443373390490202E-3</c:v>
                </c:pt>
                <c:pt idx="410">
                  <c:v>1.0145069056647297E-3</c:v>
                </c:pt>
                <c:pt idx="411">
                  <c:v>9.8552271399783196E-4</c:v>
                </c:pt>
                <c:pt idx="412">
                  <c:v>9.5736095289362315E-4</c:v>
                </c:pt>
                <c:pt idx="413">
                  <c:v>9.2999847459715695E-4</c:v>
                </c:pt>
                <c:pt idx="414">
                  <c:v>9.0341277649425098E-4</c:v>
                </c:pt>
                <c:pt idx="415">
                  <c:v>8.7758198334740383E-4</c:v>
                </c:pt>
                <c:pt idx="416">
                  <c:v>8.5248483001338531E-4</c:v>
                </c:pt>
                <c:pt idx="417">
                  <c:v>8.2810064462976083E-4</c:v>
                </c:pt>
                <c:pt idx="418">
                  <c:v>8.0440933225784435E-4</c:v>
                </c:pt>
                <c:pt idx="419">
                  <c:v>7.8139135896993569E-4</c:v>
                </c:pt>
                <c:pt idx="420">
                  <c:v>7.5902773636901644E-4</c:v>
                </c:pt>
                <c:pt idx="421">
                  <c:v>7.3730000652934649E-4</c:v>
                </c:pt>
                <c:pt idx="422">
                  <c:v>7.1619022734678659E-4</c:v>
                </c:pt>
                <c:pt idx="423">
                  <c:v>6.9568095828783738E-4</c:v>
                </c:pt>
                <c:pt idx="424">
                  <c:v>6.7575524652682055E-4</c:v>
                </c:pt>
                <c:pt idx="425">
                  <c:v>6.5639661346075036E-4</c:v>
                </c:pt>
                <c:pt idx="426">
                  <c:v>6.3758904159186443E-4</c:v>
                </c:pt>
                <c:pt idx="427">
                  <c:v>6.1931696176790822E-4</c:v>
                </c:pt>
                <c:pt idx="428">
                  <c:v>6.0156524077063583E-4</c:v>
                </c:pt>
                <c:pt idx="429">
                  <c:v>5.8431916924317647E-4</c:v>
                </c:pt>
                <c:pt idx="430">
                  <c:v>5.6756444994716265E-4</c:v>
                </c:pt>
                <c:pt idx="431">
                  <c:v>5.5128718634081249E-4</c:v>
                </c:pt>
                <c:pt idx="432">
                  <c:v>5.3547387146928797E-4</c:v>
                </c:pt>
                <c:pt idx="433">
                  <c:v>5.2011137715900061E-4</c:v>
                </c:pt>
                <c:pt idx="434">
                  <c:v>5.0518694350762817E-4</c:v>
                </c:pt>
                <c:pt idx="435">
                  <c:v>4.906881686619494E-4</c:v>
                </c:pt>
                <c:pt idx="436">
                  <c:v>4.7660299887568471E-4</c:v>
                </c:pt>
                <c:pt idx="437">
                  <c:v>4.6291971883985874E-4</c:v>
                </c:pt>
                <c:pt idx="438">
                  <c:v>4.4962694227829284E-4</c:v>
                </c:pt>
                <c:pt idx="439">
                  <c:v>4.3671360280109472E-4</c:v>
                </c:pt>
                <c:pt idx="440">
                  <c:v>4.2416894500919752E-4</c:v>
                </c:pt>
                <c:pt idx="441">
                  <c:v>4.1198251584313072E-4</c:v>
                </c:pt>
                <c:pt idx="442">
                  <c:v>4.0014415616947005E-4</c:v>
                </c:pt>
                <c:pt idx="443">
                  <c:v>3.8864399259849302E-4</c:v>
                </c:pt>
                <c:pt idx="444">
                  <c:v>3.7747242952683332E-4</c:v>
                </c:pt>
                <c:pt idx="445">
                  <c:v>3.6662014139899728E-4</c:v>
                </c:pt>
                <c:pt idx="446">
                  <c:v>3.5607806518186025E-4</c:v>
                </c:pt>
                <c:pt idx="447">
                  <c:v>3.4583739304632855E-4</c:v>
                </c:pt>
                <c:pt idx="448">
                  <c:v>3.3588956525059071E-4</c:v>
                </c:pt>
                <c:pt idx="449">
                  <c:v>3.262262632194574E-4</c:v>
                </c:pt>
                <c:pt idx="450">
                  <c:v>3.1683940281448074E-4</c:v>
                </c:pt>
                <c:pt idx="451">
                  <c:v>3.0772112778968362E-4</c:v>
                </c:pt>
                <c:pt idx="452">
                  <c:v>2.9886380342782656E-4</c:v>
                </c:pt>
                <c:pt idx="453">
                  <c:v>2.902600103523394E-4</c:v>
                </c:pt>
                <c:pt idx="454">
                  <c:v>2.8190253851010408E-4</c:v>
                </c:pt>
                <c:pt idx="455">
                  <c:v>2.7378438132047341E-4</c:v>
                </c:pt>
                <c:pt idx="456">
                  <c:v>2.658987299859664E-4</c:v>
                </c:pt>
                <c:pt idx="457">
                  <c:v>2.5823896796026662E-4</c:v>
                </c:pt>
                <c:pt idx="458">
                  <c:v>2.5079866556920695E-4</c:v>
                </c:pt>
                <c:pt idx="459">
                  <c:v>2.4357157478059583E-4</c:v>
                </c:pt>
                <c:pt idx="460">
                  <c:v>2.3655162411880199E-4</c:v>
                </c:pt>
                <c:pt idx="461">
                  <c:v>2.297329137201553E-4</c:v>
                </c:pt>
                <c:pt idx="462">
                  <c:v>2.2310971052532584E-4</c:v>
                </c:pt>
                <c:pt idx="463">
                  <c:v>2.1667644360491721E-4</c:v>
                </c:pt>
                <c:pt idx="464">
                  <c:v>2.1042769961465837E-4</c:v>
                </c:pt>
                <c:pt idx="465">
                  <c:v>2.0435821837662255E-4</c:v>
                </c:pt>
                <c:pt idx="466">
                  <c:v>1.9846288858305067E-4</c:v>
                </c:pt>
                <c:pt idx="467">
                  <c:v>1.9273674361939731E-4</c:v>
                </c:pt>
                <c:pt idx="468">
                  <c:v>1.871749575033579E-4</c:v>
                </c:pt>
                <c:pt idx="469">
                  <c:v>1.8177284093667576E-4</c:v>
                </c:pt>
                <c:pt idx="470">
                  <c:v>1.7652583746665833E-4</c:v>
                </c:pt>
                <c:pt idx="471">
                  <c:v>1.7142951975437638E-4</c:v>
                </c:pt>
                <c:pt idx="472">
                  <c:v>1.6647958594662613E-4</c:v>
                </c:pt>
                <c:pt idx="473">
                  <c:v>1.6167185614881041E-4</c:v>
                </c:pt>
                <c:pt idx="474">
                  <c:v>1.5700226899595282E-4</c:v>
                </c:pt>
                <c:pt idx="475">
                  <c:v>1.5246687831916626E-4</c:v>
                </c:pt>
                <c:pt idx="476">
                  <c:v>1.4806184990493311E-4</c:v>
                </c:pt>
                <c:pt idx="477">
                  <c:v>1.4378345834466265E-4</c:v>
                </c:pt>
                <c:pt idx="478">
                  <c:v>1.3962808397202431E-4</c:v>
                </c:pt>
                <c:pt idx="479">
                  <c:v>1.3559220988565657E-4</c:v>
                </c:pt>
                <c:pt idx="480">
                  <c:v>1.3167241905488671E-4</c:v>
                </c:pt>
                <c:pt idx="481">
                  <c:v>1.2786539150618368E-4</c:v>
                </c:pt>
                <c:pt idx="482">
                  <c:v>1.2416790158811572E-4</c:v>
                </c:pt>
                <c:pt idx="483">
                  <c:v>1.2057681531264448E-4</c:v>
                </c:pt>
                <c:pt idx="484">
                  <c:v>1.1708908777065881E-4</c:v>
                </c:pt>
                <c:pt idx="485">
                  <c:v>1.1370176061968727E-4</c:v>
                </c:pt>
                <c:pt idx="486">
                  <c:v>1.1041195964180993E-4</c:v>
                </c:pt>
                <c:pt idx="487">
                  <c:v>1.0721689236981687E-4</c:v>
                </c:pt>
                <c:pt idx="488">
                  <c:v>1.0411384577974101E-4</c:v>
                </c:pt>
                <c:pt idx="489">
                  <c:v>1.0110018404791876E-4</c:v>
                </c:pt>
                <c:pt idx="490">
                  <c:v>9.8173346370802208E-5</c:v>
                </c:pt>
                <c:pt idx="491">
                  <c:v>9.5330844845783905E-5</c:v>
                </c:pt>
                <c:pt idx="492">
                  <c:v>9.2570262411343119E-5</c:v>
                </c:pt>
                <c:pt idx="493">
                  <c:v>8.988925084487816E-5</c:v>
                </c:pt>
                <c:pt idx="494">
                  <c:v>8.728552881661741E-5</c:v>
                </c:pt>
                <c:pt idx="495">
                  <c:v>8.475687999806579E-5</c:v>
                </c:pt>
                <c:pt idx="496">
                  <c:v>8.2301151223464371E-5</c:v>
                </c:pt>
                <c:pt idx="497">
                  <c:v>7.9916250702803378E-5</c:v>
                </c:pt>
                <c:pt idx="498">
                  <c:v>7.7600146284949502E-5</c:v>
                </c:pt>
                <c:pt idx="499">
                  <c:v>7.5350863769503272E-5</c:v>
                </c:pt>
                <c:pt idx="500">
                  <c:v>7.3166485266030359E-5</c:v>
                </c:pt>
                <c:pt idx="501">
                  <c:v>7.1045147599352182E-5</c:v>
                </c:pt>
                <c:pt idx="502">
                  <c:v>6.8985040759617013E-5</c:v>
                </c:pt>
                <c:pt idx="503">
                  <c:v>6.6984406395904052E-5</c:v>
                </c:pt>
                <c:pt idx="504">
                  <c:v>6.5041536352155753E-5</c:v>
                </c:pt>
                <c:pt idx="505">
                  <c:v>6.3154771244253993E-5</c:v>
                </c:pt>
                <c:pt idx="506">
                  <c:v>6.1322499077102799E-5</c:v>
                </c:pt>
                <c:pt idx="507">
                  <c:v>5.9543153900597719E-5</c:v>
                </c:pt>
                <c:pt idx="508">
                  <c:v>5.781521450340381E-5</c:v>
                </c:pt>
                <c:pt idx="509">
                  <c:v>5.6137203143486693E-5</c:v>
                </c:pt>
                <c:pt idx="510">
                  <c:v>5.4507684314374255E-5</c:v>
                </c:pt>
                <c:pt idx="511">
                  <c:v>5.2925263546150817E-5</c:v>
                </c:pt>
                <c:pt idx="512">
                  <c:v>5.1388586240219309E-5</c:v>
                </c:pt>
                <c:pt idx="513">
                  <c:v>4.9896336536885542E-5</c:v>
                </c:pt>
                <c:pt idx="514">
                  <c:v>4.8447236214850779E-5</c:v>
                </c:pt>
                <c:pt idx="515">
                  <c:v>4.7040043621723723E-5</c:v>
                </c:pt>
                <c:pt idx="516">
                  <c:v>4.5673552634681643E-5</c:v>
                </c:pt>
                <c:pt idx="517">
                  <c:v>4.4346591650443866E-5</c:v>
                </c:pt>
                <c:pt idx="518">
                  <c:v>4.3058022603733501E-5</c:v>
                </c:pt>
                <c:pt idx="519">
                  <c:v>4.1806740013436399E-5</c:v>
                </c:pt>
                <c:pt idx="520">
                  <c:v>4.0591670055678075E-5</c:v>
                </c:pt>
                <c:pt idx="521">
                  <c:v>3.9411769663070682E-5</c:v>
                </c:pt>
                <c:pt idx="522">
                  <c:v>3.8266025649393345E-5</c:v>
                </c:pt>
                <c:pt idx="523">
                  <c:v>3.7153453858998515E-5</c:v>
                </c:pt>
                <c:pt idx="524">
                  <c:v>3.6073098340248832E-5</c:v>
                </c:pt>
                <c:pt idx="525">
                  <c:v>3.502403054231295E-5</c:v>
                </c:pt>
                <c:pt idx="526">
                  <c:v>3.4005348534667467E-5</c:v>
                </c:pt>
                <c:pt idx="527">
                  <c:v>3.301617624866548E-5</c:v>
                </c:pt>
                <c:pt idx="528">
                  <c:v>3.2055662740557262E-5</c:v>
                </c:pt>
                <c:pt idx="529">
                  <c:v>3.1122981475357771E-5</c:v>
                </c:pt>
                <c:pt idx="530">
                  <c:v>3.0217329630980096E-5</c:v>
                </c:pt>
                <c:pt idx="531">
                  <c:v>2.9337927422062741E-5</c:v>
                </c:pt>
                <c:pt idx="532">
                  <c:v>2.8484017442941657E-5</c:v>
                </c:pt>
                <c:pt idx="533">
                  <c:v>2.7654864029226167E-5</c:v>
                </c:pt>
                <c:pt idx="534">
                  <c:v>2.6849752637459751E-5</c:v>
                </c:pt>
                <c:pt idx="535">
                  <c:v>2.6067989242355139E-5</c:v>
                </c:pt>
                <c:pt idx="536">
                  <c:v>2.5308899751111038E-5</c:v>
                </c:pt>
                <c:pt idx="537">
                  <c:v>2.4571829434331414E-5</c:v>
                </c:pt>
                <c:pt idx="538">
                  <c:v>2.3856142373078208E-5</c:v>
                </c:pt>
                <c:pt idx="539">
                  <c:v>2.3161220921606777E-5</c:v>
                </c:pt>
                <c:pt idx="540">
                  <c:v>2.2486465185340007E-5</c:v>
                </c:pt>
                <c:pt idx="541">
                  <c:v>2.1831292513655206E-5</c:v>
                </c:pt>
                <c:pt idx="542">
                  <c:v>2.1195137007064171E-5</c:v>
                </c:pt>
                <c:pt idx="543">
                  <c:v>2.0577449038383791E-5</c:v>
                </c:pt>
                <c:pt idx="544">
                  <c:v>1.9977694787501222E-5</c:v>
                </c:pt>
                <c:pt idx="545">
                  <c:v>1.9395355789351573E-5</c:v>
                </c:pt>
                <c:pt idx="546">
                  <c:v>1.8829928494736478E-5</c:v>
                </c:pt>
                <c:pt idx="547">
                  <c:v>1.8280923843619936E-5</c:v>
                </c:pt>
                <c:pt idx="548">
                  <c:v>1.7747866850551858E-5</c:v>
                </c:pt>
                <c:pt idx="549">
                  <c:v>1.7230296201875116E-5</c:v>
                </c:pt>
                <c:pt idx="550">
                  <c:v>1.6727763864385899E-5</c:v>
                </c:pt>
                <c:pt idx="551">
                  <c:v>1.6239834705122185E-5</c:v>
                </c:pt>
                <c:pt idx="552">
                  <c:v>1.5766086121968235E-5</c:v>
                </c:pt>
                <c:pt idx="553">
                  <c:v>1.5306107684767938E-5</c:v>
                </c:pt>
                <c:pt idx="554">
                  <c:v>1.4859500786652016E-5</c:v>
                </c:pt>
                <c:pt idx="555">
                  <c:v>1.4425878305289228E-5</c:v>
                </c:pt>
                <c:pt idx="556">
                  <c:v>1.4004864273781813E-5</c:v>
                </c:pt>
                <c:pt idx="557">
                  <c:v>1.3596093560933101E-5</c:v>
                </c:pt>
                <c:pt idx="558">
                  <c:v>1.3199211560621135E-5</c:v>
                </c:pt>
                <c:pt idx="559">
                  <c:v>1.2813873890022409E-5</c:v>
                </c:pt>
                <c:pt idx="560">
                  <c:v>1.2439746096433872E-5</c:v>
                </c:pt>
                <c:pt idx="561">
                  <c:v>1.2076503372451497E-5</c:v>
                </c:pt>
                <c:pt idx="562">
                  <c:v>1.1723830279267505E-5</c:v>
                </c:pt>
                <c:pt idx="563">
                  <c:v>1.138142047785789E-5</c:v>
                </c:pt>
                <c:pt idx="564">
                  <c:v>1.1048976467835526E-5</c:v>
                </c:pt>
                <c:pt idx="565">
                  <c:v>1.0726209333753069E-5</c:v>
                </c:pt>
                <c:pt idx="566">
                  <c:v>1.0412838498643648E-5</c:v>
                </c:pt>
                <c:pt idx="567">
                  <c:v>1.0108591484594731E-5</c:v>
                </c:pt>
                <c:pt idx="568">
                  <c:v>9.8132036801561922E-6</c:v>
                </c:pt>
                <c:pt idx="569">
                  <c:v>9.5264181143880116E-6</c:v>
                </c:pt>
                <c:pt idx="570">
                  <c:v>9.2479852373604302E-6</c:v>
                </c:pt>
                <c:pt idx="571">
                  <c:v>8.9776627069225202E-6</c:v>
                </c:pt>
                <c:pt idx="572">
                  <c:v>8.7152151815624222E-6</c:v>
                </c:pt>
                <c:pt idx="573">
                  <c:v>8.4604141191853854E-6</c:v>
                </c:pt>
                <c:pt idx="574">
                  <c:v>8.2130375816427225E-6</c:v>
                </c:pt>
                <c:pt idx="575">
                  <c:v>7.9728700448474002E-6</c:v>
                </c:pt>
                <c:pt idx="576">
                  <c:v>7.7397022143186415E-6</c:v>
                </c:pt>
                <c:pt idx="577">
                  <c:v>7.5133308460006149E-6</c:v>
                </c:pt>
                <c:pt idx="578">
                  <c:v>7.2935585722056952E-6</c:v>
                </c:pt>
                <c:pt idx="579">
                  <c:v>7.0801937325369767E-6</c:v>
                </c:pt>
                <c:pt idx="580">
                  <c:v>6.8730502096478798E-6</c:v>
                </c:pt>
                <c:pt idx="581">
                  <c:v>6.671947269702158E-6</c:v>
                </c:pt>
                <c:pt idx="582">
                  <c:v>6.4767094073998852E-6</c:v>
                </c:pt>
                <c:pt idx="583">
                  <c:v>6.2871661954403496E-6</c:v>
                </c:pt>
                <c:pt idx="584">
                  <c:v>6.1031521382948955E-6</c:v>
                </c:pt>
                <c:pt idx="585">
                  <c:v>5.9245065301678552E-6</c:v>
                </c:pt>
                <c:pt idx="586">
                  <c:v>5.7510733170256655E-6</c:v>
                </c:pt>
                <c:pt idx="587">
                  <c:v>5.5827009625790493E-6</c:v>
                </c:pt>
                <c:pt idx="588">
                  <c:v>5.4192423181052169E-6</c:v>
                </c:pt>
                <c:pt idx="589">
                  <c:v>5.2605544960009387E-6</c:v>
                </c:pt>
                <c:pt idx="590">
                  <c:v>5.106498746960435E-6</c:v>
                </c:pt>
                <c:pt idx="591">
                  <c:v>4.95694034067434E-6</c:v>
                </c:pt>
                <c:pt idx="592">
                  <c:v>4.8117484499499889E-6</c:v>
                </c:pt>
                <c:pt idx="593">
                  <c:v>4.6707960381549669E-6</c:v>
                </c:pt>
                <c:pt idx="594">
                  <c:v>4.5339597498897223E-6</c:v>
                </c:pt>
                <c:pt idx="595">
                  <c:v>4.4011198047966577E-6</c:v>
                </c:pt>
                <c:pt idx="596">
                  <c:v>4.2721598944167766E-6</c:v>
                </c:pt>
                <c:pt idx="597">
                  <c:v>4.146967082006446E-6</c:v>
                </c:pt>
                <c:pt idx="598">
                  <c:v>4.0254317052303182E-6</c:v>
                </c:pt>
                <c:pt idx="599">
                  <c:v>3.9074472816479437E-6</c:v>
                </c:pt>
                <c:pt idx="600">
                  <c:v>3.7929104169145112E-6</c:v>
                </c:pt>
                <c:pt idx="601">
                  <c:v>3.6817207156183664E-6</c:v>
                </c:pt>
                <c:pt idx="602">
                  <c:v>3.5737806946796745E-6</c:v>
                </c:pt>
                <c:pt idx="603">
                  <c:v>3.4689956992375063E-6</c:v>
                </c:pt>
                <c:pt idx="604">
                  <c:v>3.3672738209538542E-6</c:v>
                </c:pt>
                <c:pt idx="605">
                  <c:v>3.2685258186659237E-6</c:v>
                </c:pt>
                <c:pt idx="606">
                  <c:v>3.1726650413192093E-6</c:v>
                </c:pt>
                <c:pt idx="607">
                  <c:v>3.0796073531165534E-6</c:v>
                </c:pt>
                <c:pt idx="608">
                  <c:v>2.989271060819459E-6</c:v>
                </c:pt>
                <c:pt idx="609">
                  <c:v>2.9015768431404739E-6</c:v>
                </c:pt>
                <c:pt idx="610">
                  <c:v>2.8164476821665743E-6</c:v>
                </c:pt>
                <c:pt idx="611">
                  <c:v>2.7338087967555539E-6</c:v>
                </c:pt>
                <c:pt idx="612">
                  <c:v>2.6535875778490794E-6</c:v>
                </c:pt>
                <c:pt idx="613">
                  <c:v>2.5757135256473153E-6</c:v>
                </c:pt>
                <c:pt idx="614">
                  <c:v>2.5001181885921458E-6</c:v>
                </c:pt>
                <c:pt idx="615">
                  <c:v>2.4267351041069098E-6</c:v>
                </c:pt>
                <c:pt idx="616">
                  <c:v>2.3554997410426591E-6</c:v>
                </c:pt>
                <c:pt idx="617">
                  <c:v>2.2863494437817855E-6</c:v>
                </c:pt>
                <c:pt idx="618">
                  <c:v>2.2192233779518095E-6</c:v>
                </c:pt>
                <c:pt idx="619">
                  <c:v>2.154062477702998E-6</c:v>
                </c:pt>
                <c:pt idx="620">
                  <c:v>2.0908093945050827E-6</c:v>
                </c:pt>
                <c:pt idx="621">
                  <c:v>2.0294084474196272E-6</c:v>
                </c:pt>
                <c:pt idx="622">
                  <c:v>1.9698055748055464E-6</c:v>
                </c:pt>
                <c:pt idx="623">
                  <c:v>1.9119482874169302E-6</c:v>
                </c:pt>
                <c:pt idx="624">
                  <c:v>1.8557856228530137E-6</c:v>
                </c:pt>
                <c:pt idx="625">
                  <c:v>1.8012681013217413E-6</c:v>
                </c:pt>
                <c:pt idx="626">
                  <c:v>1.7483476826790248E-6</c:v>
                </c:pt>
                <c:pt idx="627">
                  <c:v>1.6969777247073107E-6</c:v>
                </c:pt>
                <c:pt idx="628">
                  <c:v>1.64711294259769E-6</c:v>
                </c:pt>
                <c:pt idx="629">
                  <c:v>1.5987093696011993E-6</c:v>
                </c:pt>
                <c:pt idx="630">
                  <c:v>1.5517243188156011E-6</c:v>
                </c:pt>
                <c:pt idx="631">
                  <c:v>1.5061163460751075E-6</c:v>
                </c:pt>
                <c:pt idx="632">
                  <c:v>1.461845213911426E-6</c:v>
                </c:pt>
                <c:pt idx="633">
                  <c:v>1.4188718565552232E-6</c:v>
                </c:pt>
                <c:pt idx="634">
                  <c:v>1.3771583459482901E-6</c:v>
                </c:pt>
                <c:pt idx="635">
                  <c:v>1.336667858737199E-6</c:v>
                </c:pt>
                <c:pt idx="636">
                  <c:v>1.2973646442204148E-6</c:v>
                </c:pt>
                <c:pt idx="637">
                  <c:v>1.2592139932213003E-6</c:v>
                </c:pt>
                <c:pt idx="638">
                  <c:v>1.2221822078605514E-6</c:v>
                </c:pt>
                <c:pt idx="639">
                  <c:v>1.1862365722020589E-6</c:v>
                </c:pt>
                <c:pt idx="640">
                  <c:v>1.1513453237472168E-6</c:v>
                </c:pt>
                <c:pt idx="641">
                  <c:v>1.117477625753171E-6</c:v>
                </c:pt>
                <c:pt idx="642">
                  <c:v>1.0846035403513489E-6</c:v>
                </c:pt>
                <c:pt idx="643">
                  <c:v>1.0526940024432879E-6</c:v>
                </c:pt>
                <c:pt idx="644">
                  <c:v>1.0217207943512937E-6</c:v>
                </c:pt>
                <c:pt idx="645">
                  <c:v>9.9165652120233363E-7</c:v>
                </c:pt>
                <c:pt idx="646">
                  <c:v>9.6247458702392903E-7</c:v>
                </c:pt>
                <c:pt idx="647">
                  <c:v>9.3414917153167363E-7</c:v>
                </c:pt>
                <c:pt idx="648">
                  <c:v>9.0665520758834916E-7</c:v>
                </c:pt>
                <c:pt idx="649">
                  <c:v>8.7996835931540483E-7</c:v>
                </c:pt>
                <c:pt idx="650">
                  <c:v>8.5406500083790796E-7</c:v>
                </c:pt>
                <c:pt idx="651">
                  <c:v>8.2892219564481819E-7</c:v>
                </c:pt>
                <c:pt idx="652">
                  <c:v>8.0451767654675494E-7</c:v>
                </c:pt>
                <c:pt idx="653">
                  <c:v>7.8082982621415522E-7</c:v>
                </c:pt>
                <c:pt idx="654">
                  <c:v>7.5783765827895769E-7</c:v>
                </c:pt>
                <c:pt idx="655">
                  <c:v>7.3552079898370504E-7</c:v>
                </c:pt>
                <c:pt idx="656">
                  <c:v>7.1385946936218578E-7</c:v>
                </c:pt>
                <c:pt idx="657">
                  <c:v>6.9283446793635527E-7</c:v>
                </c:pt>
                <c:pt idx="658">
                  <c:v>6.7242715391456407E-7</c:v>
                </c:pt>
                <c:pt idx="659">
                  <c:v>6.5261943087673413E-7</c:v>
                </c:pt>
                <c:pt idx="660">
                  <c:v>6.3339373093237042E-7</c:v>
                </c:pt>
                <c:pt idx="661">
                  <c:v>6.1473299933777458E-7</c:v>
                </c:pt>
                <c:pt idx="662">
                  <c:v>5.9662067955921812E-7</c:v>
                </c:pt>
                <c:pt idx="663">
                  <c:v>5.7904069876920779E-7</c:v>
                </c:pt>
                <c:pt idx="664">
                  <c:v>5.6197745376334983E-7</c:v>
                </c:pt>
                <c:pt idx="665">
                  <c:v>5.4541579728561699E-7</c:v>
                </c:pt>
                <c:pt idx="666">
                  <c:v>5.293410247503073E-7</c:v>
                </c:pt>
                <c:pt idx="667">
                  <c:v>5.1373886134917281E-7</c:v>
                </c:pt>
                <c:pt idx="668">
                  <c:v>4.9859544953264077E-7</c:v>
                </c:pt>
                <c:pt idx="669">
                  <c:v>4.8389733685426058E-7</c:v>
                </c:pt>
                <c:pt idx="670">
                  <c:v>4.696314641679548E-7</c:v>
                </c:pt>
                <c:pt idx="671">
                  <c:v>4.5578515416783156E-7</c:v>
                </c:pt>
                <c:pt idx="672">
                  <c:v>4.4234610026066801E-7</c:v>
                </c:pt>
                <c:pt idx="673">
                  <c:v>4.2930235576145046E-7</c:v>
                </c:pt>
                <c:pt idx="674">
                  <c:v>4.1664232340264014E-7</c:v>
                </c:pt>
                <c:pt idx="675">
                  <c:v>4.0435474514809466E-7</c:v>
                </c:pt>
                <c:pt idx="676">
                  <c:v>3.924286923028012E-7</c:v>
                </c:pt>
                <c:pt idx="677">
                  <c:v>3.8085355590992059E-7</c:v>
                </c:pt>
                <c:pt idx="678">
                  <c:v>3.6961903742679571E-7</c:v>
                </c:pt>
                <c:pt idx="679">
                  <c:v>3.5871513967185755E-7</c:v>
                </c:pt>
                <c:pt idx="680">
                  <c:v>3.4813215803459741E-7</c:v>
                </c:pt>
                <c:pt idx="681">
                  <c:v>3.3786067194099541E-7</c:v>
                </c:pt>
                <c:pt idx="682">
                  <c:v>3.2789153656700779E-7</c:v>
                </c:pt>
                <c:pt idx="683">
                  <c:v>3.1821587479292757E-7</c:v>
                </c:pt>
                <c:pt idx="684">
                  <c:v>3.0882506939165083E-7</c:v>
                </c:pt>
                <c:pt idx="685">
                  <c:v>2.9971075544407927E-7</c:v>
                </c:pt>
                <c:pt idx="686">
                  <c:v>2.9086481297508393E-7</c:v>
                </c:pt>
                <c:pt idx="687">
                  <c:v>2.8227935980361649E-7</c:v>
                </c:pt>
                <c:pt idx="688">
                  <c:v>2.7394674460080516E-7</c:v>
                </c:pt>
                <c:pt idx="689">
                  <c:v>2.658595401499829E-7</c:v>
                </c:pt>
                <c:pt idx="690">
                  <c:v>2.5801053680280163E-7</c:v>
                </c:pt>
                <c:pt idx="691">
                  <c:v>2.5039273612575266E-7</c:v>
                </c:pt>
                <c:pt idx="692">
                  <c:v>2.4299934473157902E-7</c:v>
                </c:pt>
                <c:pt idx="693">
                  <c:v>2.358237682902164E-7</c:v>
                </c:pt>
                <c:pt idx="694">
                  <c:v>2.2885960571405475E-7</c:v>
                </c:pt>
                <c:pt idx="695">
                  <c:v>2.2210064351247019E-7</c:v>
                </c:pt>
                <c:pt idx="696">
                  <c:v>2.155408503107253E-7</c:v>
                </c:pt>
                <c:pt idx="697">
                  <c:v>2.0917437152845773E-7</c:v>
                </c:pt>
                <c:pt idx="698">
                  <c:v>2.0299552421313596E-7</c:v>
                </c:pt>
                <c:pt idx="699">
                  <c:v>1.9699879202398886E-7</c:v>
                </c:pt>
                <c:pt idx="700">
                  <c:v>1.9117882036204023E-7</c:v>
                </c:pt>
                <c:pt idx="701">
                  <c:v>1.8553041164200659E-7</c:v>
                </c:pt>
                <c:pt idx="702">
                  <c:v>1.8004852070194404E-7</c:v>
                </c:pt>
                <c:pt idx="703">
                  <c:v>1.7472825034664877E-7</c:v>
                </c:pt>
                <c:pt idx="704">
                  <c:v>1.6956484702092589E-7</c:v>
                </c:pt>
                <c:pt idx="705">
                  <c:v>1.6455369660895397E-7</c:v>
                </c:pt>
                <c:pt idx="706">
                  <c:v>1.5969032035608637E-7</c:v>
                </c:pt>
                <c:pt idx="707">
                  <c:v>1.5497037090953936E-7</c:v>
                </c:pt>
                <c:pt idx="708">
                  <c:v>1.5038962847450398E-7</c:v>
                </c:pt>
                <c:pt idx="709">
                  <c:v>1.4594399708233495E-7</c:v>
                </c:pt>
                <c:pt idx="710">
                  <c:v>1.4162950096756258E-7</c:v>
                </c:pt>
                <c:pt idx="711">
                  <c:v>1.3744228105056303E-7</c:v>
                </c:pt>
                <c:pt idx="712">
                  <c:v>1.3337859152281591E-7</c:v>
                </c:pt>
                <c:pt idx="713">
                  <c:v>1.2943479653176879E-7</c:v>
                </c:pt>
                <c:pt idx="714">
                  <c:v>1.2560736696241877E-7</c:v>
                </c:pt>
                <c:pt idx="715">
                  <c:v>1.2189287731279097E-7</c:v>
                </c:pt>
                <c:pt idx="716">
                  <c:v>1.1828800266058955E-7</c:v>
                </c:pt>
                <c:pt idx="717">
                  <c:v>1.1478951571837086E-7</c:v>
                </c:pt>
                <c:pt idx="718">
                  <c:v>1.1139428397466368E-7</c:v>
                </c:pt>
                <c:pt idx="719">
                  <c:v>1.0809926691853482E-7</c:v>
                </c:pt>
                <c:pt idx="720">
                  <c:v>1.0490151334517514E-7</c:v>
                </c:pt>
                <c:pt idx="721">
                  <c:v>1.0179815874015069E-7</c:v>
                </c:pt>
                <c:pt idx="722">
                  <c:v>9.878642274002851E-8</c:v>
                </c:pt>
                <c:pt idx="723">
                  <c:v>9.5863606667153938E-8</c:v>
                </c:pt>
                <c:pt idx="724">
                  <c:v>9.3027091136422441E-8</c:v>
                </c:pt>
                <c:pt idx="725">
                  <c:v>9.0274333731954451E-8</c:v>
                </c:pt>
                <c:pt idx="726">
                  <c:v>8.7602866751632338E-8</c:v>
                </c:pt>
                <c:pt idx="727">
                  <c:v>8.5010295017527378E-8</c:v>
                </c:pt>
                <c:pt idx="728">
                  <c:v>8.2494293750299695E-8</c:v>
                </c:pt>
                <c:pt idx="729">
                  <c:v>8.0052606505706908E-8</c:v>
                </c:pt>
                <c:pt idx="730">
                  <c:v>7.7683043171411892E-8</c:v>
                </c:pt>
                <c:pt idx="731">
                  <c:v>7.538347802233448E-8</c:v>
                </c:pt>
                <c:pt idx="732">
                  <c:v>7.3151847832845086E-8</c:v>
                </c:pt>
                <c:pt idx="733">
                  <c:v>7.0986150044137311E-8</c:v>
                </c:pt>
                <c:pt idx="734">
                  <c:v>6.8884440985180611E-8</c:v>
                </c:pt>
                <c:pt idx="735">
                  <c:v>6.6844834145683441E-8</c:v>
                </c:pt>
                <c:pt idx="736">
                  <c:v>6.4865498499559107E-8</c:v>
                </c:pt>
                <c:pt idx="737">
                  <c:v>6.2944656877416438E-8</c:v>
                </c:pt>
                <c:pt idx="738">
                  <c:v>6.1080584386649129E-8</c:v>
                </c:pt>
                <c:pt idx="739">
                  <c:v>5.9271606877736697E-8</c:v>
                </c:pt>
                <c:pt idx="740">
                  <c:v>5.7516099455409321E-8</c:v>
                </c:pt>
                <c:pt idx="741">
                  <c:v>5.5812485033367172E-8</c:v>
                </c:pt>
                <c:pt idx="742">
                  <c:v>5.4159232931285412E-8</c:v>
                </c:pt>
                <c:pt idx="743">
                  <c:v>5.2554857512873513E-8</c:v>
                </c:pt>
                <c:pt idx="744">
                  <c:v>5.09979168637868E-8</c:v>
                </c:pt>
                <c:pt idx="745">
                  <c:v>4.9487011508233578E-8</c:v>
                </c:pt>
                <c:pt idx="746">
                  <c:v>4.8020783163143255E-8</c:v>
                </c:pt>
                <c:pt idx="747">
                  <c:v>4.6597913528805012E-8</c:v>
                </c:pt>
                <c:pt idx="748">
                  <c:v>4.5217123114908546E-8</c:v>
                </c:pt>
                <c:pt idx="749">
                  <c:v>4.3877170100955631E-8</c:v>
                </c:pt>
                <c:pt idx="750">
                  <c:v>4.2576849230040873E-8</c:v>
                </c:pt>
                <c:pt idx="751">
                  <c:v>4.1314990735023778E-8</c:v>
                </c:pt>
                <c:pt idx="752">
                  <c:v>4.009045929615134E-8</c:v>
                </c:pt>
                <c:pt idx="753">
                  <c:v>3.8902153029208309E-8</c:v>
                </c:pt>
                <c:pt idx="754">
                  <c:v>3.7749002503308344E-8</c:v>
                </c:pt>
                <c:pt idx="755">
                  <c:v>3.6629969787456022E-8</c:v>
                </c:pt>
                <c:pt idx="756">
                  <c:v>3.5544047525044049E-8</c:v>
                </c:pt>
                <c:pt idx="757">
                  <c:v>3.4490258035465279E-8</c:v>
                </c:pt>
                <c:pt idx="758">
                  <c:v>3.3467652442051745E-8</c:v>
                </c:pt>
                <c:pt idx="759">
                  <c:v>3.2475309825568385E-8</c:v>
                </c:pt>
                <c:pt idx="760">
                  <c:v>3.151233640251615E-8</c:v>
                </c:pt>
                <c:pt idx="761">
                  <c:v>3.0577864727520741E-8</c:v>
                </c:pt>
                <c:pt idx="762">
                  <c:v>2.9671052919100285E-8</c:v>
                </c:pt>
                <c:pt idx="763">
                  <c:v>2.8791083908132223E-8</c:v>
                </c:pt>
                <c:pt idx="764">
                  <c:v>2.7937164708352442E-8</c:v>
                </c:pt>
                <c:pt idx="765">
                  <c:v>2.7108525708246032E-8</c:v>
                </c:pt>
                <c:pt idx="766">
                  <c:v>2.6304419983701074E-8</c:v>
                </c:pt>
                <c:pt idx="767">
                  <c:v>2.5524122630821455E-8</c:v>
                </c:pt>
                <c:pt idx="768">
                  <c:v>2.4766930118306869E-8</c:v>
                </c:pt>
                <c:pt idx="769">
                  <c:v>2.4032159658828808E-8</c:v>
                </c:pt>
                <c:pt idx="770">
                  <c:v>2.331914859884785E-8</c:v>
                </c:pt>
                <c:pt idx="771">
                  <c:v>2.262725382633069E-8</c:v>
                </c:pt>
                <c:pt idx="772">
                  <c:v>2.1955851195845966E-8</c:v>
                </c:pt>
                <c:pt idx="773">
                  <c:v>2.130433497052787E-8</c:v>
                </c:pt>
                <c:pt idx="774">
                  <c:v>2.0672117280416503E-8</c:v>
                </c:pt>
                <c:pt idx="775">
                  <c:v>2.005862759669382E-8</c:v>
                </c:pt>
                <c:pt idx="776">
                  <c:v>1.9463312221350935E-8</c:v>
                </c:pt>
                <c:pt idx="777">
                  <c:v>1.8885633791835367E-8</c:v>
                </c:pt>
                <c:pt idx="778">
                  <c:v>1.8325070800239425E-8</c:v>
                </c:pt>
                <c:pt idx="779">
                  <c:v>1.778111712660396E-8</c:v>
                </c:pt>
                <c:pt idx="780">
                  <c:v>1.725328158592436E-8</c:v>
                </c:pt>
                <c:pt idx="781">
                  <c:v>1.6741087488458436E-8</c:v>
                </c:pt>
                <c:pt idx="782">
                  <c:v>1.6244072212945055E-8</c:v>
                </c:pt>
                <c:pt idx="783">
                  <c:v>1.5761786792357461E-8</c:v>
                </c:pt>
                <c:pt idx="784">
                  <c:v>1.5293795511822218E-8</c:v>
                </c:pt>
                <c:pt idx="785">
                  <c:v>1.4839675518349309E-8</c:v>
                </c:pt>
                <c:pt idx="786">
                  <c:v>1.4399016442026023E-8</c:v>
                </c:pt>
                <c:pt idx="787">
                  <c:v>1.3971420028339409E-8</c:v>
                </c:pt>
                <c:pt idx="788">
                  <c:v>1.3556499781301433E-8</c:v>
                </c:pt>
                <c:pt idx="789">
                  <c:v>1.3153880617060142E-8</c:v>
                </c:pt>
                <c:pt idx="790">
                  <c:v>1.2763198527689327E-8</c:v>
                </c:pt>
                <c:pt idx="791">
                  <c:v>1.2384100254858644E-8</c:v>
                </c:pt>
                <c:pt idx="792">
                  <c:v>1.2016242973095015E-8</c:v>
                </c:pt>
                <c:pt idx="793">
                  <c:v>1.165929398235339E-8</c:v>
                </c:pt>
                <c:pt idx="794">
                  <c:v>1.1312930409624484E-8</c:v>
                </c:pt>
                <c:pt idx="795">
                  <c:v>1.0976838919314611E-8</c:v>
                </c:pt>
                <c:pt idx="796">
                  <c:v>1.0650715432140355E-8</c:v>
                </c:pt>
                <c:pt idx="797">
                  <c:v>1.0334264852288178E-8</c:v>
                </c:pt>
                <c:pt idx="798">
                  <c:v>1.0027200802596838E-8</c:v>
                </c:pt>
                <c:pt idx="799">
                  <c:v>9.7292453675274562E-9</c:v>
                </c:pt>
                <c:pt idx="800">
                  <c:v>9.4401288436926876E-9</c:v>
                </c:pt>
                <c:pt idx="801">
                  <c:v>9.1595894977231296E-9</c:v>
                </c:pt>
                <c:pt idx="802">
                  <c:v>8.8873733312558916E-9</c:v>
                </c:pt>
                <c:pt idx="803">
                  <c:v>8.6232338528366486E-9</c:v>
                </c:pt>
                <c:pt idx="804">
                  <c:v>8.3669318565318122E-9</c:v>
                </c:pt>
                <c:pt idx="805">
                  <c:v>8.1182352070542467E-9</c:v>
                </c:pt>
                <c:pt idx="806">
                  <c:v>7.8769186312114623E-9</c:v>
                </c:pt>
                <c:pt idx="807">
                  <c:v>7.6427635154906412E-9</c:v>
                </c:pt>
                <c:pt idx="808">
                  <c:v>7.4155577096002537E-9</c:v>
                </c:pt>
                <c:pt idx="809">
                  <c:v>7.1950953357935691E-9</c:v>
                </c:pt>
                <c:pt idx="810">
                  <c:v>6.981176603804397E-9</c:v>
                </c:pt>
                <c:pt idx="811">
                  <c:v>6.7736076312303668E-9</c:v>
                </c:pt>
                <c:pt idx="812">
                  <c:v>6.5722002692031975E-9</c:v>
                </c:pt>
                <c:pt idx="813">
                  <c:v>6.3767719331916609E-9</c:v>
                </c:pt>
                <c:pt idx="814">
                  <c:v>6.1871454387858929E-9</c:v>
                </c:pt>
                <c:pt idx="815">
                  <c:v>6.0031488423168581E-9</c:v>
                </c:pt>
                <c:pt idx="816">
                  <c:v>5.8246152861690189E-9</c:v>
                </c:pt>
                <c:pt idx="817">
                  <c:v>5.6513828486484589E-9</c:v>
                </c:pt>
                <c:pt idx="818">
                  <c:v>5.4832943982725455E-9</c:v>
                </c:pt>
                <c:pt idx="819">
                  <c:v>5.3201974523511615E-9</c:v>
                </c:pt>
                <c:pt idx="820">
                  <c:v>5.1619440397335137E-9</c:v>
                </c:pt>
                <c:pt idx="821">
                  <c:v>5.0083905675981746E-9</c:v>
                </c:pt>
                <c:pt idx="822">
                  <c:v>4.8593976921675956E-9</c:v>
                </c:pt>
                <c:pt idx="823">
                  <c:v>4.7148301932313233E-9</c:v>
                </c:pt>
                <c:pt idx="824">
                  <c:v>4.5745568523666587E-9</c:v>
                </c:pt>
                <c:pt idx="825">
                  <c:v>4.4384503347476326E-9</c:v>
                </c:pt>
                <c:pt idx="826">
                  <c:v>4.306387074436893E-9</c:v>
                </c:pt>
                <c:pt idx="827">
                  <c:v>4.178247163058159E-9</c:v>
                </c:pt>
                <c:pt idx="828">
                  <c:v>4.0539142417499093E-9</c:v>
                </c:pt>
                <c:pt idx="829">
                  <c:v>3.9332753963038622E-9</c:v>
                </c:pt>
                <c:pt idx="830">
                  <c:v>3.8162210553942443E-9</c:v>
                </c:pt>
                <c:pt idx="831">
                  <c:v>3.7026448918075141E-9</c:v>
                </c:pt>
                <c:pt idx="832">
                  <c:v>3.5924437265839305E-9</c:v>
                </c:pt>
                <c:pt idx="833">
                  <c:v>3.4855174359853731E-9</c:v>
                </c:pt>
                <c:pt idx="834">
                  <c:v>3.3817688612063456E-9</c:v>
                </c:pt>
                <c:pt idx="835">
                  <c:v>3.2811037207474894E-9</c:v>
                </c:pt>
                <c:pt idx="836">
                  <c:v>3.1834305253732514E-9</c:v>
                </c:pt>
                <c:pt idx="837">
                  <c:v>3.0886604955776184E-9</c:v>
                </c:pt>
                <c:pt idx="838">
                  <c:v>2.9967074814841883E-9</c:v>
                </c:pt>
                <c:pt idx="839">
                  <c:v>2.907487885108966E-9</c:v>
                </c:pt>
                <c:pt idx="840">
                  <c:v>2.8209205849163868E-9</c:v>
                </c:pt>
                <c:pt idx="841">
                  <c:v>2.736926862600823E-9</c:v>
                </c:pt>
                <c:pt idx="842">
                  <c:v>2.6554303320284609E-9</c:v>
                </c:pt>
                <c:pt idx="843">
                  <c:v>2.5763568702757075E-9</c:v>
                </c:pt>
                <c:pt idx="844">
                  <c:v>2.4996345507024341E-9</c:v>
                </c:pt>
                <c:pt idx="845">
                  <c:v>2.425193578000198E-9</c:v>
                </c:pt>
                <c:pt idx="846">
                  <c:v>2.3529662251573141E-9</c:v>
                </c:pt>
                <c:pt idx="847">
                  <c:v>2.2828867722843565E-9</c:v>
                </c:pt>
                <c:pt idx="848">
                  <c:v>2.2148914472451089E-9</c:v>
                </c:pt>
                <c:pt idx="849">
                  <c:v>2.148918368040113E-9</c:v>
                </c:pt>
                <c:pt idx="850">
                  <c:v>2.0849074868909459E-9</c:v>
                </c:pt>
                <c:pt idx="851">
                  <c:v>2.022800535975313E-9</c:v>
                </c:pt>
                <c:pt idx="852">
                  <c:v>1.962540974764103E-9</c:v>
                </c:pt>
                <c:pt idx="853">
                  <c:v>1.9040739389134997E-9</c:v>
                </c:pt>
                <c:pt idx="854">
                  <c:v>1.8473461906661528E-9</c:v>
                </c:pt>
                <c:pt idx="855">
                  <c:v>1.7923060707169756E-9</c:v>
                </c:pt>
                <c:pt idx="856">
                  <c:v>1.7389034515004396E-9</c:v>
                </c:pt>
                <c:pt idx="857">
                  <c:v>1.687089691857497E-9</c:v>
                </c:pt>
                <c:pt idx="858">
                  <c:v>1.6368175930414866E-9</c:v>
                </c:pt>
                <c:pt idx="859">
                  <c:v>1.5880413560234228E-9</c:v>
                </c:pt>
                <c:pt idx="860">
                  <c:v>1.5407165400586007E-9</c:v>
                </c:pt>
                <c:pt idx="861">
                  <c:v>1.4948000224771472E-9</c:v>
                </c:pt>
                <c:pt idx="862">
                  <c:v>1.4502499596625825E-9</c:v>
                </c:pt>
                <c:pt idx="863">
                  <c:v>1.4070257491831932E-9</c:v>
                </c:pt>
                <c:pt idx="864">
                  <c:v>1.3650879930424353E-9</c:v>
                </c:pt>
                <c:pt idx="865">
                  <c:v>1.3243984620152776E-9</c:v>
                </c:pt>
                <c:pt idx="866">
                  <c:v>1.2849200610383749E-9</c:v>
                </c:pt>
                <c:pt idx="867">
                  <c:v>1.2466167956231895E-9</c:v>
                </c:pt>
                <c:pt idx="868">
                  <c:v>1.2094537392617329E-9</c:v>
                </c:pt>
                <c:pt idx="869">
                  <c:v>1.1733970017957677E-9</c:v>
                </c:pt>
                <c:pt idx="870">
                  <c:v>1.1384136987209124E-9</c:v>
                </c:pt>
                <c:pt idx="871">
                  <c:v>1.1044719213982461E-9</c:v>
                </c:pt>
                <c:pt idx="872">
                  <c:v>1.0715407081465057E-9</c:v>
                </c:pt>
                <c:pt idx="873">
                  <c:v>1.0395900161889972E-9</c:v>
                </c:pt>
                <c:pt idx="874">
                  <c:v>1.0085906944298792E-9</c:v>
                </c:pt>
                <c:pt idx="875">
                  <c:v>9.7851445703549716E-10</c:v>
                </c:pt>
                <c:pt idx="876">
                  <c:v>9.4933385779693751E-10</c:v>
                </c:pt>
                <c:pt idx="877">
                  <c:v>9.2102226525069399E-10</c:v>
                </c:pt>
                <c:pt idx="878">
                  <c:v>8.9355383853520285E-10</c:v>
                </c:pt>
                <c:pt idx="879">
                  <c:v>8.669035039614194E-10</c:v>
                </c:pt>
                <c:pt idx="880">
                  <c:v>8.4104693227644094E-10</c:v>
                </c:pt>
                <c:pt idx="881">
                  <c:v>8.1596051659961724E-10</c:v>
                </c:pt>
                <c:pt idx="882">
                  <c:v>7.9162135101142322E-10</c:v>
                </c:pt>
                <c:pt idx="883">
                  <c:v>7.68007209775726E-10</c:v>
                </c:pt>
                <c:pt idx="884">
                  <c:v>7.4509652717681281E-10</c:v>
                </c:pt>
                <c:pt idx="885">
                  <c:v>7.2286837795294463E-10</c:v>
                </c:pt>
                <c:pt idx="886">
                  <c:v>7.0130245830892431E-10</c:v>
                </c:pt>
                <c:pt idx="887">
                  <c:v>6.8037906749052931E-10</c:v>
                </c:pt>
                <c:pt idx="888">
                  <c:v>6.6007908990417468E-10</c:v>
                </c:pt>
                <c:pt idx="889">
                  <c:v>6.4038397776579846E-10</c:v>
                </c:pt>
                <c:pt idx="890">
                  <c:v>6.2127573426325905E-10</c:v>
                </c:pt>
                <c:pt idx="891">
                  <c:v>6.027368972171335E-10</c:v>
                </c:pt>
                <c:pt idx="892">
                  <c:v>5.8475052322512366E-10</c:v>
                </c:pt>
                <c:pt idx="893">
                  <c:v>5.6730017227587075E-10</c:v>
                </c:pt>
                <c:pt idx="894">
                  <c:v>5.5036989281824225E-10</c:v>
                </c:pt>
                <c:pt idx="895">
                  <c:v>5.3394420727268177E-10</c:v>
                </c:pt>
                <c:pt idx="896">
                  <c:v>5.180080979715004E-10</c:v>
                </c:pt>
                <c:pt idx="897">
                  <c:v>5.025469935155049E-10</c:v>
                </c:pt>
                <c:pt idx="898">
                  <c:v>4.8754675553462695E-10</c:v>
                </c:pt>
                <c:pt idx="899">
                  <c:v>4.7299366584058086E-10</c:v>
                </c:pt>
                <c:pt idx="900">
                  <c:v>4.5887441396003158E-10</c:v>
                </c:pt>
                <c:pt idx="901">
                  <c:v>4.4517608503697021E-10</c:v>
                </c:pt>
                <c:pt idx="902">
                  <c:v>4.318861480934233E-10</c:v>
                </c:pt>
                <c:pt idx="903">
                  <c:v>4.1899244463785299E-10</c:v>
                </c:pt>
                <c:pt idx="904">
                  <c:v>4.0648317761103221E-10</c:v>
                </c:pt>
                <c:pt idx="905">
                  <c:v>3.9434690065936669E-10</c:v>
                </c:pt>
                <c:pt idx="906">
                  <c:v>3.8257250772601997E-10</c:v>
                </c:pt>
                <c:pt idx="907">
                  <c:v>3.7114922295039726E-10</c:v>
                </c:pt>
                <c:pt idx="908">
                  <c:v>3.6006659086692451E-10</c:v>
                </c:pt>
                <c:pt idx="909">
                  <c:v>3.4931446689424489E-10</c:v>
                </c:pt>
                <c:pt idx="910">
                  <c:v>3.3888300810622261E-10</c:v>
                </c:pt>
                <c:pt idx="911">
                  <c:v>3.2876266427646671E-10</c:v>
                </c:pt>
                <c:pt idx="912">
                  <c:v>3.1894416918824543E-10</c:v>
                </c:pt>
                <c:pt idx="913">
                  <c:v>3.0941853220196867E-10</c:v>
                </c:pt>
                <c:pt idx="914">
                  <c:v>3.0017703007258375E-10</c:v>
                </c:pt>
                <c:pt idx="915">
                  <c:v>2.9121119900953537E-10</c:v>
                </c:pt>
                <c:pt idx="916">
                  <c:v>2.8251282697207857E-10</c:v>
                </c:pt>
                <c:pt idx="917">
                  <c:v>2.7407394619300616E-10</c:v>
                </c:pt>
                <c:pt idx="918">
                  <c:v>2.6588682592399959E-10</c:v>
                </c:pt>
                <c:pt idx="919">
                  <c:v>2.5794396539608429E-10</c:v>
                </c:pt>
                <c:pt idx="920">
                  <c:v>2.50238086988804E-10</c:v>
                </c:pt>
                <c:pt idx="921">
                  <c:v>2.4276212960192189E-10</c:v>
                </c:pt>
                <c:pt idx="922">
                  <c:v>2.3550924222368971E-10</c:v>
                </c:pt>
                <c:pt idx="923">
                  <c:v>2.2847277768983692E-10</c:v>
                </c:pt>
                <c:pt idx="924">
                  <c:v>2.2164628662765531E-10</c:v>
                </c:pt>
                <c:pt idx="925">
                  <c:v>2.1502351157967467E-10</c:v>
                </c:pt>
                <c:pt idx="926">
                  <c:v>2.0859838130164389E-10</c:v>
                </c:pt>
                <c:pt idx="927">
                  <c:v>2.0236500522963304E-10</c:v>
                </c:pt>
                <c:pt idx="928">
                  <c:v>1.96317668111266E-10</c:v>
                </c:pt>
                <c:pt idx="929">
                  <c:v>1.9045082479620167E-10</c:v>
                </c:pt>
                <c:pt idx="930">
                  <c:v>1.847590951811754E-10</c:v>
                </c:pt>
                <c:pt idx="931">
                  <c:v>1.7923725930501013E-10</c:v>
                </c:pt>
                <c:pt idx="932">
                  <c:v>1.7388025258914444E-10</c:v>
                </c:pt>
                <c:pt idx="933">
                  <c:v>1.6868316121939354E-10</c:v>
                </c:pt>
                <c:pt idx="934">
                  <c:v>1.6364121766473838E-10</c:v>
                </c:pt>
                <c:pt idx="935">
                  <c:v>1.5874979632909955E-10</c:v>
                </c:pt>
                <c:pt idx="936">
                  <c:v>1.5400440933213793E-10</c:v>
                </c:pt>
                <c:pt idx="937">
                  <c:v>1.494007024152829E-10</c:v>
                </c:pt>
                <c:pt idx="938">
                  <c:v>1.4493445096926013E-10</c:v>
                </c:pt>
                <c:pt idx="939">
                  <c:v>1.4060155617953203E-10</c:v>
                </c:pt>
                <c:pt idx="940">
                  <c:v>1.3639804128614123E-10</c:v>
                </c:pt>
                <c:pt idx="941">
                  <c:v>1.3232004795458625E-10</c:v>
                </c:pt>
                <c:pt idx="942">
                  <c:v>1.2836383275443015E-10</c:v>
                </c:pt>
                <c:pt idx="943">
                  <c:v>1.2452576374244118E-10</c:v>
                </c:pt>
                <c:pt idx="944">
                  <c:v>1.2080231714718565E-10</c:v>
                </c:pt>
                <c:pt idx="945">
                  <c:v>1.1719007415205106E-10</c:v>
                </c:pt>
                <c:pt idx="946">
                  <c:v>1.136857177737933E-10</c:v>
                </c:pt>
                <c:pt idx="947">
                  <c:v>1.1028602983376221E-10</c:v>
                </c:pt>
                <c:pt idx="948">
                  <c:v>1.0698788801907585E-10</c:v>
                </c:pt>
                <c:pt idx="949">
                  <c:v>1.0378826303106328E-10</c:v>
                </c:pt>
                <c:pt idx="950">
                  <c:v>1.0068421581839822E-10</c:v>
                </c:pt>
                <c:pt idx="951">
                  <c:v>9.7672894892401039E-11</c:v>
                </c:pt>
                <c:pt idx="952">
                  <c:v>9.4751533722086613E-11</c:v>
                </c:pt>
                <c:pt idx="953">
                  <c:v>9.1917448206586721E-11</c:v>
                </c:pt>
                <c:pt idx="954">
                  <c:v>8.9168034222647026E-11</c:v>
                </c:pt>
                <c:pt idx="955">
                  <c:v>8.6500765244984706E-11</c:v>
                </c:pt>
                <c:pt idx="956">
                  <c:v>8.3913190037335783E-11</c:v>
                </c:pt>
                <c:pt idx="957">
                  <c:v>8.1402930412103006E-11</c:v>
                </c:pt>
                <c:pt idx="958">
                  <c:v>7.8967679056560075E-11</c:v>
                </c:pt>
                <c:pt idx="959">
                  <c:v>7.660519742364976E-11</c:v>
                </c:pt>
                <c:pt idx="960">
                  <c:v>7.4313313685452371E-11</c:v>
                </c:pt>
                <c:pt idx="961">
                  <c:v>7.2089920747466496E-11</c:v>
                </c:pt>
                <c:pt idx="962">
                  <c:v>6.9932974321899011E-11</c:v>
                </c:pt>
                <c:pt idx="963">
                  <c:v>6.7840491058214245E-11</c:v>
                </c:pt>
                <c:pt idx="964">
                  <c:v>6.5810546729244117E-11</c:v>
                </c:pt>
                <c:pt idx="965">
                  <c:v>6.3841274471204956E-11</c:v>
                </c:pt>
                <c:pt idx="966">
                  <c:v>6.1930863076030435E-11</c:v>
                </c:pt>
                <c:pt idx="967">
                  <c:v>6.0077555334461063E-11</c:v>
                </c:pt>
                <c:pt idx="968">
                  <c:v>5.8279646428389014E-11</c:v>
                </c:pt>
                <c:pt idx="969">
                  <c:v>5.6535482370989854E-11</c:v>
                </c:pt>
                <c:pt idx="970">
                  <c:v>5.4843458493231179E-11</c:v>
                </c:pt>
                <c:pt idx="971">
                  <c:v>5.320201797537724E-11</c:v>
                </c:pt>
                <c:pt idx="972">
                  <c:v>5.1609650422151104E-11</c:v>
                </c:pt>
                <c:pt idx="973">
                  <c:v>5.0064890480265566E-11</c:v>
                </c:pt>
                <c:pt idx="974">
                  <c:v>4.8566316497058969E-11</c:v>
                </c:pt>
                <c:pt idx="975">
                  <c:v>4.7112549219020059E-11</c:v>
                </c:pt>
                <c:pt idx="976">
                  <c:v>4.5702250529012111E-11</c:v>
                </c:pt>
                <c:pt idx="977">
                  <c:v>4.4334122221053968E-11</c:v>
                </c:pt>
                <c:pt idx="978">
                  <c:v>4.3006904811538703E-11</c:v>
                </c:pt>
                <c:pt idx="979">
                  <c:v>4.1719376385808348E-11</c:v>
                </c:pt>
                <c:pt idx="980">
                  <c:v>4.0470351479035446E-11</c:v>
                </c:pt>
                <c:pt idx="981">
                  <c:v>3.9258679990393075E-11</c:v>
                </c:pt>
                <c:pt idx="982">
                  <c:v>3.8083246129525019E-11</c:v>
                </c:pt>
                <c:pt idx="983">
                  <c:v>3.6942967394353346E-11</c:v>
                </c:pt>
                <c:pt idx="984">
                  <c:v>3.5836793579298034E-11</c:v>
                </c:pt>
                <c:pt idx="985">
                  <c:v>3.4763705813001727E-11</c:v>
                </c:pt>
                <c:pt idx="986">
                  <c:v>3.3722715624683688E-11</c:v>
                </c:pt>
                <c:pt idx="987">
                  <c:v>3.2712864038272989E-11</c:v>
                </c:pt>
                <c:pt idx="988">
                  <c:v>3.1733220693496064E-11</c:v>
                </c:pt>
                <c:pt idx="989">
                  <c:v>3.0782882993117372E-11</c:v>
                </c:pt>
                <c:pt idx="990">
                  <c:v>2.9860975275555784E-11</c:v>
                </c:pt>
                <c:pt idx="991">
                  <c:v>2.896664801212308E-11</c:v>
                </c:pt>
                <c:pt idx="992">
                  <c:v>2.809907702815344E-11</c:v>
                </c:pt>
                <c:pt idx="993">
                  <c:v>2.7257462747314085E-11</c:v>
                </c:pt>
                <c:pt idx="994">
                  <c:v>2.644102945840587E-11</c:v>
                </c:pt>
                <c:pt idx="995">
                  <c:v>2.5649024603989242E-11</c:v>
                </c:pt>
                <c:pt idx="996">
                  <c:v>2.4880718090184316E-11</c:v>
                </c:pt>
                <c:pt idx="997">
                  <c:v>2.4135401617016283E-11</c:v>
                </c:pt>
                <c:pt idx="998">
                  <c:v>2.3412388028695611E-11</c:v>
                </c:pt>
                <c:pt idx="999">
                  <c:v>2.2711010683240966E-11</c:v>
                </c:pt>
                <c:pt idx="1000">
                  <c:v>2.1986627599043726E-11</c:v>
                </c:pt>
                <c:pt idx="1001">
                  <c:v>2.1285370447324671E-11</c:v>
                </c:pt>
                <c:pt idx="1002">
                  <c:v>2.0606500214709843E-11</c:v>
                </c:pt>
                <c:pt idx="1003">
                  <c:v>1.9949301528089232E-11</c:v>
                </c:pt>
                <c:pt idx="1004">
                  <c:v>1.9313081897563573E-11</c:v>
                </c:pt>
                <c:pt idx="1005">
                  <c:v>1.8697170983662979E-11</c:v>
                </c:pt>
                <c:pt idx="1006">
                  <c:v>1.8100919888058794E-11</c:v>
                </c:pt>
                <c:pt idx="1007">
                  <c:v>1.7523700467013884E-11</c:v>
                </c:pt>
                <c:pt idx="1008">
                  <c:v>1.6964904666841612E-11</c:v>
                </c:pt>
                <c:pt idx="1009">
                  <c:v>1.6423943880667098E-11</c:v>
                </c:pt>
                <c:pt idx="1010">
                  <c:v>1.590024832580753E-11</c:v>
                </c:pt>
                <c:pt idx="1011">
                  <c:v>1.5393266441109299E-11</c:v>
                </c:pt>
                <c:pt idx="1012">
                  <c:v>1.4902464303601524E-11</c:v>
                </c:pt>
                <c:pt idx="1013">
                  <c:v>1.4427325063846043E-11</c:v>
                </c:pt>
                <c:pt idx="1014">
                  <c:v>1.396734839938464E-11</c:v>
                </c:pt>
                <c:pt idx="1015">
                  <c:v>1.3522049985701624E-11</c:v>
                </c:pt>
                <c:pt idx="1016">
                  <c:v>1.3090960984140585E-11</c:v>
                </c:pt>
                <c:pt idx="1017">
                  <c:v>1.2673627546231112E-11</c:v>
                </c:pt>
                <c:pt idx="1018">
                  <c:v>1.2269610333899137E-11</c:v>
                </c:pt>
                <c:pt idx="1019">
                  <c:v>1.1878484055050817E-11</c:v>
                </c:pt>
                <c:pt idx="1020">
                  <c:v>1.1499837014037407E-11</c:v>
                </c:pt>
                <c:pt idx="1021">
                  <c:v>1.1133270676522935E-11</c:v>
                </c:pt>
                <c:pt idx="1022">
                  <c:v>1.0778399248294042E-11</c:v>
                </c:pt>
                <c:pt idx="1023">
                  <c:v>1.0434849267562929E-11</c:v>
                </c:pt>
                <c:pt idx="1024">
                  <c:v>1.010225921033215E-11</c:v>
                </c:pt>
                <c:pt idx="1025">
                  <c:v>9.7802791084010986E-12</c:v>
                </c:pt>
                <c:pt idx="1026">
                  <c:v>9.4685701796105028E-12</c:v>
                </c:pt>
                <c:pt idx="1027">
                  <c:v>9.1668044699294816E-12</c:v>
                </c:pt>
                <c:pt idx="1028">
                  <c:v>8.8746645070089568E-12</c:v>
                </c:pt>
                <c:pt idx="1029">
                  <c:v>8.5918429648303681E-12</c:v>
                </c:pt>
                <c:pt idx="1030">
                  <c:v>8.3180423390968719E-12</c:v>
                </c:pt>
                <c:pt idx="1031">
                  <c:v>8.052974633019409E-12</c:v>
                </c:pt>
                <c:pt idx="1032">
                  <c:v>7.796361053167644E-12</c:v>
                </c:pt>
                <c:pt idx="1033">
                  <c:v>7.5479317150600565E-12</c:v>
                </c:pt>
                <c:pt idx="1034">
                  <c:v>7.3074253581835695E-12</c:v>
                </c:pt>
                <c:pt idx="1035">
                  <c:v>7.0745890701376505E-12</c:v>
                </c:pt>
                <c:pt idx="1036">
                  <c:v>6.849178019613171E-12</c:v>
                </c:pt>
                <c:pt idx="1037">
                  <c:v>6.630955197920545E-12</c:v>
                </c:pt>
                <c:pt idx="1038">
                  <c:v>6.4196911687943771E-12</c:v>
                </c:pt>
                <c:pt idx="1039">
                  <c:v>6.2151638262085518E-12</c:v>
                </c:pt>
                <c:pt idx="1040">
                  <c:v>6.0171581599458548E-12</c:v>
                </c:pt>
                <c:pt idx="1041">
                  <c:v>5.8254660286725211E-12</c:v>
                </c:pt>
                <c:pt idx="1042">
                  <c:v>5.6398859402780112E-12</c:v>
                </c:pt>
                <c:pt idx="1043">
                  <c:v>5.46022283924653E-12</c:v>
                </c:pt>
                <c:pt idx="1044">
                  <c:v>5.2862879008356807E-12</c:v>
                </c:pt>
                <c:pt idx="1045">
                  <c:v>5.1178983318431877E-12</c:v>
                </c:pt>
                <c:pt idx="1046">
                  <c:v>4.9548771777512883E-12</c:v>
                </c:pt>
                <c:pt idx="1047">
                  <c:v>4.7970531360438546E-12</c:v>
                </c:pt>
                <c:pt idx="1048">
                  <c:v>4.6442603754993175E-12</c:v>
                </c:pt>
                <c:pt idx="1049">
                  <c:v>4.4963383612664302E-12</c:v>
                </c:pt>
                <c:pt idx="1050">
                  <c:v>4.3531316855393665E-12</c:v>
                </c:pt>
                <c:pt idx="1051">
                  <c:v>4.2144899036511159E-12</c:v>
                </c:pt>
                <c:pt idx="1052">
                  <c:v>4.0802673754130019E-12</c:v>
                </c:pt>
                <c:pt idx="1053">
                  <c:v>3.9503231115307554E-12</c:v>
                </c:pt>
                <c:pt idx="1054">
                  <c:v>3.8245206249360865E-12</c:v>
                </c:pt>
                <c:pt idx="1055">
                  <c:v>3.7027277868748549E-12</c:v>
                </c:pt>
                <c:pt idx="1056">
                  <c:v>3.5848166876007288E-12</c:v>
                </c:pt>
                <c:pt idx="1057">
                  <c:v>3.470663501525469E-12</c:v>
                </c:pt>
                <c:pt idx="1058">
                  <c:v>3.3601483566844746E-12</c:v>
                </c:pt>
                <c:pt idx="1059">
                  <c:v>3.2531552083782684E-12</c:v>
                </c:pt>
                <c:pt idx="1060">
                  <c:v>3.1495717168567721E-12</c:v>
                </c:pt>
                <c:pt idx="1061">
                  <c:v>3.0492891289165666E-12</c:v>
                </c:pt>
                <c:pt idx="1062">
                  <c:v>2.9522021632861967E-12</c:v>
                </c:pt>
                <c:pt idx="1063">
                  <c:v>2.8582088996777235E-12</c:v>
                </c:pt>
                <c:pt idx="1064">
                  <c:v>2.7672106713875115E-12</c:v>
                </c:pt>
                <c:pt idx="1065">
                  <c:v>2.6791119613322974E-12</c:v>
                </c:pt>
                <c:pt idx="1066">
                  <c:v>2.5938203014108907E-12</c:v>
                </c:pt>
                <c:pt idx="1067">
                  <c:v>2.5112461750845942E-12</c:v>
                </c:pt>
                <c:pt idx="1068">
                  <c:v>2.4313029230736159E-12</c:v>
                </c:pt>
                <c:pt idx="1069">
                  <c:v>2.3539066520694436E-12</c:v>
                </c:pt>
                <c:pt idx="1070">
                  <c:v>2.2789761463670412E-12</c:v>
                </c:pt>
                <c:pt idx="1071">
                  <c:v>2.2064327823226591E-12</c:v>
                </c:pt>
                <c:pt idx="1072">
                  <c:v>2.1362004455476862E-12</c:v>
                </c:pt>
                <c:pt idx="1073">
                  <c:v>2.0682054507501275E-12</c:v>
                </c:pt>
                <c:pt idx="1074">
                  <c:v>2.0023764641396854E-12</c:v>
                </c:pt>
                <c:pt idx="1075">
                  <c:v>1.9386444283136161E-12</c:v>
                </c:pt>
                <c:pt idx="1076">
                  <c:v>1.8769424895447461E-12</c:v>
                </c:pt>
                <c:pt idx="1077">
                  <c:v>1.8172059273940497E-12</c:v>
                </c:pt>
                <c:pt idx="1078">
                  <c:v>1.7593720865740083E-12</c:v>
                </c:pt>
                <c:pt idx="1079">
                  <c:v>1.703380310990053E-12</c:v>
                </c:pt>
                <c:pt idx="1080">
                  <c:v>1.6491718798910719E-12</c:v>
                </c:pt>
                <c:pt idx="1081">
                  <c:v>1.5966899460609244E-12</c:v>
                </c:pt>
                <c:pt idx="1082">
                  <c:v>1.5458794759859639E-12</c:v>
                </c:pt>
                <c:pt idx="1083">
                  <c:v>1.4966871919351588E-12</c:v>
                </c:pt>
                <c:pt idx="1084">
                  <c:v>1.4490615158917997E-12</c:v>
                </c:pt>
                <c:pt idx="1085">
                  <c:v>1.4029525152773086E-12</c:v>
                </c:pt>
                <c:pt idx="1086">
                  <c:v>1.3583118504099958E-12</c:v>
                </c:pt>
                <c:pt idx="1087">
                  <c:v>1.3150927236431047E-12</c:v>
                </c:pt>
                <c:pt idx="1088">
                  <c:v>1.2732498301286466E-12</c:v>
                </c:pt>
                <c:pt idx="1089">
                  <c:v>1.2327393101546094E-12</c:v>
                </c:pt>
                <c:pt idx="1090">
                  <c:v>1.1935187030056914E-12</c:v>
                </c:pt>
                <c:pt idx="1091">
                  <c:v>1.1555469022983675E-12</c:v>
                </c:pt>
                <c:pt idx="1092">
                  <c:v>1.118784112743521E-12</c:v>
                </c:pt>
                <c:pt idx="1093">
                  <c:v>1.0831918082905548E-12</c:v>
                </c:pt>
                <c:pt idx="1094">
                  <c:v>1.0487326916092332E-12</c:v>
                </c:pt>
                <c:pt idx="1095">
                  <c:v>1.0153706548660613E-12</c:v>
                </c:pt>
                <c:pt idx="1096">
                  <c:v>9.8307074175414929E-13</c:v>
                </c:pt>
                <c:pt idx="1097">
                  <c:v>9.5179911073609726E-13</c:v>
                </c:pt>
                <c:pt idx="1098">
                  <c:v>9.2152299946148948E-13</c:v>
                </c:pt>
                <c:pt idx="1099">
                  <c:v>8.9221069032111814E-13</c:v>
                </c:pt>
                <c:pt idx="1100">
                  <c:v>8.6383147710176113E-13</c:v>
                </c:pt>
                <c:pt idx="1101">
                  <c:v>8.3635563270621702E-13</c:v>
                </c:pt>
                <c:pt idx="1102">
                  <c:v>8.0975437790464084E-13</c:v>
                </c:pt>
                <c:pt idx="1103">
                  <c:v>7.8399985108406867E-13</c:v>
                </c:pt>
                <c:pt idx="1104">
                  <c:v>7.5906507896431569E-13</c:v>
                </c:pt>
                <c:pt idx="1105">
                  <c:v>7.3492394824927387E-13</c:v>
                </c:pt>
                <c:pt idx="1106">
                  <c:v>7.115511781837885E-13</c:v>
                </c:pt>
                <c:pt idx="1107">
                  <c:v>6.8892229398704729E-13</c:v>
                </c:pt>
                <c:pt idx="1108">
                  <c:v>6.6701360113454885E-13</c:v>
                </c:pt>
                <c:pt idx="1109">
                  <c:v>6.4580216046144556E-13</c:v>
                </c:pt>
                <c:pt idx="1110">
                  <c:v>6.2526576406112014E-13</c:v>
                </c:pt>
                <c:pt idx="1111">
                  <c:v>6.0538291195337069E-13</c:v>
                </c:pt>
                <c:pt idx="1112">
                  <c:v>5.8613278949784569E-13</c:v>
                </c:pt>
                <c:pt idx="1113">
                  <c:v>5.6749524552867877E-13</c:v>
                </c:pt>
                <c:pt idx="1114">
                  <c:v>5.4945077118747042E-13</c:v>
                </c:pt>
                <c:pt idx="1115">
                  <c:v>5.3198047943208309E-13</c:v>
                </c:pt>
                <c:pt idx="1116">
                  <c:v>5.1506608519986538E-13</c:v>
                </c:pt>
                <c:pt idx="1117">
                  <c:v>4.986898862042142E-13</c:v>
                </c:pt>
                <c:pt idx="1118">
                  <c:v>4.8283474434433077E-13</c:v>
                </c:pt>
                <c:pt idx="1119">
                  <c:v>4.6748406770851748E-13</c:v>
                </c:pt>
                <c:pt idx="1120">
                  <c:v>4.5262179315210606E-13</c:v>
                </c:pt>
                <c:pt idx="1121">
                  <c:v>4.3823236943158147E-13</c:v>
                </c:pt>
                <c:pt idx="1122">
                  <c:v>4.2430074087718305E-13</c:v>
                </c:pt>
                <c:pt idx="1123">
                  <c:v>4.1081233158673286E-13</c:v>
                </c:pt>
                <c:pt idx="1124">
                  <c:v>3.9775303012408948E-13</c:v>
                </c:pt>
                <c:pt idx="1125">
                  <c:v>3.8510917470603598E-13</c:v>
                </c:pt>
                <c:pt idx="1126">
                  <c:v>3.7286753886204613E-13</c:v>
                </c:pt>
                <c:pt idx="1127">
                  <c:v>3.610153175517861E-13</c:v>
                </c:pt>
                <c:pt idx="1128">
                  <c:v>3.4954011372576495E-13</c:v>
                </c:pt>
                <c:pt idx="1129">
                  <c:v>3.3842992531492752E-13</c:v>
                </c:pt>
                <c:pt idx="1130">
                  <c:v>3.2767313263552308E-13</c:v>
                </c:pt>
                <c:pt idx="1131">
                  <c:v>3.1725848619595404E-13</c:v>
                </c:pt>
                <c:pt idx="1132">
                  <c:v>3.0717509489281136E-13</c:v>
                </c:pt>
                <c:pt idx="1133">
                  <c:v>2.974124145835763E-13</c:v>
                </c:pt>
                <c:pt idx="1134">
                  <c:v>2.8796023702406247E-13</c:v>
                </c:pt>
                <c:pt idx="1135">
                  <c:v>2.7880867915886035E-13</c:v>
                </c:pt>
                <c:pt idx="1136">
                  <c:v>2.6994817275355576E-13</c:v>
                </c:pt>
                <c:pt idx="1137">
                  <c:v>2.6136945435778115E-13</c:v>
                </c:pt>
                <c:pt idx="1138">
                  <c:v>2.5306355558856047E-13</c:v>
                </c:pt>
                <c:pt idx="1139">
                  <c:v>2.4502179372368307E-13</c:v>
                </c:pt>
                <c:pt idx="1140">
                  <c:v>2.3723576259523147E-13</c:v>
                </c:pt>
                <c:pt idx="1141">
                  <c:v>2.2969732377365813E-13</c:v>
                </c:pt>
                <c:pt idx="1142">
                  <c:v>2.2239859803315725E-13</c:v>
                </c:pt>
                <c:pt idx="1143">
                  <c:v>2.1533195708931571E-13</c:v>
                </c:pt>
                <c:pt idx="1144">
                  <c:v>2.0849001560037448E-13</c:v>
                </c:pt>
                <c:pt idx="1145">
                  <c:v>2.0186562342366394E-13</c:v>
                </c:pt>
                <c:pt idx="1146">
                  <c:v>1.9545185811908763E-13</c:v>
                </c:pt>
                <c:pt idx="1147">
                  <c:v>1.8924201769173778E-13</c:v>
                </c:pt>
                <c:pt idx="1148">
                  <c:v>1.8322961356602888E-13</c:v>
                </c:pt>
                <c:pt idx="1149">
                  <c:v>1.774083637839422E-13</c:v>
                </c:pt>
                <c:pt idx="1150">
                  <c:v>1.7177218642024471E-13</c:v>
                </c:pt>
                <c:pt idx="1151">
                  <c:v>1.6631519320773161E-13</c:v>
                </c:pt>
                <c:pt idx="1152">
                  <c:v>1.6103168336580339E-13</c:v>
                </c:pt>
                <c:pt idx="1153">
                  <c:v>1.5591613762588185E-13</c:v>
                </c:pt>
                <c:pt idx="1154">
                  <c:v>1.5096321244738011E-13</c:v>
                </c:pt>
                <c:pt idx="1155">
                  <c:v>1.4616773441813966E-13</c:v>
                </c:pt>
                <c:pt idx="1156">
                  <c:v>1.4152469483346019E-13</c:v>
                </c:pt>
                <c:pt idx="1157">
                  <c:v>1.3702924444800126E-13</c:v>
                </c:pt>
                <c:pt idx="1158">
                  <c:v>1.3267668839505335E-13</c:v>
                </c:pt>
                <c:pt idx="1159">
                  <c:v>1.2846248126782539E-13</c:v>
                </c:pt>
                <c:pt idx="1160">
                  <c:v>1.2438222235759109E-13</c:v>
                </c:pt>
                <c:pt idx="1161">
                  <c:v>1.2043165104367054E-13</c:v>
                </c:pt>
                <c:pt idx="1162">
                  <c:v>1.1660664233041428E-13</c:v>
                </c:pt>
                <c:pt idx="1163">
                  <c:v>1.1290320252648923E-13</c:v>
                </c:pt>
                <c:pt idx="1164">
                  <c:v>1.0931746506193679E-13</c:v>
                </c:pt>
                <c:pt idx="1165">
                  <c:v>1.0584568643859143E-13</c:v>
                </c:pt>
                <c:pt idx="1166">
                  <c:v>1.0248424230961553E-13</c:v>
                </c:pt>
                <c:pt idx="1167">
                  <c:v>9.9229623684022511E-14</c:v>
                </c:pt>
                <c:pt idx="1168">
                  <c:v>9.6078433252209867E-14</c:v>
                </c:pt>
                <c:pt idx="1169">
                  <c:v>9.3027381828627895E-14</c:v>
                </c:pt>
                <c:pt idx="1170">
                  <c:v>9.0073284907855868E-14</c:v>
                </c:pt>
                <c:pt idx="1171">
                  <c:v>8.7213059330464953E-14</c:v>
                </c:pt>
                <c:pt idx="1172">
                  <c:v>8.4443720055160452E-14</c:v>
                </c:pt>
                <c:pt idx="1173">
                  <c:v>8.176237703382328E-14</c:v>
                </c:pt>
                <c:pt idx="1174">
                  <c:v>7.9166232186153896E-14</c:v>
                </c:pt>
                <c:pt idx="1175">
                  <c:v>7.6652576470751808E-14</c:v>
                </c:pt>
                <c:pt idx="1176">
                  <c:v>7.4218787049549372E-14</c:v>
                </c:pt>
                <c:pt idx="1177">
                  <c:v>7.1862324542620934E-14</c:v>
                </c:pt>
                <c:pt idx="1178">
                  <c:v>6.958073037049048E-14</c:v>
                </c:pt>
                <c:pt idx="1179">
                  <c:v>6.7371624181137539E-14</c:v>
                </c:pt>
                <c:pt idx="1180">
                  <c:v>6.5232701359006915E-14</c:v>
                </c:pt>
                <c:pt idx="1181">
                  <c:v>6.3161730613401374E-14</c:v>
                </c:pt>
                <c:pt idx="1182">
                  <c:v>6.1156551643732029E-14</c:v>
                </c:pt>
                <c:pt idx="1183">
                  <c:v>5.9215072879166448E-14</c:v>
                </c:pt>
                <c:pt idx="1184">
                  <c:v>5.7335269290308107E-14</c:v>
                </c:pt>
                <c:pt idx="1185">
                  <c:v>5.5515180270605566E-14</c:v>
                </c:pt>
                <c:pt idx="1186">
                  <c:v>5.3752907585273253E-14</c:v>
                </c:pt>
                <c:pt idx="1187">
                  <c:v>5.2046613385563063E-14</c:v>
                </c:pt>
                <c:pt idx="1188">
                  <c:v>5.0394518286308818E-14</c:v>
                </c:pt>
                <c:pt idx="1189">
                  <c:v>4.879489950472347E-14</c:v>
                </c:pt>
                <c:pt idx="1190">
                  <c:v>4.7246089058494223E-14</c:v>
                </c:pt>
                <c:pt idx="1191">
                  <c:v>4.5746472021290067E-14</c:v>
                </c:pt>
                <c:pt idx="1192">
                  <c:v>4.429448483384366E-14</c:v>
                </c:pt>
                <c:pt idx="1193">
                  <c:v>4.2888613668841478E-14</c:v>
                </c:pt>
                <c:pt idx="1194">
                  <c:v>4.1527392847902168E-14</c:v>
                </c:pt>
                <c:pt idx="1195">
                  <c:v>4.0209403308987704E-14</c:v>
                </c:pt>
                <c:pt idx="1196">
                  <c:v>3.8933271122632873E-14</c:v>
                </c:pt>
                <c:pt idx="1197">
                  <c:v>3.7697666055441564E-14</c:v>
                </c:pt>
                <c:pt idx="1198">
                  <c:v>3.6501300179340946E-14</c:v>
                </c:pt>
                <c:pt idx="1199">
                  <c:v>3.5342926525134027E-14</c:v>
                </c:pt>
                <c:pt idx="1200">
                  <c:v>3.4221337778941772E-14</c:v>
                </c:pt>
                <c:pt idx="1201">
                  <c:v>3.3135365020162628E-14</c:v>
                </c:pt>
                <c:pt idx="1202">
                  <c:v>3.2083876499629955E-14</c:v>
                </c:pt>
                <c:pt idx="1203">
                  <c:v>3.1065776456683213E-14</c:v>
                </c:pt>
                <c:pt idx="1204">
                  <c:v>3.0080003973915893E-14</c:v>
                </c:pt>
                <c:pt idx="1205">
                  <c:v>2.9125531868395093E-14</c:v>
                </c:pt>
                <c:pt idx="1206">
                  <c:v>2.8201365618193151E-14</c:v>
                </c:pt>
                <c:pt idx="1207">
                  <c:v>2.7306542323105231E-14</c:v>
                </c:pt>
                <c:pt idx="1208">
                  <c:v>2.6440129698461722E-14</c:v>
                </c:pt>
                <c:pt idx="1209">
                  <c:v>2.5601225100984211E-14</c:v>
                </c:pt>
                <c:pt idx="1210">
                  <c:v>2.4788954585659351E-14</c:v>
                </c:pt>
                <c:pt idx="1211">
                  <c:v>2.4002471992645625E-14</c:v>
                </c:pt>
                <c:pt idx="1212">
                  <c:v>2.3240958063253337E-14</c:v>
                </c:pt>
                <c:pt idx="1213">
                  <c:v>2.2503619584074423E-14</c:v>
                </c:pt>
                <c:pt idx="1214">
                  <c:v>2.1789688558361325E-14</c:v>
                </c:pt>
                <c:pt idx="1215">
                  <c:v>2.1098421403789609E-14</c:v>
                </c:pt>
                <c:pt idx="1216">
                  <c:v>2.0429098175761377E-14</c:v>
                </c:pt>
                <c:pt idx="1217">
                  <c:v>1.9781021815438381E-14</c:v>
                </c:pt>
                <c:pt idx="1218">
                  <c:v>1.9153517421713561E-14</c:v>
                </c:pt>
                <c:pt idx="1219">
                  <c:v>1.8545931546360795E-14</c:v>
                </c:pt>
                <c:pt idx="1220">
                  <c:v>1.7957631511623386E-14</c:v>
                </c:pt>
                <c:pt idx="1221">
                  <c:v>1.7388004749525926E-14</c:v>
                </c:pt>
                <c:pt idx="1222">
                  <c:v>1.6836458162219174E-14</c:v>
                </c:pt>
                <c:pt idx="1223">
                  <c:v>1.6302417502685558E-14</c:v>
                </c:pt>
                <c:pt idx="1224">
                  <c:v>1.578532677515824E-14</c:v>
                </c:pt>
                <c:pt idx="1225">
                  <c:v>1.5284647654625448E-14</c:v>
                </c:pt>
                <c:pt idx="1226">
                  <c:v>1.4799858924811178E-14</c:v>
                </c:pt>
                <c:pt idx="1227">
                  <c:v>1.4330455934045723E-14</c:v>
                </c:pt>
                <c:pt idx="1228">
                  <c:v>1.3875950068453604E-14</c:v>
                </c:pt>
                <c:pt idx="1229">
                  <c:v>1.3435868241909334E-14</c:v>
                </c:pt>
                <c:pt idx="1230">
                  <c:v>1.3009752402225451E-14</c:v>
                </c:pt>
                <c:pt idx="1231">
                  <c:v>1.2597159053057513E-14</c:v>
                </c:pt>
                <c:pt idx="1232">
                  <c:v>1.2197658791023397E-14</c:v>
                </c:pt>
                <c:pt idx="1233">
                  <c:v>1.1810835857553973E-14</c:v>
                </c:pt>
                <c:pt idx="1234">
                  <c:v>1.143628770500478E-14</c:v>
                </c:pt>
                <c:pt idx="1235">
                  <c:v>1.1073624576575985E-14</c:v>
                </c:pt>
                <c:pt idx="1236">
                  <c:v>1.0722469099599078E-14</c:v>
                </c:pt>
                <c:pt idx="1237">
                  <c:v>1.0382455891765977E-14</c:v>
                </c:pt>
                <c:pt idx="1238">
                  <c:v>1.005323117988785E-14</c:v>
                </c:pt>
                <c:pt idx="1239">
                  <c:v>9.7344524307844194E-15</c:v>
                </c:pt>
                <c:pt idx="1240">
                  <c:v>9.4257879939184236E-15</c:v>
                </c:pt>
                <c:pt idx="1241">
                  <c:v>9.1269167553998975E-15</c:v>
                </c:pt>
                <c:pt idx="1242">
                  <c:v>8.8375278029992289E-15</c:v>
                </c:pt>
                <c:pt idx="1243">
                  <c:v>8.5573201018181634E-15</c:v>
                </c:pt>
                <c:pt idx="1244">
                  <c:v>8.286002180279027E-15</c:v>
                </c:pt>
                <c:pt idx="1245">
                  <c:v>8.0232918261046308E-15</c:v>
                </c:pt>
                <c:pt idx="1246">
                  <c:v>7.7689157919694835E-15</c:v>
                </c:pt>
                <c:pt idx="1247">
                  <c:v>7.5226095105154175E-15</c:v>
                </c:pt>
                <c:pt idx="1248">
                  <c:v>7.2841168184327561E-15</c:v>
                </c:pt>
                <c:pt idx="1249">
                  <c:v>7.0531896893193178E-15</c:v>
                </c:pt>
                <c:pt idx="1250">
                  <c:v>6.8295879750367051E-15</c:v>
                </c:pt>
                <c:pt idx="1251">
                  <c:v>6.6130791552942474E-15</c:v>
                </c:pt>
                <c:pt idx="1252">
                  <c:v>6.4034380951980673E-15</c:v>
                </c:pt>
                <c:pt idx="1253">
                  <c:v>6.2004468105124486E-15</c:v>
                </c:pt>
                <c:pt idx="1254">
                  <c:v>6.003894240387146E-15</c:v>
                </c:pt>
                <c:pt idx="1255">
                  <c:v>5.8135760273136139E-15</c:v>
                </c:pt>
                <c:pt idx="1256">
                  <c:v>5.629294304079653E-15</c:v>
                </c:pt>
                <c:pt idx="1257">
                  <c:v>5.4508574875002821E-15</c:v>
                </c:pt>
                <c:pt idx="1258">
                  <c:v>5.2780800787083988E-15</c:v>
                </c:pt>
                <c:pt idx="1259">
                  <c:v>5.1107824697970041E-15</c:v>
                </c:pt>
                <c:pt idx="1260">
                  <c:v>4.9487907566106737E-15</c:v>
                </c:pt>
                <c:pt idx="1261">
                  <c:v>4.7919365574905374E-15</c:v>
                </c:pt>
                <c:pt idx="1262">
                  <c:v>4.640056837783198E-15</c:v>
                </c:pt>
                <c:pt idx="1263">
                  <c:v>4.4929937399305816E-15</c:v>
                </c:pt>
                <c:pt idx="1264">
                  <c:v>4.3505944189624787E-15</c:v>
                </c:pt>
                <c:pt idx="1265">
                  <c:v>4.2127108832203649E-15</c:v>
                </c:pt>
                <c:pt idx="1266">
                  <c:v>4.0791998401456684E-15</c:v>
                </c:pt>
                <c:pt idx="1267">
                  <c:v>3.9499225469717796E-15</c:v>
                </c:pt>
                <c:pt idx="1268">
                  <c:v>3.8247446661631981E-15</c:v>
                </c:pt>
                <c:pt idx="1269">
                  <c:v>3.7035361254512088E-15</c:v>
                </c:pt>
                <c:pt idx="1270">
                  <c:v>3.5861709823195227E-15</c:v>
                </c:pt>
                <c:pt idx="1271">
                  <c:v>3.4725272927986917E-15</c:v>
                </c:pt>
                <c:pt idx="1272">
                  <c:v>3.3624869844316968E-15</c:v>
                </c:pt>
                <c:pt idx="1273">
                  <c:v>3.2559357332783996E-15</c:v>
                </c:pt>
                <c:pt idx="1274">
                  <c:v>3.1527628448300855E-15</c:v>
                </c:pt>
                <c:pt idx="1275">
                  <c:v>3.0528611387100368E-15</c:v>
                </c:pt>
                <c:pt idx="1276">
                  <c:v>2.9561268370392673E-15</c:v>
                </c:pt>
                <c:pt idx="1277">
                  <c:v>2.8624594563511413E-15</c:v>
                </c:pt>
                <c:pt idx="1278">
                  <c:v>2.7717617029417412E-15</c:v>
                </c:pt>
                <c:pt idx="1279">
                  <c:v>2.6839393715471086E-15</c:v>
                </c:pt>
                <c:pt idx="1280">
                  <c:v>2.5989012472407545E-15</c:v>
                </c:pt>
                <c:pt idx="1281">
                  <c:v>2.5165590104499503E-15</c:v>
                </c:pt>
                <c:pt idx="1282">
                  <c:v>2.4368271449908223E-15</c:v>
                </c:pt>
                <c:pt idx="1283">
                  <c:v>2.3596228490266448E-15</c:v>
                </c:pt>
                <c:pt idx="1284">
                  <c:v>2.2848659488561433E-15</c:v>
                </c:pt>
                <c:pt idx="1285">
                  <c:v>2.2124788154420313E-15</c:v>
                </c:pt>
                <c:pt idx="1286">
                  <c:v>2.1423862835923246E-15</c:v>
                </c:pt>
                <c:pt idx="1287">
                  <c:v>2.0745155737102981E-15</c:v>
                </c:pt>
                <c:pt idx="1288">
                  <c:v>2.0087962160312231E-15</c:v>
                </c:pt>
                <c:pt idx="1289">
                  <c:v>1.9451599772670165E-15</c:v>
                </c:pt>
                <c:pt idx="1290">
                  <c:v>1.8835407895819444E-15</c:v>
                </c:pt>
                <c:pt idx="1291">
                  <c:v>1.8238746818254677E-15</c:v>
                </c:pt>
                <c:pt idx="1292">
                  <c:v>1.7660997129502963E-15</c:v>
                </c:pt>
                <c:pt idx="1293">
                  <c:v>1.7101559075463573E-15</c:v>
                </c:pt>
                <c:pt idx="1294">
                  <c:v>1.6559851934231463E-15</c:v>
                </c:pt>
                <c:pt idx="1295">
                  <c:v>1.6035313411755144E-15</c:v>
                </c:pt>
                <c:pt idx="1296">
                  <c:v>1.5527399056696832E-15</c:v>
                </c:pt>
                <c:pt idx="1297">
                  <c:v>1.5035581693886725E-15</c:v>
                </c:pt>
                <c:pt idx="1298">
                  <c:v>1.4559350875775739E-15</c:v>
                </c:pt>
                <c:pt idx="1299">
                  <c:v>1.4098212351319897E-15</c:v>
                </c:pt>
                <c:pt idx="1300">
                  <c:v>1.3651687551737189E-15</c:v>
                </c:pt>
                <c:pt idx="1301">
                  <c:v>1.3219313092604673E-15</c:v>
                </c:pt>
                <c:pt idx="1302">
                  <c:v>1.280064029177192E-15</c:v>
                </c:pt>
                <c:pt idx="1303">
                  <c:v>1.2395234702592627E-15</c:v>
                </c:pt>
                <c:pt idx="1304">
                  <c:v>1.2002675661983171E-15</c:v>
                </c:pt>
                <c:pt idx="1305">
                  <c:v>1.1622555852840399E-15</c:v>
                </c:pt>
                <c:pt idx="1306">
                  <c:v>1.1254480880358781E-15</c:v>
                </c:pt>
                <c:pt idx="1307">
                  <c:v>1.0898068861807483E-15</c:v>
                </c:pt>
                <c:pt idx="1308">
                  <c:v>1.0552950029339156E-15</c:v>
                </c:pt>
                <c:pt idx="1309">
                  <c:v>1.0218766345414562E-15</c:v>
                </c:pt>
                <c:pt idx="1310">
                  <c:v>9.8951711304443874E-16</c:v>
                </c:pt>
                <c:pt idx="1311">
                  <c:v>9.5818287022578757E-16</c:v>
                </c:pt>
                <c:pt idx="1312">
                  <c:v>9.278414027023196E-16</c:v>
                </c:pt>
                <c:pt idx="1313">
                  <c:v>8.9846123812563827E-16</c:v>
                </c:pt>
                <c:pt idx="1314">
                  <c:v>8.7001190245643453E-16</c:v>
                </c:pt>
                <c:pt idx="1315">
                  <c:v>8.4246388827825859E-16</c:v>
                </c:pt>
                <c:pt idx="1316">
                  <c:v>8.1578862411769343E-16</c:v>
                </c:pt>
                <c:pt idx="1317">
                  <c:v>7.8995844473885904E-16</c:v>
                </c:pt>
                <c:pt idx="1318">
                  <c:v>7.6494656238133842E-16</c:v>
                </c:pt>
                <c:pt idx="1319">
                  <c:v>7.4072703891162365E-16</c:v>
                </c:pt>
                <c:pt idx="1320">
                  <c:v>7.172747588588315E-16</c:v>
                </c:pt>
                <c:pt idx="1321">
                  <c:v>6.9456540330685847E-16</c:v>
                </c:pt>
                <c:pt idx="1322">
                  <c:v>6.7257542461554648E-16</c:v>
                </c:pt>
                <c:pt idx="1323">
                  <c:v>6.5128202194459679E-16</c:v>
                </c:pt>
                <c:pt idx="1324">
                  <c:v>6.3066311755476776E-16</c:v>
                </c:pt>
                <c:pt idx="1325">
                  <c:v>6.1069733386156074E-16</c:v>
                </c:pt>
                <c:pt idx="1326">
                  <c:v>5.9136397121753284E-16</c:v>
                </c:pt>
                <c:pt idx="1327">
                  <c:v>5.7264298640014146E-16</c:v>
                </c:pt>
                <c:pt idx="1328">
                  <c:v>5.5451497178256542E-16</c:v>
                </c:pt>
                <c:pt idx="1329">
                  <c:v>5.3696113516592313E-16</c:v>
                </c:pt>
                <c:pt idx="1330">
                  <c:v>5.1996328025185368E-16</c:v>
                </c:pt>
                <c:pt idx="1331">
                  <c:v>5.0350378773503579E-16</c:v>
                </c:pt>
                <c:pt idx="1332">
                  <c:v>4.8756559699606437E-16</c:v>
                </c:pt>
                <c:pt idx="1333">
                  <c:v>4.7213218837553181E-16</c:v>
                </c:pt>
                <c:pt idx="1334">
                  <c:v>4.5718756601082189E-16</c:v>
                </c:pt>
                <c:pt idx="1335">
                  <c:v>4.4271624121789944E-16</c:v>
                </c:pt>
                <c:pt idx="1336">
                  <c:v>4.2870321640055968E-16</c:v>
                </c:pt>
                <c:pt idx="1337">
                  <c:v>4.1513396947054444E-16</c:v>
                </c:pt>
                <c:pt idx="1338">
                  <c:v>4.0199443876225475E-16</c:v>
                </c:pt>
                <c:pt idx="1339">
                  <c:v>3.8927100842631201E-16</c:v>
                </c:pt>
                <c:pt idx="1340">
                  <c:v>3.7695049428678336E-16</c:v>
                </c:pt>
                <c:pt idx="1341">
                  <c:v>3.6502013014738272E-16</c:v>
                </c:pt>
                <c:pt idx="1342">
                  <c:v>3.5346755453228047E-16</c:v>
                </c:pt>
                <c:pt idx="1343">
                  <c:v>3.4228079784784868E-16</c:v>
                </c:pt>
                <c:pt idx="1344">
                  <c:v>3.3144826995186786E-16</c:v>
                </c:pt>
                <c:pt idx="1345">
                  <c:v>3.2095874811729546E-16</c:v>
                </c:pt>
                <c:pt idx="1346">
                  <c:v>3.1080136537808327E-16</c:v>
                </c:pt>
                <c:pt idx="1347">
                  <c:v>3.0096559924486452E-16</c:v>
                </c:pt>
                <c:pt idx="1348">
                  <c:v>2.9144126077878836E-16</c:v>
                </c:pt>
                <c:pt idx="1349">
                  <c:v>2.8221848401215288E-16</c:v>
                </c:pt>
                <c:pt idx="1350">
                  <c:v>2.732877157047575E-16</c:v>
                </c:pt>
                <c:pt idx="1351">
                  <c:v>2.6463970542537224E-16</c:v>
                </c:pt>
                <c:pt idx="1352">
                  <c:v>2.5626549594798864E-16</c:v>
                </c:pt>
                <c:pt idx="1353">
                  <c:v>2.481564139528176E-16</c:v>
                </c:pt>
                <c:pt idx="1354">
                  <c:v>2.4030406102241317E-16</c:v>
                </c:pt>
                <c:pt idx="1355">
                  <c:v>2.3270030492351151E-16</c:v>
                </c:pt>
                <c:pt idx="1356">
                  <c:v>2.2533727116550804E-16</c:v>
                </c:pt>
                <c:pt idx="1357">
                  <c:v>2.1820733482683555E-16</c:v>
                </c:pt>
                <c:pt idx="1358">
                  <c:v>2.1130311264068154E-16</c:v>
                </c:pt>
                <c:pt idx="1359">
                  <c:v>2.0461745533183678E-16</c:v>
                </c:pt>
                <c:pt idx="1360">
                  <c:v>1.9814344019671208E-16</c:v>
                </c:pt>
                <c:pt idx="1361">
                  <c:v>1.918743639187743E-16</c:v>
                </c:pt>
                <c:pt idx="1362">
                  <c:v>1.8580373561194337E-16</c:v>
                </c:pt>
                <c:pt idx="1363">
                  <c:v>1.7992527008472838E-16</c:v>
                </c:pt>
                <c:pt idx="1364">
                  <c:v>1.7423288131804704E-16</c:v>
                </c:pt>
                <c:pt idx="1365">
                  <c:v>1.6872067615000523E-16</c:v>
                </c:pt>
                <c:pt idx="1366">
                  <c:v>1.6338294816101867E-16</c:v>
                </c:pt>
                <c:pt idx="1367">
                  <c:v>1.5821417175293349E-16</c:v>
                </c:pt>
                <c:pt idx="1368">
                  <c:v>1.532089964159989E-16</c:v>
                </c:pt>
                <c:pt idx="1369">
                  <c:v>1.483622411777114E-16</c:v>
                </c:pt>
                <c:pt idx="1370">
                  <c:v>1.4366888922774701E-16</c:v>
                </c:pt>
                <c:pt idx="1371">
                  <c:v>1.3912408271344346E-16</c:v>
                </c:pt>
                <c:pt idx="1372">
                  <c:v>1.3472311770034716E-16</c:v>
                </c:pt>
                <c:pt idx="1373">
                  <c:v>1.3046143929263774E-16</c:v>
                </c:pt>
                <c:pt idx="1374">
                  <c:v>1.2633463690834254E-16</c:v>
                </c:pt>
                <c:pt idx="1375">
                  <c:v>1.2233843970441048E-16</c:v>
                </c:pt>
                <c:pt idx="1376">
                  <c:v>1.1846871214691561E-16</c:v>
                </c:pt>
                <c:pt idx="1377">
                  <c:v>1.1472144972176566E-16</c:v>
                </c:pt>
                <c:pt idx="1378">
                  <c:v>1.110927747814529E-16</c:v>
                </c:pt>
                <c:pt idx="1379">
                  <c:v>1.0757893252355399E-16</c:v>
                </c:pt>
                <c:pt idx="1380">
                  <c:v>1.0417628709676892E-16</c:v>
                </c:pt>
                <c:pt idx="1381">
                  <c:v>1.0088131783046569E-16</c:v>
                </c:pt>
                <c:pt idx="1382">
                  <c:v>9.7690615583814919E-17</c:v>
                </c:pt>
                <c:pt idx="1383">
                  <c:v>9.4600879210707169E-17</c:v>
                </c:pt>
                <c:pt idx="1384">
                  <c:v>9.1608912136784056E-17</c:v>
                </c:pt>
                <c:pt idx="1385">
                  <c:v>8.8711619045036205E-17</c:v>
                </c:pt>
                <c:pt idx="1386">
                  <c:v>8.5906002666496013E-17</c:v>
                </c:pt>
                <c:pt idx="1387">
                  <c:v>8.3189160672723329E-17</c:v>
                </c:pt>
                <c:pt idx="1388">
                  <c:v>8.0558282666827587E-17</c:v>
                </c:pt>
                <c:pt idx="1389">
                  <c:v>7.8010647269910774E-17</c:v>
                </c:pt>
                <c:pt idx="1390">
                  <c:v>7.554361929990661E-17</c:v>
                </c:pt>
                <c:pt idx="1391">
                  <c:v>7.3154647039877665E-17</c:v>
                </c:pt>
                <c:pt idx="1392">
                  <c:v>7.0841259592928474E-17</c:v>
                </c:pt>
                <c:pt idx="1393">
                  <c:v>6.8601064321002731E-17</c:v>
                </c:pt>
                <c:pt idx="1394">
                  <c:v>6.6431744364884383E-17</c:v>
                </c:pt>
                <c:pt idx="1395">
                  <c:v>6.4331056242835513E-17</c:v>
                </c:pt>
                <c:pt idx="1396">
                  <c:v>6.229682752537916E-17</c:v>
                </c:pt>
                <c:pt idx="1397">
                  <c:v>6.0326954583800159E-17</c:v>
                </c:pt>
                <c:pt idx="1398">
                  <c:v>5.8419400410038416E-17</c:v>
                </c:pt>
                <c:pt idx="1399">
                  <c:v>5.6572192505700913E-17</c:v>
                </c:pt>
                <c:pt idx="1400">
                  <c:v>5.4783420837998016E-17</c:v>
                </c:pt>
                <c:pt idx="1401">
                  <c:v>5.3051235860493167E-17</c:v>
                </c:pt>
                <c:pt idx="1402">
                  <c:v>5.1373846596595592E-17</c:v>
                </c:pt>
                <c:pt idx="1403">
                  <c:v>4.974951878381302E-17</c:v>
                </c:pt>
                <c:pt idx="1404">
                  <c:v>4.8176573076838225E-17</c:v>
                </c:pt>
                <c:pt idx="1405">
                  <c:v>4.6653383307600036E-17</c:v>
                </c:pt>
                <c:pt idx="1406">
                  <c:v>4.5178374800466827E-17</c:v>
                </c:pt>
                <c:pt idx="1407">
                  <c:v>4.3750022740870898E-17</c:v>
                </c:pt>
                <c:pt idx="1408">
                  <c:v>4.2366850595633752E-17</c:v>
                </c:pt>
                <c:pt idx="1409">
                  <c:v>4.1027428583376065E-17</c:v>
                </c:pt>
                <c:pt idx="1410">
                  <c:v>3.9730372193408298E-17</c:v>
                </c:pt>
                <c:pt idx="1411">
                  <c:v>3.8474340751570169E-17</c:v>
                </c:pt>
                <c:pt idx="1412">
                  <c:v>3.7258036031531335E-17</c:v>
                </c:pt>
                <c:pt idx="1413">
                  <c:v>3.6080200910108376E-17</c:v>
                </c:pt>
                <c:pt idx="1414">
                  <c:v>3.4939618065200357E-17</c:v>
                </c:pt>
                <c:pt idx="1415">
                  <c:v>3.3835108714999275E-17</c:v>
                </c:pt>
                <c:pt idx="1416">
                  <c:v>3.2765531397157316E-17</c:v>
                </c:pt>
                <c:pt idx="1417">
                  <c:v>3.1729780786648134E-17</c:v>
                </c:pt>
                <c:pt idx="1418">
                  <c:v>3.072678655109669E-17</c:v>
                </c:pt>
                <c:pt idx="1419">
                  <c:v>2.9755512242385111E-17</c:v>
                </c:pt>
                <c:pt idx="1420">
                  <c:v>2.881495422338631E-17</c:v>
                </c:pt>
                <c:pt idx="1421">
                  <c:v>2.7904140628714735E-17</c:v>
                </c:pt>
                <c:pt idx="1422">
                  <c:v>2.7022130358407081E-17</c:v>
                </c:pt>
                <c:pt idx="1423">
                  <c:v>2.6168012103499246E-17</c:v>
                </c:pt>
                <c:pt idx="1424">
                  <c:v>2.5340903402479722E-17</c:v>
                </c:pt>
                <c:pt idx="1425">
                  <c:v>2.4539949727644087E-17</c:v>
                </c:pt>
                <c:pt idx="1426">
                  <c:v>2.3764323600403223E-17</c:v>
                </c:pt>
                <c:pt idx="1427">
                  <c:v>2.301322373462538E-17</c:v>
                </c:pt>
                <c:pt idx="1428">
                  <c:v>2.2285874207122049E-17</c:v>
                </c:pt>
                <c:pt idx="1429">
                  <c:v>2.158152365442218E-17</c:v>
                </c:pt>
                <c:pt idx="1430">
                  <c:v>2.089944449499533E-17</c:v>
                </c:pt>
                <c:pt idx="1431">
                  <c:v>2.023893217611994E-17</c:v>
                </c:pt>
                <c:pt idx="1432">
                  <c:v>1.9599304444616201E-17</c:v>
                </c:pt>
                <c:pt idx="1433">
                  <c:v>1.8979900640683558E-17</c:v>
                </c:pt>
                <c:pt idx="1434">
                  <c:v>1.8380081014114353E-17</c:v>
                </c:pt>
                <c:pt idx="1435">
                  <c:v>1.7799226062171708E-17</c:v>
                </c:pt>
                <c:pt idx="1436">
                  <c:v>1.7236735888444074E-17</c:v>
                </c:pt>
                <c:pt idx="1437">
                  <c:v>1.6692029582015416E-17</c:v>
                </c:pt>
                <c:pt idx="1438">
                  <c:v>1.6164544616302603E-17</c:v>
                </c:pt>
                <c:pt idx="1439">
                  <c:v>1.5653736266938654E-17</c:v>
                </c:pt>
                <c:pt idx="1440">
                  <c:v>1.5159077048098755E-17</c:v>
                </c:pt>
                <c:pt idx="1441">
                  <c:v>1.4680056166683215E-17</c:v>
                </c:pt>
                <c:pt idx="1442">
                  <c:v>1.4216178993789941E-17</c:v>
                </c:pt>
                <c:pt idx="1443">
                  <c:v>1.3766966552933877E-17</c:v>
                </c:pt>
                <c:pt idx="1444">
                  <c:v>1.3331955024474662E-17</c:v>
                </c:pt>
                <c:pt idx="1445">
                  <c:v>1.2910695265746124E-17</c:v>
                </c:pt>
                <c:pt idx="1446">
                  <c:v>1.2502752346385122E-17</c:v>
                </c:pt>
                <c:pt idx="1447">
                  <c:v>1.2107705098379826E-17</c:v>
                </c:pt>
                <c:pt idx="1448">
                  <c:v>1.172514568037136E-17</c:v>
                </c:pt>
                <c:pt idx="1449">
                  <c:v>1.1354679155756113E-17</c:v>
                </c:pt>
                <c:pt idx="1450">
                  <c:v>1.0995923084150769E-17</c:v>
                </c:pt>
                <c:pt idx="1451">
                  <c:v>1.0648507125799058E-17</c:v>
                </c:pt>
                <c:pt idx="1452">
                  <c:v>1.0312072658507266E-17</c:v>
                </c:pt>
                <c:pt idx="1453">
                  <c:v>9.9862724067127646E-18</c:v>
                </c:pt>
                <c:pt idx="1454">
                  <c:v>9.6707700823016566E-18</c:v>
                </c:pt>
                <c:pt idx="1455">
                  <c:v>9.3652400368014403E-18</c:v>
                </c:pt>
                <c:pt idx="1456">
                  <c:v>9.0693669245901911E-18</c:v>
                </c:pt>
                <c:pt idx="1457">
                  <c:v>8.7828453767719233E-18</c:v>
                </c:pt>
                <c:pt idx="1458">
                  <c:v>8.5053796853797946E-18</c:v>
                </c:pt>
                <c:pt idx="1459">
                  <c:v>8.2366834975817883E-18</c:v>
                </c:pt>
                <c:pt idx="1460">
                  <c:v>7.9764795195697292E-18</c:v>
                </c:pt>
                <c:pt idx="1461">
                  <c:v>7.7244992298259085E-18</c:v>
                </c:pt>
                <c:pt idx="1462">
                  <c:v>7.4804826014704368E-18</c:v>
                </c:pt>
                <c:pt idx="1463">
                  <c:v>7.2441778334009403E-18</c:v>
                </c:pt>
                <c:pt idx="1464">
                  <c:v>7.0153410899457617E-18</c:v>
                </c:pt>
                <c:pt idx="1465">
                  <c:v>6.7937362487624698E-18</c:v>
                </c:pt>
                <c:pt idx="1466">
                  <c:v>6.5791346567183484E-18</c:v>
                </c:pt>
                <c:pt idx="1467">
                  <c:v>6.3713148935018277E-18</c:v>
                </c:pt>
                <c:pt idx="1468">
                  <c:v>6.1700625427185905E-18</c:v>
                </c:pt>
                <c:pt idx="1469">
                  <c:v>5.9751699702357969E-18</c:v>
                </c:pt>
                <c:pt idx="1470">
                  <c:v>5.7864361095450676E-18</c:v>
                </c:pt>
                <c:pt idx="1471">
                  <c:v>5.6036662539213671E-18</c:v>
                </c:pt>
                <c:pt idx="1472">
                  <c:v>5.4266718551622678E-18</c:v>
                </c:pt>
                <c:pt idx="1473">
                  <c:v>5.2552703287002987E-18</c:v>
                </c:pt>
                <c:pt idx="1474">
                  <c:v>5.0892848648851567E-18</c:v>
                </c:pt>
                <c:pt idx="1475">
                  <c:v>4.928544246240946E-18</c:v>
                </c:pt>
                <c:pt idx="1476">
                  <c:v>4.77288267050948E-18</c:v>
                </c:pt>
                <c:pt idx="1477">
                  <c:v>4.6221395792954579E-18</c:v>
                </c:pt>
                <c:pt idx="1478">
                  <c:v>4.4761594921370919E-18</c:v>
                </c:pt>
                <c:pt idx="1479">
                  <c:v>4.3347918458296711E-18</c:v>
                </c:pt>
                <c:pt idx="1480">
                  <c:v>4.1978908388355171E-18</c:v>
                </c:pt>
                <c:pt idx="1481">
                  <c:v>4.0653152806201677E-18</c:v>
                </c:pt>
                <c:pt idx="1482">
                  <c:v>3.9369284457576678E-18</c:v>
                </c:pt>
                <c:pt idx="1483">
                  <c:v>3.8125979326544394E-18</c:v>
                </c:pt>
                <c:pt idx="1484">
                  <c:v>3.6921955267455958E-18</c:v>
                </c:pt>
                <c:pt idx="1485">
                  <c:v>3.5755970680217283E-18</c:v>
                </c:pt>
                <c:pt idx="1486">
                  <c:v>3.4626823227488358E-18</c:v>
                </c:pt>
                <c:pt idx="1487">
                  <c:v>3.3533348592494216E-18</c:v>
                </c:pt>
                <c:pt idx="1488">
                  <c:v>3.2474419276150536E-18</c:v>
                </c:pt>
                <c:pt idx="1489">
                  <c:v>3.144894343226827E-18</c:v>
                </c:pt>
                <c:pt idx="1490">
                  <c:v>3.0455863739624658E-18</c:v>
                </c:pt>
                <c:pt idx="1491">
                  <c:v>2.9494156309735785E-18</c:v>
                </c:pt>
                <c:pt idx="1492">
                  <c:v>2.8562829629201615E-18</c:v>
                </c:pt>
                <c:pt idx="1493">
                  <c:v>2.7660923535526064E-18</c:v>
                </c:pt>
                <c:pt idx="1494">
                  <c:v>2.6787508225350924E-18</c:v>
                </c:pt>
                <c:pt idx="1495">
                  <c:v>2.5941683294083073E-18</c:v>
                </c:pt>
                <c:pt idx="1496">
                  <c:v>2.5122576805914072E-18</c:v>
                </c:pt>
                <c:pt idx="1497">
                  <c:v>2.4329344393273108E-18</c:v>
                </c:pt>
                <c:pt idx="1498">
                  <c:v>2.3561168384782363E-18</c:v>
                </c:pt>
                <c:pt idx="1499">
                  <c:v>2.281725696080823E-18</c:v>
                </c:pt>
                <c:pt idx="1500">
                  <c:v>2.2096843335740238E-18</c:v>
                </c:pt>
                <c:pt idx="1501">
                  <c:v>2.1399184966145032E-18</c:v>
                </c:pt>
                <c:pt idx="1502">
                  <c:v>2.0723562783981048E-18</c:v>
                </c:pt>
                <c:pt idx="1503">
                  <c:v>2.0069280454079183E-18</c:v>
                </c:pt>
                <c:pt idx="1504">
                  <c:v>1.9435663655119476E-18</c:v>
                </c:pt>
                <c:pt idx="1505">
                  <c:v>1.8822059383361082E-18</c:v>
                </c:pt>
                <c:pt idx="1506">
                  <c:v>1.8227835278406312E-18</c:v>
                </c:pt>
                <c:pt idx="1507">
                  <c:v>1.7652378970299263E-18</c:v>
                </c:pt>
                <c:pt idx="1508">
                  <c:v>1.7095097447283133E-18</c:v>
                </c:pt>
                <c:pt idx="1509">
                  <c:v>1.6555416443565759E-18</c:v>
                </c:pt>
                <c:pt idx="1510">
                  <c:v>1.6032779846455156E-18</c:v>
                </c:pt>
                <c:pt idx="1511">
                  <c:v>1.5526649122256E-18</c:v>
                </c:pt>
                <c:pt idx="1512">
                  <c:v>1.5036502760330275E-18</c:v>
                </c:pt>
                <c:pt idx="1513">
                  <c:v>1.4561835734748036E-18</c:v>
                </c:pt>
                <c:pt idx="1514">
                  <c:v>1.4102158982972484E-18</c:v>
                </c:pt>
                <c:pt idx="1515">
                  <c:v>1.3656998901038645E-18</c:v>
                </c:pt>
                <c:pt idx="1516">
                  <c:v>1.3225896854703094E-18</c:v>
                </c:pt>
                <c:pt idx="1517">
                  <c:v>1.2808408706062025E-18</c:v>
                </c:pt>
                <c:pt idx="1518">
                  <c:v>1.2404104355144737E-18</c:v>
                </c:pt>
                <c:pt idx="1519">
                  <c:v>1.2012567296010015E-18</c:v>
                </c:pt>
                <c:pt idx="1520">
                  <c:v>1.1633394186887149E-18</c:v>
                </c:pt>
                <c:pt idx="1521">
                  <c:v>1.1266194433914683E-18</c:v>
                </c:pt>
                <c:pt idx="1522">
                  <c:v>1.0910589788049677E-18</c:v>
                </c:pt>
                <c:pt idx="1523">
                  <c:v>1.0566213954727146E-18</c:v>
                </c:pt>
                <c:pt idx="1524">
                  <c:v>1.0232712215868768E-18</c:v>
                </c:pt>
                <c:pt idx="1525">
                  <c:v>9.9097410638492632E-19</c:v>
                </c:pt>
                <c:pt idx="1526">
                  <c:v>9.5969678470412788E-19</c:v>
                </c:pt>
                <c:pt idx="1527">
                  <c:v>9.2940704265727991E-19</c:v>
                </c:pt>
                <c:pt idx="1528">
                  <c:v>9.0007368439428791E-19</c:v>
                </c:pt>
                <c:pt idx="1529">
                  <c:v>8.7166649991510803E-19</c:v>
                </c:pt>
                <c:pt idx="1530">
                  <c:v>8.4415623390076572E-19</c:v>
                </c:pt>
                <c:pt idx="1531">
                  <c:v>8.1751455553041063E-19</c:v>
                </c:pt>
                <c:pt idx="1532">
                  <c:v>7.9171402925295791E-19</c:v>
                </c:pt>
                <c:pt idx="1533">
                  <c:v>7.6672808648332143E-19</c:v>
                </c:pt>
                <c:pt idx="1534">
                  <c:v>7.4253099819383245E-19</c:v>
                </c:pt>
                <c:pt idx="1535">
                  <c:v>7.1909784837256094E-19</c:v>
                </c:pt>
                <c:pt idx="1536">
                  <c:v>6.9640450832119394E-19</c:v>
                </c:pt>
                <c:pt idx="1537">
                  <c:v>6.7442761176572129E-19</c:v>
                </c:pt>
                <c:pt idx="1538">
                  <c:v>6.5314453075437126E-19</c:v>
                </c:pt>
                <c:pt idx="1539">
                  <c:v>6.325333523178376E-19</c:v>
                </c:pt>
                <c:pt idx="1540">
                  <c:v>6.1257285586763385E-19</c:v>
                </c:pt>
                <c:pt idx="1541">
                  <c:v>5.9324249130924739E-19</c:v>
                </c:pt>
                <c:pt idx="1542">
                  <c:v>5.7452235784752835E-19</c:v>
                </c:pt>
                <c:pt idx="1543">
                  <c:v>5.5639318346228848E-19</c:v>
                </c:pt>
                <c:pt idx="1544">
                  <c:v>5.3883630503306432E-19</c:v>
                </c:pt>
                <c:pt idx="1545">
                  <c:v>5.2183364909233401E-19</c:v>
                </c:pt>
                <c:pt idx="1546">
                  <c:v>5.0536771318743201E-19</c:v>
                </c:pt>
                <c:pt idx="1547">
                  <c:v>4.894215478318702E-19</c:v>
                </c:pt>
                <c:pt idx="1548">
                  <c:v>4.7397873902738008E-19</c:v>
                </c:pt>
                <c:pt idx="1549">
                  <c:v>4.5902339133863995E-19</c:v>
                </c:pt>
                <c:pt idx="1550">
                  <c:v>4.4454011150326031E-19</c:v>
                </c:pt>
                <c:pt idx="1551">
                  <c:v>4.3051399255997094E-19</c:v>
                </c:pt>
                <c:pt idx="1552">
                  <c:v>4.1693059847872632E-19</c:v>
                </c:pt>
                <c:pt idx="1553">
                  <c:v>4.0377594927681964E-19</c:v>
                </c:pt>
                <c:pt idx="1554">
                  <c:v>3.9103650660558228E-19</c:v>
                </c:pt>
                <c:pt idx="1555">
                  <c:v>3.7869915979286232E-19</c:v>
                </c:pt>
                <c:pt idx="1556">
                  <c:v>3.667512123267952E-19</c:v>
                </c:pt>
                <c:pt idx="1557">
                  <c:v>3.5518036876693111E-19</c:v>
                </c:pt>
                <c:pt idx="1558">
                  <c:v>3.4397472206923989E-19</c:v>
                </c:pt>
                <c:pt idx="1559">
                  <c:v>3.3312274131181479E-19</c:v>
                </c:pt>
                <c:pt idx="1560">
                  <c:v>3.2261325980867738E-19</c:v>
                </c:pt>
                <c:pt idx="1561">
                  <c:v>3.1243546359938722E-19</c:v>
                </c:pt>
                <c:pt idx="1562">
                  <c:v>3.0257888030254389E-19</c:v>
                </c:pt>
                <c:pt idx="1563">
                  <c:v>2.930333683216883E-19</c:v>
                </c:pt>
                <c:pt idx="1564">
                  <c:v>2.8378910639248205E-19</c:v>
                </c:pt>
                <c:pt idx="1565">
                  <c:v>2.748365834603082E-19</c:v>
                </c:pt>
                <c:pt idx="1566">
                  <c:v>2.6616658887792404E-19</c:v>
                </c:pt>
                <c:pt idx="1567">
                  <c:v>2.5777020291295807E-19</c:v>
                </c:pt>
                <c:pt idx="1568">
                  <c:v>2.496387875555125E-19</c:v>
                </c:pt>
                <c:pt idx="1569">
                  <c:v>2.4176397761636657E-19</c:v>
                </c:pt>
                <c:pt idx="1570">
                  <c:v>2.3413767210656842E-19</c:v>
                </c:pt>
                <c:pt idx="1571">
                  <c:v>2.2675202588952947E-19</c:v>
                </c:pt>
                <c:pt idx="1572">
                  <c:v>2.1959944159702683E-19</c:v>
                </c:pt>
                <c:pt idx="1573">
                  <c:v>2.1267256180071411E-19</c:v>
                </c:pt>
                <c:pt idx="1574">
                  <c:v>2.0596426143110756E-19</c:v>
                </c:pt>
                <c:pt idx="1575">
                  <c:v>1.9946764043621092E-19</c:v>
                </c:pt>
                <c:pt idx="1576">
                  <c:v>1.9317601667217447E-19</c:v>
                </c:pt>
                <c:pt idx="1577">
                  <c:v>1.8708291901869106E-19</c:v>
                </c:pt>
                <c:pt idx="1578">
                  <c:v>1.8118208071198781E-19</c:v>
                </c:pt>
                <c:pt idx="1579">
                  <c:v>1.7546743288854478E-19</c:v>
                </c:pt>
                <c:pt idx="1580">
                  <c:v>1.6993309833289677E-19</c:v>
                </c:pt>
                <c:pt idx="1581">
                  <c:v>1.6457338542302156E-19</c:v>
                </c:pt>
                <c:pt idx="1582">
                  <c:v>1.5938278226710479E-19</c:v>
                </c:pt>
                <c:pt idx="1583">
                  <c:v>1.5435595102562083E-19</c:v>
                </c:pt>
                <c:pt idx="1584">
                  <c:v>1.4948772241285642E-19</c:v>
                </c:pt>
                <c:pt idx="1585">
                  <c:v>1.447730903722117E-19</c:v>
                </c:pt>
                <c:pt idx="1586">
                  <c:v>1.4020720691980184E-19</c:v>
                </c:pt>
                <c:pt idx="1587">
                  <c:v>1.3578537715098826E-19</c:v>
                </c:pt>
                <c:pt idx="1588">
                  <c:v>1.3150305440476137E-19</c:v>
                </c:pt>
                <c:pt idx="1589">
                  <c:v>1.273558355809072E-19</c:v>
                </c:pt>
                <c:pt idx="1590">
                  <c:v>1.2333945660517982E-19</c:v>
                </c:pt>
                <c:pt idx="1591">
                  <c:v>1.1944978803778506E-19</c:v>
                </c:pt>
                <c:pt idx="1592">
                  <c:v>1.1568283082063576E-19</c:v>
                </c:pt>
                <c:pt idx="1593">
                  <c:v>1.120347121589976E-19</c:v>
                </c:pt>
                <c:pt idx="1594">
                  <c:v>1.0850168153328868E-19</c:v>
                </c:pt>
                <c:pt idx="1595">
                  <c:v>1.0508010683689119E-19</c:v>
                </c:pt>
                <c:pt idx="1596">
                  <c:v>1.0176647063601527E-19</c:v>
                </c:pt>
                <c:pt idx="1597">
                  <c:v>9.8557366547751296E-20</c:v>
                </c:pt>
                <c:pt idx="1598">
                  <c:v>9.5449495732561329E-20</c:v>
                </c:pt>
                <c:pt idx="1599">
                  <c:v>9.2439663497611773E-20</c:v>
                </c:pt>
                <c:pt idx="1600">
                  <c:v>8.9524776007426758E-20</c:v>
                </c:pt>
                <c:pt idx="1601">
                  <c:v>8.6701837098475315E-20</c:v>
                </c:pt>
                <c:pt idx="1602">
                  <c:v>8.3967945194416886E-20</c:v>
                </c:pt>
                <c:pt idx="1603">
                  <c:v>8.1320290318801464E-20</c:v>
                </c:pt>
                <c:pt idx="1604">
                  <c:v>7.8756151202163309E-20</c:v>
                </c:pt>
                <c:pt idx="1605">
                  <c:v>7.6272892480519052E-20</c:v>
                </c:pt>
                <c:pt idx="1606">
                  <c:v>7.3867961982375257E-20</c:v>
                </c:pt>
                <c:pt idx="1607">
                  <c:v>7.1538888101450983E-20</c:v>
                </c:pt>
                <c:pt idx="1608">
                  <c:v>6.928327725241513E-20</c:v>
                </c:pt>
                <c:pt idx="1609">
                  <c:v>6.7098811406993075E-20</c:v>
                </c:pt>
                <c:pt idx="1610">
                  <c:v>6.4983245707928722E-20</c:v>
                </c:pt>
                <c:pt idx="1611">
                  <c:v>6.293440615832009E-20</c:v>
                </c:pt>
                <c:pt idx="1612">
                  <c:v>6.0950187383955155E-20</c:v>
                </c:pt>
                <c:pt idx="1613">
                  <c:v>5.9028550466343389E-20</c:v>
                </c:pt>
                <c:pt idx="1614">
                  <c:v>5.7167520844200951E-20</c:v>
                </c:pt>
                <c:pt idx="1615">
                  <c:v>5.5365186281229614E-20</c:v>
                </c:pt>
                <c:pt idx="1616">
                  <c:v>5.361969489810029E-20</c:v>
                </c:pt>
                <c:pt idx="1617">
                  <c:v>5.1929253266598425E-20</c:v>
                </c:pt>
                <c:pt idx="1618">
                  <c:v>5.0292124563978893E-20</c:v>
                </c:pt>
                <c:pt idx="1619">
                  <c:v>4.8706626785624704E-20</c:v>
                </c:pt>
                <c:pt idx="1620">
                  <c:v>4.7171131014160645E-20</c:v>
                </c:pt>
                <c:pt idx="1621">
                  <c:v>4.5684059743247277E-20</c:v>
                </c:pt>
                <c:pt idx="1622">
                  <c:v>4.4243885254321343E-20</c:v>
                </c:pt>
                <c:pt idx="1623">
                  <c:v>4.2849128044605374E-20</c:v>
                </c:pt>
                <c:pt idx="1624">
                  <c:v>4.1498355304782405E-20</c:v>
                </c:pt>
                <c:pt idx="1625">
                  <c:v>4.0190179444744982E-20</c:v>
                </c:pt>
                <c:pt idx="1626">
                  <c:v>3.8923256665914724E-20</c:v>
                </c:pt>
                <c:pt idx="1627">
                  <c:v>3.7696285578656892E-20</c:v>
                </c:pt>
                <c:pt idx="1628">
                  <c:v>3.6508005863361642E-20</c:v>
                </c:pt>
                <c:pt idx="1629">
                  <c:v>3.5357196973814521E-20</c:v>
                </c:pt>
                <c:pt idx="1630">
                  <c:v>3.4242676881523811E-20</c:v>
                </c:pt>
                <c:pt idx="1631">
                  <c:v>3.3163300859700397E-20</c:v>
                </c:pt>
                <c:pt idx="1632">
                  <c:v>3.2117960305649915E-20</c:v>
                </c:pt>
                <c:pt idx="1633">
                  <c:v>3.1105581600353435E-20</c:v>
                </c:pt>
                <c:pt idx="1634">
                  <c:v>3.0125125004065674E-20</c:v>
                </c:pt>
                <c:pt idx="1635">
                  <c:v>2.9175583586794527E-20</c:v>
                </c:pt>
                <c:pt idx="1636">
                  <c:v>2.8255982192555647E-20</c:v>
                </c:pt>
                <c:pt idx="1637">
                  <c:v>2.7365376436337005E-20</c:v>
                </c:pt>
                <c:pt idx="1638">
                  <c:v>2.6502851732742703E-20</c:v>
                </c:pt>
                <c:pt idx="1639">
                  <c:v>2.5667522355308791E-20</c:v>
                </c:pt>
                <c:pt idx="1640">
                  <c:v>2.4858530525527667E-20</c:v>
                </c:pt>
                <c:pt idx="1641">
                  <c:v>2.4075045530641445E-20</c:v>
                </c:pt>
                <c:pt idx="1642">
                  <c:v>2.3316262869291894E-20</c:v>
                </c:pt>
                <c:pt idx="1643">
                  <c:v>2.2581403424152039E-20</c:v>
                </c:pt>
                <c:pt idx="1644">
                  <c:v>2.1869712660683472E-20</c:v>
                </c:pt>
                <c:pt idx="1645">
                  <c:v>2.1180459851193523E-20</c:v>
                </c:pt>
                <c:pt idx="1646">
                  <c:v>2.0512937323397524E-20</c:v>
                </c:pt>
                <c:pt idx="1647">
                  <c:v>1.9866459732706816E-20</c:v>
                </c:pt>
                <c:pt idx="1648">
                  <c:v>1.9240363357495513E-20</c:v>
                </c:pt>
                <c:pt idx="1649">
                  <c:v>1.8634005416621086E-20</c:v>
                </c:pt>
                <c:pt idx="1650">
                  <c:v>1.8046763408493292E-20</c:v>
                </c:pt>
                <c:pt idx="1651">
                  <c:v>1.7478034471011984E-20</c:v>
                </c:pt>
                <c:pt idx="1652">
                  <c:v>1.6927234761716478E-20</c:v>
                </c:pt>
                <c:pt idx="1653">
                  <c:v>1.6393798857503141E-20</c:v>
                </c:pt>
                <c:pt idx="1654">
                  <c:v>1.5877179173299198E-20</c:v>
                </c:pt>
                <c:pt idx="1655">
                  <c:v>1.5376845399089102E-20</c:v>
                </c:pt>
                <c:pt idx="1656">
                  <c:v>1.4892283954715788E-20</c:v>
                </c:pt>
                <c:pt idx="1657">
                  <c:v>1.4422997461896108E-20</c:v>
                </c:pt>
                <c:pt idx="1658">
                  <c:v>1.3968504232905389E-20</c:v>
                </c:pt>
                <c:pt idx="1659">
                  <c:v>1.352833777540352E-20</c:v>
                </c:pt>
                <c:pt idx="1660">
                  <c:v>1.310204631289762E-20</c:v>
                </c:pt>
                <c:pt idx="1661">
                  <c:v>1.2689192320340725E-20</c:v>
                </c:pt>
                <c:pt idx="1662">
                  <c:v>1.2289352074393382E-20</c:v>
                </c:pt>
                <c:pt idx="1663">
                  <c:v>1.1902115217883667E-20</c:v>
                </c:pt>
                <c:pt idx="1664">
                  <c:v>1.1527084338016249E-20</c:v>
                </c:pt>
                <c:pt idx="1665">
                  <c:v>1.1163874557896989E-20</c:v>
                </c:pt>
                <c:pt idx="1666">
                  <c:v>1.0812113140953736E-20</c:v>
                </c:pt>
                <c:pt idx="1667">
                  <c:v>1.0471439107842867E-20</c:v>
                </c:pt>
                <c:pt idx="1668">
                  <c:v>1.0141502865451235E-20</c:v>
                </c:pt>
                <c:pt idx="1669">
                  <c:v>9.8219658476083338E-21</c:v>
                </c:pt>
                <c:pt idx="1670">
                  <c:v>9.5125001671402637E-21</c:v>
                </c:pt>
                <c:pt idx="1671">
                  <c:v>9.2127882789077221E-21</c:v>
                </c:pt>
                <c:pt idx="1672">
                  <c:v>8.922522653479967E-21</c:v>
                </c:pt>
                <c:pt idx="1673">
                  <c:v>8.6414054611094688E-21</c:v>
                </c:pt>
                <c:pt idx="1674">
                  <c:v>8.3691482656828445E-21</c:v>
                </c:pt>
                <c:pt idx="1675">
                  <c:v>8.1054717283310111E-21</c:v>
                </c:pt>
                <c:pt idx="1676">
                  <c:v>7.8501053203953801E-21</c:v>
                </c:pt>
                <c:pt idx="1677">
                  <c:v>7.6027870454542283E-21</c:v>
                </c:pt>
                <c:pt idx="1678">
                  <c:v>7.3632631701221504E-21</c:v>
                </c:pt>
                <c:pt idx="1679">
                  <c:v>7.1312879633471419E-21</c:v>
                </c:pt>
                <c:pt idx="1680">
                  <c:v>6.9066234439358476E-21</c:v>
                </c:pt>
                <c:pt idx="1681">
                  <c:v>6.6890391360470978E-21</c:v>
                </c:pt>
                <c:pt idx="1682">
                  <c:v>6.4783118324034262E-21</c:v>
                </c:pt>
                <c:pt idx="1683">
                  <c:v>6.2742253649753509E-21</c:v>
                </c:pt>
                <c:pt idx="1684">
                  <c:v>6.0765703829031501E-21</c:v>
                </c:pt>
                <c:pt idx="1685">
                  <c:v>5.8851441374280264E-21</c:v>
                </c:pt>
                <c:pt idx="1686">
                  <c:v>5.6997502736104588E-21</c:v>
                </c:pt>
                <c:pt idx="1687">
                  <c:v>5.5201986286219329E-21</c:v>
                </c:pt>
                <c:pt idx="1688">
                  <c:v>5.346305036403029E-21</c:v>
                </c:pt>
                <c:pt idx="1689">
                  <c:v>5.1778911384853725E-21</c:v>
                </c:pt>
                <c:pt idx="1690">
                  <c:v>5.0147842007847317E-21</c:v>
                </c:pt>
                <c:pt idx="1691">
                  <c:v>4.8568169361752566E-21</c:v>
                </c:pt>
                <c:pt idx="1692">
                  <c:v>4.7038273326629261E-21</c:v>
                </c:pt>
                <c:pt idx="1693">
                  <c:v>4.555658486981693E-21</c:v>
                </c:pt>
                <c:pt idx="1694">
                  <c:v>4.4121584434407009E-21</c:v>
                </c:pt>
                <c:pt idx="1695">
                  <c:v>4.2731800378564733E-21</c:v>
                </c:pt>
                <c:pt idx="1696">
                  <c:v>4.1385807464110484E-21</c:v>
                </c:pt>
                <c:pt idx="1697">
                  <c:v>4.0082225392784866E-21</c:v>
                </c:pt>
                <c:pt idx="1698">
                  <c:v>3.8819717388707276E-21</c:v>
                </c:pt>
                <c:pt idx="1699">
                  <c:v>3.7596988825566322E-21</c:v>
                </c:pt>
                <c:pt idx="1700">
                  <c:v>3.6412785897124508E-21</c:v>
                </c:pt>
                <c:pt idx="1701">
                  <c:v>3.5265894329678138E-21</c:v>
                </c:pt>
                <c:pt idx="1702">
                  <c:v>3.4155138135142391E-21</c:v>
                </c:pt>
                <c:pt idx="1703">
                  <c:v>3.3079378403478517E-21</c:v>
                </c:pt>
                <c:pt idx="1704">
                  <c:v>3.2037512133228125E-21</c:v>
                </c:pt>
                <c:pt idx="1705">
                  <c:v>3.1028471098943801E-21</c:v>
                </c:pt>
                <c:pt idx="1706">
                  <c:v>3.0051220754354933E-21</c:v>
                </c:pt>
                <c:pt idx="1707">
                  <c:v>2.9104759170142864E-21</c:v>
                </c:pt>
                <c:pt idx="1708">
                  <c:v>2.8188116005228366E-21</c:v>
                </c:pt>
                <c:pt idx="1709">
                  <c:v>2.7300351510516219E-21</c:v>
                </c:pt>
                <c:pt idx="1710">
                  <c:v>2.6440555564074938E-21</c:v>
                </c:pt>
                <c:pt idx="1711">
                  <c:v>2.5607846736752012E-21</c:v>
                </c:pt>
                <c:pt idx="1712">
                  <c:v>2.4801371387273577E-21</c:v>
                </c:pt>
                <c:pt idx="1713">
                  <c:v>2.4020302785890236E-21</c:v>
                </c:pt>
                <c:pt idx="1714">
                  <c:v>2.3263840265671231E-21</c:v>
                </c:pt>
                <c:pt idx="1715">
                  <c:v>2.2531208400575563E-21</c:v>
                </c:pt>
                <c:pt idx="1716">
                  <c:v>2.1821656209452567E-21</c:v>
                </c:pt>
                <c:pt idx="1717">
                  <c:v>2.1134456385153173E-21</c:v>
                </c:pt>
                <c:pt idx="1718">
                  <c:v>2.0468904547963532E-21</c:v>
                </c:pt>
                <c:pt idx="1719">
                  <c:v>1.982431852258851E-21</c:v>
                </c:pt>
                <c:pt idx="1720">
                  <c:v>1.9200037637944013E-21</c:v>
                </c:pt>
                <c:pt idx="1721">
                  <c:v>1.8595422049039723E-21</c:v>
                </c:pt>
                <c:pt idx="1722">
                  <c:v>1.8009852080251437E-21</c:v>
                </c:pt>
                <c:pt idx="1723">
                  <c:v>1.7442727589312149E-21</c:v>
                </c:pt>
                <c:pt idx="1724">
                  <c:v>1.6893467351365284E-21</c:v>
                </c:pt>
                <c:pt idx="1725">
                  <c:v>1.6361508462446632E-21</c:v>
                </c:pt>
                <c:pt idx="1726">
                  <c:v>1.5846305761785267E-21</c:v>
                </c:pt>
                <c:pt idx="1727">
                  <c:v>1.5347331272325649E-21</c:v>
                </c:pt>
                <c:pt idx="1728">
                  <c:v>1.4864073658897756E-21</c:v>
                </c:pt>
                <c:pt idx="1729">
                  <c:v>1.4396037703479149E-21</c:v>
                </c:pt>
                <c:pt idx="1730">
                  <c:v>1.3942743797008207E-21</c:v>
                </c:pt>
                <c:pt idx="1731">
                  <c:v>1.3503727447225267E-21</c:v>
                </c:pt>
                <c:pt idx="1732">
                  <c:v>1.3078538802040812E-21</c:v>
                </c:pt>
                <c:pt idx="1733">
                  <c:v>1.2666742187933497E-21</c:v>
                </c:pt>
                <c:pt idx="1734">
                  <c:v>1.226791566291057E-21</c:v>
                </c:pt>
                <c:pt idx="1735">
                  <c:v>1.1881650583566767E-21</c:v>
                </c:pt>
                <c:pt idx="1736">
                  <c:v>1.1507551185798457E-21</c:v>
                </c:pt>
                <c:pt idx="1737">
                  <c:v>1.1145234178742751E-21</c:v>
                </c:pt>
                <c:pt idx="1738">
                  <c:v>1.07943283515232E-21</c:v>
                </c:pt>
                <c:pt idx="1739">
                  <c:v>1.0454474192397734E-21</c:v>
                </c:pt>
                <c:pt idx="1740">
                  <c:v>1.0125323519919651E-21</c:v>
                </c:pt>
                <c:pt idx="1741">
                  <c:v>9.8065391257301644E-22</c:v>
                </c:pt>
                <c:pt idx="1742">
                  <c:v>9.4977944286166689E-22</c:v>
                </c:pt>
                <c:pt idx="1743">
                  <c:v>9.1987731394819231E-22</c:v>
                </c:pt>
                <c:pt idx="1744">
                  <c:v>8.9091689368781402E-22</c:v>
                </c:pt>
                <c:pt idx="1745">
                  <c:v>8.6286851527747338E-22</c:v>
                </c:pt>
                <c:pt idx="1746">
                  <c:v>8.3570344682354256E-22</c:v>
                </c:pt>
                <c:pt idx="1747">
                  <c:v>8.0939386186920225E-22</c:v>
                </c:pt>
                <c:pt idx="1748">
                  <c:v>7.8391281085137045E-22</c:v>
                </c:pt>
                <c:pt idx="1749">
                  <c:v>7.5923419345766687E-22</c:v>
                </c:pt>
                <c:pt idx="1750">
                  <c:v>7.3533273185510768E-22</c:v>
                </c:pt>
                <c:pt idx="1751">
                  <c:v>7.1218394476306716E-22</c:v>
                </c:pt>
                <c:pt idx="1752">
                  <c:v>6.897641223438075E-22</c:v>
                </c:pt>
                <c:pt idx="1753">
                  <c:v>6.6805030188475743E-22</c:v>
                </c:pt>
                <c:pt idx="1754">
                  <c:v>6.4702024424771287E-22</c:v>
                </c:pt>
                <c:pt idx="1755">
                  <c:v>6.2665241106057201E-22</c:v>
                </c:pt>
                <c:pt idx="1756">
                  <c:v>6.0692594262835225E-22</c:v>
                </c:pt>
                <c:pt idx="1757">
                  <c:v>5.8782063654067817E-22</c:v>
                </c:pt>
                <c:pt idx="1758">
                  <c:v>5.6931692695382206E-22</c:v>
                </c:pt>
                <c:pt idx="1759">
                  <c:v>5.5139586452604572E-22</c:v>
                </c:pt>
                <c:pt idx="1760">
                  <c:v>5.3403909698559133E-22</c:v>
                </c:pt>
                <c:pt idx="1761">
                  <c:v>5.1722885031133955E-22</c:v>
                </c:pt>
                <c:pt idx="1762">
                  <c:v>5.0094791050692683E-22</c:v>
                </c:pt>
                <c:pt idx="1763">
                  <c:v>4.8517960594947066E-22</c:v>
                </c:pt>
                <c:pt idx="1764">
                  <c:v>4.6990779029484332E-22</c:v>
                </c:pt>
                <c:pt idx="1765">
                  <c:v>4.5511682592196238E-22</c:v>
                </c:pt>
                <c:pt idx="1766">
                  <c:v>4.4079156789901961E-22</c:v>
                </c:pt>
                <c:pt idx="1767">
                  <c:v>4.2691734845527585E-22</c:v>
                </c:pt>
                <c:pt idx="1768">
                  <c:v>4.1347996194241809E-22</c:v>
                </c:pt>
                <c:pt idx="1769">
                  <c:v>4.004656502700225E-22</c:v>
                </c:pt>
                <c:pt idx="1770">
                  <c:v>3.8786108880025962E-22</c:v>
                </c:pt>
                <c:pt idx="1771">
                  <c:v>3.7565337268725597E-22</c:v>
                </c:pt>
                <c:pt idx="1772">
                  <c:v>3.6383000364713673E-22</c:v>
                </c:pt>
                <c:pt idx="1773">
                  <c:v>3.523788771451829E-22</c:v>
                </c:pt>
                <c:pt idx="1774">
                  <c:v>3.4128826998691465E-22</c:v>
                </c:pt>
                <c:pt idx="1775">
                  <c:v>3.3054682830035042E-22</c:v>
                </c:pt>
                <c:pt idx="1776">
                  <c:v>3.2014355589717863E-22</c:v>
                </c:pt>
                <c:pt idx="1777">
                  <c:v>3.1006780300079341E-22</c:v>
                </c:pt>
                <c:pt idx="1778">
                  <c:v>3.0030925532971292E-22</c:v>
                </c:pt>
                <c:pt idx="1779">
                  <c:v>2.908579235251101E-22</c:v>
                </c:pt>
                <c:pt idx="1780">
                  <c:v>2.8170413291163033E-22</c:v>
                </c:pt>
                <c:pt idx="1781">
                  <c:v>2.7283851358099935E-22</c:v>
                </c:pt>
                <c:pt idx="1782">
                  <c:v>2.6425199078821828E-22</c:v>
                </c:pt>
                <c:pt idx="1783">
                  <c:v>2.5593577565047829E-22</c:v>
                </c:pt>
                <c:pt idx="1784">
                  <c:v>2.4788135613930371E-22</c:v>
                </c:pt>
                <c:pt idx="1785">
                  <c:v>2.4008048835661429E-22</c:v>
                </c:pt>
                <c:pt idx="1786">
                  <c:v>2.3252518808578361E-22</c:v>
                </c:pt>
                <c:pt idx="1787">
                  <c:v>2.25207722609035E-22</c:v>
                </c:pt>
                <c:pt idx="1788">
                  <c:v>2.181206027827355E-22</c:v>
                </c:pt>
                <c:pt idx="1789">
                  <c:v>2.1125657536251189E-22</c:v>
                </c:pt>
                <c:pt idx="1790">
                  <c:v>2.0460861557025024E-22</c:v>
                </c:pt>
                <c:pt idx="1791">
                  <c:v>1.9816991989539773E-22</c:v>
                </c:pt>
                <c:pt idx="1792">
                  <c:v>1.9193389912316997E-22</c:v>
                </c:pt>
                <c:pt idx="1793">
                  <c:v>1.8589417158249013E-22</c:v>
                </c:pt>
                <c:pt idx="1794">
                  <c:v>1.800445566067471E-22</c:v>
                </c:pt>
                <c:pt idx="1795">
                  <c:v>1.7437906820066897E-22</c:v>
                </c:pt>
                <c:pt idx="1796">
                  <c:v>1.6889190890679995E-22</c:v>
                </c:pt>
                <c:pt idx="1797">
                  <c:v>1.6357746386527887E-22</c:v>
                </c:pt>
                <c:pt idx="1798">
                  <c:v>1.5843029506086276E-22</c:v>
                </c:pt>
                <c:pt idx="1799">
                  <c:v>1.5344513575124217E-22</c:v>
                </c:pt>
                <c:pt idx="1800">
                  <c:v>1.4861688507097653E-22</c:v>
                </c:pt>
                <c:pt idx="1801">
                  <c:v>1.439406028054811E-22</c:v>
                </c:pt>
                <c:pt idx="1802">
                  <c:v>1.3941150432971763E-22</c:v>
                </c:pt>
                <c:pt idx="1803">
                  <c:v>1.3502495570640253E-22</c:v>
                </c:pt>
                <c:pt idx="1804">
                  <c:v>1.3077646893869212E-22</c:v>
                </c:pt>
                <c:pt idx="1805">
                  <c:v>1.2666169737246897E-22</c:v>
                </c:pt>
                <c:pt idx="1806">
                  <c:v>1.2267643124354116E-22</c:v>
                </c:pt>
                <c:pt idx="1807">
                  <c:v>1.1881659336515434E-22</c:v>
                </c:pt>
                <c:pt idx="1808">
                  <c:v>1.1507823495140779E-22</c:v>
                </c:pt>
                <c:pt idx="1809">
                  <c:v>1.1145753157229765E-22</c:v>
                </c:pt>
                <c:pt idx="1810">
                  <c:v>1.0795077923621542E-22</c:v>
                </c:pt>
                <c:pt idx="1811">
                  <c:v>1.0455439059591425E-22</c:v>
                </c:pt>
                <c:pt idx="1812">
                  <c:v>1.0126489127401796E-22</c:v>
                </c:pt>
                <c:pt idx="1813">
                  <c:v>9.8078916304328969E-23</c:v>
                </c:pt>
                <c:pt idx="1814">
                  <c:v>9.4993206685279126E-23</c:v>
                </c:pt>
                <c:pt idx="1815">
                  <c:v>9.200460604197997E-23</c:v>
                </c:pt>
                <c:pt idx="1816">
                  <c:v>8.9110057393455412E-23</c:v>
                </c:pt>
                <c:pt idx="1817">
                  <c:v>8.6306600021745988E-23</c:v>
                </c:pt>
                <c:pt idx="1818">
                  <c:v>8.3591366439665932E-23</c:v>
                </c:pt>
                <c:pt idx="1819">
                  <c:v>8.0961579454099539E-23</c:v>
                </c:pt>
                <c:pt idx="1820">
                  <c:v>7.8414549321844593E-23</c:v>
                </c:pt>
                <c:pt idx="1821">
                  <c:v>7.5947670995060251E-23</c:v>
                </c:pt>
                <c:pt idx="1822">
                  <c:v>7.3558421453517695E-23</c:v>
                </c:pt>
                <c:pt idx="1823">
                  <c:v>7.1244357120901479E-23</c:v>
                </c:pt>
                <c:pt idx="1824">
                  <c:v>6.900311136251854E-23</c:v>
                </c:pt>
                <c:pt idx="1825">
                  <c:v>6.6832392061855758E-23</c:v>
                </c:pt>
                <c:pt idx="1826">
                  <c:v>6.4729979273484775E-23</c:v>
                </c:pt>
                <c:pt idx="1827">
                  <c:v>6.2693722949922016E-23</c:v>
                </c:pt>
                <c:pt idx="1828">
                  <c:v>6.0721540740109846E-23</c:v>
                </c:pt>
                <c:pt idx="1829">
                  <c:v>5.8811415857256021E-23</c:v>
                </c:pt>
                <c:pt idx="1830">
                  <c:v>5.696139501384947E-23</c:v>
                </c:pt>
                <c:pt idx="1831">
                  <c:v>5.5169586421738968E-23</c:v>
                </c:pt>
                <c:pt idx="1832">
                  <c:v>5.3434157855213857E-23</c:v>
                </c:pt>
                <c:pt idx="1833">
                  <c:v>5.1753334775115245E-23</c:v>
                </c:pt>
                <c:pt idx="1834">
                  <c:v>5.0125398512038994E-23</c:v>
                </c:pt>
                <c:pt idx="1835">
                  <c:v>4.8548684506779558E-23</c:v>
                </c:pt>
                <c:pt idx="1836">
                  <c:v>4.7021580606208456E-23</c:v>
                </c:pt>
                <c:pt idx="1837">
                  <c:v>4.55425254128358E-23</c:v>
                </c:pt>
                <c:pt idx="1838">
                  <c:v>4.4110006686366664E-23</c:v>
                </c:pt>
                <c:pt idx="1839">
                  <c:v>4.2722559795615408E-23</c:v>
                </c:pt>
                <c:pt idx="1840">
                  <c:v>4.1378766219187869E-23</c:v>
                </c:pt>
                <c:pt idx="1841">
                  <c:v>4.0077252093392401E-23</c:v>
                </c:pt>
                <c:pt idx="1842">
                  <c:v>3.8816686805900627E-23</c:v>
                </c:pt>
                <c:pt idx="1843">
                  <c:v>3.7595781633704453E-23</c:v>
                </c:pt>
                <c:pt idx="1844">
                  <c:v>3.6413288423983716E-23</c:v>
                </c:pt>
                <c:pt idx="1845">
                  <c:v>3.5267998316524947E-23</c:v>
                </c:pt>
                <c:pt idx="1846">
                  <c:v>3.4158740506384795E-23</c:v>
                </c:pt>
                <c:pt idx="1847">
                  <c:v>3.3084381045533241E-23</c:v>
                </c:pt>
                <c:pt idx="1848">
                  <c:v>3.2043821682240437E-23</c:v>
                </c:pt>
                <c:pt idx="1849">
                  <c:v>3.1035998737024854E-23</c:v>
                </c:pt>
                <c:pt idx="1850">
                  <c:v>3.0059882014009232E-23</c:v>
                </c:pt>
                <c:pt idx="1851">
                  <c:v>2.9114473746565725E-23</c:v>
                </c:pt>
                <c:pt idx="1852">
                  <c:v>2.8198807576172024E-23</c:v>
                </c:pt>
                <c:pt idx="1853">
                  <c:v>2.7311947563433648E-23</c:v>
                </c:pt>
                <c:pt idx="1854">
                  <c:v>2.6452987230253934E-23</c:v>
                </c:pt>
                <c:pt idx="1855">
                  <c:v>2.5621048632177228E-23</c:v>
                </c:pt>
                <c:pt idx="1856">
                  <c:v>2.4815281459946925E-23</c:v>
                </c:pt>
                <c:pt idx="1857">
                  <c:v>2.4034862169363669E-23</c:v>
                </c:pt>
                <c:pt idx="1858">
                  <c:v>2.3278993138550688E-23</c:v>
                </c:pt>
                <c:pt idx="1859">
                  <c:v>2.2546901851760787E-23</c:v>
                </c:pt>
                <c:pt idx="1860">
                  <c:v>2.1837840108889971E-23</c:v>
                </c:pt>
                <c:pt idx="1861">
                  <c:v>2.1151083259890199E-23</c:v>
                </c:pt>
                <c:pt idx="1862">
                  <c:v>2.0485929463291491E-23</c:v>
                </c:pt>
                <c:pt idx="1863">
                  <c:v>1.984169896807847E-23</c:v>
                </c:pt>
                <c:pt idx="1864">
                  <c:v>1.9217733418184653E-23</c:v>
                </c:pt>
                <c:pt idx="1865">
                  <c:v>1.8613395178889142E-23</c:v>
                </c:pt>
                <c:pt idx="1866">
                  <c:v>1.8028066684429912E-23</c:v>
                </c:pt>
                <c:pt idx="1867">
                  <c:v>1.7461149806161726E-23</c:v>
                </c:pt>
                <c:pt idx="1868">
                  <c:v>1.6912065240612814E-23</c:v>
                </c:pt>
                <c:pt idx="1869">
                  <c:v>1.638025191681511E-23</c:v>
                </c:pt>
                <c:pt idx="1870">
                  <c:v>1.5865166422297002E-23</c:v>
                </c:pt>
                <c:pt idx="1871">
                  <c:v>1.5366282447154072E-23</c:v>
                </c:pt>
                <c:pt idx="1872">
                  <c:v>1.4883090245627644E-23</c:v>
                </c:pt>
                <c:pt idx="1873">
                  <c:v>1.4415096114638131E-23</c:v>
                </c:pt>
                <c:pt idx="1874">
                  <c:v>1.3961821888740215E-23</c:v>
                </c:pt>
                <c:pt idx="1875">
                  <c:v>1.3522804450983311E-23</c:v>
                </c:pt>
                <c:pt idx="1876">
                  <c:v>1.3097595259173861E-23</c:v>
                </c:pt>
                <c:pt idx="1877">
                  <c:v>1.2685759887057691E-23</c:v>
                </c:pt>
                <c:pt idx="1878">
                  <c:v>1.2286877579948646E-23</c:v>
                </c:pt>
                <c:pt idx="1879">
                  <c:v>1.1900540824351363E-23</c:v>
                </c:pt>
                <c:pt idx="1880">
                  <c:v>1.1526354931136621E-23</c:v>
                </c:pt>
                <c:pt idx="1881">
                  <c:v>1.1163937631841451E-23</c:v>
                </c:pt>
                <c:pt idx="1882">
                  <c:v>1.0812918687681194E-23</c:v>
                </c:pt>
                <c:pt idx="1883">
                  <c:v>1.0472939510874223E-23</c:v>
                </c:pt>
                <c:pt idx="1884">
                  <c:v>1.0143652797888977E-23</c:v>
                </c:pt>
                <c:pt idx="1885">
                  <c:v>9.8247221742399927E-24</c:v>
                </c:pt>
                <c:pt idx="1886">
                  <c:v>9.5158218504687579E-24</c:v>
                </c:pt>
                <c:pt idx="1887">
                  <c:v>9.2166362889557275E-24</c:v>
                </c:pt>
                <c:pt idx="1888">
                  <c:v>8.9268598812244266E-24</c:v>
                </c:pt>
                <c:pt idx="1889">
                  <c:v>8.6461966354054134E-24</c:v>
                </c:pt>
                <c:pt idx="1890">
                  <c:v>8.374359873540774E-24</c:v>
                </c:pt>
                <c:pt idx="1891">
                  <c:v>8.1110719384200778E-24</c:v>
                </c:pt>
                <c:pt idx="1892">
                  <c:v>7.8560639096456194E-24</c:v>
                </c:pt>
                <c:pt idx="1893">
                  <c:v>7.6090753286380034E-24</c:v>
                </c:pt>
                <c:pt idx="1894">
                  <c:v>7.3698539323001035E-24</c:v>
                </c:pt>
                <c:pt idx="1895">
                  <c:v>7.1381553950660615E-24</c:v>
                </c:pt>
                <c:pt idx="1896">
                  <c:v>6.9137430790716263E-24</c:v>
                </c:pt>
                <c:pt idx="1897">
                  <c:v>6.6963877921909254E-24</c:v>
                </c:pt>
                <c:pt idx="1898">
                  <c:v>6.4858675536895684E-24</c:v>
                </c:pt>
                <c:pt idx="1899">
                  <c:v>6.2819673672577214E-24</c:v>
                </c:pt>
                <c:pt idx="1900">
                  <c:v>6.0844790011870708E-24</c:v>
                </c:pt>
                <c:pt idx="1901">
                  <c:v>5.8932007754691966E-24</c:v>
                </c:pt>
                <c:pt idx="1902">
                  <c:v>5.7079373555966744E-24</c:v>
                </c:pt>
                <c:pt idx="1903">
                  <c:v>5.5284995528554016E-24</c:v>
                </c:pt>
                <c:pt idx="1904">
                  <c:v>5.3547041309040313E-24</c:v>
                </c:pt>
                <c:pt idx="1905">
                  <c:v>5.1863736184431007E-24</c:v>
                </c:pt>
                <c:pt idx="1906">
                  <c:v>5.0233361277807966E-24</c:v>
                </c:pt>
                <c:pt idx="1907">
                  <c:v>4.8654251791108074E-24</c:v>
                </c:pt>
                <c:pt idx="1908">
                  <c:v>4.7124795303221401E-24</c:v>
                </c:pt>
                <c:pt idx="1909">
                  <c:v>4.5643430121660696E-24</c:v>
                </c:pt>
                <c:pt idx="1910">
                  <c:v>4.420864368612509E-24</c:v>
                </c:pt>
                <c:pt idx="1911">
                  <c:v>4.2818971022315347E-24</c:v>
                </c:pt>
                <c:pt idx="1912">
                  <c:v>4.1472993244421812E-24</c:v>
                </c:pt>
                <c:pt idx="1913">
                  <c:v>4.0169336104756309E-24</c:v>
                </c:pt>
                <c:pt idx="1914">
                  <c:v>3.8906668589033915E-24</c:v>
                </c:pt>
                <c:pt idx="1915">
                  <c:v>3.7683701555875966E-24</c:v>
                </c:pt>
                <c:pt idx="1916">
                  <c:v>3.6499186419139562E-24</c:v>
                </c:pt>
                <c:pt idx="1917">
                  <c:v>3.5351913871722059E-24</c:v>
                </c:pt>
                <c:pt idx="1918">
                  <c:v>3.4240712649536608E-24</c:v>
                </c:pt>
                <c:pt idx="1919">
                  <c:v>3.3164448334397811E-24</c:v>
                </c:pt>
                <c:pt idx="1920">
                  <c:v>3.2122022194582357E-24</c:v>
                </c:pt>
                <c:pt idx="1921">
                  <c:v>3.1112370061890727E-24</c:v>
                </c:pt>
                <c:pt idx="1922">
                  <c:v>3.0134461244050891E-24</c:v>
                </c:pt>
                <c:pt idx="1923">
                  <c:v>2.9187297471355462E-24</c:v>
                </c:pt>
                <c:pt idx="1924">
                  <c:v>2.8269911876455566E-24</c:v>
                </c:pt>
                <c:pt idx="1925">
                  <c:v>2.7381368006264157E-24</c:v>
                </c:pt>
                <c:pt idx="1926">
                  <c:v>2.6520758864959213E-24</c:v>
                </c:pt>
                <c:pt idx="1927">
                  <c:v>2.5687205987110849E-24</c:v>
                </c:pt>
                <c:pt idx="1928">
                  <c:v>2.4879858539977135E-24</c:v>
                </c:pt>
                <c:pt idx="1929">
                  <c:v>2.4097892454056351E-24</c:v>
                </c:pt>
                <c:pt idx="1930">
                  <c:v>2.3340509581004425E-24</c:v>
                </c:pt>
                <c:pt idx="1931">
                  <c:v>2.2606936878054114E-24</c:v>
                </c:pt>
                <c:pt idx="1932">
                  <c:v>2.1896425618102848E-24</c:v>
                </c:pt>
                <c:pt idx="1933">
                  <c:v>2.1208250624663794E-24</c:v>
                </c:pt>
                <c:pt idx="1934">
                  <c:v>2.0541709530889931E-24</c:v>
                </c:pt>
                <c:pt idx="1935">
                  <c:v>1.9896122061924393E-24</c:v>
                </c:pt>
                <c:pt idx="1936">
                  <c:v>1.927082933983114E-24</c:v>
                </c:pt>
                <c:pt idx="1937">
                  <c:v>1.8665193210402999E-24</c:v>
                </c:pt>
                <c:pt idx="1938">
                  <c:v>1.8078595591156088E-24</c:v>
                </c:pt>
                <c:pt idx="1939">
                  <c:v>1.7510437839842447E-24</c:v>
                </c:pt>
                <c:pt idx="1940">
                  <c:v>1.6960140142835728E-24</c:v>
                </c:pt>
                <c:pt idx="1941">
                  <c:v>1.6427140922766357E-24</c:v>
                </c:pt>
                <c:pt idx="1942">
                  <c:v>1.5910896264795997E-24</c:v>
                </c:pt>
                <c:pt idx="1943">
                  <c:v>1.541087936094825E-24</c:v>
                </c:pt>
                <c:pt idx="1944">
                  <c:v>1.4926579971926367E-24</c:v>
                </c:pt>
                <c:pt idx="1945">
                  <c:v>1.4457503905865571E-24</c:v>
                </c:pt>
                <c:pt idx="1946">
                  <c:v>1.4003172513489936E-24</c:v>
                </c:pt>
                <c:pt idx="1947">
                  <c:v>1.3563122199154897E-24</c:v>
                </c:pt>
                <c:pt idx="1948">
                  <c:v>1.313690394727621E-24</c:v>
                </c:pt>
                <c:pt idx="1949">
                  <c:v>1.272408286366258E-24</c:v>
                </c:pt>
                <c:pt idx="1950">
                  <c:v>1.232423773127955E-24</c:v>
                </c:pt>
                <c:pt idx="1951">
                  <c:v>1.1936960579993286E-24</c:v>
                </c:pt>
                <c:pt idx="1952">
                  <c:v>1.1561856269853495E-24</c:v>
                </c:pt>
                <c:pt idx="1953">
                  <c:v>1.1198542087488371E-24</c:v>
                </c:pt>
                <c:pt idx="1954">
                  <c:v>1.0846647355199412E-24</c:v>
                </c:pt>
                <c:pt idx="1955">
                  <c:v>1.0505813052357724E-24</c:v>
                </c:pt>
                <c:pt idx="1956">
                  <c:v>1.0175691448711359E-24</c:v>
                </c:pt>
                <c:pt idx="1957">
                  <c:v>9.8559457492327705E-25</c:v>
                </c:pt>
                <c:pt idx="1958">
                  <c:v>9.5462497501400173E-25</c:v>
                </c:pt>
                <c:pt idx="1959">
                  <c:v>9.2462875057413534E-25</c:v>
                </c:pt>
                <c:pt idx="1960">
                  <c:v>8.9557530057629811E-25</c:v>
                </c:pt>
                <c:pt idx="1961">
                  <c:v>8.6743498628288402E-25</c:v>
                </c:pt>
                <c:pt idx="1962">
                  <c:v>8.4017910097735071E-25</c:v>
                </c:pt>
                <c:pt idx="1963">
                  <c:v>8.1377984064795544E-25</c:v>
                </c:pt>
                <c:pt idx="1964">
                  <c:v>7.8821027559376764E-25</c:v>
                </c:pt>
                <c:pt idx="1965">
                  <c:v>7.6344432292410387E-25</c:v>
                </c:pt>
                <c:pt idx="1966">
                  <c:v>7.3945671992323223E-25</c:v>
                </c:pt>
                <c:pt idx="1967">
                  <c:v>7.1622299825301447E-25</c:v>
                </c:pt>
                <c:pt idx="1968">
                  <c:v>6.9371945896726371E-25</c:v>
                </c:pt>
                <c:pt idx="1969">
                  <c:v>6.7192314831217096E-25</c:v>
                </c:pt>
                <c:pt idx="1970">
                  <c:v>6.5081183428803941E-25</c:v>
                </c:pt>
                <c:pt idx="1971">
                  <c:v>6.3036398394851283E-25</c:v>
                </c:pt>
                <c:pt idx="1972">
                  <c:v>6.1055874141392099E-25</c:v>
                </c:pt>
                <c:pt idx="1973">
                  <c:v>5.9137590657635312E-25</c:v>
                </c:pt>
                <c:pt idx="1974">
                  <c:v>5.7279591447471246E-25</c:v>
                </c:pt>
                <c:pt idx="1975">
                  <c:v>5.5479981531859993E-25</c:v>
                </c:pt>
                <c:pt idx="1976">
                  <c:v>5.3736925514063807E-25</c:v>
                </c:pt>
                <c:pt idx="1977">
                  <c:v>5.2048645705752407E-25</c:v>
                </c:pt>
                <c:pt idx="1978">
                  <c:v>5.0413420312049919E-25</c:v>
                </c:pt>
                <c:pt idx="1979">
                  <c:v>4.8829581673687941E-25</c:v>
                </c:pt>
                <c:pt idx="1980">
                  <c:v>4.7295514564452549E-25</c:v>
                </c:pt>
                <c:pt idx="1981">
                  <c:v>4.5809654542191263E-25</c:v>
                </c:pt>
                <c:pt idx="1982">
                  <c:v>4.4370486351697044E-25</c:v>
                </c:pt>
                <c:pt idx="1983">
                  <c:v>4.2976542377832856E-25</c:v>
                </c:pt>
                <c:pt idx="1984">
                  <c:v>4.1626401147312251E-25</c:v>
                </c:pt>
                <c:pt idx="1985">
                  <c:v>4.0318685877620293E-25</c:v>
                </c:pt>
                <c:pt idx="1986">
                  <c:v>3.9052063071570487E-25</c:v>
                </c:pt>
                <c:pt idx="1987">
                  <c:v>3.7825241156077373E-25</c:v>
                </c:pt>
                <c:pt idx="1988">
                  <c:v>3.6636969163749193E-25</c:v>
                </c:pt>
                <c:pt idx="1989">
                  <c:v>3.5486035455948823E-25</c:v>
                </c:pt>
                <c:pt idx="1990">
                  <c:v>3.4371266486025504E-25</c:v>
                </c:pt>
                <c:pt idx="1991">
                  <c:v>3.3291525601448419E-25</c:v>
                </c:pt>
                <c:pt idx="1992">
                  <c:v>3.2245711883617002E-25</c:v>
                </c:pt>
                <c:pt idx="1993">
                  <c:v>3.1232759024169626E-25</c:v>
                </c:pt>
                <c:pt idx="1994">
                  <c:v>3.0251634236634039E-25</c:v>
                </c:pt>
                <c:pt idx="1995">
                  <c:v>2.9301337202311752E-25</c:v>
                </c:pt>
                <c:pt idx="1996">
                  <c:v>2.8380899049320358E-25</c:v>
                </c:pt>
                <c:pt idx="1997">
                  <c:v>2.7489381363747017E-25</c:v>
                </c:pt>
                <c:pt idx="1998">
                  <c:v>2.6625875231904496E-25</c:v>
                </c:pt>
                <c:pt idx="1999">
                  <c:v>2.5789500312714263E-25</c:v>
                </c:pt>
                <c:pt idx="2000">
                  <c:v>2.4979403939261017E-25</c:v>
                </c:pt>
                <c:pt idx="2001">
                  <c:v>2.4194760248610508E-25</c:v>
                </c:pt>
                <c:pt idx="2002">
                  <c:v>2.3434769338993782E-25</c:v>
                </c:pt>
                <c:pt idx="2003">
                  <c:v>2.2698656453500104E-25</c:v>
                </c:pt>
                <c:pt idx="2004">
                  <c:v>2.1985671189445392E-25</c:v>
                </c:pt>
                <c:pt idx="2005">
                  <c:v>2.1295086732606662E-25</c:v>
                </c:pt>
                <c:pt idx="2006">
                  <c:v>2.0626199115539109E-25</c:v>
                </c:pt>
                <c:pt idx="2007">
                  <c:v>1.9978326499222896E-25</c:v>
                </c:pt>
                <c:pt idx="2008">
                  <c:v>1.9350808477300332E-25</c:v>
                </c:pt>
                <c:pt idx="2009">
                  <c:v>1.8743005402195383E-25</c:v>
                </c:pt>
                <c:pt idx="2010">
                  <c:v>1.8154297732428135E-25</c:v>
                </c:pt>
                <c:pt idx="2011">
                  <c:v>1.7584085400454141E-25</c:v>
                </c:pt>
                <c:pt idx="2012">
                  <c:v>1.7031787200386645E-25</c:v>
                </c:pt>
                <c:pt idx="2013">
                  <c:v>1.6496840194973987E-25</c:v>
                </c:pt>
                <c:pt idx="2014">
                  <c:v>1.5978699141225685E-25</c:v>
                </c:pt>
                <c:pt idx="2015">
                  <c:v>1.547683593410418E-25</c:v>
                </c:pt>
                <c:pt idx="2016">
                  <c:v>1.4990739067709838E-25</c:v>
                </c:pt>
                <c:pt idx="2017">
                  <c:v>1.4519913113410977E-25</c:v>
                </c:pt>
                <c:pt idx="2018">
                  <c:v>1.4063878214386347E-25</c:v>
                </c:pt>
                <c:pt idx="2019">
                  <c:v>1.3622169596062763E-25</c:v>
                </c:pt>
                <c:pt idx="2020">
                  <c:v>1.3194337091946531E-25</c:v>
                </c:pt>
                <c:pt idx="2021">
                  <c:v>1.2779944684369547E-25</c:v>
                </c:pt>
                <c:pt idx="2022">
                  <c:v>1.2378570059673548E-25</c:v>
                </c:pt>
                <c:pt idx="2023">
                  <c:v>1.1989804177385276E-25</c:v>
                </c:pt>
                <c:pt idx="2024">
                  <c:v>1.1613250852937828E-25</c:v>
                </c:pt>
                <c:pt idx="2025">
                  <c:v>1.1248526353513956E-25</c:v>
                </c:pt>
                <c:pt idx="2026">
                  <c:v>1.0895259006598984E-25</c:v>
                </c:pt>
                <c:pt idx="2027">
                  <c:v>1.0553088820842529E-25</c:v>
                </c:pt>
                <c:pt idx="2028">
                  <c:v>1.0221667118841561E-25</c:v>
                </c:pt>
                <c:pt idx="2029">
                  <c:v>9.9006561814719721E-26</c:v>
                </c:pt>
                <c:pt idx="2030">
                  <c:v>9.5897289034029016E-26</c:v>
                </c:pt>
                <c:pt idx="2031">
                  <c:v>9.2885684594433157E-26</c:v>
                </c:pt>
                <c:pt idx="2032">
                  <c:v>8.9968679813806017E-26</c:v>
                </c:pt>
                <c:pt idx="2033">
                  <c:v>8.7143302449795962E-26</c:v>
                </c:pt>
                <c:pt idx="2034">
                  <c:v>8.4406673668243715E-26</c:v>
                </c:pt>
                <c:pt idx="2035">
                  <c:v>8.17560051069193E-26</c:v>
                </c:pt>
                <c:pt idx="2036">
                  <c:v>7.9188596031577569E-26</c:v>
                </c:pt>
                <c:pt idx="2037">
                  <c:v>7.6701830581446629E-26</c:v>
                </c:pt>
                <c:pt idx="2038">
                  <c:v>7.4293175101315295E-26</c:v>
                </c:pt>
                <c:pt idx="2039">
                  <c:v>7.1960175557509209E-26</c:v>
                </c:pt>
                <c:pt idx="2040">
                  <c:v>6.9700455035112382E-26</c:v>
                </c:pt>
                <c:pt idx="2041">
                  <c:v>6.7511711313881322E-26</c:v>
                </c:pt>
                <c:pt idx="2042">
                  <c:v>6.5391714520370404E-26</c:v>
                </c:pt>
                <c:pt idx="2043">
                  <c:v>6.333830485388671E-26</c:v>
                </c:pt>
                <c:pt idx="2044">
                  <c:v>6.1349390383932563E-26</c:v>
                </c:pt>
                <c:pt idx="2045">
                  <c:v>5.9422944916902469E-26</c:v>
                </c:pt>
                <c:pt idx="2046">
                  <c:v>5.7557005929850583E-26</c:v>
                </c:pt>
                <c:pt idx="2047">
                  <c:v>5.5749672569220407E-26</c:v>
                </c:pt>
                <c:pt idx="2048">
                  <c:v>5.3999103712493465E-26</c:v>
                </c:pt>
                <c:pt idx="2049">
                  <c:v>5.2303516090779629E-26</c:v>
                </c:pt>
                <c:pt idx="2050">
                  <c:v>5.0661182470427634E-26</c:v>
                </c:pt>
                <c:pt idx="2051">
                  <c:v>4.9070429891810439E-26</c:v>
                </c:pt>
                <c:pt idx="2052">
                  <c:v>4.7529637963477313E-26</c:v>
                </c:pt>
                <c:pt idx="2053">
                  <c:v>4.603723720992845E-26</c:v>
                </c:pt>
                <c:pt idx="2054">
                  <c:v>4.4591707471345077E-26</c:v>
                </c:pt>
                <c:pt idx="2055">
                  <c:v>4.3191576353618438E-26</c:v>
                </c:pt>
                <c:pt idx="2056">
                  <c:v>4.183541772710986E-26</c:v>
                </c:pt>
                <c:pt idx="2057">
                  <c:v>4.0521850272605739E-26</c:v>
                </c:pt>
                <c:pt idx="2058">
                  <c:v>3.9249536072980299E-26</c:v>
                </c:pt>
                <c:pt idx="2059">
                  <c:v>3.8017179249137124E-26</c:v>
                </c:pt>
                <c:pt idx="2060">
                  <c:v>3.6823524638829192E-26</c:v>
                </c:pt>
                <c:pt idx="2061">
                  <c:v>3.5667356517006695E-26</c:v>
                </c:pt>
                <c:pt idx="2062">
                  <c:v>3.4547497356401899E-26</c:v>
                </c:pt>
                <c:pt idx="2063">
                  <c:v>3.3462806627067911E-26</c:v>
                </c:pt>
                <c:pt idx="2064">
                  <c:v>3.241217963365744E-26</c:v>
                </c:pt>
                <c:pt idx="2065">
                  <c:v>3.1394546389251903E-26</c:v>
                </c:pt>
                <c:pt idx="2066">
                  <c:v>3.0408870524589124E-26</c:v>
                </c:pt>
                <c:pt idx="2067">
                  <c:v>2.9454148231583273E-26</c:v>
                </c:pt>
                <c:pt idx="2068">
                  <c:v>2.8529407240052261E-26</c:v>
                </c:pt>
                <c:pt idx="2069">
                  <c:v>2.7633705826607056E-26</c:v>
                </c:pt>
                <c:pt idx="2070">
                  <c:v>2.6766131854702892E-26</c:v>
                </c:pt>
                <c:pt idx="2071">
                  <c:v>2.5925801844859161E-26</c:v>
                </c:pt>
                <c:pt idx="2072">
                  <c:v>2.5111860074107479E-26</c:v>
                </c:pt>
                <c:pt idx="2073">
                  <c:v>2.4323477703746618E-26</c:v>
                </c:pt>
                <c:pt idx="2074">
                  <c:v>2.3559851934514363E-26</c:v>
                </c:pt>
                <c:pt idx="2075">
                  <c:v>2.282020518831451E-26</c:v>
                </c:pt>
                <c:pt idx="2076">
                  <c:v>2.2103784315664111E-26</c:v>
                </c:pt>
                <c:pt idx="2077">
                  <c:v>2.1409859828050831E-26</c:v>
                </c:pt>
                <c:pt idx="2078">
                  <c:v>2.0737725154421602E-26</c:v>
                </c:pt>
                <c:pt idx="2079">
                  <c:v>2.0086695921037888E-26</c:v>
                </c:pt>
                <c:pt idx="2080">
                  <c:v>1.9456109253967312E-26</c:v>
                </c:pt>
                <c:pt idx="2081">
                  <c:v>1.8845323103498451E-26</c:v>
                </c:pt>
                <c:pt idx="2082">
                  <c:v>1.825371558978966E-26</c:v>
                </c:pt>
                <c:pt idx="2083">
                  <c:v>1.7680684369084371E-26</c:v>
                </c:pt>
                <c:pt idx="2084">
                  <c:v>1.7125646019846321E-26</c:v>
                </c:pt>
                <c:pt idx="2085">
                  <c:v>1.658803544818872E-26</c:v>
                </c:pt>
                <c:pt idx="2086">
                  <c:v>1.6067305311989358E-26</c:v>
                </c:pt>
                <c:pt idx="2087">
                  <c:v>1.5562925463107764E-26</c:v>
                </c:pt>
                <c:pt idx="2088">
                  <c:v>1.5074382407130555E-26</c:v>
                </c:pt>
                <c:pt idx="2089">
                  <c:v>1.460117878009759E-26</c:v>
                </c:pt>
                <c:pt idx="2090">
                  <c:v>1.4142832841673584E-26</c:v>
                </c:pt>
                <c:pt idx="2091">
                  <c:v>1.3698877984248557E-26</c:v>
                </c:pt>
                <c:pt idx="2092">
                  <c:v>1.3268862257466173E-26</c:v>
                </c:pt>
                <c:pt idx="2093">
                  <c:v>1.28523479076954E-26</c:v>
                </c:pt>
                <c:pt idx="2094">
                  <c:v>1.2448910931974449E-26</c:v>
                </c:pt>
                <c:pt idx="2095">
                  <c:v>1.2058140645974767E-26</c:v>
                </c:pt>
                <c:pt idx="2096">
                  <c:v>1.1679639265541741E-26</c:v>
                </c:pt>
                <c:pt idx="2097">
                  <c:v>1.1313021501384642E-26</c:v>
                </c:pt>
                <c:pt idx="2098">
                  <c:v>1.0957914166507256E-26</c:v>
                </c:pt>
                <c:pt idx="2099">
                  <c:v>1.0613955795972944E-26</c:v>
                </c:pt>
                <c:pt idx="2100">
                  <c:v>1.0280796278619961E-26</c:v>
                </c:pt>
                <c:pt idx="2101">
                  <c:v>9.958096500350396E-27</c:v>
                </c:pt>
                <c:pt idx="2102">
                  <c:v>9.6455279986282024E-27</c:v>
                </c:pt>
                <c:pt idx="2103">
                  <c:v>9.3427726278360021E-27</c:v>
                </c:pt>
                <c:pt idx="2104">
                  <c:v>9.0495222351473926E-27</c:v>
                </c:pt>
                <c:pt idx="2105">
                  <c:v>8.7654783465836361E-27</c:v>
                </c:pt>
                <c:pt idx="2106">
                  <c:v>8.4903518629383089E-27</c:v>
                </c:pt>
                <c:pt idx="2107">
                  <c:v>8.2238627652553509E-27</c:v>
                </c:pt>
                <c:pt idx="2108">
                  <c:v>7.9657398295628888E-27</c:v>
                </c:pt>
                <c:pt idx="2109">
                  <c:v>7.7157203505711967E-27</c:v>
                </c:pt>
                <c:pt idx="2110">
                  <c:v>7.473549874052359E-27</c:v>
                </c:pt>
                <c:pt idx="2111">
                  <c:v>7.2389819376310446E-27</c:v>
                </c:pt>
                <c:pt idx="2112">
                  <c:v>7.0117778197183287E-27</c:v>
                </c:pt>
                <c:pt idx="2113">
                  <c:v>6.7917062963357989E-27</c:v>
                </c:pt>
                <c:pt idx="2114">
                  <c:v>6.5785434055812266E-27</c:v>
                </c:pt>
                <c:pt idx="2115">
                  <c:v>6.3720722194943232E-27</c:v>
                </c:pt>
                <c:pt idx="2116">
                  <c:v>6.1720826230914046E-27</c:v>
                </c:pt>
                <c:pt idx="2117">
                  <c:v>5.9783711003431042E-27</c:v>
                </c:pt>
                <c:pt idx="2118">
                  <c:v>5.790740526876908E-27</c:v>
                </c:pt>
                <c:pt idx="2119">
                  <c:v>5.6089999691932874E-27</c:v>
                </c:pt>
                <c:pt idx="2120">
                  <c:v>5.4329644901906693E-27</c:v>
                </c:pt>
                <c:pt idx="2121">
                  <c:v>5.2624549608005918E-27</c:v>
                </c:pt>
                <c:pt idx="2122">
                  <c:v>5.0972978775421182E-27</c:v>
                </c:pt>
                <c:pt idx="2123">
                  <c:v>4.9373251858079688E-27</c:v>
                </c:pt>
                <c:pt idx="2124">
                  <c:v>4.7823741087033518E-27</c:v>
                </c:pt>
                <c:pt idx="2125">
                  <c:v>4.6322869812625669E-27</c:v>
                </c:pt>
                <c:pt idx="2126">
                  <c:v>4.4869110898744246E-27</c:v>
                </c:pt>
                <c:pt idx="2127">
                  <c:v>4.3460985167527733E-27</c:v>
                </c:pt>
                <c:pt idx="2128">
                  <c:v>4.2097059892936226E-27</c:v>
                </c:pt>
                <c:pt idx="2129">
                  <c:v>4.0775947341652911E-27</c:v>
                </c:pt>
                <c:pt idx="2130">
                  <c:v>3.9496303359825579E-27</c:v>
                </c:pt>
                <c:pt idx="2131">
                  <c:v>3.8256826004215698E-27</c:v>
                </c:pt>
                <c:pt idx="2132">
                  <c:v>3.7056254216348387E-27</c:v>
                </c:pt>
                <c:pt idx="2133">
                  <c:v>3.5893366538320196E-27</c:v>
                </c:pt>
                <c:pt idx="2134">
                  <c:v>3.4766979868952535E-27</c:v>
                </c:pt>
                <c:pt idx="2135">
                  <c:v>3.3675948259023198E-27</c:v>
                </c:pt>
                <c:pt idx="2136">
                  <c:v>3.2619161744348091E-27</c:v>
                </c:pt>
                <c:pt idx="2137">
                  <c:v>3.1595545215524005E-27</c:v>
                </c:pt>
                <c:pt idx="2138">
                  <c:v>3.0604057323178033E-27</c:v>
                </c:pt>
                <c:pt idx="2139">
                  <c:v>2.9643689417613757E-27</c:v>
                </c:pt>
                <c:pt idx="2140">
                  <c:v>2.8713464521767691E-27</c:v>
                </c:pt>
                <c:pt idx="2141">
                  <c:v>2.7812436336426881E-27</c:v>
                </c:pt>
                <c:pt idx="2142">
                  <c:v>2.6939688276705993E-27</c:v>
                </c:pt>
                <c:pt idx="2143">
                  <c:v>2.6094332538787481E-27</c:v>
                </c:pt>
                <c:pt idx="2144">
                  <c:v>2.527550919598263E-27</c:v>
                </c:pt>
                <c:pt idx="2145">
                  <c:v>2.4482385323189383E-27</c:v>
                </c:pt>
                <c:pt idx="2146">
                  <c:v>2.3714154148853006E-27</c:v>
                </c:pt>
                <c:pt idx="2147">
                  <c:v>2.2970034233572329E-27</c:v>
                </c:pt>
                <c:pt idx="2148">
                  <c:v>2.2249268674502752E-27</c:v>
                </c:pt>
                <c:pt idx="2149">
                  <c:v>2.155112433475545E-27</c:v>
                </c:pt>
                <c:pt idx="2150">
                  <c:v>2.0874891097005054E-27</c:v>
                </c:pt>
                <c:pt idx="2151">
                  <c:v>2.0219881140541079E-27</c:v>
                </c:pt>
                <c:pt idx="2152">
                  <c:v>1.9585428241031012E-27</c:v>
                </c:pt>
                <c:pt idx="2153">
                  <c:v>1.897088709227964E-27</c:v>
                </c:pt>
                <c:pt idx="2154">
                  <c:v>1.8375632649292186E-27</c:v>
                </c:pt>
                <c:pt idx="2155">
                  <c:v>1.7799059491977214E-27</c:v>
                </c:pt>
                <c:pt idx="2156">
                  <c:v>1.7240581208832008E-27</c:v>
                </c:pt>
                <c:pt idx="2157">
                  <c:v>1.6699629799990123E-27</c:v>
                </c:pt>
                <c:pt idx="2158">
                  <c:v>1.6175655099021156E-27</c:v>
                </c:pt>
                <c:pt idx="2159">
                  <c:v>1.566812421289028E-27</c:v>
                </c:pt>
                <c:pt idx="2160">
                  <c:v>1.5176520979510566E-27</c:v>
                </c:pt>
                <c:pt idx="2161">
                  <c:v>1.4700345442333761E-27</c:v>
                </c:pt>
                <c:pt idx="2162">
                  <c:v>1.423911334144451E-27</c:v>
                </c:pt>
                <c:pt idx="2163">
                  <c:v>1.3792355620639526E-27</c:v>
                </c:pt>
                <c:pt idx="2164">
                  <c:v>1.3359617949989637E-27</c:v>
                </c:pt>
                <c:pt idx="2165">
                  <c:v>1.2940460263397166E-27</c:v>
                </c:pt>
                <c:pt idx="2166">
                  <c:v>1.2534456310680402E-27</c:v>
                </c:pt>
                <c:pt idx="2167">
                  <c:v>1.2141193223724911E-27</c:v>
                </c:pt>
                <c:pt idx="2168">
                  <c:v>1.1760271096262663E-27</c:v>
                </c:pt>
                <c:pt idx="2169">
                  <c:v>1.1391302576849624E-27</c:v>
                </c:pt>
                <c:pt idx="2170">
                  <c:v>1.1033912474627435E-27</c:v>
                </c:pt>
                <c:pt idx="2171">
                  <c:v>1.0687737377467492E-27</c:v>
                </c:pt>
                <c:pt idx="2172">
                  <c:v>1.0352425282108466E-27</c:v>
                </c:pt>
                <c:pt idx="2173">
                  <c:v>1.0027635235910573E-27</c:v>
                </c:pt>
                <c:pt idx="2174">
                  <c:v>9.7130369898608515E-28</c:v>
                </c:pt>
                <c:pt idx="2175">
                  <c:v>9.4083106624779765E-28</c:v>
                </c:pt>
                <c:pt idx="2176">
                  <c:v>9.1131464142722749E-28</c:v>
                </c:pt>
                <c:pt idx="2177">
                  <c:v>8.8272441324287059E-28</c:v>
                </c:pt>
                <c:pt idx="2178">
                  <c:v>8.5503131253954685E-28</c:v>
                </c:pt>
                <c:pt idx="2179">
                  <c:v>8.2820718270625201E-28</c:v>
                </c:pt>
                <c:pt idx="2180">
                  <c:v>8.0222475102316171E-28</c:v>
                </c:pt>
                <c:pt idx="2181">
                  <c:v>7.7705760090850365E-28</c:v>
                </c:pt>
                <c:pt idx="2182">
                  <c:v>7.5268014503698284E-28</c:v>
                </c:pt>
                <c:pt idx="2183">
                  <c:v>7.2906759930259887E-28</c:v>
                </c:pt>
                <c:pt idx="2184">
                  <c:v>7.0619595759896651E-28</c:v>
                </c:pt>
                <c:pt idx="2185">
                  <c:v>6.840419673917735E-28</c:v>
                </c:pt>
                <c:pt idx="2186">
                  <c:v>6.6258310605842204E-28</c:v>
                </c:pt>
                <c:pt idx="2187">
                  <c:v>6.4179755797062595E-28</c:v>
                </c:pt>
                <c:pt idx="2188">
                  <c:v>6.2166419229676661E-28</c:v>
                </c:pt>
                <c:pt idx="2189">
                  <c:v>6.0216254150134596E-28</c:v>
                </c:pt>
                <c:pt idx="2190">
                  <c:v>5.8327278051959445E-28</c:v>
                </c:pt>
                <c:pt idx="2191">
                  <c:v>5.6497570658619768E-28</c:v>
                </c:pt>
                <c:pt idx="2192">
                  <c:v>5.4725271969731516E-28</c:v>
                </c:pt>
                <c:pt idx="2193">
                  <c:v>5.300858036862395E-28</c:v>
                </c:pt>
                <c:pt idx="2194">
                  <c:v>5.1345750789336755E-28</c:v>
                </c:pt>
                <c:pt idx="2195">
                  <c:v>4.9735092941171607E-28</c:v>
                </c:pt>
                <c:pt idx="2196">
                  <c:v>4.8174969589001366E-28</c:v>
                </c:pt>
                <c:pt idx="2197">
                  <c:v>4.6663794887580694E-28</c:v>
                </c:pt>
                <c:pt idx="2198">
                  <c:v>4.5200032768163025E-28</c:v>
                </c:pt>
                <c:pt idx="2199">
                  <c:v>4.3782195375780749E-28</c:v>
                </c:pt>
                <c:pt idx="2200">
                  <c:v>4.2408841555598006E-28</c:v>
                </c:pt>
                <c:pt idx="2201">
                  <c:v>4.107857538679116E-28</c:v>
                </c:pt>
                <c:pt idx="2202">
                  <c:v>3.9790044762473196E-28</c:v>
                </c:pt>
                <c:pt idx="2203">
                  <c:v>3.8541940014203863E-28</c:v>
                </c:pt>
                <c:pt idx="2204">
                  <c:v>3.7332992579694294E-28</c:v>
                </c:pt>
                <c:pt idx="2205">
                  <c:v>3.6161973712345625E-28</c:v>
                </c:pt>
                <c:pt idx="2206">
                  <c:v>3.5027693231308592E-28</c:v>
                </c:pt>
                <c:pt idx="2207">
                  <c:v>3.3928998310791273E-28</c:v>
                </c:pt>
                <c:pt idx="2208">
                  <c:v>3.2864772307382353E-28</c:v>
                </c:pt>
                <c:pt idx="2209">
                  <c:v>3.1833933624196426E-28</c:v>
                </c:pt>
                <c:pt idx="2210">
                  <c:v>3.0835434610681641E-28</c:v>
                </c:pt>
                <c:pt idx="2211">
                  <c:v>2.9868260496979667E-28</c:v>
                </c:pt>
                <c:pt idx="2212">
                  <c:v>2.8931428361734534E-28</c:v>
                </c:pt>
                <c:pt idx="2213">
                  <c:v>2.8023986132321722E-28</c:v>
                </c:pt>
                <c:pt idx="2214">
                  <c:v>2.7145011616461702E-28</c:v>
                </c:pt>
                <c:pt idx="2215">
                  <c:v>2.6293611564241617E-28</c:v>
                </c:pt>
                <c:pt idx="2216">
                  <c:v>2.5468920759587193E-28</c:v>
                </c:pt>
                <c:pt idx="2217">
                  <c:v>2.4670101140260662E-28</c:v>
                </c:pt>
                <c:pt idx="2218">
                  <c:v>2.3896340945486621E-28</c:v>
                </c:pt>
                <c:pt idx="2219">
                  <c:v>2.3146853890345232E-28</c:v>
                </c:pt>
                <c:pt idx="2220">
                  <c:v>2.2420878366080584E-28</c:v>
                </c:pt>
                <c:pt idx="2221">
                  <c:v>2.1717676665520314E-28</c:v>
                </c:pt>
                <c:pt idx="2222">
                  <c:v>2.1036534232815628E-28</c:v>
                </c:pt>
                <c:pt idx="2223">
                  <c:v>2.0376758936733936E-28</c:v>
                </c:pt>
                <c:pt idx="2224">
                  <c:v>1.9737680366768941E-28</c:v>
                </c:pt>
                <c:pt idx="2225">
                  <c:v>1.9118649151349868E-28</c:v>
                </c:pt>
                <c:pt idx="2226">
                  <c:v>1.851903629745451E-28</c:v>
                </c:pt>
                <c:pt idx="2227">
                  <c:v>1.7938232550959415E-28</c:v>
                </c:pt>
                <c:pt idx="2228">
                  <c:v>1.7375647777066967E-28</c:v>
                </c:pt>
                <c:pt idx="2229">
                  <c:v>1.6830710360186711E-28</c:v>
                </c:pt>
                <c:pt idx="2230">
                  <c:v>1.6302866622658253E-28</c:v>
                </c:pt>
                <c:pt idx="2231">
                  <c:v>1.5791580261720827E-28</c:v>
                </c:pt>
                <c:pt idx="2232">
                  <c:v>1.529633180416018E-28</c:v>
                </c:pt>
                <c:pt idx="2233">
                  <c:v>1.4816618078075974E-28</c:v>
                </c:pt>
                <c:pt idx="2234">
                  <c:v>1.4351951701232624E-28</c:v>
                </c:pt>
                <c:pt idx="2235">
                  <c:v>1.3901860585472604E-28</c:v>
                </c:pt>
                <c:pt idx="2236">
                  <c:v>1.3465887456688183E-28</c:v>
                </c:pt>
                <c:pt idx="2237">
                  <c:v>1.3043589389861795E-28</c:v>
                </c:pt>
                <c:pt idx="2238">
                  <c:v>1.263453735870489E-28</c:v>
                </c:pt>
                <c:pt idx="2239">
                  <c:v>1.22383157994329E-28</c:v>
                </c:pt>
                <c:pt idx="2240">
                  <c:v>1.1854522188235455E-28</c:v>
                </c:pt>
                <c:pt idx="2241">
                  <c:v>1.1482766632010573E-28</c:v>
                </c:pt>
                <c:pt idx="2242">
                  <c:v>1.1122671471946579E-28</c:v>
                </c:pt>
                <c:pt idx="2243">
                  <c:v>1.0773870899548378E-28</c:v>
                </c:pt>
                <c:pt idx="2244">
                  <c:v>1.043601058471746E-28</c:v>
                </c:pt>
                <c:pt idx="2245">
                  <c:v>1.0108747315506219E-28</c:v>
                </c:pt>
                <c:pt idx="2246">
                  <c:v>9.7917486491822701E-29</c:v>
                </c:pt>
                <c:pt idx="2247">
                  <c:v>9.4846925742455004E-29</c:v>
                </c:pt>
                <c:pt idx="2248">
                  <c:v>9.1872671830533788E-29</c:v>
                </c:pt>
                <c:pt idx="2249">
                  <c:v>8.8991703547253349E-29</c:v>
                </c:pt>
                <c:pt idx="2250">
                  <c:v>8.620109447998846E-29</c:v>
                </c:pt>
                <c:pt idx="2251">
                  <c:v>8.3498010037276189E-29</c:v>
                </c:pt>
                <c:pt idx="2252">
                  <c:v>8.0879704567182222E-29</c:v>
                </c:pt>
                <c:pt idx="2253">
                  <c:v>7.8343518566121757E-29</c:v>
                </c:pt>
                <c:pt idx="2254">
                  <c:v>7.5886875975287304E-29</c:v>
                </c:pt>
                <c:pt idx="2255">
                  <c:v>7.3507281561957553E-29</c:v>
                </c:pt>
                <c:pt idx="2256">
                  <c:v>7.1202318382976975E-29</c:v>
                </c:pt>
                <c:pt idx="2257">
                  <c:v>6.8969645327880978E-29</c:v>
                </c:pt>
                <c:pt idx="2258">
                  <c:v>6.6806994739121561E-29</c:v>
                </c:pt>
                <c:pt idx="2259">
                  <c:v>6.4712170106997066E-29</c:v>
                </c:pt>
                <c:pt idx="2260">
                  <c:v>6.2683043836932331E-29</c:v>
                </c:pt>
                <c:pt idx="2261">
                  <c:v>6.0717555086840662E-29</c:v>
                </c:pt>
                <c:pt idx="2262">
                  <c:v>5.8813707672360608E-29</c:v>
                </c:pt>
                <c:pt idx="2263">
                  <c:v>5.6969568037855155E-29</c:v>
                </c:pt>
                <c:pt idx="2264">
                  <c:v>5.5183263291079551E-29</c:v>
                </c:pt>
                <c:pt idx="2265">
                  <c:v>5.3452979299543937E-29</c:v>
                </c:pt>
                <c:pt idx="2266">
                  <c:v>5.177695884662792E-29</c:v>
                </c:pt>
                <c:pt idx="2267">
                  <c:v>5.0153499845561552E-29</c:v>
                </c:pt>
                <c:pt idx="2268">
                  <c:v>4.8580953609467038E-29</c:v>
                </c:pt>
                <c:pt idx="2269">
                  <c:v>4.7057723175696525E-29</c:v>
                </c:pt>
                <c:pt idx="2270">
                  <c:v>4.5582261682762086E-29</c:v>
                </c:pt>
                <c:pt idx="2271">
                  <c:v>4.4153070798207127E-29</c:v>
                </c:pt>
                <c:pt idx="2272">
                  <c:v>4.2768699195820582E-29</c:v>
                </c:pt>
                <c:pt idx="2273">
                  <c:v>4.1427741080641179E-29</c:v>
                </c:pt>
                <c:pt idx="2274">
                  <c:v>4.0128834760260708E-29</c:v>
                </c:pt>
                <c:pt idx="2275">
                  <c:v>3.8870661260960728E-29</c:v>
                </c:pt>
                <c:pt idx="2276">
                  <c:v>3.7651942987284586E-29</c:v>
                </c:pt>
                <c:pt idx="2277">
                  <c:v>3.6471442423677362E-29</c:v>
                </c:pt>
                <c:pt idx="2278">
                  <c:v>3.5327960876873801E-29</c:v>
                </c:pt>
                <c:pt idx="2279">
                  <c:v>3.4220337257755509E-29</c:v>
                </c:pt>
                <c:pt idx="2280">
                  <c:v>3.3147446901438308E-29</c:v>
                </c:pt>
                <c:pt idx="2281">
                  <c:v>3.2108200424387451E-29</c:v>
                </c:pt>
                <c:pt idx="2282">
                  <c:v>3.1101542617404463E-29</c:v>
                </c:pt>
                <c:pt idx="2283">
                  <c:v>3.0126451373353803E-29</c:v>
                </c:pt>
                <c:pt idx="2284">
                  <c:v>2.918193664853624E-29</c:v>
                </c:pt>
                <c:pt idx="2285">
                  <c:v>2.8267039456665575E-29</c:v>
                </c:pt>
                <c:pt idx="2286">
                  <c:v>2.738083089441042E-29</c:v>
                </c:pt>
                <c:pt idx="2287">
                  <c:v>2.6522411197519323E-29</c:v>
                </c:pt>
                <c:pt idx="2288">
                  <c:v>2.569090882656669E-29</c:v>
                </c:pt>
                <c:pt idx="2289">
                  <c:v>2.4885479581387916E-29</c:v>
                </c:pt>
                <c:pt idx="2290">
                  <c:v>2.4105305743308304E-29</c:v>
                </c:pt>
                <c:pt idx="2291">
                  <c:v>2.3349595244288641E-29</c:v>
                </c:pt>
                <c:pt idx="2292">
                  <c:v>2.2617580862140638E-29</c:v>
                </c:pt>
                <c:pt idx="2293">
                  <c:v>2.1908519441003971E-29</c:v>
                </c:pt>
                <c:pt idx="2294">
                  <c:v>2.1221691136280133E-29</c:v>
                </c:pt>
                <c:pt idx="2295">
                  <c:v>2.0556398683262955E-29</c:v>
                </c:pt>
                <c:pt idx="2296">
                  <c:v>1.9911966688719411E-29</c:v>
                </c:pt>
                <c:pt idx="2297">
                  <c:v>1.9287740944701083E-29</c:v>
                </c:pt>
                <c:pt idx="2298">
                  <c:v>1.868308776388654E-29</c:v>
                </c:pt>
                <c:pt idx="2299">
                  <c:v>1.809739333578495E-29</c:v>
                </c:pt>
                <c:pt idx="2300">
                  <c:v>1.7530063103135017E-29</c:v>
                </c:pt>
                <c:pt idx="2301">
                  <c:v>1.69805211578788E-29</c:v>
                </c:pt>
                <c:pt idx="2302">
                  <c:v>1.6448209656085113E-29</c:v>
                </c:pt>
                <c:pt idx="2303">
                  <c:v>1.5932588251233651E-29</c:v>
                </c:pt>
                <c:pt idx="2304">
                  <c:v>1.5433133545281683E-29</c:v>
                </c:pt>
                <c:pt idx="2305">
                  <c:v>1.4949338556955449E-29</c:v>
                </c:pt>
                <c:pt idx="2306">
                  <c:v>1.4480712206725708E-29</c:v>
                </c:pt>
                <c:pt idx="2307">
                  <c:v>1.402677881794378E-29</c:v>
                </c:pt>
                <c:pt idx="2308">
                  <c:v>1.3587077633631127E-29</c:v>
                </c:pt>
                <c:pt idx="2309">
                  <c:v>1.3161162348429951E-29</c:v>
                </c:pt>
                <c:pt idx="2310">
                  <c:v>1.2748600655241985E-29</c:v>
                </c:pt>
                <c:pt idx="2311">
                  <c:v>1.2348973806090583E-29</c:v>
                </c:pt>
                <c:pt idx="2312">
                  <c:v>1.196187618676264E-29</c:v>
                </c:pt>
                <c:pt idx="2313">
                  <c:v>1.1586914904796783E-29</c:v>
                </c:pt>
                <c:pt idx="2314">
                  <c:v>1.1223709390399E-29</c:v>
                </c:pt>
                <c:pt idx="2315">
                  <c:v>1.0871891009880255E-29</c:v>
                </c:pt>
                <c:pt idx="2316">
                  <c:v>1.0531102691223061E-29</c:v>
                </c:pt>
                <c:pt idx="2317">
                  <c:v>1.0200998561395552E-29</c:v>
                </c:pt>
                <c:pt idx="2318">
                  <c:v>9.8812435950465075E-30</c:v>
                </c:pt>
                <c:pt idx="2319">
                  <c:v>9.5715132742221044E-30</c:v>
                </c:pt>
                <c:pt idx="2320">
                  <c:v>9.2714932587579127E-30</c:v>
                </c:pt>
                <c:pt idx="2321">
                  <c:v>8.9808790670149801E-30</c:v>
                </c:pt>
                <c:pt idx="2322">
                  <c:v>8.6993757666307901E-30</c:v>
                </c:pt>
                <c:pt idx="2323">
                  <c:v>8.426697674973672E-30</c:v>
                </c:pt>
                <c:pt idx="2324">
                  <c:v>8.1625680689952872E-30</c:v>
                </c:pt>
                <c:pt idx="2325">
                  <c:v>7.906718904185794E-30</c:v>
                </c:pt>
                <c:pt idx="2326">
                  <c:v>7.6588905423475567E-30</c:v>
                </c:pt>
                <c:pt idx="2327">
                  <c:v>7.4188314879091937E-30</c:v>
                </c:pt>
                <c:pt idx="2328">
                  <c:v>7.1862981325114336E-30</c:v>
                </c:pt>
                <c:pt idx="2329">
                  <c:v>6.9610545076082301E-30</c:v>
                </c:pt>
                <c:pt idx="2330">
                  <c:v>6.7428720448280093E-30</c:v>
                </c:pt>
                <c:pt idx="2331">
                  <c:v>6.5315293438538069E-30</c:v>
                </c:pt>
                <c:pt idx="2332">
                  <c:v>6.3268119475856505E-30</c:v>
                </c:pt>
                <c:pt idx="2333">
                  <c:v>6.1285121243562903E-30</c:v>
                </c:pt>
                <c:pt idx="2334">
                  <c:v>5.9364286569801765E-30</c:v>
                </c:pt>
                <c:pt idx="2335">
                  <c:v>5.7503666384200682E-30</c:v>
                </c:pt>
                <c:pt idx="2336">
                  <c:v>5.5701372738632479E-30</c:v>
                </c:pt>
                <c:pt idx="2337">
                  <c:v>5.3955576890085199E-30</c:v>
                </c:pt>
                <c:pt idx="2338">
                  <c:v>5.2264507443663622E-30</c:v>
                </c:pt>
                <c:pt idx="2339">
                  <c:v>5.0626448553852563E-30</c:v>
                </c:pt>
                <c:pt idx="2340">
                  <c:v>4.9039738182208167E-30</c:v>
                </c:pt>
                <c:pt idx="2341">
                  <c:v>4.7502766409707351E-30</c:v>
                </c:pt>
                <c:pt idx="2342">
                  <c:v>4.6013973802040382E-30</c:v>
                </c:pt>
                <c:pt idx="2343">
                  <c:v>4.45718498261861E-30</c:v>
                </c:pt>
                <c:pt idx="2344">
                  <c:v>4.3174931316656822E-30</c:v>
                </c:pt>
                <c:pt idx="2345">
                  <c:v>4.1821800989864019E-30</c:v>
                </c:pt>
                <c:pt idx="2346">
                  <c:v>4.0511086005082066E-30</c:v>
                </c:pt>
                <c:pt idx="2347">
                  <c:v>3.9241456570557695E-30</c:v>
                </c:pt>
                <c:pt idx="2348">
                  <c:v>3.8011624593344789E-30</c:v>
                </c:pt>
                <c:pt idx="2349">
                  <c:v>3.6820342371493185E-30</c:v>
                </c:pt>
                <c:pt idx="2350">
                  <c:v>3.5666401327262522E-30</c:v>
                </c:pt>
                <c:pt idx="2351">
                  <c:v>3.454863078007418E-30</c:v>
                </c:pt>
                <c:pt idx="2352">
                  <c:v>3.3465896757954785E-30</c:v>
                </c:pt>
                <c:pt idx="2353">
                  <c:v>3.2417100846260922E-30</c:v>
                </c:pt>
                <c:pt idx="2354">
                  <c:v>3.1401179072522177E-30</c:v>
                </c:pt>
                <c:pt idx="2355">
                  <c:v>3.0417100826260283E-30</c:v>
                </c:pt>
                <c:pt idx="2356">
                  <c:v>2.9463867812693682E-30</c:v>
                </c:pt>
                <c:pt idx="2357">
                  <c:v>2.8540513039261837E-30</c:v>
                </c:pt>
                <c:pt idx="2358">
                  <c:v>2.7646099833939845E-30</c:v>
                </c:pt>
                <c:pt idx="2359">
                  <c:v>2.6779720894346177E-30</c:v>
                </c:pt>
                <c:pt idx="2360">
                  <c:v>2.5940497366677679E-30</c:v>
                </c:pt>
                <c:pt idx="2361">
                  <c:v>2.5127577953533925E-30</c:v>
                </c:pt>
                <c:pt idx="2362">
                  <c:v>2.4340138049729601E-30</c:v>
                </c:pt>
                <c:pt idx="2363">
                  <c:v>2.3577378905212114E-30</c:v>
                </c:pt>
                <c:pt idx="2364">
                  <c:v>2.2838526814232215E-30</c:v>
                </c:pt>
                <c:pt idx="2365">
                  <c:v>2.2122832329953824E-30</c:v>
                </c:pt>
                <c:pt idx="2366">
                  <c:v>2.1429569503693374E-30</c:v>
                </c:pt>
                <c:pt idx="2367">
                  <c:v>2.0758035148023165E-30</c:v>
                </c:pt>
                <c:pt idx="2368">
                  <c:v>2.0107548122987977E-30</c:v>
                </c:pt>
                <c:pt idx="2369">
                  <c:v>1.9477448644708478E-30</c:v>
                </c:pt>
                <c:pt idx="2370">
                  <c:v>1.8867097615672975E-30</c:v>
                </c:pt>
                <c:pt idx="2371">
                  <c:v>1.8275875976033559E-30</c:v>
                </c:pt>
                <c:pt idx="2372">
                  <c:v>1.7703184075246154E-30</c:v>
                </c:pt>
                <c:pt idx="2373">
                  <c:v>1.714844106342395E-30</c:v>
                </c:pt>
                <c:pt idx="2374">
                  <c:v>1.6611084301776773E-30</c:v>
                </c:pt>
                <c:pt idx="2375">
                  <c:v>1.6090568791543261E-30</c:v>
                </c:pt>
                <c:pt idx="2376">
                  <c:v>1.5586366620834033E-30</c:v>
                </c:pt>
                <c:pt idx="2377">
                  <c:v>1.5097966428822688E-30</c:v>
                </c:pt>
                <c:pt idx="2378">
                  <c:v>1.4624872886745174E-30</c:v>
                </c:pt>
                <c:pt idx="2379">
                  <c:v>1.4166606195172572E-30</c:v>
                </c:pt>
                <c:pt idx="2380">
                  <c:v>1.3722701597053462E-30</c:v>
                </c:pt>
                <c:pt idx="2381">
                  <c:v>1.3292708906029463E-30</c:v>
                </c:pt>
                <c:pt idx="2382">
                  <c:v>1.287619204954247E-30</c:v>
                </c:pt>
                <c:pt idx="2383">
                  <c:v>1.2472728626272262E-30</c:v>
                </c:pt>
                <c:pt idx="2384">
                  <c:v>1.2081909477453843E-30</c:v>
                </c:pt>
                <c:pt idx="2385">
                  <c:v>1.1703338271639293E-30</c:v>
                </c:pt>
                <c:pt idx="2386">
                  <c:v>1.1336631102482417E-30</c:v>
                </c:pt>
                <c:pt idx="2387">
                  <c:v>1.0981416099137765E-30</c:v>
                </c:pt>
                <c:pt idx="2388">
                  <c:v>1.0637333048877543E-30</c:v>
                </c:pt>
                <c:pt idx="2389">
                  <c:v>1.0304033031545378E-30</c:v>
                </c:pt>
                <c:pt idx="2390">
                  <c:v>9.9811780654725811E-31</c:v>
                </c:pt>
                <c:pt idx="2391">
                  <c:v>9.6684407644996904E-31</c:v>
                </c:pt>
                <c:pt idx="2392">
                  <c:v>9.3655040057540289E-31</c:v>
                </c:pt>
                <c:pt idx="2393">
                  <c:v>9.0720606078460078E-31</c:v>
                </c:pt>
                <c:pt idx="2394">
                  <c:v>8.7878130191574512E-31</c:v>
                </c:pt>
                <c:pt idx="2395">
                  <c:v>8.5124730159052698E-31</c:v>
                </c:pt>
                <c:pt idx="2396">
                  <c:v>8.2457614096741176E-31</c:v>
                </c:pt>
                <c:pt idx="2397">
                  <c:v>7.9874077641202191E-31</c:v>
                </c:pt>
                <c:pt idx="2398">
                  <c:v>7.7371501205605338E-31</c:v>
                </c:pt>
                <c:pt idx="2399">
                  <c:v>7.4947347321661349E-31</c:v>
                </c:pt>
                <c:pt idx="2400">
                  <c:v>7.2599158064917907E-31</c:v>
                </c:pt>
                <c:pt idx="2401">
                  <c:v>7.0324552560794682E-31</c:v>
                </c:pt>
                <c:pt idx="2402">
                  <c:v>6.8121224568827424E-31</c:v>
                </c:pt>
                <c:pt idx="2403">
                  <c:v>6.5986940142666967E-31</c:v>
                </c:pt>
                <c:pt idx="2404">
                  <c:v>6.3919535363459006E-31</c:v>
                </c:pt>
                <c:pt idx="2405">
                  <c:v>6.1916914144296979E-31</c:v>
                </c:pt>
                <c:pt idx="2406">
                  <c:v>5.9977046103532068E-31</c:v>
                </c:pt>
                <c:pt idx="2407">
                  <c:v>5.8097964504768082E-31</c:v>
                </c:pt>
                <c:pt idx="2408">
                  <c:v>5.627776426144589E-31</c:v>
                </c:pt>
                <c:pt idx="2409">
                  <c:v>5.4514600004015468E-31</c:v>
                </c:pt>
                <c:pt idx="2410">
                  <c:v>5.280668420770431E-31</c:v>
                </c:pt>
                <c:pt idx="2411">
                  <c:v>5.1152285378998953E-31</c:v>
                </c:pt>
                <c:pt idx="2412">
                  <c:v>4.9549726298993338E-31</c:v>
                </c:pt>
                <c:pt idx="2413">
                  <c:v>4.799738232181628E-31</c:v>
                </c:pt>
                <c:pt idx="2414">
                  <c:v>4.6493679726425389E-31</c:v>
                </c:pt>
                <c:pt idx="2415">
                  <c:v>4.5037094120069643E-31</c:v>
                </c:pt>
                <c:pt idx="2416">
                  <c:v>4.3626148891821234E-31</c:v>
                </c:pt>
                <c:pt idx="2417">
                  <c:v>4.2259413714600816E-31</c:v>
                </c:pt>
                <c:pt idx="2418">
                  <c:v>4.0935503094167809E-31</c:v>
                </c:pt>
                <c:pt idx="2419">
                  <c:v>3.9653074963611463E-31</c:v>
                </c:pt>
                <c:pt idx="2420">
                  <c:v>3.8410829321912538E-31</c:v>
                </c:pt>
                <c:pt idx="2421">
                  <c:v>3.7207506915190342E-31</c:v>
                </c:pt>
                <c:pt idx="2422">
                  <c:v>3.6041887959307792E-31</c:v>
                </c:pt>
                <c:pt idx="2423">
                  <c:v>3.4912790902518908E-31</c:v>
                </c:pt>
                <c:pt idx="2424">
                  <c:v>3.3819071226919156E-31</c:v>
                </c:pt>
                <c:pt idx="2425">
                  <c:v>3.275962028747766E-31</c:v>
                </c:pt>
                <c:pt idx="2426">
                  <c:v>3.1733364187466676E-31</c:v>
                </c:pt>
                <c:pt idx="2427">
                  <c:v>3.0739262689153591E-31</c:v>
                </c:pt>
                <c:pt idx="2428">
                  <c:v>2.9776308158646966E-31</c:v>
                </c:pt>
                <c:pt idx="2429">
                  <c:v>2.8843524543825736E-31</c:v>
                </c:pt>
                <c:pt idx="2430">
                  <c:v>2.7939966384314307E-31</c:v>
                </c:pt>
                <c:pt idx="2431">
                  <c:v>2.7064717852498755E-31</c:v>
                </c:pt>
                <c:pt idx="2432">
                  <c:v>2.6216891824608698E-31</c:v>
                </c:pt>
                <c:pt idx="2433">
                  <c:v>2.5395628980927478E-31</c:v>
                </c:pt>
                <c:pt idx="2434">
                  <c:v>2.4600096934209747E-31</c:v>
                </c:pt>
                <c:pt idx="2435">
                  <c:v>2.3829489385427514E-31</c:v>
                </c:pt>
                <c:pt idx="2436">
                  <c:v>2.3083025305985442E-31</c:v>
                </c:pt>
                <c:pt idx="2437">
                  <c:v>2.2359948145575784E-31</c:v>
                </c:pt>
                <c:pt idx="2438">
                  <c:v>2.1659525064868869E-31</c:v>
                </c:pt>
                <c:pt idx="2439">
                  <c:v>2.0981046192260328E-31</c:v>
                </c:pt>
                <c:pt idx="2440">
                  <c:v>2.0323823903921088E-31</c:v>
                </c:pt>
                <c:pt idx="2441">
                  <c:v>1.9687192126417565E-31</c:v>
                </c:pt>
                <c:pt idx="2442">
                  <c:v>1.9070505661198492E-31</c:v>
                </c:pt>
                <c:pt idx="2443">
                  <c:v>1.8473139530258653E-31</c:v>
                </c:pt>
                <c:pt idx="2444">
                  <c:v>1.7894488342314313E-31</c:v>
                </c:pt>
                <c:pt idx="2445">
                  <c:v>1.7333965678854777E-31</c:v>
                </c:pt>
                <c:pt idx="2446">
                  <c:v>1.6791003499437698E-31</c:v>
                </c:pt>
                <c:pt idx="2447">
                  <c:v>1.6265051565630342E-31</c:v>
                </c:pt>
                <c:pt idx="2448">
                  <c:v>1.5755576883010558E-31</c:v>
                </c:pt>
                <c:pt idx="2449">
                  <c:v>1.5262063160659819E-31</c:v>
                </c:pt>
                <c:pt idx="2450">
                  <c:v>1.478401028760455E-31</c:v>
                </c:pt>
                <c:pt idx="2451">
                  <c:v>1.432093382566669E-31</c:v>
                </c:pt>
                <c:pt idx="2452">
                  <c:v>1.3872364518215605E-31</c:v>
                </c:pt>
                <c:pt idx="2453">
                  <c:v>1.3437847814321111E-31</c:v>
                </c:pt>
                <c:pt idx="2454">
                  <c:v>1.3016943407822135E-31</c:v>
                </c:pt>
                <c:pt idx="2455">
                  <c:v>1.2609224790846252E-31</c:v>
                </c:pt>
                <c:pt idx="2456">
                  <c:v>1.2214278821325872E-31</c:v>
                </c:pt>
                <c:pt idx="2457">
                  <c:v>1.183170530407127E-31</c:v>
                </c:pt>
                <c:pt idx="2458">
                  <c:v>1.1461116584978971E-31</c:v>
                </c:pt>
                <c:pt idx="2459">
                  <c:v>1.1102137157957788E-31</c:v>
                </c:pt>
                <c:pt idx="2460">
                  <c:v>1.0754403284178827E-31</c:v>
                </c:pt>
                <c:pt idx="2461">
                  <c:v>1.041756262326183E-31</c:v>
                </c:pt>
                <c:pt idx="2462">
                  <c:v>1.0091273876021654E-31</c:v>
                </c:pt>
                <c:pt idx="2463">
                  <c:v>9.7752064384145779E-32</c:v>
                </c:pt>
                <c:pt idx="2464">
                  <c:v>9.4690400663324355E-32</c:v>
                </c:pt>
                <c:pt idx="2465">
                  <c:v>9.1724645509045056E-32</c:v>
                </c:pt>
                <c:pt idx="2466">
                  <c:v>8.8851794039778441E-32</c:v>
                </c:pt>
                <c:pt idx="2467">
                  <c:v>8.6068935534569035E-32</c:v>
                </c:pt>
                <c:pt idx="2468">
                  <c:v>8.3373250481927059E-32</c:v>
                </c:pt>
                <c:pt idx="2469">
                  <c:v>8.0762007721239866E-32</c:v>
                </c:pt>
                <c:pt idx="2470">
                  <c:v>7.823256167377741E-32</c:v>
                </c:pt>
                <c:pt idx="2471">
                  <c:v>7.5782349660501652E-32</c:v>
                </c:pt>
                <c:pt idx="2472">
                  <c:v>7.3408889303950726E-32</c:v>
                </c:pt>
                <c:pt idx="2473">
                  <c:v>7.1109776011563613E-32</c:v>
                </c:pt>
                <c:pt idx="2474">
                  <c:v>6.8882680537891809E-32</c:v>
                </c:pt>
                <c:pt idx="2475">
                  <c:v>6.6725346623224488E-32</c:v>
                </c:pt>
                <c:pt idx="2476">
                  <c:v>6.4635588706233124E-32</c:v>
                </c:pt>
                <c:pt idx="2477">
                  <c:v>6.2611289708308818E-32</c:v>
                </c:pt>
                <c:pt idx="2478">
                  <c:v>6.0650398887358968E-32</c:v>
                </c:pt>
                <c:pt idx="2479">
                  <c:v>5.8750929758866903E-32</c:v>
                </c:pt>
                <c:pt idx="2480">
                  <c:v>5.6910958082119982E-32</c:v>
                </c:pt>
                <c:pt idx="2481">
                  <c:v>5.5128619909557104E-32</c:v>
                </c:pt>
                <c:pt idx="2482">
                  <c:v>5.3402109697258427E-32</c:v>
                </c:pt>
                <c:pt idx="2483">
                  <c:v>5.1729678474659626E-32</c:v>
                </c:pt>
                <c:pt idx="2484">
                  <c:v>5.0109632071635582E-32</c:v>
                </c:pt>
                <c:pt idx="2485">
                  <c:v>4.8540329401149505E-32</c:v>
                </c:pt>
                <c:pt idx="2486">
                  <c:v>4.7020180795740586E-32</c:v>
                </c:pt>
                <c:pt idx="2487">
                  <c:v>4.5547646396138329E-32</c:v>
                </c:pt>
                <c:pt idx="2488">
                  <c:v>4.4121234590390203E-32</c:v>
                </c:pt>
                <c:pt idx="2489">
                  <c:v>4.2739500501914026E-32</c:v>
                </c:pt>
                <c:pt idx="2490">
                  <c:v>4.140104452493341E-32</c:v>
                </c:pt>
                <c:pt idx="2491">
                  <c:v>4.0104510905819694E-32</c:v>
                </c:pt>
                <c:pt idx="2492">
                  <c:v>3.8848586368898176E-32</c:v>
                </c:pt>
                <c:pt idx="2493">
                  <c:v>3.763199878532146E-32</c:v>
                </c:pt>
                <c:pt idx="2494">
                  <c:v>3.645351588367142E-32</c:v>
                </c:pt>
                <c:pt idx="2495">
                  <c:v>3.5311944000962943E-32</c:v>
                </c:pt>
                <c:pt idx="2496">
                  <c:v>3.4206126872799186E-32</c:v>
                </c:pt>
                <c:pt idx="2497">
                  <c:v>3.3134944461447052E-32</c:v>
                </c:pt>
                <c:pt idx="2498">
                  <c:v>3.2097311820638062E-32</c:v>
                </c:pt>
                <c:pt idx="2499">
                  <c:v>3.1092177995950205E-32</c:v>
                </c:pt>
                <c:pt idx="2500">
                  <c:v>3.0118524959653034E-32</c:v>
                </c:pt>
                <c:pt idx="2501">
                  <c:v>2.9175366578933107E-32</c:v>
                </c:pt>
                <c:pt idx="2502">
                  <c:v>2.8261747616462364E-32</c:v>
                </c:pt>
                <c:pt idx="2503">
                  <c:v>2.7376742762281239E-32</c:v>
                </c:pt>
                <c:pt idx="2504">
                  <c:v>2.6519455696027197E-32</c:v>
                </c:pt>
                <c:pt idx="2505">
                  <c:v>2.56890181785547E-32</c:v>
                </c:pt>
                <c:pt idx="2506">
                  <c:v>2.4884589172020318E-32</c:v>
                </c:pt>
                <c:pt idx="2507">
                  <c:v>2.410535398754624E-32</c:v>
                </c:pt>
                <c:pt idx="2508">
                  <c:v>2.3350523459595276E-32</c:v>
                </c:pt>
                <c:pt idx="2509">
                  <c:v>2.2619333146220598E-32</c:v>
                </c:pt>
                <c:pt idx="2510">
                  <c:v>2.191104255437913E-32</c:v>
                </c:pt>
                <c:pt idx="2511">
                  <c:v>2.1224934389523273E-32</c:v>
                </c:pt>
                <c:pt idx="2512">
                  <c:v>2.0560313828708099E-32</c:v>
                </c:pt>
                <c:pt idx="2513">
                  <c:v>1.9916507816481567E-32</c:v>
                </c:pt>
                <c:pt idx="2514">
                  <c:v>1.9292864382837578E-32</c:v>
                </c:pt>
                <c:pt idx="2515">
                  <c:v>1.8688751982544836E-32</c:v>
                </c:pt>
                <c:pt idx="2516">
                  <c:v>1.8103558855179652E-32</c:v>
                </c:pt>
                <c:pt idx="2517">
                  <c:v>1.7536692405214195E-32</c:v>
                </c:pt>
                <c:pt idx="2518">
                  <c:v>1.6987578601531466E-32</c:v>
                </c:pt>
                <c:pt idx="2519">
                  <c:v>1.6455661395758153E-32</c:v>
                </c:pt>
                <c:pt idx="2520">
                  <c:v>1.5940402158825733E-32</c:v>
                </c:pt>
                <c:pt idx="2521">
                  <c:v>1.5441279135186955E-32</c:v>
                </c:pt>
                <c:pt idx="2522">
                  <c:v>1.4957786914139291E-32</c:v>
                </c:pt>
                <c:pt idx="2523">
                  <c:v>1.4489435917709995E-32</c:v>
                </c:pt>
                <c:pt idx="2524">
                  <c:v>1.4035751904594735E-32</c:v>
                </c:pt>
                <c:pt idx="2525">
                  <c:v>1.3596275489637712E-32</c:v>
                </c:pt>
                <c:pt idx="2526">
                  <c:v>1.3170561678370914E-32</c:v>
                </c:pt>
                <c:pt idx="2527">
                  <c:v>1.2758179416139009E-32</c:v>
                </c:pt>
                <c:pt idx="2528">
                  <c:v>1.2358711151353119E-32</c:v>
                </c:pt>
                <c:pt idx="2529">
                  <c:v>1.197175241242947E-32</c:v>
                </c:pt>
                <c:pt idx="2530">
                  <c:v>1.159691139798763E-32</c:v>
                </c:pt>
                <c:pt idx="2531">
                  <c:v>1.1233808579886892E-32</c:v>
                </c:pt>
                <c:pt idx="2532">
                  <c:v>1.088207631870347E-32</c:v>
                </c:pt>
                <c:pt idx="2533">
                  <c:v>1.0541358491257456E-32</c:v>
                </c:pt>
                <c:pt idx="2534">
                  <c:v>1.0211310129809859E-32</c:v>
                </c:pt>
                <c:pt idx="2535">
                  <c:v>9.8915970725662018E-33</c:v>
                </c:pt>
                <c:pt idx="2536">
                  <c:v>9.5818956251315022E-33</c:v>
                </c:pt>
                <c:pt idx="2537">
                  <c:v>9.2818922325726596E-33</c:v>
                </c:pt>
                <c:pt idx="2538">
                  <c:v>8.9912831617586003E-33</c:v>
                </c:pt>
                <c:pt idx="2539">
                  <c:v>8.7097741936515643E-33</c:v>
                </c:pt>
                <c:pt idx="2540">
                  <c:v>8.4370803252415156E-33</c:v>
                </c:pt>
                <c:pt idx="2541">
                  <c:v>8.1729254808206274E-33</c:v>
                </c:pt>
                <c:pt idx="2542">
                  <c:v>7.9170422323035042E-33</c:v>
                </c:pt>
                <c:pt idx="2543">
                  <c:v>7.6691715283114341E-33</c:v>
                </c:pt>
                <c:pt idx="2544">
                  <c:v>7.4290624317452267E-33</c:v>
                </c:pt>
                <c:pt idx="2545">
                  <c:v>7.1964718655807886E-33</c:v>
                </c:pt>
                <c:pt idx="2546">
                  <c:v>6.9711643666297018E-33</c:v>
                </c:pt>
                <c:pt idx="2547">
                  <c:v>6.7529118470153405E-33</c:v>
                </c:pt>
                <c:pt idx="2548">
                  <c:v>6.5414933631220782E-33</c:v>
                </c:pt>
                <c:pt idx="2549">
                  <c:v>6.3366948917849465E-33</c:v>
                </c:pt>
                <c:pt idx="2550">
                  <c:v>6.1383091134908203E-33</c:v>
                </c:pt>
                <c:pt idx="2551">
                  <c:v>5.9461352023729115E-33</c:v>
                </c:pt>
                <c:pt idx="2552">
                  <c:v>5.7599786227850707E-33</c:v>
                </c:pt>
                <c:pt idx="2553">
                  <c:v>5.5796509322498242E-33</c:v>
                </c:pt>
                <c:pt idx="2554">
                  <c:v>5.4049695905804003E-33</c:v>
                </c:pt>
                <c:pt idx="2555">
                  <c:v>5.2357577749833533E-33</c:v>
                </c:pt>
                <c:pt idx="2556">
                  <c:v>5.0718442009538987E-33</c:v>
                </c:pt>
                <c:pt idx="2557">
                  <c:v>4.913062948783532E-33</c:v>
                </c:pt>
                <c:pt idx="2558">
                  <c:v>4.7592532955030054E-33</c:v>
                </c:pt>
                <c:pt idx="2559">
                  <c:v>4.6102595520900403E-33</c:v>
                </c:pt>
                <c:pt idx="2560">
                  <c:v>4.4659309057787476E-33</c:v>
                </c:pt>
                <c:pt idx="2561">
                  <c:v>4.3261212673085654E-33</c:v>
                </c:pt>
                <c:pt idx="2562">
                  <c:v>4.1906891229593585E-33</c:v>
                </c:pt>
                <c:pt idx="2563">
                  <c:v>4.0594973912222498E-33</c:v>
                </c:pt>
                <c:pt idx="2564">
                  <c:v>3.9324132839609984E-33</c:v>
                </c:pt>
                <c:pt idx="2565">
                  <c:v>3.8093081719228829E-33</c:v>
                </c:pt>
                <c:pt idx="2566">
                  <c:v>3.690057454463955E-33</c:v>
                </c:pt>
                <c:pt idx="2567">
                  <c:v>3.5745404333544145E-33</c:v>
                </c:pt>
                <c:pt idx="2568">
                  <c:v>3.4626401905389041E-33</c:v>
                </c:pt>
                <c:pt idx="2569">
                  <c:v>3.3542434697256675E-33</c:v>
                </c:pt>
                <c:pt idx="2570">
                  <c:v>3.2492405616857135E-33</c:v>
                </c:pt>
                <c:pt idx="2571">
                  <c:v>3.1475251931453948E-33</c:v>
                </c:pt>
                <c:pt idx="2572">
                  <c:v>3.0489944191598718E-33</c:v>
                </c:pt>
                <c:pt idx="2573">
                  <c:v>2.953548518858136E-33</c:v>
                </c:pt>
                <c:pt idx="2574">
                  <c:v>2.8610908944547981E-33</c:v>
                </c:pt>
                <c:pt idx="2575">
                  <c:v>2.7715279734248692E-33</c:v>
                </c:pt>
                <c:pt idx="2576">
                  <c:v>2.6847691137436499E-33</c:v>
                </c:pt>
                <c:pt idx="2577">
                  <c:v>2.6007265120954069E-33</c:v>
                </c:pt>
                <c:pt idx="2578">
                  <c:v>2.5193151149573121E-33</c:v>
                </c:pt>
                <c:pt idx="2579">
                  <c:v>2.4404525324691163E-33</c:v>
                </c:pt>
                <c:pt idx="2580">
                  <c:v>2.3640589550010199E-33</c:v>
                </c:pt>
                <c:pt idx="2581">
                  <c:v>2.290057072335248E-33</c:v>
                </c:pt>
                <c:pt idx="2582">
                  <c:v>2.2183719953794412E-33</c:v>
                </c:pt>
                <c:pt idx="2583">
                  <c:v>2.1489311803325526E-33</c:v>
                </c:pt>
                <c:pt idx="2584">
                  <c:v>2.0816643552262328E-33</c:v>
                </c:pt>
                <c:pt idx="2585">
                  <c:v>2.0165034487677362E-33</c:v>
                </c:pt>
                <c:pt idx="2586">
                  <c:v>1.9533825214116189E-33</c:v>
                </c:pt>
                <c:pt idx="2587">
                  <c:v>1.8922376985908614E-33</c:v>
                </c:pt>
                <c:pt idx="2588">
                  <c:v>1.83300710603957E-33</c:v>
                </c:pt>
                <c:pt idx="2589">
                  <c:v>1.77563080714176E-33</c:v>
                </c:pt>
                <c:pt idx="2590">
                  <c:v>1.7200507422427391E-33</c:v>
                </c:pt>
                <c:pt idx="2591">
                  <c:v>1.6662106698616291E-33</c:v>
                </c:pt>
                <c:pt idx="2592">
                  <c:v>1.6140561097453069E-33</c:v>
                </c:pt>
                <c:pt idx="2593">
                  <c:v>1.5635342877064242E-33</c:v>
                </c:pt>
                <c:pt idx="2594">
                  <c:v>1.5145940821892763E-33</c:v>
                </c:pt>
                <c:pt idx="2595">
                  <c:v>1.4671859725092854E-33</c:v>
                </c:pt>
                <c:pt idx="2596">
                  <c:v>1.4212619887142862E-33</c:v>
                </c:pt>
                <c:pt idx="2597">
                  <c:v>1.3767756630160662E-33</c:v>
                </c:pt>
                <c:pt idx="2598">
                  <c:v>1.3336819827434184E-33</c:v>
                </c:pt>
                <c:pt idx="2599">
                  <c:v>1.2919373447689083E-33</c:v>
                </c:pt>
                <c:pt idx="2600">
                  <c:v>1.2514995113630895E-33</c:v>
                </c:pt>
                <c:pt idx="2601">
                  <c:v>1.2123275674317158E-33</c:v>
                </c:pt>
                <c:pt idx="2602">
                  <c:v>1.1743818790923596E-33</c:v>
                </c:pt>
                <c:pt idx="2603">
                  <c:v>1.1376240535484138E-33</c:v>
                </c:pt>
                <c:pt idx="2604">
                  <c:v>1.1020169002202884E-33</c:v>
                </c:pt>
                <c:pt idx="2605">
                  <c:v>1.0675243930938656E-33</c:v>
                </c:pt>
                <c:pt idx="2606">
                  <c:v>1.0341116342484221E-33</c:v>
                </c:pt>
                <c:pt idx="2607">
                  <c:v>1.001744818526965E-33</c:v>
                </c:pt>
                <c:pt idx="2608">
                  <c:v>9.7039119931312261E-34</c:v>
                </c:pt>
                <c:pt idx="2609">
                  <c:v>9.4001905538012935E-34</c:v>
                </c:pt>
                <c:pt idx="2610">
                  <c:v>9.1059765877810719E-34</c:v>
                </c:pt>
                <c:pt idx="2611">
                  <c:v>8.8209724372713682E-34</c:v>
                </c:pt>
                <c:pt idx="2612">
                  <c:v>8.5448897648479309E-34</c:v>
                </c:pt>
                <c:pt idx="2613">
                  <c:v>8.2774492615737114E-34</c:v>
                </c:pt>
                <c:pt idx="2614">
                  <c:v>8.0183803642549441E-34</c:v>
                </c:pt>
                <c:pt idx="2615">
                  <c:v>7.7674209815520396E-34</c:v>
                </c:pt>
                <c:pt idx="2616">
                  <c:v>7.5243172286697421E-34</c:v>
                </c:pt>
                <c:pt idx="2617">
                  <c:v>7.2888231703571817E-34</c:v>
                </c:pt>
                <c:pt idx="2618">
                  <c:v>7.0607005719569354E-34</c:v>
                </c:pt>
                <c:pt idx="2619">
                  <c:v>6.8397186582526136E-34</c:v>
                </c:pt>
                <c:pt idx="2620">
                  <c:v>6.6256538798684676E-34</c:v>
                </c:pt>
                <c:pt idx="2621">
                  <c:v>6.4182896869861318E-34</c:v>
                </c:pt>
                <c:pt idx="2622">
                  <c:v>6.2174163101484898E-34</c:v>
                </c:pt>
                <c:pt idx="2623">
                  <c:v>6.022830547929484E-34</c:v>
                </c:pt>
                <c:pt idx="2624">
                  <c:v>5.8343355612523598E-34</c:v>
                </c:pt>
                <c:pt idx="2625">
                  <c:v>5.6517406741529115E-34</c:v>
                </c:pt>
                <c:pt idx="2626">
                  <c:v>5.4748611807798483E-34</c:v>
                </c:pt>
                <c:pt idx="2627">
                  <c:v>5.303518158441655E-34</c:v>
                </c:pt>
                <c:pt idx="2628">
                  <c:v>5.1375382865082542E-34</c:v>
                </c:pt>
                <c:pt idx="2629">
                  <c:v>4.9767536709843078E-34</c:v>
                </c:pt>
                <c:pt idx="2630">
                  <c:v>4.8210016745774984E-34</c:v>
                </c:pt>
                <c:pt idx="2631">
                  <c:v>4.6701247520882281E-34</c:v>
                </c:pt>
                <c:pt idx="2632">
                  <c:v>4.5239702909551137E-34</c:v>
                </c:pt>
                <c:pt idx="2633">
                  <c:v>4.3823904567943433E-34</c:v>
                </c:pt>
                <c:pt idx="2634">
                  <c:v>4.2452420437766285E-34</c:v>
                </c:pt>
                <c:pt idx="2635">
                  <c:v>4.1123863296898222E-34</c:v>
                </c:pt>
                <c:pt idx="2636">
                  <c:v>3.9836889355413672E-34</c:v>
                </c:pt>
                <c:pt idx="2637">
                  <c:v>3.8590196895570825E-34</c:v>
                </c:pt>
                <c:pt idx="2638">
                  <c:v>3.7382524954398431E-34</c:v>
                </c:pt>
                <c:pt idx="2639">
                  <c:v>3.6212652047535619E-34</c:v>
                </c:pt>
                <c:pt idx="2640">
                  <c:v>3.5079394933041316E-34</c:v>
                </c:pt>
                <c:pt idx="2641">
                  <c:v>3.3981607413920463E-34</c:v>
                </c:pt>
                <c:pt idx="2642">
                  <c:v>3.2918179178147769E-34</c:v>
                </c:pt>
                <c:pt idx="2643">
                  <c:v>3.1888034675021142E-34</c:v>
                </c:pt>
                <c:pt idx="2644">
                  <c:v>3.0890132026704379E-34</c:v>
                </c:pt>
                <c:pt idx="2645">
                  <c:v>2.9923461973857172E-34</c:v>
                </c:pt>
                <c:pt idx="2646">
                  <c:v>2.8987046854282839E-34</c:v>
                </c:pt>
                <c:pt idx="2647">
                  <c:v>2.8079939613565639E-34</c:v>
                </c:pt>
                <c:pt idx="2648">
                  <c:v>2.7201222846687208E-34</c:v>
                </c:pt>
                <c:pt idx="2649">
                  <c:v>2.6350007869658303E-34</c:v>
                </c:pt>
                <c:pt idx="2650">
                  <c:v>2.5525433820223509E-34</c:v>
                </c:pt>
                <c:pt idx="2651">
                  <c:v>2.4726666786726518E-34</c:v>
                </c:pt>
                <c:pt idx="2652">
                  <c:v>2.3952898964259155E-34</c:v>
                </c:pt>
                <c:pt idx="2653">
                  <c:v>2.3203347837234248E-34</c:v>
                </c:pt>
                <c:pt idx="2654">
                  <c:v>2.2477255387555233E-34</c:v>
                </c:pt>
                <c:pt idx="2655">
                  <c:v>2.1773887327585307E-34</c:v>
                </c:pt>
                <c:pt idx="2656">
                  <c:v>2.1092532357135016E-34</c:v>
                </c:pt>
                <c:pt idx="2657">
                  <c:v>2.0432501443716233E-34</c:v>
                </c:pt>
                <c:pt idx="2658">
                  <c:v>1.9793127125337952E-34</c:v>
                </c:pt>
                <c:pt idx="2659">
                  <c:v>1.9173762835132012E-34</c:v>
                </c:pt>
                <c:pt idx="2660">
                  <c:v>1.8573782247129417E-34</c:v>
                </c:pt>
                <c:pt idx="2661">
                  <c:v>1.7992578642523315E-34</c:v>
                </c:pt>
                <c:pt idx="2662">
                  <c:v>1.7429564295775822E-34</c:v>
                </c:pt>
                <c:pt idx="2663">
                  <c:v>1.6884169879950967E-34</c:v>
                </c:pt>
                <c:pt idx="2664">
                  <c:v>1.6355843890666623E-34</c:v>
                </c:pt>
                <c:pt idx="2665">
                  <c:v>1.5844052088085673E-34</c:v>
                </c:pt>
                <c:pt idx="2666">
                  <c:v>1.5348276956381538E-34</c:v>
                </c:pt>
                <c:pt idx="2667">
                  <c:v>1.4868017180127918E-34</c:v>
                </c:pt>
                <c:pt idx="2668">
                  <c:v>1.4402787137084537E-34</c:v>
                </c:pt>
                <c:pt idx="2669">
                  <c:v>1.3952116406869547E-34</c:v>
                </c:pt>
                <c:pt idx="2670">
                  <c:v>1.3515549295010931E-34</c:v>
                </c:pt>
                <c:pt idx="2671">
                  <c:v>1.3092644371905438E-34</c:v>
                </c:pt>
                <c:pt idx="2672">
                  <c:v>1.2682974026212788E-34</c:v>
                </c:pt>
                <c:pt idx="2673">
                  <c:v>1.2286124032233573E-34</c:v>
                </c:pt>
                <c:pt idx="2674">
                  <c:v>1.1901693130835502E-34</c:v>
                </c:pt>
                <c:pt idx="2675">
                  <c:v>1.1529292623500016E-34</c:v>
                </c:pt>
                <c:pt idx="2676">
                  <c:v>1.1168545979081177E-34</c:v>
                </c:pt>
                <c:pt idx="2677">
                  <c:v>1.0819088452877485E-34</c:v>
                </c:pt>
                <c:pt idx="2678">
                  <c:v>1.0480566717631538E-34</c:v>
                </c:pt>
                <c:pt idx="2679">
                  <c:v>1.0152638506082939E-34</c:v>
                </c:pt>
                <c:pt idx="2680">
                  <c:v>9.8349722647150127E-35</c:v>
                </c:pt>
                <c:pt idx="2681">
                  <c:v>9.5272468183415223E-35</c:v>
                </c:pt>
                <c:pt idx="2682">
                  <c:v>9.2291510451971263E-35</c:v>
                </c:pt>
                <c:pt idx="2683">
                  <c:v>8.9403835621997019E-35</c:v>
                </c:pt>
                <c:pt idx="2684">
                  <c:v>8.6606524200681877E-35</c:v>
                </c:pt>
                <c:pt idx="2685">
                  <c:v>8.3896748079871116E-35</c:v>
                </c:pt>
                <c:pt idx="2686">
                  <c:v>8.1271767675171977E-35</c:v>
                </c:pt>
                <c:pt idx="2687">
                  <c:v>7.8728929154641848E-35</c:v>
                </c:pt>
                <c:pt idx="2688">
                  <c:v>7.6265661754246519E-35</c:v>
                </c:pt>
                <c:pt idx="2689">
                  <c:v>7.3879475177373031E-35</c:v>
                </c:pt>
                <c:pt idx="2690">
                  <c:v>7.15679570757588E-35</c:v>
                </c:pt>
                <c:pt idx="2691">
                  <c:v>6.9328770609303497E-35</c:v>
                </c:pt>
                <c:pt idx="2692">
                  <c:v>6.7159652082272182E-35</c:v>
                </c:pt>
                <c:pt idx="2693">
                  <c:v>6.5058408653513215E-35</c:v>
                </c:pt>
                <c:pt idx="2694">
                  <c:v>6.3022916118368342E-35</c:v>
                </c:pt>
                <c:pt idx="2695">
                  <c:v>6.105111676002495E-35</c:v>
                </c:pt>
                <c:pt idx="2696">
                  <c:v>5.9141017268149344E-35</c:v>
                </c:pt>
                <c:pt idx="2697">
                  <c:v>5.7290686722680406E-35</c:v>
                </c:pt>
                <c:pt idx="2698">
                  <c:v>5.5498254640745035E-35</c:v>
                </c:pt>
                <c:pt idx="2699">
                  <c:v>5.3761909084729513E-35</c:v>
                </c:pt>
                <c:pt idx="2700">
                  <c:v>5.2079894829581248E-35</c:v>
                </c:pt>
                <c:pt idx="2701">
                  <c:v>5.0450511587486485E-35</c:v>
                </c:pt>
                <c:pt idx="2702">
                  <c:v>4.8872112288137889E-35</c:v>
                </c:pt>
                <c:pt idx="2703">
                  <c:v>4.734310141283639E-35</c:v>
                </c:pt>
                <c:pt idx="2704">
                  <c:v>4.5861933380752735E-35</c:v>
                </c:pt>
                <c:pt idx="2705">
                  <c:v>4.4427110985711505E-35</c:v>
                </c:pt>
                <c:pt idx="2706">
                  <c:v>4.303718388191294E-35</c:v>
                </c:pt>
                <c:pt idx="2707">
                  <c:v>4.1690747117069313E-35</c:v>
                </c:pt>
                <c:pt idx="2708">
                  <c:v>4.0386439711458753E-35</c:v>
                </c:pt>
                <c:pt idx="2709">
                  <c:v>3.9122943281467637E-35</c:v>
                </c:pt>
                <c:pt idx="2710">
                  <c:v>3.7898980706228039E-35</c:v>
                </c:pt>
                <c:pt idx="2711">
                  <c:v>3.6713314835993762E-35</c:v>
                </c:pt>
                <c:pt idx="2712">
                  <c:v>3.5564747240955957E-35</c:v>
                </c:pt>
                <c:pt idx="2713">
                  <c:v>3.4452116999231565E-35</c:v>
                </c:pt>
                <c:pt idx="2714">
                  <c:v>3.3374299522791046E-35</c:v>
                </c:pt>
                <c:pt idx="2715">
                  <c:v>3.2330205420144659E-35</c:v>
                </c:pt>
                <c:pt idx="2716">
                  <c:v>3.1318779394633718E-35</c:v>
                </c:pt>
                <c:pt idx="2717">
                  <c:v>3.0338999177209757E-35</c:v>
                </c:pt>
                <c:pt idx="2718">
                  <c:v>2.9389874492628557E-35</c:v>
                </c:pt>
                <c:pt idx="2719">
                  <c:v>2.8470446058003842E-35</c:v>
                </c:pt>
                <c:pt idx="2720">
                  <c:v>2.757978461271412E-35</c:v>
                </c:pt>
                <c:pt idx="2721">
                  <c:v>2.6716989978678335E-35</c:v>
                </c:pt>
                <c:pt idx="2722">
                  <c:v>2.588119015005028E-35</c:v>
                </c:pt>
                <c:pt idx="2723">
                  <c:v>2.5071540411408527E-35</c:v>
                </c:pt>
                <c:pt idx="2724">
                  <c:v>2.4287222483554799E-35</c:v>
                </c:pt>
                <c:pt idx="2725">
                  <c:v>2.3527443696051033E-35</c:v>
                </c:pt>
                <c:pt idx="2726">
                  <c:v>2.2791436185658461E-35</c:v>
                </c:pt>
                <c:pt idx="2727">
                  <c:v>2.2078456119872599E-35</c:v>
                </c:pt>
                <c:pt idx="2728">
                  <c:v>2.1387782944761833E-35</c:v>
                </c:pt>
                <c:pt idx="2729">
                  <c:v>2.0718718656355264E-35</c:v>
                </c:pt>
                <c:pt idx="2730">
                  <c:v>2.0070587094836212E-35</c:v>
                </c:pt>
                <c:pt idx="2731">
                  <c:v>1.9442733260831716E-35</c:v>
                </c:pt>
                <c:pt idx="2732">
                  <c:v>1.8834522653104678E-35</c:v>
                </c:pt>
                <c:pt idx="2733">
                  <c:v>1.8245340626978805E-35</c:v>
                </c:pt>
                <c:pt idx="2734">
                  <c:v>1.7674591772846018E-35</c:v>
                </c:pt>
                <c:pt idx="2735">
                  <c:v>1.712169931413125E-35</c:v>
                </c:pt>
                <c:pt idx="2736">
                  <c:v>1.6586104524100381E-35</c:v>
                </c:pt>
                <c:pt idx="2737">
                  <c:v>1.6067266160924935E-35</c:v>
                </c:pt>
                <c:pt idx="2738">
                  <c:v>1.5564659920432373E-35</c:v>
                </c:pt>
                <c:pt idx="2739">
                  <c:v>1.5077777905982284E-35</c:v>
                </c:pt>
                <c:pt idx="2740">
                  <c:v>1.4606128114943502E-35</c:v>
                </c:pt>
                <c:pt idx="2741">
                  <c:v>1.4149233941241198E-35</c:v>
                </c:pt>
                <c:pt idx="2742">
                  <c:v>1.3706633693475868E-35</c:v>
                </c:pt>
                <c:pt idx="2743">
                  <c:v>1.3277880128127944E-35</c:v>
                </c:pt>
                <c:pt idx="2744">
                  <c:v>1.2862539997373238E-35</c:v>
                </c:pt>
                <c:pt idx="2745">
                  <c:v>1.2460193611051945E-35</c:v>
                </c:pt>
                <c:pt idx="2746">
                  <c:v>1.2070434412350695E-35</c:v>
                </c:pt>
                <c:pt idx="2747">
                  <c:v>1.1692868566764638E-35</c:v>
                </c:pt>
                <c:pt idx="2748">
                  <c:v>1.1327114563926574E-35</c:v>
                </c:pt>
                <c:pt idx="2749">
                  <c:v>1.0972802831899387E-35</c:v>
                </c:pt>
                <c:pt idx="2750">
                  <c:v>1.0629575363540823E-35</c:v>
                </c:pt>
                <c:pt idx="2751">
                  <c:v>1.0297085354565059E-35</c:v>
                </c:pt>
                <c:pt idx="2752">
                  <c:v>9.9749968529317226E-36</c:v>
                </c:pt>
                <c:pt idx="2753">
                  <c:v>9.6629844192100153E-36</c:v>
                </c:pt>
                <c:pt idx="2754">
                  <c:v>9.360732797574147E-36</c:v>
                </c:pt>
                <c:pt idx="2755">
                  <c:v>9.0679365970956225E-36</c:v>
                </c:pt>
                <c:pt idx="2756">
                  <c:v>8.7842999830119096E-36</c:v>
                </c:pt>
                <c:pt idx="2757">
                  <c:v>8.509536377659086E-36</c:v>
                </c:pt>
                <c:pt idx="2758">
                  <c:v>8.2433681707641944E-36</c:v>
                </c:pt>
                <c:pt idx="2759">
                  <c:v>7.9855264388060911E-36</c:v>
                </c:pt>
                <c:pt idx="2760">
                  <c:v>7.7357506731602139E-36</c:v>
                </c:pt>
                <c:pt idx="2761">
                  <c:v>7.4937885167518436E-36</c:v>
                </c:pt>
                <c:pt idx="2762">
                  <c:v>7.2593955089530409E-36</c:v>
                </c:pt>
                <c:pt idx="2763">
                  <c:v>7.0323348384630996E-36</c:v>
                </c:pt>
                <c:pt idx="2764">
                  <c:v>6.8123771039242164E-36</c:v>
                </c:pt>
                <c:pt idx="2765">
                  <c:v>6.5993000820295601E-36</c:v>
                </c:pt>
                <c:pt idx="2766">
                  <c:v>6.392888502889414E-36</c:v>
                </c:pt>
                <c:pt idx="2767">
                  <c:v>6.1929338324276534E-36</c:v>
                </c:pt>
                <c:pt idx="2768">
                  <c:v>5.9992340615897705E-36</c:v>
                </c:pt>
                <c:pt idx="2769">
                  <c:v>5.8115935021478772E-36</c:v>
                </c:pt>
                <c:pt idx="2770">
                  <c:v>5.6298225888963061E-36</c:v>
                </c:pt>
                <c:pt idx="2771">
                  <c:v>5.4537376880389996E-36</c:v>
                </c:pt>
                <c:pt idx="2772">
                  <c:v>5.28316091157318E-36</c:v>
                </c:pt>
                <c:pt idx="2773">
                  <c:v>5.1179199374833302E-36</c:v>
                </c:pt>
                <c:pt idx="2774">
                  <c:v>4.957847835561917E-36</c:v>
                </c:pt>
                <c:pt idx="2775">
                  <c:v>4.8027828986819315E-36</c:v>
                </c:pt>
                <c:pt idx="2776">
                  <c:v>4.6525684793501107E-36</c:v>
                </c:pt>
                <c:pt idx="2777">
                  <c:v>4.5070528313756889E-36</c:v>
                </c:pt>
                <c:pt idx="2778">
                  <c:v>4.3660889564941645E-36</c:v>
                </c:pt>
                <c:pt idx="2779">
                  <c:v>4.2295344557919526E-36</c:v>
                </c:pt>
                <c:pt idx="2780">
                  <c:v>4.097251385780363E-36</c:v>
                </c:pt>
                <c:pt idx="2781">
                  <c:v>3.9691061189742745E-36</c:v>
                </c:pt>
                <c:pt idx="2782">
                  <c:v>3.8449692088345696E-36</c:v>
                </c:pt>
                <c:pt idx="2783">
                  <c:v>3.7247152589362407E-36</c:v>
                </c:pt>
                <c:pt idx="2784">
                  <c:v>3.6082227962330096E-36</c:v>
                </c:pt>
                <c:pt idx="2785">
                  <c:v>3.4953741482863825E-36</c:v>
                </c:pt>
                <c:pt idx="2786">
                  <c:v>3.3860553243380884E-36</c:v>
                </c:pt>
                <c:pt idx="2787">
                  <c:v>3.2801559001041246E-36</c:v>
                </c:pt>
                <c:pt idx="2788">
                  <c:v>3.1775689061743596E-36</c:v>
                </c:pt>
                <c:pt idx="2789">
                  <c:v>3.0781907199045396E-36</c:v>
                </c:pt>
                <c:pt idx="2790">
                  <c:v>2.9819209606920396E-36</c:v>
                </c:pt>
                <c:pt idx="2791">
                  <c:v>2.8886623885285685E-36</c:v>
                </c:pt>
                <c:pt idx="2792">
                  <c:v>2.7983208057279248E-36</c:v>
                </c:pt>
                <c:pt idx="2793">
                  <c:v>2.7108049617291963E-36</c:v>
                </c:pt>
                <c:pt idx="2794">
                  <c:v>2.6260264608789494E-36</c:v>
                </c:pt>
                <c:pt idx="2795">
                  <c:v>2.5438996730997645E-36</c:v>
                </c:pt>
                <c:pt idx="2796">
                  <c:v>2.4643416473539475E-36</c:v>
                </c:pt>
                <c:pt idx="2797">
                  <c:v>2.3872720278157436E-36</c:v>
                </c:pt>
                <c:pt idx="2798">
                  <c:v>2.312612972666496E-36</c:v>
                </c:pt>
                <c:pt idx="2799">
                  <c:v>2.2402890754314572E-36</c:v>
                </c:pt>
                <c:pt idx="2800">
                  <c:v>2.170227288777955E-36</c:v>
                </c:pt>
                <c:pt idx="2801">
                  <c:v>2.1023568506985935E-36</c:v>
                </c:pt>
                <c:pt idx="2802">
                  <c:v>2.0366092130041371E-36</c:v>
                </c:pt>
                <c:pt idx="2803">
                  <c:v>1.9729179720542989E-36</c:v>
                </c:pt>
                <c:pt idx="2804">
                  <c:v>1.9112188016562047E-36</c:v>
                </c:pt>
                <c:pt idx="2805">
                  <c:v>1.8514493880625719E-36</c:v>
                </c:pt>
                <c:pt idx="2806">
                  <c:v>1.7935493670042769E-36</c:v>
                </c:pt>
                <c:pt idx="2807">
                  <c:v>1.7374602626931166E-36</c:v>
                </c:pt>
                <c:pt idx="2808">
                  <c:v>1.6831254287334979E-36</c:v>
                </c:pt>
                <c:pt idx="2809">
                  <c:v>1.6304899908831235E-36</c:v>
                </c:pt>
                <c:pt idx="2810">
                  <c:v>1.5795007916050216E-36</c:v>
                </c:pt>
                <c:pt idx="2811">
                  <c:v>1.5301063363542349E-36</c:v>
                </c:pt>
                <c:pt idx="2812">
                  <c:v>1.4822567415459975E-36</c:v>
                </c:pt>
                <c:pt idx="2813">
                  <c:v>1.4359036841516593E-36</c:v>
                </c:pt>
                <c:pt idx="2814">
                  <c:v>1.3910003528718959E-36</c:v>
                </c:pt>
                <c:pt idx="2815">
                  <c:v>1.3475014008380114E-36</c:v>
                </c:pt>
                <c:pt idx="2816">
                  <c:v>1.3053628997931007E-36</c:v>
                </c:pt>
                <c:pt idx="2817">
                  <c:v>1.2645422957071936E-36</c:v>
                </c:pt>
                <c:pt idx="2818">
                  <c:v>1.2249983657810765E-36</c:v>
                </c:pt>
                <c:pt idx="2819">
                  <c:v>1.1866911767956363E-36</c:v>
                </c:pt>
                <c:pt idx="2820">
                  <c:v>1.1495820447644927E-36</c:v>
                </c:pt>
                <c:pt idx="2821">
                  <c:v>1.1136334958491731E-36</c:v>
                </c:pt>
                <c:pt idx="2822">
                  <c:v>1.0788092284972127E-36</c:v>
                </c:pt>
                <c:pt idx="2823">
                  <c:v>1.0450740767651606E-36</c:v>
                </c:pt>
                <c:pt idx="2824">
                  <c:v>1.0123939747890761E-36</c:v>
                </c:pt>
                <c:pt idx="2825">
                  <c:v>9.8073592236684596E-37</c:v>
                </c:pt>
                <c:pt idx="2826">
                  <c:v>9.5006795161749863E-37</c:v>
                </c:pt>
                <c:pt idx="2827">
                  <c:v>9.20359094683646E-37</c:v>
                </c:pt>
                <c:pt idx="2828">
                  <c:v>8.9157935244459811E-37</c:v>
                </c:pt>
                <c:pt idx="2829">
                  <c:v>8.6369966420851819E-37</c:v>
                </c:pt>
                <c:pt idx="2830">
                  <c:v>8.3669187835279021E-37</c:v>
                </c:pt>
                <c:pt idx="2831">
                  <c:v>8.1052872388312069E-37</c:v>
                </c:pt>
                <c:pt idx="2832">
                  <c:v>7.8518378288254501E-37</c:v>
                </c:pt>
                <c:pt idx="2833">
                  <c:v>7.6063146382244481E-37</c:v>
                </c:pt>
                <c:pt idx="2834">
                  <c:v>7.3684697570875964E-37</c:v>
                </c:pt>
                <c:pt idx="2835">
                  <c:v>7.138063030370403E-37</c:v>
                </c:pt>
                <c:pt idx="2836">
                  <c:v>6.9148618153119655E-37</c:v>
                </c:pt>
                <c:pt idx="2837">
                  <c:v>6.6986407464134797E-37</c:v>
                </c:pt>
                <c:pt idx="2838">
                  <c:v>6.4891815077704262E-37</c:v>
                </c:pt>
                <c:pt idx="2839">
                  <c:v>6.2862726125277854E-37</c:v>
                </c:pt>
                <c:pt idx="2840">
                  <c:v>6.0897091892366559E-37</c:v>
                </c:pt>
                <c:pt idx="2841">
                  <c:v>5.8992927748950042E-37</c:v>
                </c:pt>
                <c:pt idx="2842">
                  <c:v>5.7148311144634218E-37</c:v>
                </c:pt>
                <c:pt idx="2843">
                  <c:v>5.5361379666545976E-37</c:v>
                </c:pt>
                <c:pt idx="2844">
                  <c:v>5.3630329157984467E-37</c:v>
                </c:pt>
                <c:pt idx="2845">
                  <c:v>5.1953411895944959E-37</c:v>
                </c:pt>
                <c:pt idx="2846">
                  <c:v>5.0328934825656415E-37</c:v>
                </c:pt>
                <c:pt idx="2847">
                  <c:v>4.8755257850360463E-37</c:v>
                </c:pt>
                <c:pt idx="2848">
                  <c:v>4.7230792174598474E-37</c:v>
                </c:pt>
                <c:pt idx="2849">
                  <c:v>4.5753998699333843E-37</c:v>
                </c:pt>
                <c:pt idx="2850">
                  <c:v>4.4323386467283406E-37</c:v>
                </c:pt>
                <c:pt idx="2851">
                  <c:v>4.2937511156896813E-37</c:v>
                </c:pt>
                <c:pt idx="2852">
                  <c:v>4.1594973623448449E-37</c:v>
                </c:pt>
                <c:pt idx="2853">
                  <c:v>4.0294418485777037E-37</c:v>
                </c:pt>
                <c:pt idx="2854">
                  <c:v>3.9034532757244947E-37</c:v>
                </c:pt>
                <c:pt idx="2855">
                  <c:v>3.7814044519518642E-37</c:v>
                </c:pt>
                <c:pt idx="2856">
                  <c:v>3.6631721637861509E-37</c:v>
                </c:pt>
                <c:pt idx="2857">
                  <c:v>3.5486370516601479E-37</c:v>
                </c:pt>
                <c:pt idx="2858">
                  <c:v>3.4376834893546822E-37</c:v>
                </c:pt>
                <c:pt idx="2859">
                  <c:v>3.3301994672116458E-37</c:v>
                </c:pt>
                <c:pt idx="2860">
                  <c:v>3.2260764790009354E-37</c:v>
                </c:pt>
                <c:pt idx="2861">
                  <c:v>3.1252094123266401E-37</c:v>
                </c:pt>
                <c:pt idx="2862">
                  <c:v>3.0274964424624097E-37</c:v>
                </c:pt>
                <c:pt idx="2863">
                  <c:v>2.9328389295078144E-37</c:v>
                </c:pt>
                <c:pt idx="2864">
                  <c:v>2.841141318762451E-37</c:v>
                </c:pt>
                <c:pt idx="2865">
                  <c:v>2.7523110442168715E-37</c:v>
                </c:pt>
                <c:pt idx="2866">
                  <c:v>2.6662584350626518E-37</c:v>
                </c:pt>
                <c:pt idx="2867">
                  <c:v>2.5828966251276775E-37</c:v>
                </c:pt>
                <c:pt idx="2868">
                  <c:v>2.502141465144342E-37</c:v>
                </c:pt>
                <c:pt idx="2869">
                  <c:v>2.4239114377627946E-37</c:v>
                </c:pt>
                <c:pt idx="2870">
                  <c:v>2.3481275752225733E-37</c:v>
                </c:pt>
                <c:pt idx="2871">
                  <c:v>2.2747133796002606E-37</c:v>
                </c:pt>
                <c:pt idx="2872">
                  <c:v>2.2035947455517937E-37</c:v>
                </c:pt>
                <c:pt idx="2873">
                  <c:v>2.1346998854721068E-37</c:v>
                </c:pt>
                <c:pt idx="2874">
                  <c:v>2.0679592569957673E-37</c:v>
                </c:pt>
                <c:pt idx="2875">
                  <c:v>2.0033054927658513E-37</c:v>
                </c:pt>
                <c:pt idx="2876">
                  <c:v>1.940673332399932E-37</c:v>
                </c:pt>
                <c:pt idx="2877">
                  <c:v>1.8799995565842876E-37</c:v>
                </c:pt>
                <c:pt idx="2878">
                  <c:v>1.8212229232301732E-37</c:v>
                </c:pt>
                <c:pt idx="2879">
                  <c:v>1.7642841056270675E-37</c:v>
                </c:pt>
                <c:pt idx="2880">
                  <c:v>1.7091256325308479E-37</c:v>
                </c:pt>
                <c:pt idx="2881">
                  <c:v>1.6556918301261519E-37</c:v>
                </c:pt>
                <c:pt idx="2882">
                  <c:v>1.6039287658045058E-37</c:v>
                </c:pt>
                <c:pt idx="2883">
                  <c:v>1.5537841937007821E-37</c:v>
                </c:pt>
                <c:pt idx="2884">
                  <c:v>1.5052075019341101E-37</c:v>
                </c:pt>
                <c:pt idx="2885">
                  <c:v>1.4581496614987681E-37</c:v>
                </c:pt>
                <c:pt idx="2886">
                  <c:v>1.4125631767539483E-37</c:v>
                </c:pt>
                <c:pt idx="2887">
                  <c:v>1.3684020374625124E-37</c:v>
                </c:pt>
                <c:pt idx="2888">
                  <c:v>1.3256216723298888E-37</c:v>
                </c:pt>
                <c:pt idx="2889">
                  <c:v>1.2841789039965946E-37</c:v>
                </c:pt>
                <c:pt idx="2890">
                  <c:v>1.2440319054384967E-37</c:v>
                </c:pt>
                <c:pt idx="2891">
                  <c:v>1.2051401577310562E-37</c:v>
                </c:pt>
                <c:pt idx="2892">
                  <c:v>1.1674644091347691E-37</c:v>
                </c:pt>
                <c:pt idx="2893">
                  <c:v>1.1309666354605049E-37</c:v>
                </c:pt>
                <c:pt idx="2894">
                  <c:v>1.0956100016746017E-37</c:v>
                </c:pt>
                <c:pt idx="2895">
                  <c:v>1.0613588247051697E-37</c:v>
                </c:pt>
                <c:pt idx="2896">
                  <c:v>1.0281785374117101E-37</c:v>
                </c:pt>
                <c:pt idx="2897">
                  <c:v>9.9603565368187169E-38</c:v>
                </c:pt>
                <c:pt idx="2898">
                  <c:v>9.6489773462010527E-38</c:v>
                </c:pt>
                <c:pt idx="2899">
                  <c:v>9.3473335579367703E-38</c:v>
                </c:pt>
                <c:pt idx="2900">
                  <c:v>9.055120755037379E-38</c:v>
                </c:pt>
                <c:pt idx="2901">
                  <c:v>8.77204404048421E-38</c:v>
                </c:pt>
                <c:pt idx="2902">
                  <c:v>8.4978177394769135E-38</c:v>
                </c:pt>
                <c:pt idx="2903">
                  <c:v>8.232165110994835E-38</c:v>
                </c:pt>
                <c:pt idx="2904">
                  <c:v>7.9748180683810958E-38</c:v>
                </c:pt>
                <c:pt idx="2905">
                  <c:v>7.7255169086663001E-38</c:v>
                </c:pt>
                <c:pt idx="2906">
                  <c:v>7.4840100503601903E-38</c:v>
                </c:pt>
                <c:pt idx="2907">
                  <c:v>7.2500537794439885E-38</c:v>
                </c:pt>
                <c:pt idx="2908">
                  <c:v>7.0234120033086563E-38</c:v>
                </c:pt>
                <c:pt idx="2909">
                  <c:v>6.8038560123898937E-38</c:v>
                </c:pt>
                <c:pt idx="2910">
                  <c:v>6.5911642492585866E-38</c:v>
                </c:pt>
                <c:pt idx="2911">
                  <c:v>6.3851220849349512E-38</c:v>
                </c:pt>
                <c:pt idx="2912">
                  <c:v>6.185521602198395E-38</c:v>
                </c:pt>
                <c:pt idx="2913">
                  <c:v>5.9921613856761626E-38</c:v>
                </c:pt>
                <c:pt idx="2914">
                  <c:v>5.8048463184968853E-38</c:v>
                </c:pt>
                <c:pt idx="2915">
                  <c:v>5.6233873853054985E-38</c:v>
                </c:pt>
                <c:pt idx="2916">
                  <c:v>5.4476014814388282E-38</c:v>
                </c:pt>
                <c:pt idx="2917">
                  <c:v>5.2773112280707812E-38</c:v>
                </c:pt>
                <c:pt idx="2918">
                  <c:v>5.1123447931387515E-38</c:v>
                </c:pt>
                <c:pt idx="2919">
                  <c:v>4.9525357178715381E-38</c:v>
                </c:pt>
                <c:pt idx="2920">
                  <c:v>4.7977227487431986E-38</c:v>
                </c:pt>
                <c:pt idx="2921">
                  <c:v>4.6477496746827245E-38</c:v>
                </c:pt>
                <c:pt idx="2922">
                  <c:v>4.5024651693761734E-38</c:v>
                </c:pt>
                <c:pt idx="2923">
                  <c:v>4.361722638500576E-38</c:v>
                </c:pt>
                <c:pt idx="2924">
                  <c:v>4.2253800717363811E-38</c:v>
                </c:pt>
                <c:pt idx="2925">
                  <c:v>4.0932998994084759E-38</c:v>
                </c:pt>
                <c:pt idx="2926">
                  <c:v>3.9653488536115391E-38</c:v>
                </c:pt>
                <c:pt idx="2927">
                  <c:v>3.841397833677828E-38</c:v>
                </c:pt>
                <c:pt idx="2928">
                  <c:v>3.7213217758547521E-38</c:v>
                </c:pt>
                <c:pt idx="2929">
                  <c:v>3.6049995270566109E-38</c:v>
                </c:pt>
                <c:pt idx="2930">
                  <c:v>3.4923137225661708E-38</c:v>
                </c:pt>
                <c:pt idx="2931">
                  <c:v>3.3831506675610128E-38</c:v>
                </c:pt>
                <c:pt idx="2932">
                  <c:v>3.2774002223451851E-38</c:v>
                </c:pt>
                <c:pt idx="2933">
                  <c:v>3.1749556911709018E-38</c:v>
                </c:pt>
                <c:pt idx="2934">
                  <c:v>3.075713714537046E-38</c:v>
                </c:pt>
                <c:pt idx="2935">
                  <c:v>2.9795741648564129E-38</c:v>
                </c:pt>
                <c:pt idx="2936">
                  <c:v>2.8864400453860629E-38</c:v>
                </c:pt>
                <c:pt idx="2937">
                  <c:v>2.7962173923187833E-38</c:v>
                </c:pt>
                <c:pt idx="2938">
                  <c:v>2.708815179936545E-38</c:v>
                </c:pt>
                <c:pt idx="2939">
                  <c:v>2.6241452287307618E-38</c:v>
                </c:pt>
                <c:pt idx="2940">
                  <c:v>2.5421221163957423E-38</c:v>
                </c:pt>
                <c:pt idx="2941">
                  <c:v>2.4626630916062507E-38</c:v>
                </c:pt>
                <c:pt idx="2942">
                  <c:v>2.3856879904913938E-38</c:v>
                </c:pt>
                <c:pt idx="2943">
                  <c:v>2.3111191557208124E-38</c:v>
                </c:pt>
                <c:pt idx="2944">
                  <c:v>2.2388813581221369E-38</c:v>
                </c:pt>
                <c:pt idx="2945">
                  <c:v>2.1689017207488978E-38</c:v>
                </c:pt>
                <c:pt idx="2946">
                  <c:v>2.1011096453238953E-38</c:v>
                </c:pt>
                <c:pt idx="2947">
                  <c:v>2.035436740982798E-38</c:v>
                </c:pt>
                <c:pt idx="2948">
                  <c:v>1.9718167552463503E-38</c:v>
                </c:pt>
                <c:pt idx="2949">
                  <c:v>1.9101855071512477E-38</c:v>
                </c:pt>
                <c:pt idx="2950">
                  <c:v>1.8504808224726055E-38</c:v>
                </c:pt>
                <c:pt idx="2951">
                  <c:v>1.7926424709720194E-38</c:v>
                </c:pt>
                <c:pt idx="2952">
                  <c:v>1.7366121056082962E-38</c:v>
                </c:pt>
                <c:pt idx="2953">
                  <c:v>1.6823332036493107E-38</c:v>
                </c:pt>
                <c:pt idx="2954">
                  <c:v>1.6297510096254202E-38</c:v>
                </c:pt>
                <c:pt idx="2955">
                  <c:v>1.5788124800671808E-38</c:v>
                </c:pt>
                <c:pt idx="2956">
                  <c:v>1.5294662299710744E-38</c:v>
                </c:pt>
                <c:pt idx="2957">
                  <c:v>1.4816624809396727E-38</c:v>
                </c:pt>
                <c:pt idx="2958">
                  <c:v>1.4353530109434053E-38</c:v>
                </c:pt>
                <c:pt idx="2959">
                  <c:v>1.3904911056536838E-38</c:v>
                </c:pt>
                <c:pt idx="2960">
                  <c:v>1.3470315112977958E-38</c:v>
                </c:pt>
                <c:pt idx="2961">
                  <c:v>1.3049303889883971E-38</c:v>
                </c:pt>
                <c:pt idx="2962">
                  <c:v>1.2641452704810633E-38</c:v>
                </c:pt>
                <c:pt idx="2963">
                  <c:v>1.2246350153155284E-38</c:v>
                </c:pt>
                <c:pt idx="2964">
                  <c:v>1.1863597692972417E-38</c:v>
                </c:pt>
                <c:pt idx="2965">
                  <c:v>1.1492809242772281E-38</c:v>
                </c:pt>
                <c:pt idx="2966">
                  <c:v>1.113361079189911E-38</c:v>
                </c:pt>
                <c:pt idx="2967">
                  <c:v>1.0785640023092031E-38</c:v>
                </c:pt>
                <c:pt idx="2968">
                  <c:v>1.0448545946850273E-38</c:v>
                </c:pt>
                <c:pt idx="2969">
                  <c:v>1.0121988547232244E-38</c:v>
                </c:pt>
                <c:pt idx="2970">
                  <c:v>9.8056384387322373E-39</c:v>
                </c:pt>
                <c:pt idx="2971">
                  <c:v>9.4991765338842649E-39</c:v>
                </c:pt>
                <c:pt idx="2972">
                  <c:v>9.2022937212654938E-39</c:v>
                </c:pt>
                <c:pt idx="2973">
                  <c:v>8.9146905535641551E-39</c:v>
                </c:pt>
                <c:pt idx="2974">
                  <c:v>8.6360769454050282E-39</c:v>
                </c:pt>
                <c:pt idx="2975">
                  <c:v>8.3661718806234601E-39</c:v>
                </c:pt>
                <c:pt idx="2976">
                  <c:v>8.1047031286929134E-39</c:v>
                </c:pt>
                <c:pt idx="2977">
                  <c:v>7.851406970021355E-39</c:v>
                </c:pt>
                <c:pt idx="2978">
                  <c:v>7.606027929836744E-39</c:v>
                </c:pt>
                <c:pt idx="2979">
                  <c:v>7.3683185203947733E-39</c:v>
                </c:pt>
                <c:pt idx="2980">
                  <c:v>7.1380389912478894E-39</c:v>
                </c:pt>
                <c:pt idx="2981">
                  <c:v>6.9149570873236849E-39</c:v>
                </c:pt>
                <c:pt idx="2982">
                  <c:v>6.6988478145678468E-39</c:v>
                </c:pt>
                <c:pt idx="2983">
                  <c:v>6.4894932129165284E-39</c:v>
                </c:pt>
                <c:pt idx="2984">
                  <c:v>6.2866821363669352E-39</c:v>
                </c:pt>
                <c:pt idx="2985">
                  <c:v>6.0902100399260457E-39</c:v>
                </c:pt>
                <c:pt idx="2986">
                  <c:v>5.8998787732206273E-39</c:v>
                </c:pt>
                <c:pt idx="2987">
                  <c:v>5.7154963805615013E-39</c:v>
                </c:pt>
                <c:pt idx="2988">
                  <c:v>5.5368769072601869E-39</c:v>
                </c:pt>
                <c:pt idx="2989">
                  <c:v>5.3638402120012451E-39</c:v>
                </c:pt>
                <c:pt idx="2990">
                  <c:v>5.1962117850820761E-39</c:v>
                </c:pt>
                <c:pt idx="2991">
                  <c:v>5.033822572336206E-39</c:v>
                </c:pt>
                <c:pt idx="2992">
                  <c:v>4.8765088045624455E-39</c:v>
                </c:pt>
                <c:pt idx="2993">
                  <c:v>4.7241118322873541E-39</c:v>
                </c:pt>
                <c:pt idx="2994">
                  <c:v>4.5764779656952227E-39</c:v>
                </c:pt>
                <c:pt idx="2995">
                  <c:v>4.4334583195626056E-39</c:v>
                </c:pt>
                <c:pt idx="2996">
                  <c:v>4.2949086630419384E-39</c:v>
                </c:pt>
                <c:pt idx="2997">
                  <c:v>4.1606892741422292E-39</c:v>
                </c:pt>
                <c:pt idx="2998">
                  <c:v>4.0306647987596631E-39</c:v>
                </c:pt>
                <c:pt idx="2999">
                  <c:v>3.9047041141166376E-39</c:v>
                </c:pt>
                <c:pt idx="3000">
                  <c:v>3.7826801964705577E-39</c:v>
                </c:pt>
                <c:pt idx="3001">
                  <c:v>3.6644699929588789E-39</c:v>
                </c:pt>
                <c:pt idx="3002">
                  <c:v>3.5499542974518406E-39</c:v>
                </c:pt>
                <c:pt idx="3003">
                  <c:v>3.4390176302868085E-39</c:v>
                </c:pt>
                <c:pt idx="3004">
                  <c:v>3.331548121762897E-39</c:v>
                </c:pt>
                <c:pt idx="3005">
                  <c:v>3.2274373992789558E-39</c:v>
                </c:pt>
                <c:pt idx="3006">
                  <c:v>3.1265804780000057E-39</c:v>
                </c:pt>
                <c:pt idx="3007">
                  <c:v>3.0288756549425255E-39</c:v>
                </c:pt>
                <c:pt idx="3008">
                  <c:v>2.9342244063714102E-39</c:v>
                </c:pt>
                <c:pt idx="3009">
                  <c:v>2.8425312884048634E-39</c:v>
                </c:pt>
                <c:pt idx="3010">
                  <c:v>2.7537038407275071E-39</c:v>
                </c:pt>
                <c:pt idx="3011">
                  <c:v>2.6676524933137041E-39</c:v>
                </c:pt>
                <c:pt idx="3012">
                  <c:v>2.5842904760675236E-39</c:v>
                </c:pt>
                <c:pt idx="3013">
                  <c:v>2.5035337312881371E-39</c:v>
                </c:pt>
                <c:pt idx="3014">
                  <c:v>2.4253008288718416E-39</c:v>
                </c:pt>
                <c:pt idx="3015">
                  <c:v>2.3495128841654198E-39</c:v>
                </c:pt>
                <c:pt idx="3016">
                  <c:v>2.2760934783886187E-39</c:v>
                </c:pt>
                <c:pt idx="3017">
                  <c:v>2.2049685815437412E-39</c:v>
                </c:pt>
                <c:pt idx="3018">
                  <c:v>2.1360664777362578E-39</c:v>
                </c:pt>
                <c:pt idx="3019">
                  <c:v>2.0693176928301507E-39</c:v>
                </c:pt>
                <c:pt idx="3020">
                  <c:v>2.0046549243650707E-39</c:v>
                </c:pt>
                <c:pt idx="3021">
                  <c:v>1.9420129736650083E-39</c:v>
                </c:pt>
                <c:pt idx="3022">
                  <c:v>1.8813286800693381E-39</c:v>
                </c:pt>
                <c:pt idx="3023">
                  <c:v>1.822540857220337E-39</c:v>
                </c:pt>
                <c:pt idx="3024">
                  <c:v>1.765590231342672E-39</c:v>
                </c:pt>
                <c:pt idx="3025">
                  <c:v>1.7104193814526419E-39</c:v>
                </c:pt>
                <c:pt idx="3026">
                  <c:v>1.6569726814366724E-39</c:v>
                </c:pt>
                <c:pt idx="3027">
                  <c:v>1.6051962439409911E-39</c:v>
                </c:pt>
                <c:pt idx="3028">
                  <c:v>1.5550378660153305E-39</c:v>
                </c:pt>
                <c:pt idx="3029">
                  <c:v>1.5064469764563141E-39</c:v>
                </c:pt>
                <c:pt idx="3030">
                  <c:v>1.4593745847969241E-39</c:v>
                </c:pt>
                <c:pt idx="3031">
                  <c:v>1.4137732318909183E-39</c:v>
                </c:pt>
                <c:pt idx="3032">
                  <c:v>1.3695969420423072E-39</c:v>
                </c:pt>
                <c:pt idx="3033">
                  <c:v>1.3268011766312946E-39</c:v>
                </c:pt>
                <c:pt idx="3034">
                  <c:v>1.2853427891901831E-39</c:v>
                </c:pt>
                <c:pt idx="3035">
                  <c:v>1.2451799818837785E-39</c:v>
                </c:pt>
                <c:pt idx="3036">
                  <c:v>1.2062722633504173E-39</c:v>
                </c:pt>
                <c:pt idx="3037">
                  <c:v>1.16858040786097E-39</c:v>
                </c:pt>
                <c:pt idx="3038">
                  <c:v>1.1320664157548697E-39</c:v>
                </c:pt>
                <c:pt idx="3039">
                  <c:v>1.0966934751128872E-39</c:v>
                </c:pt>
                <c:pt idx="3040">
                  <c:v>1.0624259246282348E-39</c:v>
                </c:pt>
                <c:pt idx="3041">
                  <c:v>1.0292292176385349E-39</c:v>
                </c:pt>
                <c:pt idx="3042">
                  <c:v>9.9706988728198422E-40</c:v>
                </c:pt>
                <c:pt idx="3043">
                  <c:v>9.6591551274328098E-40</c:v>
                </c:pt>
                <c:pt idx="3044">
                  <c:v>9.3573468655451487E-40</c:v>
                </c:pt>
                <c:pt idx="3045">
                  <c:v>9.0649698291835982E-40</c:v>
                </c:pt>
                <c:pt idx="3046">
                  <c:v>8.7817292702168914E-40</c:v>
                </c:pt>
                <c:pt idx="3047">
                  <c:v>8.5073396530847861E-40</c:v>
                </c:pt>
                <c:pt idx="3048">
                  <c:v>8.2415243668201497E-40</c:v>
                </c:pt>
                <c:pt idx="3049">
                  <c:v>7.9840154460752297E-40</c:v>
                </c:pt>
                <c:pt idx="3050">
                  <c:v>7.7345533008681555E-40</c:v>
                </c:pt>
                <c:pt idx="3051">
                  <c:v>7.492886454778828E-40</c:v>
                </c:pt>
                <c:pt idx="3052">
                  <c:v>7.2587712913294014E-40</c:v>
                </c:pt>
                <c:pt idx="3053">
                  <c:v>7.0319718082929536E-40</c:v>
                </c:pt>
                <c:pt idx="3054">
                  <c:v>6.8122593796840425E-40</c:v>
                </c:pt>
                <c:pt idx="3055">
                  <c:v>6.5994125251888659E-40</c:v>
                </c:pt>
                <c:pt idx="3056">
                  <c:v>6.3932166868038829E-40</c:v>
                </c:pt>
                <c:pt idx="3057">
                  <c:v>6.1934640124574823E-40</c:v>
                </c:pt>
                <c:pt idx="3058">
                  <c:v>5.999953146395156E-40</c:v>
                </c:pt>
                <c:pt idx="3059">
                  <c:v>5.8124890261180502E-40</c:v>
                </c:pt>
                <c:pt idx="3060">
                  <c:v>5.6308826856698798E-40</c:v>
                </c:pt>
                <c:pt idx="3061">
                  <c:v>5.4549510650726273E-40</c:v>
                </c:pt>
                <c:pt idx="3062">
                  <c:v>5.2845168257198962E-40</c:v>
                </c:pt>
                <c:pt idx="3063">
                  <c:v>5.1194081715412898E-40</c:v>
                </c:pt>
                <c:pt idx="3064">
                  <c:v>4.9594586757569732E-40</c:v>
                </c:pt>
                <c:pt idx="3065">
                  <c:v>4.804507113048783E-40</c:v>
                </c:pt>
                <c:pt idx="3066">
                  <c:v>4.6543972969770416E-40</c:v>
                </c:pt>
                <c:pt idx="3067">
                  <c:v>4.5089779224802222E-40</c:v>
                </c:pt>
                <c:pt idx="3068">
                  <c:v>4.3681024132980405E-40</c:v>
                </c:pt>
                <c:pt idx="3069">
                  <c:v>4.2316287741642464E-40</c:v>
                </c:pt>
                <c:pt idx="3070">
                  <c:v>4.0994194476196075E-40</c:v>
                </c:pt>
                <c:pt idx="3071">
                  <c:v>3.9713411753014783E-40</c:v>
                </c:pt>
                <c:pt idx="3072">
                  <c:v>3.8472648635691535E-40</c:v>
                </c:pt>
                <c:pt idx="3073">
                  <c:v>3.7270654533294934E-40</c:v>
                </c:pt>
                <c:pt idx="3074">
                  <c:v>3.6106217939323418E-40</c:v>
                </c:pt>
                <c:pt idx="3075">
                  <c:v>3.4978165210073921E-40</c:v>
                </c:pt>
                <c:pt idx="3076">
                  <c:v>3.3885359381203926E-40</c:v>
                </c:pt>
                <c:pt idx="3077">
                  <c:v>3.2826699021282059E-40</c:v>
                </c:pt>
                <c:pt idx="3078">
                  <c:v>3.180111712117855E-40</c:v>
                </c:pt>
                <c:pt idx="3079">
                  <c:v>3.0807580018172013E-40</c:v>
                </c:pt>
                <c:pt idx="3080">
                  <c:v>2.984508635368809E-40</c:v>
                </c:pt>
                <c:pt idx="3081">
                  <c:v>2.8912666063616114E-40</c:v>
                </c:pt>
                <c:pt idx="3082">
                  <c:v>2.8009379400191584E-40</c:v>
                </c:pt>
                <c:pt idx="3083">
                  <c:v>2.7134315984449271E-40</c:v>
                </c:pt>
                <c:pt idx="3084">
                  <c:v>2.6286593888296964E-40</c:v>
                </c:pt>
                <c:pt idx="3085">
                  <c:v>2.5465358745284622E-40</c:v>
                </c:pt>
                <c:pt idx="3086">
                  <c:v>2.4669782889161747E-40</c:v>
                </c:pt>
                <c:pt idx="3087">
                  <c:v>2.3899064519374746E-40</c:v>
                </c:pt>
                <c:pt idx="3088">
                  <c:v>2.3152426892636807E-40</c:v>
                </c:pt>
                <c:pt idx="3089">
                  <c:v>2.2429117539775211E-40</c:v>
                </c:pt>
                <c:pt idx="3090">
                  <c:v>2.1728407507056045E-40</c:v>
                </c:pt>
                <c:pt idx="3091">
                  <c:v>2.1049590621224141E-40</c:v>
                </c:pt>
                <c:pt idx="3092">
                  <c:v>2.039198277751468E-40</c:v>
                </c:pt>
                <c:pt idx="3093">
                  <c:v>1.9754921249922979E-40</c:v>
                </c:pt>
                <c:pt idx="3094">
                  <c:v>1.913776402303052E-40</c:v>
                </c:pt>
                <c:pt idx="3095">
                  <c:v>1.8539889144717917E-40</c:v>
                </c:pt>
                <c:pt idx="3096">
                  <c:v>1.7960694099110293E-40</c:v>
                </c:pt>
                <c:pt idx="3097">
                  <c:v>1.7399595199121352E-40</c:v>
                </c:pt>
                <c:pt idx="3098">
                  <c:v>1.6856026997987361E-40</c:v>
                </c:pt>
                <c:pt idx="3099">
                  <c:v>1.6329441719192034E-40</c:v>
                </c:pt>
                <c:pt idx="3100">
                  <c:v>1.5819308704212589E-40</c:v>
                </c:pt>
                <c:pt idx="3101">
                  <c:v>1.5325113877524924E-40</c:v>
                </c:pt>
                <c:pt idx="3102">
                  <c:v>1.4846359228333492E-40</c:v>
                </c:pt>
                <c:pt idx="3103">
                  <c:v>1.4382562308498313E-40</c:v>
                </c:pt>
                <c:pt idx="3104">
                  <c:v>1.3933255746157306E-40</c:v>
                </c:pt>
                <c:pt idx="3105">
                  <c:v>1.3497986774548914E-40</c:v>
                </c:pt>
                <c:pt idx="3106">
                  <c:v>1.3076316775563018E-40</c:v>
                </c:pt>
                <c:pt idx="3107">
                  <c:v>1.2667820837558639E-40</c:v>
                </c:pt>
                <c:pt idx="3108">
                  <c:v>1.2272087327001559E-40</c:v>
                </c:pt>
                <c:pt idx="3109">
                  <c:v>1.188871747349264E-40</c:v>
                </c:pt>
                <c:pt idx="3110">
                  <c:v>1.1517324967764563E-40</c:v>
                </c:pt>
                <c:pt idx="3111">
                  <c:v>1.1157535572244387E-40</c:v>
                </c:pt>
                <c:pt idx="3112">
                  <c:v>1.0808986743787797E-40</c:v>
                </c:pt>
                <c:pt idx="3113">
                  <c:v>1.0471327268206096E-40</c:v>
                </c:pt>
                <c:pt idx="3114">
                  <c:v>1.0144216906213108E-40</c:v>
                </c:pt>
                <c:pt idx="3115">
                  <c:v>9.8273260504424839E-41</c:v>
                </c:pt>
                <c:pt idx="3116">
                  <c:v>9.5203353931819033E-41</c:v>
                </c:pt>
                <c:pt idx="3117">
                  <c:v>9.2229356044925119E-41</c:v>
                </c:pt>
                <c:pt idx="3118">
                  <c:v>8.9348270203899103E-41</c:v>
                </c:pt>
                <c:pt idx="3119">
                  <c:v>8.6557193407696657E-41</c:v>
                </c:pt>
                <c:pt idx="3120">
                  <c:v>8.3853313367754385E-41</c:v>
                </c:pt>
                <c:pt idx="3121">
                  <c:v>8.1233905673119516E-41</c:v>
                </c:pt>
                <c:pt idx="3122">
                  <c:v>7.8696331044188087E-41</c:v>
                </c:pt>
                <c:pt idx="3123">
                  <c:v>7.6238032672274526E-41</c:v>
                </c:pt>
                <c:pt idx="3124">
                  <c:v>7.385653364233195E-41</c:v>
                </c:pt>
                <c:pt idx="3125">
                  <c:v>7.1549434436217807E-41</c:v>
                </c:pt>
                <c:pt idx="3126">
                  <c:v>6.9314410514003041E-41</c:v>
                </c:pt>
                <c:pt idx="3127">
                  <c:v>6.7149209970864243E-41</c:v>
                </c:pt>
                <c:pt idx="3128">
                  <c:v>6.5051651267211212E-41</c:v>
                </c:pt>
                <c:pt idx="3129">
                  <c:v>6.3019621029761537E-41</c:v>
                </c:pt>
                <c:pt idx="3130">
                  <c:v>6.1051071921320574E-41</c:v>
                </c:pt>
                <c:pt idx="3131">
                  <c:v>5.9144020577169658E-41</c:v>
                </c:pt>
                <c:pt idx="3132">
                  <c:v>5.7296545605917797E-41</c:v>
                </c:pt>
                <c:pt idx="3133">
                  <c:v>5.5506785652851871E-41</c:v>
                </c:pt>
                <c:pt idx="3134">
                  <c:v>5.3772937523807045E-41</c:v>
                </c:pt>
                <c:pt idx="3135">
                  <c:v>5.2093254367673468E-41</c:v>
                </c:pt>
                <c:pt idx="3136">
                  <c:v>5.0466043915701399E-41</c:v>
                </c:pt>
                <c:pt idx="3137">
                  <c:v>4.8889666775840155E-41</c:v>
                </c:pt>
                <c:pt idx="3138">
                  <c:v>4.736253478037631E-41</c:v>
                </c:pt>
                <c:pt idx="3139">
                  <c:v>4.5883109385216281E-41</c:v>
                </c:pt>
                <c:pt idx="3140">
                  <c:v>4.4449900119194886E-41</c:v>
                </c:pt>
                <c:pt idx="3141">
                  <c:v>4.3061463081843861E-41</c:v>
                </c:pt>
                <c:pt idx="3142">
                  <c:v>4.1716399488114584E-41</c:v>
                </c:pt>
                <c:pt idx="3143">
                  <c:v>4.0413354258574585E-41</c:v>
                </c:pt>
                <c:pt idx="3144">
                  <c:v>3.915101465366933E-41</c:v>
                </c:pt>
                <c:pt idx="3145">
                  <c:v>3.7928108950659489E-41</c:v>
                </c:pt>
                <c:pt idx="3146">
                  <c:v>3.6743405161912707E-41</c:v>
                </c:pt>
                <c:pt idx="3147">
                  <c:v>3.5595709793245437E-41</c:v>
                </c:pt>
                <c:pt idx="3148">
                  <c:v>3.4483866641074368E-41</c:v>
                </c:pt>
                <c:pt idx="3149">
                  <c:v>3.3406755627153526E-41</c:v>
                </c:pt>
                <c:pt idx="3150">
                  <c:v>3.2363291669729979E-41</c:v>
                </c:pt>
                <c:pt idx="3151">
                  <c:v>3.1352423589977353E-41</c:v>
                </c:pt>
                <c:pt idx="3152">
                  <c:v>3.0373133052602458E-41</c:v>
                </c:pt>
                <c:pt idx="3153">
                  <c:v>2.9424433539563316E-41</c:v>
                </c:pt>
                <c:pt idx="3154">
                  <c:v>2.8505369355855272E-41</c:v>
                </c:pt>
                <c:pt idx="3155">
                  <c:v>2.7615014666369206E-41</c:v>
                </c:pt>
                <c:pt idx="3156">
                  <c:v>2.6752472562847952E-41</c:v>
                </c:pt>
                <c:pt idx="3157">
                  <c:v>2.5916874160003398E-41</c:v>
                </c:pt>
                <c:pt idx="3158">
                  <c:v>2.5107377719872748E-41</c:v>
                </c:pt>
                <c:pt idx="3159">
                  <c:v>2.4323167803551811E-41</c:v>
                </c:pt>
                <c:pt idx="3160">
                  <c:v>2.3563454449424243E-41</c:v>
                </c:pt>
                <c:pt idx="3161">
                  <c:v>2.2827472377078702E-41</c:v>
                </c:pt>
                <c:pt idx="3162">
                  <c:v>2.2114480216101672E-41</c:v>
                </c:pt>
                <c:pt idx="3163">
                  <c:v>2.1423759758969173E-41</c:v>
                </c:pt>
                <c:pt idx="3164">
                  <c:v>2.0754615237288738E-41</c:v>
                </c:pt>
                <c:pt idx="3165">
                  <c:v>2.0106372620655442E-41</c:v>
                </c:pt>
                <c:pt idx="3166">
                  <c:v>1.9478378937420119E-41</c:v>
                </c:pt>
                <c:pt idx="3167">
                  <c:v>1.8870001616682899E-41</c:v>
                </c:pt>
                <c:pt idx="3168">
                  <c:v>1.8280627850849383E-41</c:v>
                </c:pt>
                <c:pt idx="3169">
                  <c:v>1.7709663978105199E-41</c:v>
                </c:pt>
                <c:pt idx="3170">
                  <c:v>1.7156534884190399E-41</c:v>
                </c:pt>
                <c:pt idx="3171">
                  <c:v>1.662068342286502E-41</c:v>
                </c:pt>
                <c:pt idx="3172">
                  <c:v>1.6101569854487058E-41</c:v>
                </c:pt>
                <c:pt idx="3173">
                  <c:v>1.5598671302132062E-41</c:v>
                </c:pt>
                <c:pt idx="3174">
                  <c:v>1.5111481224708292E-41</c:v>
                </c:pt>
                <c:pt idx="3175">
                  <c:v>1.4639508906540686E-41</c:v>
                </c:pt>
                <c:pt idx="3176">
                  <c:v>1.4182278962898289E-41</c:v>
                </c:pt>
                <c:pt idx="3177">
                  <c:v>1.3739330860977506E-41</c:v>
                </c:pt>
                <c:pt idx="3178">
                  <c:v>1.3310218455852436E-41</c:v>
                </c:pt>
                <c:pt idx="3179">
                  <c:v>1.2894509540926298E-41</c:v>
                </c:pt>
                <c:pt idx="3180">
                  <c:v>1.2491785412429532E-41</c:v>
                </c:pt>
                <c:pt idx="3181">
                  <c:v>1.210164044752835E-41</c:v>
                </c:pt>
                <c:pt idx="3182">
                  <c:v>1.1723681695614674E-41</c:v>
                </c:pt>
                <c:pt idx="3183">
                  <c:v>1.1357528482368333E-41</c:v>
                </c:pt>
                <c:pt idx="3184">
                  <c:v>1.1002812026191412E-41</c:v>
                </c:pt>
                <c:pt idx="3185">
                  <c:v>1.0659175066627301E-41</c:v>
                </c:pt>
                <c:pt idx="3186">
                  <c:v>1.0326271504392361E-41</c:v>
                </c:pt>
                <c:pt idx="3187">
                  <c:v>1.0003766052653907E-41</c:v>
                </c:pt>
                <c:pt idx="3188">
                  <c:v>9.6913338992064094E-42</c:v>
                </c:pt>
                <c:pt idx="3189">
                  <c:v>9.3886603792020793E-42</c:v>
                </c:pt>
                <c:pt idx="3190">
                  <c:v>9.095440658109298E-42</c:v>
                </c:pt>
                <c:pt idx="3191">
                  <c:v>8.8113794245762679E-42</c:v>
                </c:pt>
                <c:pt idx="3192">
                  <c:v>8.5361905928931839E-42</c:v>
                </c:pt>
                <c:pt idx="3193">
                  <c:v>8.269597014750197E-42</c:v>
                </c:pt>
                <c:pt idx="3194">
                  <c:v>8.0113302000026451E-42</c:v>
                </c:pt>
                <c:pt idx="3195">
                  <c:v>7.7611300461614176E-42</c:v>
                </c:pt>
                <c:pt idx="3196">
                  <c:v>7.5187445763352386E-42</c:v>
                </c:pt>
                <c:pt idx="3197">
                  <c:v>7.2839296853623948E-42</c:v>
                </c:pt>
                <c:pt idx="3198">
                  <c:v>7.0564488938738296E-42</c:v>
                </c:pt>
                <c:pt idx="3199">
                  <c:v>6.8360731100413592E-42</c:v>
                </c:pt>
                <c:pt idx="3200">
                  <c:v>6.6225803987701339E-42</c:v>
                </c:pt>
                <c:pt idx="3201">
                  <c:v>6.4157557581035354E-42</c:v>
                </c:pt>
                <c:pt idx="3202">
                  <c:v>6.2153909026125829E-42</c:v>
                </c:pt>
                <c:pt idx="3203">
                  <c:v>6.0212840535566915E-42</c:v>
                </c:pt>
                <c:pt idx="3204">
                  <c:v>5.8332397355978323E-42</c:v>
                </c:pt>
                <c:pt idx="3205">
                  <c:v>5.6510685798683383E-42</c:v>
                </c:pt>
                <c:pt idx="3206">
                  <c:v>5.4745871331914308E-42</c:v>
                </c:pt>
                <c:pt idx="3207">
                  <c:v>5.3036176732623935E-42</c:v>
                </c:pt>
                <c:pt idx="3208">
                  <c:v>5.1379880296052444E-42</c:v>
                </c:pt>
                <c:pt idx="3209">
                  <c:v>4.9775314101228516E-42</c:v>
                </c:pt>
                <c:pt idx="3210">
                  <c:v>4.8220862330669076E-42</c:v>
                </c:pt>
                <c:pt idx="3211">
                  <c:v>4.6714959642578911E-42</c:v>
                </c:pt>
                <c:pt idx="3212">
                  <c:v>4.5256089593911433E-42</c:v>
                </c:pt>
                <c:pt idx="3213">
                  <c:v>4.3842783112697127E-42</c:v>
                </c:pt>
                <c:pt idx="3214">
                  <c:v>4.2473617018110054E-42</c:v>
                </c:pt>
                <c:pt idx="3215">
                  <c:v>4.1147212586767088E-42</c:v>
                </c:pt>
                <c:pt idx="3216">
                  <c:v>3.9862234163828508E-42</c:v>
                </c:pt>
                <c:pt idx="3217">
                  <c:v>3.8617387817487766E-42</c:v>
                </c:pt>
                <c:pt idx="3218">
                  <c:v>3.741142003550372E-42</c:v>
                </c:pt>
                <c:pt idx="3219">
                  <c:v>3.6243116462461344E-42</c:v>
                </c:pt>
                <c:pt idx="3220">
                  <c:v>3.5111300676480321E-42</c:v>
                </c:pt>
                <c:pt idx="3221">
                  <c:v>3.4014833004146828E-42</c:v>
                </c:pt>
                <c:pt idx="3222">
                  <c:v>3.2952609372470899E-42</c:v>
                </c:pt>
                <c:pt idx="3223">
                  <c:v>3.1923560196713213E-42</c:v>
                </c:pt>
                <c:pt idx="3224">
                  <c:v>3.0926649302958015E-42</c:v>
                </c:pt>
                <c:pt idx="3225">
                  <c:v>2.9960872884353019E-42</c:v>
                </c:pt>
                <c:pt idx="3226">
                  <c:v>2.9025258489955478E-42</c:v>
                </c:pt>
                <c:pt idx="3227">
                  <c:v>2.8118864045172219E-42</c:v>
                </c:pt>
                <c:pt idx="3228">
                  <c:v>2.7240776902804242E-42</c:v>
                </c:pt>
                <c:pt idx="3229">
                  <c:v>2.6390112923737606E-42</c:v>
                </c:pt>
                <c:pt idx="3230">
                  <c:v>2.5566015586359805E-42</c:v>
                </c:pt>
                <c:pt idx="3231">
                  <c:v>2.4767655123798465E-42</c:v>
                </c:pt>
                <c:pt idx="3232">
                  <c:v>2.399422768811345E-42</c:v>
                </c:pt>
                <c:pt idx="3233">
                  <c:v>2.3244954540604957E-42</c:v>
                </c:pt>
                <c:pt idx="3234">
                  <c:v>2.2519081267417076E-42</c:v>
                </c:pt>
                <c:pt idx="3235">
                  <c:v>2.1815877019646574E-42</c:v>
                </c:pt>
                <c:pt idx="3236">
                  <c:v>2.1134633777195616E-42</c:v>
                </c:pt>
                <c:pt idx="3237">
                  <c:v>2.0474665635620236E-42</c:v>
                </c:pt>
                <c:pt idx="3238">
                  <c:v>1.9835308115260778E-42</c:v>
                </c:pt>
                <c:pt idx="3239">
                  <c:v>1.921591749195649E-42</c:v>
                </c:pt>
                <c:pt idx="3240">
                  <c:v>1.8615870148668524E-42</c:v>
                </c:pt>
                <c:pt idx="3241">
                  <c:v>1.8034561947362152E-42</c:v>
                </c:pt>
                <c:pt idx="3242">
                  <c:v>1.7471407620509752E-42</c:v>
                </c:pt>
                <c:pt idx="3243">
                  <c:v>1.6925840181605396E-42</c:v>
                </c:pt>
                <c:pt idx="3244">
                  <c:v>1.6397310354096782E-42</c:v>
                </c:pt>
                <c:pt idx="3245">
                  <c:v>1.5885286018156152E-42</c:v>
                </c:pt>
                <c:pt idx="3246">
                  <c:v>1.5389251674734861E-42</c:v>
                </c:pt>
                <c:pt idx="3247">
                  <c:v>1.490870792636585E-42</c:v>
                </c:pt>
                <c:pt idx="3248">
                  <c:v>1.4443170974180058E-42</c:v>
                </c:pt>
                <c:pt idx="3249">
                  <c:v>1.3992172130640944E-42</c:v>
                </c:pt>
                <c:pt idx="3250">
                  <c:v>1.3555257347500327E-42</c:v>
                </c:pt>
                <c:pt idx="3251">
                  <c:v>1.3131986758500517E-42</c:v>
                </c:pt>
                <c:pt idx="3252">
                  <c:v>1.2721934236364699E-42</c:v>
                </c:pt>
                <c:pt idx="3253">
                  <c:v>1.232468696362529E-42</c:v>
                </c:pt>
                <c:pt idx="3254">
                  <c:v>1.1939845016860792E-42</c:v>
                </c:pt>
                <c:pt idx="3255">
                  <c:v>1.1567020963921115E-42</c:v>
                </c:pt>
                <c:pt idx="3256">
                  <c:v>1.1205839473735816E-42</c:v>
                </c:pt>
                <c:pt idx="3257">
                  <c:v>1.0855936938311274E-42</c:v>
                </c:pt>
                <c:pt idx="3258">
                  <c:v>1.051696110653827E-42</c:v>
                </c:pt>
                <c:pt idx="3259">
                  <c:v>1.018857072943772E-42</c:v>
                </c:pt>
                <c:pt idx="3260">
                  <c:v>9.8704352164904163E-43</c:v>
                </c:pt>
                <c:pt idx="3261">
                  <c:v>9.56223430270149E-43</c:v>
                </c:pt>
                <c:pt idx="3262">
                  <c:v>9.2636577260664713E-43</c:v>
                </c:pt>
                <c:pt idx="3263">
                  <c:v>8.9744049151138014E-43</c:v>
                </c:pt>
                <c:pt idx="3264">
                  <c:v>8.6941846862071714E-43</c:v>
                </c:pt>
                <c:pt idx="3265">
                  <c:v>8.4227149503046533E-43</c:v>
                </c:pt>
                <c:pt idx="3266">
                  <c:v>8.1597224288782954E-43</c:v>
                </c:pt>
                <c:pt idx="3267">
                  <c:v>7.9049423787083293E-43</c:v>
                </c:pt>
                <c:pt idx="3268">
                  <c:v>7.6581183252739766E-43</c:v>
                </c:pt>
                <c:pt idx="3269">
                  <c:v>7.4190018044740125E-43</c:v>
                </c:pt>
                <c:pt idx="3270">
                  <c:v>7.1873521124145329E-43</c:v>
                </c:pt>
                <c:pt idx="3271">
                  <c:v>6.9629360630136779E-43</c:v>
                </c:pt>
                <c:pt idx="3272">
                  <c:v>6.7455277531784068E-43</c:v>
                </c:pt>
                <c:pt idx="3273">
                  <c:v>6.5349083353163889E-43</c:v>
                </c:pt>
                <c:pt idx="3274">
                  <c:v>6.3308657969551143E-43</c:v>
                </c:pt>
                <c:pt idx="3275">
                  <c:v>6.1331947472448894E-43</c:v>
                </c:pt>
                <c:pt idx="3276">
                  <c:v>5.9416962101306672E-43</c:v>
                </c:pt>
                <c:pt idx="3277">
                  <c:v>5.7561774239856528E-43</c:v>
                </c:pt>
                <c:pt idx="3278">
                  <c:v>5.5764516475035837E-43</c:v>
                </c:pt>
                <c:pt idx="3279">
                  <c:v>5.4023379716542661E-43</c:v>
                </c:pt>
                <c:pt idx="3280">
                  <c:v>5.2336611375140161E-43</c:v>
                </c:pt>
                <c:pt idx="3281">
                  <c:v>5.0702513597858879E-43</c:v>
                </c:pt>
                <c:pt idx="3282">
                  <c:v>4.9119441558331228E-43</c:v>
                </c:pt>
                <c:pt idx="3283">
                  <c:v>4.7585801800531848E-43</c:v>
                </c:pt>
                <c:pt idx="3284">
                  <c:v>4.6100050634251987E-43</c:v>
                </c:pt>
                <c:pt idx="3285">
                  <c:v>4.4660692580701907E-43</c:v>
                </c:pt>
                <c:pt idx="3286">
                  <c:v>4.3266278866661783E-43</c:v>
                </c:pt>
                <c:pt idx="3287">
                  <c:v>4.1915405965673897E-43</c:v>
                </c:pt>
                <c:pt idx="3288">
                  <c:v>4.0606714184806177E-43</c:v>
                </c:pt>
                <c:pt idx="3289">
                  <c:v>3.9338886295555645E-43</c:v>
                </c:pt>
                <c:pt idx="3290">
                  <c:v>3.8110646207521312E-43</c:v>
                </c:pt>
                <c:pt idx="3291">
                  <c:v>3.6920757683510112E-43</c:v>
                </c:pt>
                <c:pt idx="3292">
                  <c:v>3.5768023094773625E-43</c:v>
                </c:pt>
                <c:pt idx="3293">
                  <c:v>3.4651282215129857E-43</c:v>
                </c:pt>
                <c:pt idx="3294">
                  <c:v>3.3569411052752386E-43</c:v>
                </c:pt>
                <c:pt idx="3295">
                  <c:v>3.2521320718447939E-43</c:v>
                </c:pt>
                <c:pt idx="3296">
                  <c:v>3.1505956329289504E-43</c:v>
                </c:pt>
                <c:pt idx="3297">
                  <c:v>3.0522295946491194E-43</c:v>
                </c:pt>
                <c:pt idx="3298">
                  <c:v>2.9569349546462067E-43</c:v>
                </c:pt>
                <c:pt idx="3299">
                  <c:v>2.8646158023999779E-43</c:v>
                </c:pt>
                <c:pt idx="3300">
                  <c:v>2.7751792226620765E-43</c:v>
                </c:pt>
                <c:pt idx="3301">
                  <c:v>2.6885352019052038E-43</c:v>
                </c:pt>
                <c:pt idx="3302">
                  <c:v>2.6045965376947802E-43</c:v>
                </c:pt>
                <c:pt idx="3303">
                  <c:v>2.523278750891235E-43</c:v>
                </c:pt>
                <c:pt idx="3304">
                  <c:v>2.4445000005945381E-43</c:v>
                </c:pt>
                <c:pt idx="3305">
                  <c:v>2.3681810017458407E-43</c:v>
                </c:pt>
                <c:pt idx="3306">
                  <c:v>2.2942449453025003E-43</c:v>
                </c:pt>
                <c:pt idx="3307">
                  <c:v>2.2226174209068437E-43</c:v>
                </c:pt>
                <c:pt idx="3308">
                  <c:v>2.1532263419700388E-43</c:v>
                </c:pt>
                <c:pt idx="3309">
                  <c:v>2.086001873096154E-43</c:v>
                </c:pt>
                <c:pt idx="3310">
                  <c:v>2.0208763597730822E-43</c:v>
                </c:pt>
                <c:pt idx="3311">
                  <c:v>1.9577842602595973E-43</c:v>
                </c:pt>
                <c:pt idx="3312">
                  <c:v>1.8966620795997569E-43</c:v>
                </c:pt>
                <c:pt idx="3313">
                  <c:v>1.8374483056986297E-43</c:v>
                </c:pt>
                <c:pt idx="3314">
                  <c:v>1.7800833473943851E-43</c:v>
                </c:pt>
                <c:pt idx="3315">
                  <c:v>1.7245094744647924E-43</c:v>
                </c:pt>
                <c:pt idx="3316">
                  <c:v>1.6706707595077151E-43</c:v>
                </c:pt>
                <c:pt idx="3317">
                  <c:v>1.6185130216364517E-43</c:v>
                </c:pt>
                <c:pt idx="3318">
                  <c:v>1.5679837719343973E-43</c:v>
                </c:pt>
                <c:pt idx="3319">
                  <c:v>1.5190321606129018E-43</c:v>
                </c:pt>
                <c:pt idx="3320">
                  <c:v>1.4716089258196326E-43</c:v>
                </c:pt>
                <c:pt idx="3321">
                  <c:v>1.4256663440460337E-43</c:v>
                </c:pt>
                <c:pt idx="3322">
                  <c:v>1.3811581820836472E-43</c:v>
                </c:pt>
                <c:pt idx="3323">
                  <c:v>1.3380396504809563E-43</c:v>
                </c:pt>
                <c:pt idx="3324">
                  <c:v>1.2962673584541202E-43</c:v>
                </c:pt>
                <c:pt idx="3325">
                  <c:v>1.2557992702058208E-43</c:v>
                </c:pt>
                <c:pt idx="3326">
                  <c:v>1.2165946626085131E-43</c:v>
                </c:pt>
                <c:pt idx="3327">
                  <c:v>1.1786140842093527E-43</c:v>
                </c:pt>
                <c:pt idx="3328">
                  <c:v>1.1418193155155455E-43</c:v>
                </c:pt>
                <c:pt idx="3329">
                  <c:v>1.1061733305200312E-43</c:v>
                </c:pt>
                <c:pt idx="3330">
                  <c:v>1.0716402594289976E-43</c:v>
                </c:pt>
                <c:pt idx="3331">
                  <c:v>1.038185352553349E-43</c:v>
                </c:pt>
                <c:pt idx="3332">
                  <c:v>1.0057749453280989E-43</c:v>
                </c:pt>
                <c:pt idx="3333">
                  <c:v>9.7437642442415821E-44</c:v>
                </c:pt>
                <c:pt idx="3334">
                  <c:v>9.439581949186143E-44</c:v>
                </c:pt>
                <c:pt idx="3335">
                  <c:v>9.1448964849043715E-44</c:v>
                </c:pt>
                <c:pt idx="3336">
                  <c:v>8.8594113260938408E-44</c:v>
                </c:pt>
                <c:pt idx="3337">
                  <c:v>8.5828392068727957E-44</c:v>
                </c:pt>
                <c:pt idx="3338">
                  <c:v>8.3149018316152199E-44</c:v>
                </c:pt>
                <c:pt idx="3339">
                  <c:v>8.0553295948173071E-44</c:v>
                </c:pt>
                <c:pt idx="3340">
                  <c:v>7.8038613097124727E-44</c:v>
                </c:pt>
                <c:pt idx="3341">
                  <c:v>7.5602439453634308E-44</c:v>
                </c:pt>
                <c:pt idx="3342">
                  <c:v>7.3242323719642193E-44</c:v>
                </c:pt>
                <c:pt idx="3343">
                  <c:v>7.0955891140974868E-44</c:v>
                </c:pt>
                <c:pt idx="3344">
                  <c:v>6.8740841116979501E-44</c:v>
                </c:pt>
                <c:pt idx="3345">
                  <c:v>6.6594944884808563E-44</c:v>
                </c:pt>
                <c:pt idx="3346">
                  <c:v>6.4516043276036604E-44</c:v>
                </c:pt>
                <c:pt idx="3347">
                  <c:v>6.2502044543335876E-44</c:v>
                </c:pt>
                <c:pt idx="3348">
                  <c:v>6.055092225502346E-44</c:v>
                </c:pt>
                <c:pt idx="3349">
                  <c:v>5.866071325537254E-44</c:v>
                </c:pt>
                <c:pt idx="3350">
                  <c:v>5.6829515688621431E-44</c:v>
                </c:pt>
                <c:pt idx="3351">
                  <c:v>5.5055487084692027E-44</c:v>
                </c:pt>
                <c:pt idx="3352">
                  <c:v>5.3336842504700964E-44</c:v>
                </c:pt>
                <c:pt idx="3353">
                  <c:v>5.1671852744379935E-44</c:v>
                </c:pt>
                <c:pt idx="3354">
                  <c:v>5.0058842593608722E-44</c:v>
                </c:pt>
                <c:pt idx="3355">
                  <c:v>4.8496189150303847E-44</c:v>
                </c:pt>
                <c:pt idx="3356">
                  <c:v>4.6982320186962143E-44</c:v>
                </c:pt>
                <c:pt idx="3357">
                  <c:v>4.5515712568224701E-44</c:v>
                </c:pt>
                <c:pt idx="3358">
                  <c:v>4.4094890717854113E-44</c:v>
                </c:pt>
                <c:pt idx="3359">
                  <c:v>4.2718425133591039E-44</c:v>
                </c:pt>
                <c:pt idx="3360">
                  <c:v>4.1384930948394763E-44</c:v>
                </c:pt>
                <c:pt idx="3361">
                  <c:v>4.0093066536610551E-44</c:v>
                </c:pt>
                <c:pt idx="3362">
                  <c:v>3.8841532163669726E-44</c:v>
                </c:pt>
                <c:pt idx="3363">
                  <c:v>3.7629068677962116E-44</c:v>
                </c:pt>
                <c:pt idx="3364">
                  <c:v>3.6454456243556015E-44</c:v>
                </c:pt>
                <c:pt idx="3365">
                  <c:v>3.5316513112497715E-44</c:v>
                </c:pt>
                <c:pt idx="3366">
                  <c:v>3.4214094435451627E-44</c:v>
                </c:pt>
                <c:pt idx="3367">
                  <c:v>3.314609110948106E-44</c:v>
                </c:pt>
                <c:pt idx="3368">
                  <c:v>3.2111428661817075E-44</c:v>
                </c:pt>
                <c:pt idx="3369">
                  <c:v>3.1109066168481561E-44</c:v>
                </c:pt>
                <c:pt idx="3370">
                  <c:v>3.0137995206683406E-44</c:v>
                </c:pt>
                <c:pt idx="3371">
                  <c:v>2.9197238839929816E-44</c:v>
                </c:pt>
                <c:pt idx="3372">
                  <c:v>2.8285850634832226E-44</c:v>
                </c:pt>
                <c:pt idx="3373">
                  <c:v>2.7402913708614229E-44</c:v>
                </c:pt>
                <c:pt idx="3374">
                  <c:v>2.6547539806368339E-44</c:v>
                </c:pt>
                <c:pt idx="3375">
                  <c:v>2.5718868407126909E-44</c:v>
                </c:pt>
                <c:pt idx="3376">
                  <c:v>2.4916065857847367E-44</c:v>
                </c:pt>
                <c:pt idx="3377">
                  <c:v>2.4138324534445661E-44</c:v>
                </c:pt>
                <c:pt idx="3378">
                  <c:v>2.3384862029025789E-44</c:v>
                </c:pt>
                <c:pt idx="3379">
                  <c:v>2.2654920362494521E-44</c:v>
                </c:pt>
                <c:pt idx="3380">
                  <c:v>2.1947765221761547E-44</c:v>
                </c:pt>
                <c:pt idx="3381">
                  <c:v>2.1262685220762154E-44</c:v>
                </c:pt>
                <c:pt idx="3382">
                  <c:v>2.0598991184556426E-44</c:v>
                </c:pt>
                <c:pt idx="3383">
                  <c:v>1.9956015455784906E-44</c:v>
                </c:pt>
                <c:pt idx="3384">
                  <c:v>1.9333111222780781E-44</c:v>
                </c:pt>
                <c:pt idx="3385">
                  <c:v>1.8729651868666522E-44</c:v>
                </c:pt>
                <c:pt idx="3386">
                  <c:v>1.8145030340773975E-44</c:v>
                </c:pt>
                <c:pt idx="3387">
                  <c:v>1.757865853975705E-44</c:v>
                </c:pt>
                <c:pt idx="3388">
                  <c:v>1.7029966727782461E-44</c:v>
                </c:pt>
                <c:pt idx="3389">
                  <c:v>1.6498402955196245E-44</c:v>
                </c:pt>
                <c:pt idx="3390">
                  <c:v>1.5983432505101068E-44</c:v>
                </c:pt>
                <c:pt idx="3391">
                  <c:v>1.548453735527292E-44</c:v>
                </c:pt>
                <c:pt idx="3392">
                  <c:v>1.5001215656881051E-44</c:v>
                </c:pt>
                <c:pt idx="3393">
                  <c:v>1.4532981229487752E-44</c:v>
                </c:pt>
                <c:pt idx="3394">
                  <c:v>1.4079363071816871E-44</c:v>
                </c:pt>
                <c:pt idx="3395">
                  <c:v>1.3639904887798682E-44</c:v>
                </c:pt>
                <c:pt idx="3396">
                  <c:v>1.3214164627416926E-44</c:v>
                </c:pt>
                <c:pt idx="3397">
                  <c:v>1.2801714041891671E-44</c:v>
                </c:pt>
                <c:pt idx="3398">
                  <c:v>1.2402138252753331E-44</c:v>
                </c:pt>
                <c:pt idx="3399">
                  <c:v>1.201503533437295E-44</c:v>
                </c:pt>
                <c:pt idx="3400">
                  <c:v>1.1640015909527773E-44</c:v>
                </c:pt>
                <c:pt idx="3401">
                  <c:v>1.1276702757597499E-44</c:v>
                </c:pt>
                <c:pt idx="3402">
                  <c:v>1.0924730434993456E-44</c:v>
                </c:pt>
                <c:pt idx="3403">
                  <c:v>1.058374490744093E-44</c:v>
                </c:pt>
                <c:pt idx="3404">
                  <c:v>1.0253403193744555E-44</c:v>
                </c:pt>
                <c:pt idx="3405">
                  <c:v>9.9333730206760535E-45</c:v>
                </c:pt>
                <c:pt idx="3406">
                  <c:v>9.6233324886392624E-45</c:v>
                </c:pt>
                <c:pt idx="3407">
                  <c:v>9.3229697477756395E-45</c:v>
                </c:pt>
                <c:pt idx="3408">
                  <c:v>9.0319826841824229E-45</c:v>
                </c:pt>
                <c:pt idx="3409">
                  <c:v>8.7500786159294544E-45</c:v>
                </c:pt>
                <c:pt idx="3410">
                  <c:v>8.4769739985680918E-45</c:v>
                </c:pt>
                <c:pt idx="3411">
                  <c:v>8.2123941398350575E-45</c:v>
                </c:pt>
                <c:pt idx="3412">
                  <c:v>7.9560729232660251E-45</c:v>
                </c:pt>
                <c:pt idx="3413">
                  <c:v>7.7077525404382118E-45</c:v>
                </c:pt>
                <c:pt idx="3414">
                  <c:v>7.4671832315743557E-45</c:v>
                </c:pt>
                <c:pt idx="3415">
                  <c:v>7.234123034246208E-45</c:v>
                </c:pt>
                <c:pt idx="3416">
                  <c:v>7.0083375399248826E-45</c:v>
                </c:pt>
                <c:pt idx="3417">
                  <c:v>6.7895996581323901E-45</c:v>
                </c:pt>
                <c:pt idx="3418">
                  <c:v>6.577689387958385E-45</c:v>
                </c:pt>
                <c:pt idx="3419">
                  <c:v>6.3723935967107205E-45</c:v>
                </c:pt>
                <c:pt idx="3420">
                  <c:v>6.1735058054771165E-45</c:v>
                </c:pt>
                <c:pt idx="3421">
                  <c:v>5.9808259813834703E-45</c:v>
                </c:pt>
                <c:pt idx="3422">
                  <c:v>5.794160336337921E-45</c:v>
                </c:pt>
                <c:pt idx="3423">
                  <c:v>5.6133211320599143E-45</c:v>
                </c:pt>
                <c:pt idx="3424">
                  <c:v>5.4381264911962587E-45</c:v>
                </c:pt>
                <c:pt idx="3425">
                  <c:v>5.2684002143353329E-45</c:v>
                </c:pt>
                <c:pt idx="3426">
                  <c:v>5.1039716027347996E-45</c:v>
                </c:pt>
                <c:pt idx="3427">
                  <c:v>4.9446752865845014E-45</c:v>
                </c:pt>
                <c:pt idx="3428">
                  <c:v>4.7903510586313312E-45</c:v>
                </c:pt>
                <c:pt idx="3429">
                  <c:v>4.6408437129996622E-45</c:v>
                </c:pt>
                <c:pt idx="3430">
                  <c:v>4.4960028890437035E-45</c:v>
                </c:pt>
                <c:pt idx="3431">
                  <c:v>4.3556829200756308E-45</c:v>
                </c:pt>
                <c:pt idx="3432">
                  <c:v>4.2197426868173274E-45</c:v>
                </c:pt>
                <c:pt idx="3433">
                  <c:v>4.088045475426589E-45</c:v>
                </c:pt>
                <c:pt idx="3434">
                  <c:v>3.960458839958338E-45</c:v>
                </c:pt>
                <c:pt idx="3435">
                  <c:v>3.8368544691181386E-45</c:v>
                </c:pt>
                <c:pt idx="3436">
                  <c:v>3.7171080571773651E-45</c:v>
                </c:pt>
                <c:pt idx="3437">
                  <c:v>3.6010991789183549E-45</c:v>
                </c:pt>
                <c:pt idx="3438">
                  <c:v>3.4887111684842765E-45</c:v>
                </c:pt>
                <c:pt idx="3439">
                  <c:v>3.3798310020113947E-45</c:v>
                </c:pt>
                <c:pt idx="3440">
                  <c:v>3.2743491839263944E-45</c:v>
                </c:pt>
                <c:pt idx="3441">
                  <c:v>3.1721596367933066E-45</c:v>
                </c:pt>
                <c:pt idx="3442">
                  <c:v>3.0731595945999556E-45</c:v>
                </c:pt>
                <c:pt idx="3443">
                  <c:v>2.977249499376268E-45</c:v>
                </c:pt>
                <c:pt idx="3444">
                  <c:v>2.8843329010401927E-45</c:v>
                </c:pt>
                <c:pt idx="3445">
                  <c:v>2.794316360371106E-45</c:v>
                </c:pt>
                <c:pt idx="3446">
                  <c:v>2.7071093550121298E-45</c:v>
                </c:pt>
                <c:pt idx="3447">
                  <c:v>2.6226241884076785E-45</c:v>
                </c:pt>
                <c:pt idx="3448">
                  <c:v>2.5407759015837338E-45</c:v>
                </c:pt>
                <c:pt idx="3449">
                  <c:v>2.461482187682936E-45</c:v>
                </c:pt>
                <c:pt idx="3450">
                  <c:v>2.3846633091676918E-45</c:v>
                </c:pt>
                <c:pt idx="3451">
                  <c:v>2.3102420176087316E-45</c:v>
                </c:pt>
                <c:pt idx="3452">
                  <c:v>2.238143475977666E-45</c:v>
                </c:pt>
                <c:pt idx="3453">
                  <c:v>2.1682951833658648E-45</c:v>
                </c:pt>
                <c:pt idx="3454">
                  <c:v>2.100626902053735E-45</c:v>
                </c:pt>
                <c:pt idx="3455">
                  <c:v>2.0350705868568409E-45</c:v>
                </c:pt>
                <c:pt idx="3456">
                  <c:v>1.9715603166782419E-45</c:v>
                </c:pt>
                <c:pt idx="3457">
                  <c:v>1.9100322281975591E-45</c:v>
                </c:pt>
                <c:pt idx="3458">
                  <c:v>1.8504244516304921E-45</c:v>
                </c:pt>
                <c:pt idx="3459">
                  <c:v>1.7926770484939415E-45</c:v>
                </c:pt>
                <c:pt idx="3460">
                  <c:v>1.7367319513143484E-45</c:v>
                </c:pt>
                <c:pt idx="3461">
                  <c:v>1.6825329052178896E-45</c:v>
                </c:pt>
                <c:pt idx="3462">
                  <c:v>1.6300254113450063E-45</c:v>
                </c:pt>
                <c:pt idx="3463">
                  <c:v>1.5791566720310642E-45</c:v>
                </c:pt>
                <c:pt idx="3464">
                  <c:v>1.5298755376985568E-45</c:v>
                </c:pt>
                <c:pt idx="3465">
                  <c:v>1.4821324554075609E-45</c:v>
                </c:pt>
                <c:pt idx="3466">
                  <c:v>1.4358794190122607E-45</c:v>
                </c:pt>
                <c:pt idx="3467">
                  <c:v>1.3910699208738291E-45</c:v>
                </c:pt>
                <c:pt idx="3468">
                  <c:v>1.347658905080644E-45</c:v>
                </c:pt>
                <c:pt idx="3469">
                  <c:v>1.3056027221290853E-45</c:v>
                </c:pt>
                <c:pt idx="3470">
                  <c:v>1.2648590850191798E-45</c:v>
                </c:pt>
                <c:pt idx="3471">
                  <c:v>1.2253870267209614E-45</c:v>
                </c:pt>
                <c:pt idx="3472">
                  <c:v>1.1871468589686436E-45</c:v>
                </c:pt>
                <c:pt idx="3473">
                  <c:v>1.1501001323414056E-45</c:v>
                </c:pt>
                <c:pt idx="3474">
                  <c:v>1.1142095975902757E-45</c:v>
                </c:pt>
                <c:pt idx="3475">
                  <c:v>1.0794391681724454E-45</c:v>
                </c:pt>
                <c:pt idx="3476">
                  <c:v>1.0457538839553432E-45</c:v>
                </c:pt>
                <c:pt idx="3477">
                  <c:v>1.0131198760535262E-45</c:v>
                </c:pt>
                <c:pt idx="3478">
                  <c:v>9.8150433276387408E-46</c:v>
                </c:pt>
                <c:pt idx="3479">
                  <c:v>9.5087546656373906E-46</c:v>
                </c:pt>
                <c:pt idx="3480">
                  <c:v>9.2120248213970331E-46</c:v>
                </c:pt>
                <c:pt idx="3481">
                  <c:v>8.9245554541434638E-46</c:v>
                </c:pt>
                <c:pt idx="3482">
                  <c:v>8.6460575353999772E-46</c:v>
                </c:pt>
                <c:pt idx="3483">
                  <c:v>8.3762510582919057E-46</c:v>
                </c:pt>
                <c:pt idx="3484">
                  <c:v>8.1148647559276072E-46</c:v>
                </c:pt>
                <c:pt idx="3485">
                  <c:v>7.8616358285700188E-46</c:v>
                </c:pt>
                <c:pt idx="3486">
                  <c:v>7.6163096793261961E-46</c:v>
                </c:pt>
                <c:pt idx="3487">
                  <c:v>7.3786396580882378E-46</c:v>
                </c:pt>
                <c:pt idx="3488">
                  <c:v>7.1483868134674938E-46</c:v>
                </c:pt>
                <c:pt idx="3489">
                  <c:v>6.9253196524740515E-46</c:v>
                </c:pt>
                <c:pt idx="3490">
                  <c:v>6.7092139076975072E-46</c:v>
                </c:pt>
                <c:pt idx="3491">
                  <c:v>6.4998523117569306E-46</c:v>
                </c:pt>
                <c:pt idx="3492">
                  <c:v>6.2970243787910761E-46</c:v>
                </c:pt>
                <c:pt idx="3493">
                  <c:v>6.1005261927710679E-46</c:v>
                </c:pt>
                <c:pt idx="3494">
                  <c:v>5.9101602024206742E-46</c:v>
                </c:pt>
                <c:pt idx="3495">
                  <c:v>5.7257350225396705E-46</c:v>
                </c:pt>
                <c:pt idx="3496">
                  <c:v>5.5470652415286244E-46</c:v>
                </c:pt>
                <c:pt idx="3497">
                  <c:v>5.3739712349227611E-46</c:v>
                </c:pt>
                <c:pt idx="3498">
                  <c:v>5.2062789847468425E-46</c:v>
                </c:pt>
                <c:pt idx="3499">
                  <c:v>5.0438199045089972E-46</c:v>
                </c:pt>
                <c:pt idx="3500">
                  <c:v>4.8864306696585525E-46</c:v>
                </c:pt>
                <c:pt idx="3501">
                  <c:v>4.7339530533357745E-46</c:v>
                </c:pt>
                <c:pt idx="3502">
                  <c:v>4.5862337672494617E-46</c:v>
                </c:pt>
                <c:pt idx="3503">
                  <c:v>4.4431243075217623E-46</c:v>
                </c:pt>
                <c:pt idx="3504">
                  <c:v>4.3044808053456914E-46</c:v>
                </c:pt>
                <c:pt idx="3505">
                  <c:v>4.1701638823034171E-46</c:v>
                </c:pt>
                <c:pt idx="3506">
                  <c:v>4.0400385102032125E-46</c:v>
                </c:pt>
                <c:pt idx="3507">
                  <c:v>3.9139738752897262E-46</c:v>
                </c:pt>
                <c:pt idx="3508">
                  <c:v>3.7918432466944558E-46</c:v>
                </c:pt>
                <c:pt idx="3509">
                  <c:v>3.6735238489923965E-46</c:v>
                </c:pt>
                <c:pt idx="3510">
                  <c:v>3.5588967387368454E-46</c:v>
                </c:pt>
                <c:pt idx="3511">
                  <c:v>3.447846684848887E-46</c:v>
                </c:pt>
                <c:pt idx="3512">
                  <c:v>3.3402620527401722E-46</c:v>
                </c:pt>
                <c:pt idx="3513">
                  <c:v>3.2360346920532331E-46</c:v>
                </c:pt>
                <c:pt idx="3514">
                  <c:v>3.135059827906074E-46</c:v>
                </c:pt>
                <c:pt idx="3515">
                  <c:v>3.0372359555317444E-46</c:v>
                </c:pt>
                <c:pt idx="3516">
                  <c:v>2.942464738206635E-46</c:v>
                </c:pt>
                <c:pt idx="3517">
                  <c:v>2.8506509083654813E-46</c:v>
                </c:pt>
                <c:pt idx="3518">
                  <c:v>2.7617021718026962E-46</c:v>
                </c:pt>
                <c:pt idx="3519">
                  <c:v>2.6755291148645431E-46</c:v>
                </c:pt>
                <c:pt idx="3520">
                  <c:v>2.5920451145380207E-46</c:v>
                </c:pt>
                <c:pt idx="3521">
                  <c:v>2.5111662513463808E-46</c:v>
                </c:pt>
                <c:pt idx="3522">
                  <c:v>2.4328112249643754E-46</c:v>
                </c:pt>
                <c:pt idx="3523">
                  <c:v>2.3569012724665767E-46</c:v>
                </c:pt>
                <c:pt idx="3524">
                  <c:v>2.2833600891283274E-46</c:v>
                </c:pt>
                <c:pt idx="3525">
                  <c:v>2.212113751698671E-46</c:v>
                </c:pt>
                <c:pt idx="3526">
                  <c:v>2.1430906440684088E-46</c:v>
                </c:pt>
                <c:pt idx="3527">
                  <c:v>2.0762213852582822E-46</c:v>
                </c:pt>
                <c:pt idx="3528">
                  <c:v>2.0114387596553264E-46</c:v>
                </c:pt>
                <c:pt idx="3529">
                  <c:v>1.9486776494265802E-46</c:v>
                </c:pt>
                <c:pt idx="3530">
                  <c:v>1.8878749690426677E-46</c:v>
                </c:pt>
                <c:pt idx="3531">
                  <c:v>1.8289696018451986E-46</c:v>
                </c:pt>
                <c:pt idx="3532">
                  <c:v>1.7719023385940756E-46</c:v>
                </c:pt>
                <c:pt idx="3533">
                  <c:v>1.7166158179332897E-46</c:v>
                </c:pt>
                <c:pt idx="3534">
                  <c:v>1.6630544687147717E-46</c:v>
                </c:pt>
                <c:pt idx="3535">
                  <c:v>1.6111644541228177E-46</c:v>
                </c:pt>
                <c:pt idx="3536">
                  <c:v>1.560893617542381E-46</c:v>
                </c:pt>
                <c:pt idx="3537">
                  <c:v>1.5121914301173066E-46</c:v>
                </c:pt>
                <c:pt idx="3538">
                  <c:v>1.4650089399452702E-46</c:v>
                </c:pt>
                <c:pt idx="3539">
                  <c:v>1.4192987228587989E-46</c:v>
                </c:pt>
                <c:pt idx="3540">
                  <c:v>1.375014834742392E-46</c:v>
                </c:pt>
                <c:pt idx="3541">
                  <c:v>1.3321127653381342E-46</c:v>
                </c:pt>
                <c:pt idx="3542">
                  <c:v>1.2905493934932071E-46</c:v>
                </c:pt>
                <c:pt idx="3543">
                  <c:v>1.25028294380421E-46</c:v>
                </c:pt>
                <c:pt idx="3544">
                  <c:v>1.2112729446149511E-46</c:v>
                </c:pt>
                <c:pt idx="3545">
                  <c:v>1.1734801873251064E-46</c:v>
                </c:pt>
                <c:pt idx="3546">
                  <c:v>1.1368666869690867E-46</c:v>
                </c:pt>
                <c:pt idx="3547">
                  <c:v>1.101395644025346E-46</c:v>
                </c:pt>
                <c:pt idx="3548">
                  <c:v>1.0670314074178578E-46</c:v>
                </c:pt>
                <c:pt idx="3549">
                  <c:v>1.0337394386721172E-46</c:v>
                </c:pt>
                <c:pt idx="3550">
                  <c:v>1.0014862771904838E-46</c:v>
                </c:pt>
                <c:pt idx="3551">
                  <c:v>9.7023950661086142E-47</c:v>
                </c:pt>
                <c:pt idx="3552">
                  <c:v>9.3996772221574291E-47</c:v>
                </c:pt>
                <c:pt idx="3553">
                  <c:v>9.1064049935842309E-47</c:v>
                </c:pt>
                <c:pt idx="3554">
                  <c:v>8.8222836287467455E-47</c:v>
                </c:pt>
                <c:pt idx="3555">
                  <c:v>8.5470275744929831E-47</c:v>
                </c:pt>
                <c:pt idx="3556">
                  <c:v>8.2803601890748761E-47</c:v>
                </c:pt>
                <c:pt idx="3557">
                  <c:v>8.0220134640232832E-47</c:v>
                </c:pt>
                <c:pt idx="3558">
                  <c:v>7.7717277547038774E-47</c:v>
                </c:pt>
                <c:pt idx="3559">
                  <c:v>7.5292515192831543E-47</c:v>
                </c:pt>
                <c:pt idx="3560">
                  <c:v>7.2943410658413908E-47</c:v>
                </c:pt>
                <c:pt idx="3561">
                  <c:v>7.066760307379895E-47</c:v>
                </c:pt>
                <c:pt idx="3562">
                  <c:v>6.8462805244738388E-47</c:v>
                </c:pt>
                <c:pt idx="3563">
                  <c:v>6.6326801353342434E-47</c:v>
                </c:pt>
                <c:pt idx="3564">
                  <c:v>6.4257444730458022E-47</c:v>
                </c:pt>
                <c:pt idx="3565">
                  <c:v>6.2252655697580889E-47</c:v>
                </c:pt>
                <c:pt idx="3566">
                  <c:v>6.0310419476129833E-47</c:v>
                </c:pt>
                <c:pt idx="3567">
                  <c:v>5.8428784161968267E-47</c:v>
                </c:pt>
                <c:pt idx="3568">
                  <c:v>5.660585876314903E-47</c:v>
                </c:pt>
                <c:pt idx="3569">
                  <c:v>5.4839811298903341E-47</c:v>
                </c:pt>
                <c:pt idx="3570">
                  <c:v>5.3128866957964441E-47</c:v>
                </c:pt>
                <c:pt idx="3571">
                  <c:v>5.1471306314368529E-47</c:v>
                </c:pt>
                <c:pt idx="3572">
                  <c:v>4.9865463598950843E-47</c:v>
                </c:pt>
                <c:pt idx="3573">
                  <c:v>4.8309725024782998E-47</c:v>
                </c:pt>
                <c:pt idx="3574">
                  <c:v>4.6802527164879329E-47</c:v>
                </c:pt>
                <c:pt idx="3575">
                  <c:v>4.5342355380536768E-47</c:v>
                </c:pt>
                <c:pt idx="3576">
                  <c:v>4.3927742298724711E-47</c:v>
                </c:pt>
                <c:pt idx="3577">
                  <c:v>4.2557266337002814E-47</c:v>
                </c:pt>
                <c:pt idx="3578">
                  <c:v>4.1229550274474231E-47</c:v>
                </c:pt>
                <c:pt idx="3579">
                  <c:v>3.9943259867337519E-47</c:v>
                </c:pt>
                <c:pt idx="3580">
                  <c:v>3.8697102507653762E-47</c:v>
                </c:pt>
                <c:pt idx="3581">
                  <c:v>3.7489825923971915E-47</c:v>
                </c:pt>
                <c:pt idx="3582">
                  <c:v>3.6320216922506333E-47</c:v>
                </c:pt>
                <c:pt idx="3583">
                  <c:v>3.5187100167608131E-47</c:v>
                </c:pt>
                <c:pt idx="3584">
                  <c:v>3.4089337000293137E-47</c:v>
                </c:pt>
                <c:pt idx="3585">
                  <c:v>3.3025824293646682E-47</c:v>
                </c:pt>
                <c:pt idx="3586">
                  <c:v>3.1995493343951469E-47</c:v>
                </c:pt>
                <c:pt idx="3587">
                  <c:v>3.0997308796421234E-47</c:v>
                </c:pt>
                <c:pt idx="3588">
                  <c:v>3.0030267604466756E-47</c:v>
                </c:pt>
                <c:pt idx="3589">
                  <c:v>2.9093398021438839E-47</c:v>
                </c:pt>
                <c:pt idx="3590">
                  <c:v>2.8185758623840663E-47</c:v>
                </c:pt>
                <c:pt idx="3591">
                  <c:v>2.7306437365027135E-47</c:v>
                </c:pt>
                <c:pt idx="3592">
                  <c:v>2.6454550658434708E-47</c:v>
                </c:pt>
                <c:pt idx="3593">
                  <c:v>2.5629242489423254E-47</c:v>
                </c:pt>
                <c:pt idx="3594">
                  <c:v>2.4829683554844342E-47</c:v>
                </c:pt>
                <c:pt idx="3595">
                  <c:v>2.405507042945236E-47</c:v>
                </c:pt>
                <c:pt idx="3596">
                  <c:v>2.3304624758338862E-47</c:v>
                </c:pt>
                <c:pt idx="3597">
                  <c:v>2.2577592474568296E-47</c:v>
                </c:pt>
                <c:pt idx="3598">
                  <c:v>2.1873243041229518E-47</c:v>
                </c:pt>
                <c:pt idx="3599">
                  <c:v>2.1190868717145425E-47</c:v>
                </c:pt>
                <c:pt idx="3600">
                  <c:v>2.0529783845495935E-47</c:v>
                </c:pt>
                <c:pt idx="3601">
                  <c:v>1.9889324164643961E-47</c:v>
                </c:pt>
                <c:pt idx="3602">
                  <c:v>1.926884614046944E-47</c:v>
                </c:pt>
                <c:pt idx="3603">
                  <c:v>1.8667726319540754E-47</c:v>
                </c:pt>
                <c:pt idx="3604">
                  <c:v>1.8085360702471482E-47</c:v>
                </c:pt>
                <c:pt idx="3605">
                  <c:v>1.75211641368366E-47</c:v>
                </c:pt>
                <c:pt idx="3606">
                  <c:v>1.6974569729031972E-47</c:v>
                </c:pt>
                <c:pt idx="3607">
                  <c:v>1.6445028274491405E-47</c:v>
                </c:pt>
                <c:pt idx="3608">
                  <c:v>1.5932007705683287E-47</c:v>
                </c:pt>
                <c:pt idx="3609">
                  <c:v>1.5434992557335618E-47</c:v>
                </c:pt>
                <c:pt idx="3610">
                  <c:v>1.4953483448351531E-47</c:v>
                </c:pt>
                <c:pt idx="3611">
                  <c:v>1.4486996579891247E-47</c:v>
                </c:pt>
                <c:pt idx="3612">
                  <c:v>1.4035063249119129E-47</c:v>
                </c:pt>
                <c:pt idx="3613">
                  <c:v>1.3597229378125433E-47</c:v>
                </c:pt>
                <c:pt idx="3614">
                  <c:v>1.3173055057549767E-47</c:v>
                </c:pt>
                <c:pt idx="3615">
                  <c:v>1.2762114104445996E-47</c:v>
                </c:pt>
                <c:pt idx="3616">
                  <c:v>1.2363993633947219E-47</c:v>
                </c:pt>
                <c:pt idx="3617">
                  <c:v>1.1978293644296167E-47</c:v>
                </c:pt>
                <c:pt idx="3618">
                  <c:v>1.1604626614826766E-47</c:v>
                </c:pt>
                <c:pt idx="3619">
                  <c:v>1.1242617116491702E-47</c:v>
                </c:pt>
                <c:pt idx="3620">
                  <c:v>1.0891901434543609E-47</c:v>
                </c:pt>
                <c:pt idx="3621">
                  <c:v>1.055212720299289E-47</c:v>
                </c:pt>
                <c:pt idx="3622">
                  <c:v>1.0222953050472222E-47</c:v>
                </c:pt>
                <c:pt idx="3623">
                  <c:v>9.904048257152E-48</c:v>
                </c:pt>
                <c:pt idx="3624">
                  <c:v>9.5950924223637773E-48</c:v>
                </c:pt>
                <c:pt idx="3625">
                  <c:v>9.2957751425956123E-48</c:v>
                </c:pt>
                <c:pt idx="3626">
                  <c:v>9.0057956995356823E-48</c:v>
                </c:pt>
                <c:pt idx="3627">
                  <c:v>8.7248627578524314E-48</c:v>
                </c:pt>
                <c:pt idx="3628">
                  <c:v>8.4526940724047072E-48</c:v>
                </c:pt>
                <c:pt idx="3629">
                  <c:v>8.1890162045895851E-48</c:v>
                </c:pt>
                <c:pt idx="3630">
                  <c:v>7.9335642475420135E-48</c:v>
                </c:pt>
                <c:pt idx="3631">
                  <c:v>7.6860815599094644E-48</c:v>
                </c:pt>
                <c:pt idx="3632">
                  <c:v>7.4463195079357116E-48</c:v>
                </c:pt>
                <c:pt idx="3633">
                  <c:v>7.2140372155920779E-48</c:v>
                </c:pt>
                <c:pt idx="3634">
                  <c:v>6.9890013225066666E-48</c:v>
                </c:pt>
                <c:pt idx="3635">
                  <c:v>6.7709857494481047E-48</c:v>
                </c:pt>
                <c:pt idx="3636">
                  <c:v>6.5597714711267371E-48</c:v>
                </c:pt>
                <c:pt idx="3637">
                  <c:v>6.3551462960863345E-48</c:v>
                </c:pt>
                <c:pt idx="3638">
                  <c:v>6.1569046534649439E-48</c:v>
                </c:pt>
                <c:pt idx="3639">
                  <c:v>5.9648473864092514E-48</c:v>
                </c:pt>
                <c:pt idx="3640">
                  <c:v>5.7787815519360804E-48</c:v>
                </c:pt>
                <c:pt idx="3641">
                  <c:v>5.5985202270393515E-48</c:v>
                </c:pt>
                <c:pt idx="3642">
                  <c:v>5.4238823208472368E-48</c:v>
                </c:pt>
                <c:pt idx="3643">
                  <c:v>5.2546923926418376E-48</c:v>
                </c:pt>
                <c:pt idx="3644">
                  <c:v>5.0907804755568881E-48</c:v>
                </c:pt>
                <c:pt idx="3645">
                  <c:v>4.9319819057774324E-48</c:v>
                </c:pt>
                <c:pt idx="3646">
                  <c:v>4.7781371570693216E-48</c:v>
                </c:pt>
                <c:pt idx="3647">
                  <c:v>4.6290916804723378E-48</c:v>
                </c:pt>
                <c:pt idx="3648">
                  <c:v>4.4846957489954011E-48</c:v>
                </c:pt>
                <c:pt idx="3649">
                  <c:v>4.3448043071586733E-48</c:v>
                </c:pt>
                <c:pt idx="3650">
                  <c:v>4.2092768252303806E-48</c:v>
                </c:pt>
                <c:pt idx="3651">
                  <c:v>4.0779771580118657E-48</c:v>
                </c:pt>
                <c:pt idx="3652">
                  <c:v>3.9507734080298677E-48</c:v>
                </c:pt>
                <c:pt idx="3653">
                  <c:v>3.8275377929972592E-48</c:v>
                </c:pt>
                <c:pt idx="3654">
                  <c:v>3.7081465174102717E-48</c:v>
                </c:pt>
                <c:pt idx="3655">
                  <c:v>3.5924796481519223E-48</c:v>
                </c:pt>
                <c:pt idx="3656">
                  <c:v>3.480420993977469E-48</c:v>
                </c:pt>
                <c:pt idx="3657">
                  <c:v>3.3718579887604036E-48</c:v>
                </c:pt>
                <c:pt idx="3658">
                  <c:v>3.266681578381742E-48</c:v>
                </c:pt>
                <c:pt idx="3659">
                  <c:v>3.1647861111486211E-48</c:v>
                </c:pt>
                <c:pt idx="3660">
                  <c:v>3.0660692316327764E-48</c:v>
                </c:pt>
                <c:pt idx="3661">
                  <c:v>2.9704317778212342E-48</c:v>
                </c:pt>
                <c:pt idx="3662">
                  <c:v>2.877777681476522E-48</c:v>
                </c:pt>
                <c:pt idx="3663">
                  <c:v>2.7880138716062833E-48</c:v>
                </c:pt>
                <c:pt idx="3664">
                  <c:v>2.7010501809442098E-48</c:v>
                </c:pt>
                <c:pt idx="3665">
                  <c:v>2.6167992553503036E-48</c:v>
                </c:pt>
                <c:pt idx="3666">
                  <c:v>2.5351764660373812E-48</c:v>
                </c:pt>
                <c:pt idx="3667">
                  <c:v>2.4560998245365059E-48</c:v>
                </c:pt>
                <c:pt idx="3668">
                  <c:v>2.3794899003161016E-48</c:v>
                </c:pt>
                <c:pt idx="3669">
                  <c:v>2.3052697409714867E-48</c:v>
                </c:pt>
                <c:pt idx="3670">
                  <c:v>2.2333647949046562E-48</c:v>
                </c:pt>
                <c:pt idx="3671">
                  <c:v>2.163702836417035E-48</c:v>
                </c:pt>
                <c:pt idx="3672">
                  <c:v>2.0962138931392701E-48</c:v>
                </c:pt>
                <c:pt idx="3673">
                  <c:v>2.0308301757256067E-48</c:v>
                </c:pt>
                <c:pt idx="3674">
                  <c:v>1.9674860097420202E-48</c:v>
                </c:pt>
                <c:pt idx="3675">
                  <c:v>1.9061177696795126E-48</c:v>
                </c:pt>
                <c:pt idx="3676">
                  <c:v>1.8466638150266714E-48</c:v>
                </c:pt>
                <c:pt idx="3677">
                  <c:v>1.7890644283366708E-48</c:v>
                </c:pt>
                <c:pt idx="3678">
                  <c:v>1.7332617552268786E-48</c:v>
                </c:pt>
                <c:pt idx="3679">
                  <c:v>1.6791997462507394E-48</c:v>
                </c:pt>
                <c:pt idx="3680">
                  <c:v>1.6268241005831838E-48</c:v>
                </c:pt>
                <c:pt idx="3681">
                  <c:v>1.5760822114633383E-48</c:v>
                </c:pt>
                <c:pt idx="3682">
                  <c:v>1.526923113339664E-48</c:v>
                </c:pt>
                <c:pt idx="3683">
                  <c:v>1.4792974306640964E-48</c:v>
                </c:pt>
                <c:pt idx="3684">
                  <c:v>1.4331573282840448E-48</c:v>
                </c:pt>
                <c:pt idx="3685">
                  <c:v>1.3884564633822706E-48</c:v>
                </c:pt>
                <c:pt idx="3686">
                  <c:v>1.3451499389162547E-48</c:v>
                </c:pt>
                <c:pt idx="3687">
                  <c:v>1.3031942585105528E-48</c:v>
                </c:pt>
                <c:pt idx="3688">
                  <c:v>1.2625472827564058E-48</c:v>
                </c:pt>
                <c:pt idx="3689">
                  <c:v>1.223168186874989E-48</c:v>
                </c:pt>
                <c:pt idx="3690">
                  <c:v>1.1850174197016315E-48</c:v>
                </c:pt>
                <c:pt idx="3691">
                  <c:v>1.1480566639498175E-48</c:v>
                </c:pt>
                <c:pt idx="3692">
                  <c:v>1.1122487977149435E-48</c:v>
                </c:pt>
                <c:pt idx="3693">
                  <c:v>1.0775578571793696E-48</c:v>
                </c:pt>
                <c:pt idx="3694">
                  <c:v>1.0439490004810446E-48</c:v>
                </c:pt>
                <c:pt idx="3695">
                  <c:v>1.0113884727094203E-48</c:v>
                </c:pt>
                <c:pt idx="3696">
                  <c:v>9.7984357199369052E-49</c:v>
                </c:pt>
                <c:pt idx="3697">
                  <c:v>9.4928261664897895E-49</c:v>
                </c:pt>
                <c:pt idx="3698">
                  <c:v>9.1967491334776541E-49</c:v>
                </c:pt>
                <c:pt idx="3699">
                  <c:v>8.9099072628426251E-49</c:v>
                </c:pt>
                <c:pt idx="3700">
                  <c:v>8.6320124730096876E-49</c:v>
                </c:pt>
                <c:pt idx="3701">
                  <c:v>8.3627856694729182E-49</c:v>
                </c:pt>
                <c:pt idx="3702">
                  <c:v>8.1019564644118455E-49</c:v>
                </c:pt>
                <c:pt idx="3703">
                  <c:v>7.8492629050554442E-49</c:v>
                </c:pt>
                <c:pt idx="3704">
                  <c:v>7.6044512105225816E-49</c:v>
                </c:pt>
                <c:pt idx="3705">
                  <c:v>7.3672755168720533E-49</c:v>
                </c:pt>
                <c:pt idx="3706">
                  <c:v>7.1374976301077634E-49</c:v>
                </c:pt>
                <c:pt idx="3707">
                  <c:v>6.9148867868908348E-49</c:v>
                </c:pt>
                <c:pt idx="3708">
                  <c:v>6.6992194227155741E-49</c:v>
                </c:pt>
                <c:pt idx="3709">
                  <c:v>6.4902789473218932E-49</c:v>
                </c:pt>
                <c:pt idx="3710">
                  <c:v>6.2878555271115296E-49</c:v>
                </c:pt>
                <c:pt idx="3711">
                  <c:v>6.0917458743549848E-49</c:v>
                </c:pt>
                <c:pt idx="3712">
                  <c:v>5.901753042974591E-49</c:v>
                </c:pt>
                <c:pt idx="3713">
                  <c:v>5.7176862306993407E-49</c:v>
                </c:pt>
                <c:pt idx="3714">
                  <c:v>5.5393605873921071E-49</c:v>
                </c:pt>
                <c:pt idx="3715">
                  <c:v>5.3665970293578685E-49</c:v>
                </c:pt>
                <c:pt idx="3716">
                  <c:v>5.1992220594446808E-49</c:v>
                </c:pt>
                <c:pt idx="3717">
                  <c:v>5.0370675927578932E-49</c:v>
                </c:pt>
                <c:pt idx="3718">
                  <c:v>4.879970787812023E-49</c:v>
                </c:pt>
                <c:pt idx="3719">
                  <c:v>4.7277738829502854E-49</c:v>
                </c:pt>
                <c:pt idx="3720">
                  <c:v>4.5803240378684886E-49</c:v>
                </c:pt>
                <c:pt idx="3721">
                  <c:v>4.437473180082532E-49</c:v>
                </c:pt>
                <c:pt idx="3722">
                  <c:v>4.2990778561867127E-49</c:v>
                </c:pt>
                <c:pt idx="3723">
                  <c:v>4.1649990877519769E-49</c:v>
                </c:pt>
                <c:pt idx="3724">
                  <c:v>4.0351022317207465E-49</c:v>
                </c:pt>
                <c:pt idx="3725">
                  <c:v>3.9092568451566999E-49</c:v>
                </c:pt>
                <c:pt idx="3726">
                  <c:v>3.7873365542149033E-49</c:v>
                </c:pt>
                <c:pt idx="3727">
                  <c:v>3.669218927199367E-49</c:v>
                </c:pt>
                <c:pt idx="3728">
                  <c:v>3.5547853515813837E-49</c:v>
                </c:pt>
                <c:pt idx="3729">
                  <c:v>3.4439209148547343E-49</c:v>
                </c:pt>
                <c:pt idx="3730">
                  <c:v>3.3365142891078481E-49</c:v>
                </c:pt>
                <c:pt idx="3731">
                  <c:v>3.2324576191976546E-49</c:v>
                </c:pt>
                <c:pt idx="3732">
                  <c:v>3.1316464144117796E-49</c:v>
                </c:pt>
                <c:pt idx="3733">
                  <c:v>3.0339794435109793E-49</c:v>
                </c:pt>
                <c:pt idx="3734">
                  <c:v>2.9393586330459978E-49</c:v>
                </c:pt>
                <c:pt idx="3735">
                  <c:v>2.8476889688470915E-49</c:v>
                </c:pt>
                <c:pt idx="3736">
                  <c:v>2.7588784005860883E-49</c:v>
                </c:pt>
                <c:pt idx="3737">
                  <c:v>2.6728377493171443E-49</c:v>
                </c:pt>
                <c:pt idx="3738">
                  <c:v>2.5894806179012416E-49</c:v>
                </c:pt>
                <c:pt idx="3739">
                  <c:v>2.5087233042253403E-49</c:v>
                </c:pt>
                <c:pt idx="3740">
                  <c:v>2.4304847171292708E-49</c:v>
                </c:pt>
                <c:pt idx="3741">
                  <c:v>2.354686294955171E-49</c:v>
                </c:pt>
                <c:pt idx="3742">
                  <c:v>2.2812519266383977E-49</c:v>
                </c:pt>
                <c:pt idx="3743">
                  <c:v>2.2101078752598963E-49</c:v>
                </c:pt>
                <c:pt idx="3744">
                  <c:v>2.1411827039837342E-49</c:v>
                </c:pt>
                <c:pt idx="3745">
                  <c:v>2.0744072043051867E-49</c:v>
                </c:pt>
                <c:pt idx="3746">
                  <c:v>2.0097143265373331E-49</c:v>
                </c:pt>
                <c:pt idx="3747">
                  <c:v>1.9470391124661729E-49</c:v>
                </c:pt>
                <c:pt idx="3748">
                  <c:v>1.88631863010701E-49</c:v>
                </c:pt>
                <c:pt idx="3749">
                  <c:v>1.8274919104959879E-49</c:v>
                </c:pt>
                <c:pt idx="3750">
                  <c:v>1.770499886453678E-49</c:v>
                </c:pt>
                <c:pt idx="3751">
                  <c:v>1.715285333259229E-49</c:v>
                </c:pt>
                <c:pt idx="3752">
                  <c:v>1.6617928111747871E-49</c:v>
                </c:pt>
                <c:pt idx="3753">
                  <c:v>1.6099686097638588E-49</c:v>
                </c:pt>
                <c:pt idx="3754">
                  <c:v>1.5597606939459161E-49</c:v>
                </c:pt>
                <c:pt idx="3755">
                  <c:v>1.5111186517344495E-49</c:v>
                </c:pt>
                <c:pt idx="3756">
                  <c:v>1.4639936436052577E-49</c:v>
                </c:pt>
                <c:pt idx="3757">
                  <c:v>1.4183383534443369E-49</c:v>
                </c:pt>
                <c:pt idx="3758">
                  <c:v>1.3741069410259288E-49</c:v>
                </c:pt>
                <c:pt idx="3759">
                  <c:v>1.3312549959733022E-49</c:v>
                </c:pt>
                <c:pt idx="3760">
                  <c:v>1.2897394931555986E-49</c:v>
                </c:pt>
                <c:pt idx="3761">
                  <c:v>1.2495187494762451E-49</c:v>
                </c:pt>
                <c:pt idx="3762">
                  <c:v>1.2105523820094056E-49</c:v>
                </c:pt>
                <c:pt idx="3763">
                  <c:v>1.1728012674423462E-49</c:v>
                </c:pt>
                <c:pt idx="3764">
                  <c:v>1.1362275027832145E-49</c:v>
                </c:pt>
                <c:pt idx="3765">
                  <c:v>1.1007943672944047E-49</c:v>
                </c:pt>
                <c:pt idx="3766">
                  <c:v>1.0664662856136145E-49</c:v>
                </c:pt>
                <c:pt idx="3767">
                  <c:v>1.0332087920252142E-49</c:v>
                </c:pt>
                <c:pt idx="3768">
                  <c:v>1.0009884958463711E-49</c:v>
                </c:pt>
                <c:pt idx="3769">
                  <c:v>9.6977304789283921E-50</c:v>
                </c:pt>
                <c:pt idx="3770">
                  <c:v>9.3953110799103502E-50</c:v>
                </c:pt>
                <c:pt idx="3771">
                  <c:v>9.1023231350345882E-50</c:v>
                </c:pt>
                <c:pt idx="3772">
                  <c:v>8.8184724883605584E-50</c:v>
                </c:pt>
                <c:pt idx="3773">
                  <c:v>8.5434741589681659E-50</c:v>
                </c:pt>
                <c:pt idx="3774">
                  <c:v>8.27705205475874E-50</c:v>
                </c:pt>
                <c:pt idx="3775">
                  <c:v>8.0189386951853465E-50</c:v>
                </c:pt>
                <c:pt idx="3776">
                  <c:v>7.7688749426314505E-50</c:v>
                </c:pt>
                <c:pt idx="3777">
                  <c:v>7.5266097421698904E-50</c:v>
                </c:pt>
                <c:pt idx="3778">
                  <c:v>7.2918998694399312E-50</c:v>
                </c:pt>
                <c:pt idx="3779">
                  <c:v>7.0645096863900632E-50</c:v>
                </c:pt>
                <c:pt idx="3780">
                  <c:v>6.8442109046382859E-50</c:v>
                </c:pt>
                <c:pt idx="3781">
                  <c:v>6.630782356217929E-50</c:v>
                </c:pt>
                <c:pt idx="3782">
                  <c:v>6.4240097714715189E-50</c:v>
                </c:pt>
                <c:pt idx="3783">
                  <c:v>6.2236855638753456E-50</c:v>
                </c:pt>
                <c:pt idx="3784">
                  <c:v>6.0296086215757553E-50</c:v>
                </c:pt>
                <c:pt idx="3785">
                  <c:v>5.8415841054281049E-50</c:v>
                </c:pt>
                <c:pt idx="3786">
                  <c:v>5.6594232533366709E-50</c:v>
                </c:pt>
                <c:pt idx="3787">
                  <c:v>5.4829431906972485E-50</c:v>
                </c:pt>
                <c:pt idx="3788">
                  <c:v>5.3119667467533287E-50</c:v>
                </c:pt>
                <c:pt idx="3789">
                  <c:v>5.1463222766808734E-50</c:v>
                </c:pt>
                <c:pt idx="3790">
                  <c:v>4.9858434892230927E-50</c:v>
                </c:pt>
                <c:pt idx="3791">
                  <c:v>4.8303692797016979E-50</c:v>
                </c:pt>
                <c:pt idx="3792">
                  <c:v>4.6797435682379572E-50</c:v>
                </c:pt>
                <c:pt idx="3793">
                  <c:v>4.533815143019518E-50</c:v>
                </c:pt>
                <c:pt idx="3794">
                  <c:v>4.3924375084570692E-50</c:v>
                </c:pt>
                <c:pt idx="3795">
                  <c:v>4.255468738077007E-50</c:v>
                </c:pt>
                <c:pt idx="3796">
                  <c:v>4.1227713320029425E-50</c:v>
                </c:pt>
                <c:pt idx="3797">
                  <c:v>3.9942120788840949E-50</c:v>
                </c:pt>
                <c:pt idx="3798">
                  <c:v>3.8696619221289243E-50</c:v>
                </c:pt>
                <c:pt idx="3799">
                  <c:v>3.7489958303126355E-50</c:v>
                </c:pt>
                <c:pt idx="3800">
                  <c:v>3.6320926716267239E-50</c:v>
                </c:pt>
                <c:pt idx="3801">
                  <c:v>3.5188350922450036E-50</c:v>
                </c:pt>
                <c:pt idx="3802">
                  <c:v>3.4091093984835736E-50</c:v>
                </c:pt>
                <c:pt idx="3803">
                  <c:v>3.302805442637119E-50</c:v>
                </c:pt>
                <c:pt idx="3804">
                  <c:v>3.19981651237586E-50</c:v>
                </c:pt>
                <c:pt idx="3805">
                  <c:v>3.1000392235928283E-50</c:v>
                </c:pt>
                <c:pt idx="3806">
                  <c:v>3.0033734165935704E-50</c:v>
                </c:pt>
                <c:pt idx="3807">
                  <c:v>2.9097220555238102E-50</c:v>
                </c:pt>
                <c:pt idx="3808">
                  <c:v>2.8189911309346909E-50</c:v>
                </c:pt>
                <c:pt idx="3809">
                  <c:v>2.7310895653868459E-50</c:v>
                </c:pt>
                <c:pt idx="3810">
                  <c:v>2.6459291219993502E-50</c:v>
                </c:pt>
                <c:pt idx="3811">
                  <c:v>2.5634243158508697E-50</c:v>
                </c:pt>
                <c:pt idx="3812">
                  <c:v>2.4834923281448668E-50</c:v>
                </c:pt>
                <c:pt idx="3813">
                  <c:v>2.4060529230518718E-50</c:v>
                </c:pt>
                <c:pt idx="3814">
                  <c:v>2.331028367146036E-50</c:v>
                </c:pt>
                <c:pt idx="3815">
                  <c:v>2.2583433513543265E-50</c:v>
                </c:pt>
                <c:pt idx="3816">
                  <c:v>2.1879249153404898E-50</c:v>
                </c:pt>
                <c:pt idx="3817">
                  <c:v>2.1197023742476592E-50</c:v>
                </c:pt>
                <c:pt idx="3818">
                  <c:v>2.0536072477258807E-50</c:v>
                </c:pt>
                <c:pt idx="3819">
                  <c:v>1.9895731911737317E-50</c:v>
                </c:pt>
                <c:pt idx="3820">
                  <c:v>1.9275359291243674E-50</c:v>
                </c:pt>
                <c:pt idx="3821">
                  <c:v>1.8674331907095461E-50</c:v>
                </c:pt>
                <c:pt idx="3822">
                  <c:v>1.8092046471366061E-50</c:v>
                </c:pt>
                <c:pt idx="3823">
                  <c:v>1.7527918511158468E-50</c:v>
                </c:pt>
                <c:pt idx="3824">
                  <c:v>1.6981381781767421E-50</c:v>
                </c:pt>
                <c:pt idx="3825">
                  <c:v>1.6451887698155014E-50</c:v>
                </c:pt>
                <c:pt idx="3826">
                  <c:v>1.5938904784150721E-50</c:v>
                </c:pt>
                <c:pt idx="3827">
                  <c:v>1.5441918138837124E-50</c:v>
                </c:pt>
                <c:pt idx="3828">
                  <c:v>1.4960428919578376E-50</c:v>
                </c:pt>
                <c:pt idx="3829">
                  <c:v>1.449395384117299E-50</c:v>
                </c:pt>
                <c:pt idx="3830">
                  <c:v>1.4042024690630921E-50</c:v>
                </c:pt>
                <c:pt idx="3831">
                  <c:v>1.360418785708331E-50</c:v>
                </c:pt>
                <c:pt idx="3832">
                  <c:v>1.3180003876356065E-50</c:v>
                </c:pt>
                <c:pt idx="3833">
                  <c:v>1.2769046989748494E-50</c:v>
                </c:pt>
                <c:pt idx="3834">
                  <c:v>1.2370904716574393E-50</c:v>
                </c:pt>
                <c:pt idx="3835">
                  <c:v>1.1985177440035145E-50</c:v>
                </c:pt>
                <c:pt idx="3836">
                  <c:v>1.1611478006011641E-50</c:v>
                </c:pt>
                <c:pt idx="3837">
                  <c:v>1.1249431334368368E-50</c:v>
                </c:pt>
                <c:pt idx="3838">
                  <c:v>1.089867404238291E-50</c:v>
                </c:pt>
                <c:pt idx="3839">
                  <c:v>1.0558854079919443E-50</c:v>
                </c:pt>
                <c:pt idx="3840">
                  <c:v>1.0229630375982218E-50</c:v>
                </c:pt>
                <c:pt idx="3841">
                  <c:v>9.9106724962940655E-51</c:v>
                </c:pt>
                <c:pt idx="3842">
                  <c:v>9.6016603115538266E-51</c:v>
                </c:pt>
                <c:pt idx="3843">
                  <c:v>9.3022836760418083E-51</c:v>
                </c:pt>
                <c:pt idx="3844">
                  <c:v>9.01224211624954E-51</c:v>
                </c:pt>
                <c:pt idx="3845">
                  <c:v>8.7312445292214096E-51</c:v>
                </c:pt>
                <c:pt idx="3846">
                  <c:v>8.4590088903044939E-51</c:v>
                </c:pt>
                <c:pt idx="3847">
                  <c:v>8.1952619700150001E-51</c:v>
                </c:pt>
                <c:pt idx="3848">
                  <c:v>7.9397390597344772E-51</c:v>
                </c:pt>
                <c:pt idx="3849">
                  <c:v>7.6921837059621742E-51</c:v>
                </c:pt>
                <c:pt idx="3850">
                  <c:v>7.4523474528558974E-51</c:v>
                </c:pt>
                <c:pt idx="3851">
                  <c:v>7.2199895928037089E-51</c:v>
                </c:pt>
                <c:pt idx="3852">
                  <c:v>6.9948769247731066E-51</c:v>
                </c:pt>
                <c:pt idx="3853">
                  <c:v>6.7767835202008691E-51</c:v>
                </c:pt>
                <c:pt idx="3854">
                  <c:v>6.5654904961811523E-51</c:v>
                </c:pt>
                <c:pt idx="3855">
                  <c:v>6.3607857957299003E-51</c:v>
                </c:pt>
                <c:pt idx="3856">
                  <c:v>6.1624639749021429E-51</c:v>
                </c:pt>
                <c:pt idx="3857">
                  <c:v>5.9703259965486391E-51</c:v>
                </c:pt>
                <c:pt idx="3858">
                  <c:v>5.7841790305060396E-51</c:v>
                </c:pt>
                <c:pt idx="3859">
                  <c:v>5.6038362600181172E-51</c:v>
                </c:pt>
                <c:pt idx="3860">
                  <c:v>5.4291166941950277E-51</c:v>
                </c:pt>
                <c:pt idx="3861">
                  <c:v>5.2598449863217618E-51</c:v>
                </c:pt>
                <c:pt idx="3862">
                  <c:v>5.0958512578334513E-51</c:v>
                </c:pt>
                <c:pt idx="3863">
                  <c:v>4.9369709277804007E-51</c:v>
                </c:pt>
                <c:pt idx="3864">
                  <c:v>4.7830445476126477E-51</c:v>
                </c:pt>
                <c:pt idx="3865">
                  <c:v>4.6339176411166545E-51</c:v>
                </c:pt>
                <c:pt idx="3866">
                  <c:v>4.4894405493448778E-51</c:v>
                </c:pt>
                <c:pt idx="3867">
                  <c:v>4.3494682803811983E-51</c:v>
                </c:pt>
                <c:pt idx="3868">
                  <c:v>4.2138603637919842E-51</c:v>
                </c:pt>
                <c:pt idx="3869">
                  <c:v>4.0824807096178189E-51</c:v>
                </c:pt>
                <c:pt idx="3870">
                  <c:v>3.955197471761335E-51</c:v>
                </c:pt>
                <c:pt idx="3871">
                  <c:v>3.8318829156369876E-51</c:v>
                </c:pt>
                <c:pt idx="3872">
                  <c:v>3.7124132899482239E-51</c:v>
                </c:pt>
                <c:pt idx="3873">
                  <c:v>3.5966687024638253E-51</c:v>
                </c:pt>
                <c:pt idx="3874">
                  <c:v>3.484532999668322E-51</c:v>
                </c:pt>
                <c:pt idx="3875">
                  <c:v>3.3758936501664224E-51</c:v>
                </c:pt>
                <c:pt idx="3876">
                  <c:v>3.2706416317233395E-51</c:v>
                </c:pt>
                <c:pt idx="3877">
                  <c:v>3.16867132182837E-51</c:v>
                </c:pt>
                <c:pt idx="3878">
                  <c:v>3.06988039167159E-51</c:v>
                </c:pt>
                <c:pt idx="3879">
                  <c:v>2.974169703426966E-51</c:v>
                </c:pt>
                <c:pt idx="3880">
                  <c:v>2.8814432107394562E-51</c:v>
                </c:pt>
                <c:pt idx="3881">
                  <c:v>2.7916078623152134E-51</c:v>
                </c:pt>
                <c:pt idx="3882">
                  <c:v>2.7045735085190176E-51</c:v>
                </c:pt>
                <c:pt idx="3883">
                  <c:v>2.6202528108842873E-51</c:v>
                </c:pt>
                <c:pt idx="3884">
                  <c:v>2.5385611544456876E-51</c:v>
                </c:pt>
                <c:pt idx="3885">
                  <c:v>2.4594165628054989E-51</c:v>
                </c:pt>
                <c:pt idx="3886">
                  <c:v>2.382739615849253E-51</c:v>
                </c:pt>
                <c:pt idx="3887">
                  <c:v>2.308453370027251E-51</c:v>
                </c:pt>
                <c:pt idx="3888">
                  <c:v>2.2364832811224623E-51</c:v>
                </c:pt>
                <c:pt idx="3889">
                  <c:v>2.1667571294270973E-51</c:v>
                </c:pt>
                <c:pt idx="3890">
                  <c:v>2.099204947252545E-51</c:v>
                </c:pt>
                <c:pt idx="3891">
                  <c:v>2.0337589487003901E-51</c:v>
                </c:pt>
                <c:pt idx="3892">
                  <c:v>1.9703534616233517E-51</c:v>
                </c:pt>
                <c:pt idx="3893">
                  <c:v>1.9089248617083223E-51</c:v>
                </c:pt>
                <c:pt idx="3894">
                  <c:v>1.8494115086150918E-51</c:v>
                </c:pt>
                <c:pt idx="3895">
                  <c:v>1.7917536841068895E-51</c:v>
                </c:pt>
                <c:pt idx="3896">
                  <c:v>1.7358935321099005E-51</c:v>
                </c:pt>
                <c:pt idx="3897">
                  <c:v>1.6817750006430225E-51</c:v>
                </c:pt>
                <c:pt idx="3898">
                  <c:v>1.6293437855577552E-51</c:v>
                </c:pt>
                <c:pt idx="3899">
                  <c:v>1.5785472760331795E-51</c:v>
                </c:pt>
                <c:pt idx="3900">
                  <c:v>1.5293345017706064E-51</c:v>
                </c:pt>
                <c:pt idx="3901">
                  <c:v>1.481656081834957E-51</c:v>
                </c:pt>
                <c:pt idx="3902">
                  <c:v>1.4354641750918153E-51</c:v>
                </c:pt>
                <c:pt idx="3903">
                  <c:v>1.3907124321899413E-51</c:v>
                </c:pt>
                <c:pt idx="3904">
                  <c:v>1.347355949041392E-51</c:v>
                </c:pt>
                <c:pt idx="3905">
                  <c:v>1.3053512217523896E-51</c:v>
                </c:pt>
                <c:pt idx="3906">
                  <c:v>1.2646561029597438E-51</c:v>
                </c:pt>
                <c:pt idx="3907">
                  <c:v>1.2252297595288767E-51</c:v>
                </c:pt>
                <c:pt idx="3908">
                  <c:v>1.18703263157126E-51</c:v>
                </c:pt>
                <c:pt idx="3909">
                  <c:v>1.1500263927397319E-51</c:v>
                </c:pt>
                <c:pt idx="3910">
                  <c:v>1.1141739117622143E-51</c:v>
                </c:pt>
                <c:pt idx="3911">
                  <c:v>1.0794392151748594E-51</c:v>
                </c:pt>
                <c:pt idx="3912">
                  <c:v>1.045787451217483E-51</c:v>
                </c:pt>
                <c:pt idx="3913">
                  <c:v>1.0131848548550087E-51</c:v>
                </c:pt>
                <c:pt idx="3914">
                  <c:v>9.8159871388960638E-52</c:v>
                </c:pt>
                <c:pt idx="3915">
                  <c:v>9.5099733612971297E-52</c:v>
                </c:pt>
                <c:pt idx="3916">
                  <c:v>9.2135001758289079E-52</c:v>
                </c:pt>
                <c:pt idx="3917">
                  <c:v>8.926270116406133E-52</c:v>
                </c:pt>
                <c:pt idx="3918">
                  <c:v>8.6479949922397236E-52</c:v>
                </c:pt>
                <c:pt idx="3919">
                  <c:v>8.37839559860521E-52</c:v>
                </c:pt>
                <c:pt idx="3920">
                  <c:v>8.1172014366296827E-52</c:v>
                </c:pt>
                <c:pt idx="3921">
                  <c:v>7.8641504418178138E-52</c:v>
                </c:pt>
                <c:pt idx="3922">
                  <c:v>7.6189887210437944E-52</c:v>
                </c:pt>
                <c:pt idx="3923">
                  <c:v>7.3814702977446338E-52</c:v>
                </c:pt>
                <c:pt idx="3924">
                  <c:v>7.1513568650605462E-52</c:v>
                </c:pt>
                <c:pt idx="3925">
                  <c:v>6.9284175466730564E-52</c:v>
                </c:pt>
                <c:pt idx="3926">
                  <c:v>6.7124286651008278E-52</c:v>
                </c:pt>
                <c:pt idx="3927">
                  <c:v>6.5031735172220147E-52</c:v>
                </c:pt>
                <c:pt idx="3928">
                  <c:v>6.3004421567964633E-52</c:v>
                </c:pt>
                <c:pt idx="3929">
                  <c:v>6.1040311837695005E-52</c:v>
                </c:pt>
                <c:pt idx="3930">
                  <c:v>5.9137435401470883E-52</c:v>
                </c:pt>
                <c:pt idx="3931">
                  <c:v>5.7293883122355758E-52</c:v>
                </c:pt>
                <c:pt idx="3932">
                  <c:v>5.5507805390489459E-52</c:v>
                </c:pt>
                <c:pt idx="3933">
                  <c:v>5.3777410266907164E-52</c:v>
                </c:pt>
                <c:pt idx="3934">
                  <c:v>5.2100961685238267E-52</c:v>
                </c:pt>
                <c:pt idx="3935">
                  <c:v>5.047677770949129E-52</c:v>
                </c:pt>
                <c:pt idx="3936">
                  <c:v>4.8903228846160493E-52</c:v>
                </c:pt>
                <c:pt idx="3937">
                  <c:v>4.737873640897106E-52</c:v>
                </c:pt>
                <c:pt idx="3938">
                  <c:v>4.590177093462055E-52</c:v>
                </c:pt>
                <c:pt idx="3939">
                  <c:v>4.4470850647917356E-52</c:v>
                </c:pt>
                <c:pt idx="3940">
                  <c:v>4.3084539974785914E-52</c:v>
                </c:pt>
                <c:pt idx="3941">
                  <c:v>4.1741448101644677E-52</c:v>
                </c:pt>
                <c:pt idx="3942">
                  <c:v>4.0440227579702448E-52</c:v>
                </c:pt>
                <c:pt idx="3943">
                  <c:v>3.9179572972780874E-52</c:v>
                </c:pt>
                <c:pt idx="3944">
                  <c:v>3.7958219547302556E-52</c:v>
                </c:pt>
                <c:pt idx="3945">
                  <c:v>3.6774942003127236E-52</c:v>
                </c:pt>
                <c:pt idx="3946">
                  <c:v>3.5628553243970211E-52</c:v>
                </c:pt>
                <c:pt idx="3947">
                  <c:v>3.4517903186157643E-52</c:v>
                </c:pt>
                <c:pt idx="3948">
                  <c:v>3.3441877604531729E-52</c:v>
                </c:pt>
                <c:pt idx="3949">
                  <c:v>3.2399397014343562E-52</c:v>
                </c:pt>
                <c:pt idx="3950">
                  <c:v>3.138941558801251E-52</c:v>
                </c:pt>
                <c:pt idx="3951">
                  <c:v>3.04109201056622E-52</c:v>
                </c:pt>
                <c:pt idx="3952">
                  <c:v>2.9462928938385919E-52</c:v>
                </c:pt>
                <c:pt idx="3953">
                  <c:v>2.854449106321446E-52</c:v>
                </c:pt>
                <c:pt idx="3954">
                  <c:v>2.7654685108798109E-52</c:v>
                </c:pt>
                <c:pt idx="3955">
                  <c:v>2.6792618430851062E-52</c:v>
                </c:pt>
                <c:pt idx="3956">
                  <c:v>2.5957426216422039E-52</c:v>
                </c:pt>
                <c:pt idx="3957">
                  <c:v>2.5148270616100328E-52</c:v>
                </c:pt>
                <c:pt idx="3958">
                  <c:v>2.4364339903278083E-52</c:v>
                </c:pt>
                <c:pt idx="3959">
                  <c:v>2.3604847659630879E-52</c:v>
                </c:pt>
                <c:pt idx="3960">
                  <c:v>2.2869031985996622E-52</c:v>
                </c:pt>
                <c:pt idx="3961">
                  <c:v>2.2156154737861385E-52</c:v>
                </c:pt>
                <c:pt idx="3962">
                  <c:v>2.1465500784683104E-52</c:v>
                </c:pt>
                <c:pt idx="3963">
                  <c:v>2.0796377292314305E-52</c:v>
                </c:pt>
                <c:pt idx="3964">
                  <c:v>2.014811302779737E-52</c:v>
                </c:pt>
                <c:pt idx="3965">
                  <c:v>1.9520057685839012E-52</c:v>
                </c:pt>
                <c:pt idx="3966">
                  <c:v>1.891158123628834E-52</c:v>
                </c:pt>
                <c:pt idx="3967">
                  <c:v>1.8322073291956337E-52</c:v>
                </c:pt>
                <c:pt idx="3968">
                  <c:v>1.7750942496155859E-52</c:v>
                </c:pt>
                <c:pt idx="3969">
                  <c:v>1.7197615929333814E-52</c:v>
                </c:pt>
                <c:pt idx="3970">
                  <c:v>1.6661538534206016E-52</c:v>
                </c:pt>
                <c:pt idx="3971">
                  <c:v>1.6142172558819305E-52</c:v>
                </c:pt>
                <c:pt idx="3972">
                  <c:v>1.5638997016978923E-52</c:v>
                </c:pt>
                <c:pt idx="3973">
                  <c:v>1.515150716549971E-52</c:v>
                </c:pt>
                <c:pt idx="3974">
                  <c:v>1.4679213997759711E-52</c:v>
                </c:pt>
                <c:pt idx="3975">
                  <c:v>1.4221643753043173E-52</c:v>
                </c:pt>
                <c:pt idx="3976">
                  <c:v>1.3778337441184167E-52</c:v>
                </c:pt>
                <c:pt idx="3977">
                  <c:v>1.3348850382032293E-52</c:v>
                </c:pt>
                <c:pt idx="3978">
                  <c:v>1.2932751759277594E-52</c:v>
                </c:pt>
                <c:pt idx="3979">
                  <c:v>1.252962418818953E-52</c:v>
                </c:pt>
                <c:pt idx="3980">
                  <c:v>1.2139063296832524E-52</c:v>
                </c:pt>
                <c:pt idx="3981">
                  <c:v>1.1760677320340401E-52</c:v>
                </c:pt>
                <c:pt idx="3982">
                  <c:v>1.1394086707842396E-52</c:v>
                </c:pt>
                <c:pt idx="3983">
                  <c:v>1.1038923741644079E-52</c:v>
                </c:pt>
                <c:pt idx="3984">
                  <c:v>1.0694832168283419E-52</c:v>
                </c:pt>
                <c:pt idx="3985">
                  <c:v>1.0361466841091548E-52</c:v>
                </c:pt>
                <c:pt idx="3986">
                  <c:v>1.0038493373897373E-52</c:v>
                </c:pt>
                <c:pt idx="3987">
                  <c:v>9.7255878055306351E-53</c:v>
                </c:pt>
                <c:pt idx="3988">
                  <c:v>9.4224362747859903E-53</c:v>
                </c:pt>
                <c:pt idx="3989">
                  <c:v>9.128734705521211E-53</c:v>
                </c:pt>
                <c:pt idx="3990">
                  <c:v>8.8441885015754717E-53</c:v>
                </c:pt>
                <c:pt idx="3991">
                  <c:v>8.5685122511989163E-53</c:v>
                </c:pt>
                <c:pt idx="3992">
                  <c:v>8.3014294406988552E-53</c:v>
                </c:pt>
                <c:pt idx="3993">
                  <c:v>8.0426721770144166E-53</c:v>
                </c:pt>
                <c:pt idx="3994">
                  <c:v>7.7919809189414982E-53</c:v>
                </c:pt>
                <c:pt idx="3995">
                  <c:v>7.5491042167376037E-53</c:v>
                </c:pt>
                <c:pt idx="3996">
                  <c:v>7.3137984598468142E-53</c:v>
                </c:pt>
                <c:pt idx="3997">
                  <c:v>7.0858276324901295E-53</c:v>
                </c:pt>
                <c:pt idx="3998">
                  <c:v>6.8649630768759938E-53</c:v>
                </c:pt>
                <c:pt idx="3999">
                  <c:v>6.6509832637948917E-53</c:v>
                </c:pt>
                <c:pt idx="4000">
                  <c:v>6.4436735703658014E-53</c:v>
                </c:pt>
                <c:pt idx="4001">
                  <c:v>6.242826064713491E-53</c:v>
                </c:pt>
                <c:pt idx="4002">
                  <c:v>6.0482392973585521E-53</c:v>
                </c:pt>
                <c:pt idx="4003">
                  <c:v>5.859718099112308E-53</c:v>
                </c:pt>
                <c:pt idx="4004">
                  <c:v>5.6770733852731441E-53</c:v>
                </c:pt>
                <c:pt idx="4005">
                  <c:v>5.500121965928009E-53</c:v>
                </c:pt>
                <c:pt idx="4006">
                  <c:v>5.3286863621681803E-53</c:v>
                </c:pt>
                <c:pt idx="4007">
                  <c:v>5.162594628036099E-53</c:v>
                </c:pt>
                <c:pt idx="4008">
                  <c:v>5.001680178023001E-53</c:v>
                </c:pt>
                <c:pt idx="4009">
                  <c:v>4.8457816199453531E-53</c:v>
                </c:pt>
                <c:pt idx="4010">
                  <c:v>4.6947425930324443E-53</c:v>
                </c:pt>
                <c:pt idx="4011">
                  <c:v>4.5484116110608774E-53</c:v>
                </c:pt>
                <c:pt idx="4012">
                  <c:v>4.4066419103822799E-53</c:v>
                </c:pt>
                <c:pt idx="4013">
                  <c:v>4.2692913026870483E-53</c:v>
                </c:pt>
                <c:pt idx="4014">
                  <c:v>4.1362220323601459E-53</c:v>
                </c:pt>
                <c:pt idx="4015">
                  <c:v>4.0073006382838996E-53</c:v>
                </c:pt>
                <c:pt idx="4016">
                  <c:v>3.8823978199497557E-53</c:v>
                </c:pt>
                <c:pt idx="4017">
                  <c:v>3.7613883077442147E-53</c:v>
                </c:pt>
                <c:pt idx="4018">
                  <c:v>3.6441507372796181E-53</c:v>
                </c:pt>
                <c:pt idx="4019">
                  <c:v>3.5305675276425879E-53</c:v>
                </c:pt>
                <c:pt idx="4020">
                  <c:v>3.4205247634387478E-53</c:v>
                </c:pt>
                <c:pt idx="4021">
                  <c:v>3.313912080515125E-53</c:v>
                </c:pt>
                <c:pt idx="4022">
                  <c:v>3.2106225552452918E-53</c:v>
                </c:pt>
                <c:pt idx="4023">
                  <c:v>3.1105525972668726E-53</c:v>
                </c:pt>
                <c:pt idx="4024">
                  <c:v>3.0136018455628148E-53</c:v>
                </c:pt>
                <c:pt idx="4025">
                  <c:v>2.9196730677830946E-53</c:v>
                </c:pt>
                <c:pt idx="4026">
                  <c:v>2.8286720627048974E-53</c:v>
                </c:pt>
                <c:pt idx="4027">
                  <c:v>2.7405075657343893E-53</c:v>
                </c:pt>
                <c:pt idx="4028">
                  <c:v>2.655091157354321E-53</c:v>
                </c:pt>
                <c:pt idx="4029">
                  <c:v>2.5723371744265005E-53</c:v>
                </c:pt>
                <c:pt idx="4030">
                  <c:v>2.4921626242592538E-53</c:v>
                </c:pt>
                <c:pt idx="4031">
                  <c:v>2.4144871013542784E-53</c:v>
                </c:pt>
                <c:pt idx="4032">
                  <c:v>2.3392327067491373E-53</c:v>
                </c:pt>
                <c:pt idx="4033">
                  <c:v>2.2663239698742938E-53</c:v>
                </c:pt>
                <c:pt idx="4034">
                  <c:v>2.1956877728467895E-53</c:v>
                </c:pt>
                <c:pt idx="4035">
                  <c:v>2.1272532771239301E-53</c:v>
                </c:pt>
                <c:pt idx="4036">
                  <c:v>2.0609518524438832E-53</c:v>
                </c:pt>
                <c:pt idx="4037">
                  <c:v>1.9967170079816731E-53</c:v>
                </c:pt>
                <c:pt idx="4038">
                  <c:v>1.9344843256517347E-53</c:v>
                </c:pt>
                <c:pt idx="4039">
                  <c:v>1.8741913954893576E-53</c:v>
                </c:pt>
                <c:pt idx="4040">
                  <c:v>1.8157777530475684E-53</c:v>
                </c:pt>
                <c:pt idx="4041">
                  <c:v>1.7591848187452322E-53</c:v>
                </c:pt>
                <c:pt idx="4042">
                  <c:v>1.704355839106147E-53</c:v>
                </c:pt>
                <c:pt idx="4043">
                  <c:v>1.6512358298303636E-53</c:v>
                </c:pt>
                <c:pt idx="4044">
                  <c:v>1.5997715206401104E-53</c:v>
                </c:pt>
                <c:pt idx="4045">
                  <c:v>1.5499113018455224E-53</c:v>
                </c:pt>
                <c:pt idx="4046">
                  <c:v>1.5016051725760397E-53</c:v>
                </c:pt>
                <c:pt idx="4047">
                  <c:v>1.4548046906258995E-53</c:v>
                </c:pt>
                <c:pt idx="4048">
                  <c:v>1.4094629238632661E-53</c:v>
                </c:pt>
                <c:pt idx="4049">
                  <c:v>1.3655344031542691E-53</c:v>
                </c:pt>
                <c:pt idx="4050">
                  <c:v>1.3229750767546178E-53</c:v>
                </c:pt>
                <c:pt idx="4051">
                  <c:v>1.2817422661233206E-53</c:v>
                </c:pt>
                <c:pt idx="4052">
                  <c:v>1.2417946231137772E-53</c:v>
                </c:pt>
                <c:pt idx="4053">
                  <c:v>1.2030920884995815E-53</c:v>
                </c:pt>
                <c:pt idx="4054">
                  <c:v>1.1655958517934337E-53</c:v>
                </c:pt>
                <c:pt idx="4055">
                  <c:v>1.1292683123183983E-53</c:v>
                </c:pt>
                <c:pt idx="4056">
                  <c:v>1.0940730414933918E-53</c:v>
                </c:pt>
                <c:pt idx="4057">
                  <c:v>1.0599747462938863E-53</c:v>
                </c:pt>
                <c:pt idx="4058">
                  <c:v>1.0269392338521083E-53</c:v>
                </c:pt>
                <c:pt idx="4059">
                  <c:v>9.9493337716074935E-54</c:v>
                </c:pt>
                <c:pt idx="4060">
                  <c:v>9.6392508184592059E-54</c:v>
                </c:pt>
                <c:pt idx="4061">
                  <c:v>9.3388325397592839E-54</c:v>
                </c:pt>
                <c:pt idx="4062">
                  <c:v>9.0477776887376757E-54</c:v>
                </c:pt>
                <c:pt idx="4063">
                  <c:v>8.7657944090177435E-54</c:v>
                </c:pt>
                <c:pt idx="4064">
                  <c:v>8.4925999418833261E-54</c:v>
                </c:pt>
                <c:pt idx="4065">
                  <c:v>8.2279203426718911E-54</c:v>
                </c:pt>
                <c:pt idx="4066">
                  <c:v>7.9714902060087081E-54</c:v>
                </c:pt>
                <c:pt idx="4067">
                  <c:v>7.7230523996081757E-54</c:v>
                </c:pt>
                <c:pt idx="4068">
                  <c:v>7.4823578063726828E-54</c:v>
                </c:pt>
                <c:pt idx="4069">
                  <c:v>7.2491650745327928E-54</c:v>
                </c:pt>
                <c:pt idx="4070">
                  <c:v>7.0232403755756886E-54</c:v>
                </c:pt>
                <c:pt idx="4071">
                  <c:v>6.8043571697213808E-54</c:v>
                </c:pt>
                <c:pt idx="4072">
                  <c:v>6.5922959787092914E-54</c:v>
                </c:pt>
                <c:pt idx="4073">
                  <c:v>6.3868441656692528E-54</c:v>
                </c:pt>
                <c:pt idx="4074">
                  <c:v>6.1877957218541721E-54</c:v>
                </c:pt>
                <c:pt idx="4075">
                  <c:v>5.9949510600212952E-54</c:v>
                </c:pt>
                <c:pt idx="4076">
                  <c:v>5.8081168142560343E-54</c:v>
                </c:pt>
                <c:pt idx="4077">
                  <c:v>5.6271056460340726E-54</c:v>
                </c:pt>
                <c:pt idx="4078">
                  <c:v>5.4517360563320289E-54</c:v>
                </c:pt>
                <c:pt idx="4079">
                  <c:v>5.2818322035928973E-54</c:v>
                </c:pt>
                <c:pt idx="4080">
                  <c:v>5.1172237273689108E-54</c:v>
                </c:pt>
                <c:pt idx="4081">
                  <c:v>4.957745577459808E-54</c:v>
                </c:pt>
                <c:pt idx="4082">
                  <c:v>4.80323784837999E-54</c:v>
                </c:pt>
                <c:pt idx="4083">
                  <c:v>4.653545618983955E-54</c:v>
                </c:pt>
                <c:pt idx="4084">
                  <c:v>4.5085187970926963E-54</c:v>
                </c:pt>
                <c:pt idx="4085">
                  <c:v>4.3680119689637635E-54</c:v>
                </c:pt>
                <c:pt idx="4086">
                  <c:v>4.231884253452686E-54</c:v>
                </c:pt>
                <c:pt idx="4087">
                  <c:v>4.0999991607226947E-54</c:v>
                </c:pt>
                <c:pt idx="4088">
                  <c:v>3.9722244553572249E-54</c:v>
                </c:pt>
                <c:pt idx="4089">
                  <c:v>3.8484320237409607E-54</c:v>
                </c:pt>
                <c:pt idx="4090">
                  <c:v>3.7284977455749975E-54</c:v>
                </c:pt>
                <c:pt idx="4091">
                  <c:v>3.6123013693969601E-54</c:v>
                </c:pt>
                <c:pt idx="4092">
                  <c:v>3.4997263919815449E-54</c:v>
                </c:pt>
                <c:pt idx="4093">
                  <c:v>3.390659941501664E-54</c:v>
                </c:pt>
                <c:pt idx="4094">
                  <c:v>3.2849926643304494E-54</c:v>
                </c:pt>
                <c:pt idx="4095">
                  <c:v>3.1826186153730926E-54</c:v>
                </c:pt>
                <c:pt idx="4096">
                  <c:v>3.0834351518173855E-54</c:v>
                </c:pt>
                <c:pt idx="4097">
                  <c:v>2.9873428301955644E-54</c:v>
                </c:pt>
                <c:pt idx="4098">
                  <c:v>2.8942453066564029E-54</c:v>
                </c:pt>
                <c:pt idx="4099">
                  <c:v>2.8040492403449051E-54</c:v>
                </c:pt>
                <c:pt idx="4100">
                  <c:v>2.7166641997948146E-54</c:v>
                </c:pt>
                <c:pt idx="4101">
                  <c:v>2.632002572239165E-54</c:v>
                </c:pt>
                <c:pt idx="4102">
                  <c:v>2.5499794757471486E-54</c:v>
                </c:pt>
                <c:pt idx="4103">
                  <c:v>2.4705126741010276E-54</c:v>
                </c:pt>
                <c:pt idx="4104">
                  <c:v>2.3935224943259182E-54</c:v>
                </c:pt>
                <c:pt idx="4105">
                  <c:v>2.3189317467901134E-54</c:v>
                </c:pt>
                <c:pt idx="4106">
                  <c:v>2.2466656477974051E-54</c:v>
                </c:pt>
                <c:pt idx="4107">
                  <c:v>2.1766517445911473E-54</c:v>
                </c:pt>
                <c:pt idx="4108">
                  <c:v>2.1088198426965191E-54</c:v>
                </c:pt>
                <c:pt idx="4109">
                  <c:v>2.043101935528288E-54</c:v>
                </c:pt>
                <c:pt idx="4110">
                  <c:v>1.9794321361920374E-54</c:v>
                </c:pt>
                <c:pt idx="4111">
                  <c:v>1.9177466114119441E-54</c:v>
                </c:pt>
                <c:pt idx="4112">
                  <c:v>1.8579835175181831E-54</c:v>
                </c:pt>
                <c:pt idx="4113">
                  <c:v>1.8000829384292283E-54</c:v>
                </c:pt>
                <c:pt idx="4114">
                  <c:v>1.7439868255682072E-54</c:v>
                </c:pt>
                <c:pt idx="4115">
                  <c:v>1.6896389396514267E-54</c:v>
                </c:pt>
                <c:pt idx="4116">
                  <c:v>1.6369847942920134E-54</c:v>
                </c:pt>
                <c:pt idx="4117">
                  <c:v>1.5859716013615355E-54</c:v>
                </c:pt>
                <c:pt idx="4118">
                  <c:v>1.5365482180543742E-54</c:v>
                </c:pt>
                <c:pt idx="4119">
                  <c:v>1.4886650956028533E-54</c:v>
                </c:pt>
                <c:pt idx="4120">
                  <c:v>1.4422742295906185E-54</c:v>
                </c:pt>
                <c:pt idx="4121">
                  <c:v>1.3973291118146677E-54</c:v>
                </c:pt>
                <c:pt idx="4122">
                  <c:v>1.3537846836487095E-54</c:v>
                </c:pt>
                <c:pt idx="4123">
                  <c:v>1.3115972908595089E-54</c:v>
                </c:pt>
                <c:pt idx="4124">
                  <c:v>1.2707246398319021E-54</c:v>
                </c:pt>
                <c:pt idx="4125">
                  <c:v>1.2311257551587002E-54</c:v>
                </c:pt>
                <c:pt idx="4126">
                  <c:v>1.1927609385520679E-54</c:v>
                </c:pt>
                <c:pt idx="4127">
                  <c:v>1.1555917290360774E-54</c:v>
                </c:pt>
                <c:pt idx="4128">
                  <c:v>1.1195808643801113E-54</c:v>
                </c:pt>
                <c:pt idx="4129">
                  <c:v>1.0846922437341237E-54</c:v>
                </c:pt>
                <c:pt idx="4130">
                  <c:v>1.0508908914291033E-54</c:v>
                </c:pt>
                <c:pt idx="4131">
                  <c:v>1.0181429219054568E-54</c:v>
                </c:pt>
                <c:pt idx="4132">
                  <c:v>9.8641550573493499E-55</c:v>
                </c:pt>
                <c:pt idx="4133">
                  <c:v>9.556768367016965E-55</c:v>
                </c:pt>
                <c:pt idx="4134">
                  <c:v>9.2589609990921334E-55</c:v>
                </c:pt>
                <c:pt idx="4135">
                  <c:v>8.9704344088171463E-55</c:v>
                </c:pt>
                <c:pt idx="4136">
                  <c:v>8.6908993562850071E-55</c:v>
                </c:pt>
                <c:pt idx="4137">
                  <c:v>8.4200756164141827E-55</c:v>
                </c:pt>
                <c:pt idx="4138">
                  <c:v>8.157691697964816E-55</c:v>
                </c:pt>
                <c:pt idx="4139">
                  <c:v>7.9034845713135748E-55</c:v>
                </c:pt>
                <c:pt idx="4140">
                  <c:v>7.6571994047117586E-55</c:v>
                </c:pt>
                <c:pt idx="4141">
                  <c:v>7.4185893087678974E-55</c:v>
                </c:pt>
                <c:pt idx="4142">
                  <c:v>7.1874150888916905E-55</c:v>
                </c:pt>
                <c:pt idx="4143">
                  <c:v>6.9634450054566338E-55</c:v>
                </c:pt>
                <c:pt idx="4144">
                  <c:v>6.7464545414385238E-55</c:v>
                </c:pt>
                <c:pt idx="4145">
                  <c:v>6.5362261772948003E-55</c:v>
                </c:pt>
                <c:pt idx="4146">
                  <c:v>6.3325491728639633E-55</c:v>
                </c:pt>
                <c:pt idx="4147">
                  <c:v>6.13521935606031E-55</c:v>
                </c:pt>
                <c:pt idx="4148">
                  <c:v>5.9440389181580085E-55</c:v>
                </c:pt>
                <c:pt idx="4149">
                  <c:v>5.7588162154534936E-55</c:v>
                </c:pt>
                <c:pt idx="4150">
                  <c:v>5.5793655771128075E-55</c:v>
                </c:pt>
                <c:pt idx="4151">
                  <c:v>5.4055071190057398E-55</c:v>
                </c:pt>
                <c:pt idx="4152">
                  <c:v>5.2370665633453946E-55</c:v>
                </c:pt>
                <c:pt idx="4153">
                  <c:v>5.0738750639472448E-55</c:v>
                </c:pt>
                <c:pt idx="4154">
                  <c:v>4.915769036936457E-55</c:v>
                </c:pt>
                <c:pt idx="4155">
                  <c:v>4.7625899967319914E-55</c:v>
                </c:pt>
                <c:pt idx="4156">
                  <c:v>4.6141843971416981E-55</c:v>
                </c:pt>
                <c:pt idx="4157">
                  <c:v>4.470403477412537E-55</c:v>
                </c:pt>
                <c:pt idx="4158">
                  <c:v>4.3311031130772358E-55</c:v>
                </c:pt>
                <c:pt idx="4159">
                  <c:v>4.1961436714520978E-55</c:v>
                </c:pt>
                <c:pt idx="4160">
                  <c:v>4.0653898716370313E-55</c:v>
                </c:pt>
                <c:pt idx="4161">
                  <c:v>3.9387106488805606E-55</c:v>
                </c:pt>
                <c:pt idx="4162">
                  <c:v>3.8159790231723839E-55</c:v>
                </c:pt>
                <c:pt idx="4163">
                  <c:v>3.6970719719313789E-55</c:v>
                </c:pt>
                <c:pt idx="4164">
                  <c:v>3.5818703066618812E-55</c:v>
                </c:pt>
                <c:pt idx="4165">
                  <c:v>3.4702585534549685E-55</c:v>
                </c:pt>
                <c:pt idx="4166">
                  <c:v>3.3621248372144871E-55</c:v>
                </c:pt>
                <c:pt idx="4167">
                  <c:v>3.2573607694907028E-55</c:v>
                </c:pt>
                <c:pt idx="4168">
                  <c:v>3.1558613398115632E-55</c:v>
                </c:pt>
                <c:pt idx="4169">
                  <c:v>3.0575248103995394E-55</c:v>
                </c:pt>
                <c:pt idx="4170">
                  <c:v>2.9622526141715377E-55</c:v>
                </c:pt>
                <c:pt idx="4171">
                  <c:v>2.8699492559167122E-55</c:v>
                </c:pt>
                <c:pt idx="4172">
                  <c:v>2.7805222165553532E-55</c:v>
                </c:pt>
                <c:pt idx="4173">
                  <c:v>2.6938818603818912E-55</c:v>
                </c:pt>
                <c:pt idx="4174">
                  <c:v>2.6099413451982483E-55</c:v>
                </c:pt>
                <c:pt idx="4175">
                  <c:v>2.5286165352493896E-55</c:v>
                </c:pt>
                <c:pt idx="4176">
                  <c:v>2.4498259168714397E-55</c:v>
                </c:pt>
                <c:pt idx="4177">
                  <c:v>2.3734905167696737E-55</c:v>
                </c:pt>
                <c:pt idx="4178">
                  <c:v>2.2995338228435937E-55</c:v>
                </c:pt>
                <c:pt idx="4179">
                  <c:v>2.2278817074794884E-55</c:v>
                </c:pt>
                <c:pt idx="4180">
                  <c:v>2.1584623532338123E-55</c:v>
                </c:pt>
                <c:pt idx="4181">
                  <c:v>2.0912061808335318E-55</c:v>
                </c:pt>
                <c:pt idx="4182">
                  <c:v>2.0260457794197036E-55</c:v>
                </c:pt>
                <c:pt idx="4183">
                  <c:v>1.9629158389658703E-55</c:v>
                </c:pt>
                <c:pt idx="4184">
                  <c:v>1.9017530848028384E-55</c:v>
                </c:pt>
                <c:pt idx="4185">
                  <c:v>1.842496214183642E-55</c:v>
                </c:pt>
                <c:pt idx="4186">
                  <c:v>1.785085834826496E-55</c:v>
                </c:pt>
                <c:pt idx="4187">
                  <c:v>1.7294644053724306E-55</c:v>
                </c:pt>
                <c:pt idx="4188">
                  <c:v>1.6755761776992858E-55</c:v>
                </c:pt>
                <c:pt idx="4189">
                  <c:v>1.6233671410336406E-55</c:v>
                </c:pt>
                <c:pt idx="4190">
                  <c:v>1.5727849678041849E-55</c:v>
                </c:pt>
                <c:pt idx="4191">
                  <c:v>1.5237789611833806E-55</c:v>
                </c:pt>
                <c:pt idx="4192">
                  <c:v>1.4763000042637197E-55</c:v>
                </c:pt>
                <c:pt idx="4193">
                  <c:v>1.4303005108178386E-55</c:v>
                </c:pt>
                <c:pt idx="4194">
                  <c:v>1.3857343775941333E-55</c:v>
                </c:pt>
                <c:pt idx="4195">
                  <c:v>1.3425569380984E-55</c:v>
                </c:pt>
                <c:pt idx="4196">
                  <c:v>1.3007249178162169E-55</c:v>
                </c:pt>
                <c:pt idx="4197">
                  <c:v>1.260196390831272E-55</c:v>
                </c:pt>
                <c:pt idx="4198">
                  <c:v>1.2209307377952582E-55</c:v>
                </c:pt>
                <c:pt idx="4199">
                  <c:v>1.1828886052081106E-55</c:v>
                </c:pt>
                <c:pt idx="4200">
                  <c:v>1.1460318659673596E-55</c:v>
                </c:pt>
                <c:pt idx="4201">
                  <c:v>1.1103235811467159E-55</c:v>
                </c:pt>
                <c:pt idx="4202">
                  <c:v>1.0757279629664102E-55</c:v>
                </c:pt>
                <c:pt idx="4203">
                  <c:v>1.0422103389171561E-55</c:v>
                </c:pt>
                <c:pt idx="4204">
                  <c:v>1.0097371170025831E-55</c:v>
                </c:pt>
                <c:pt idx="4205">
                  <c:v>9.7827575206495091E-56</c:v>
                </c:pt>
                <c:pt idx="4206">
                  <c:v>9.4779471316010482E-56</c:v>
                </c:pt>
                <c:pt idx="4207">
                  <c:v>9.1826345194964612E-56</c:v>
                </c:pt>
                <c:pt idx="4208">
                  <c:v>8.8965237207794355E-56</c:v>
                </c:pt>
                <c:pt idx="4209">
                  <c:v>8.6193279950359478E-56</c:v>
                </c:pt>
                <c:pt idx="4210">
                  <c:v>8.3507695375566993E-56</c:v>
                </c:pt>
                <c:pt idx="4211">
                  <c:v>8.0905792008581175E-56</c:v>
                </c:pt>
                <c:pt idx="4212">
                  <c:v>7.8384962248803038E-56</c:v>
                </c:pt>
                <c:pt idx="4213">
                  <c:v>7.5942679755972767E-56</c:v>
                </c:pt>
                <c:pt idx="4214">
                  <c:v>7.3576496917703899E-56</c:v>
                </c:pt>
                <c:pt idx="4215">
                  <c:v>7.1284042395968091E-56</c:v>
                </c:pt>
                <c:pt idx="4216">
                  <c:v>6.9063018750046389E-56</c:v>
                </c:pt>
                <c:pt idx="4217">
                  <c:v>6.6911200133544087E-56</c:v>
                </c:pt>
                <c:pt idx="4218">
                  <c:v>6.4826430063211109E-56</c:v>
                </c:pt>
                <c:pt idx="4219">
                  <c:v>6.2806619257270511E-56</c:v>
                </c:pt>
                <c:pt idx="4220">
                  <c:v>6.0849743541137227E-56</c:v>
                </c:pt>
                <c:pt idx="4221">
                  <c:v>5.8953841818405157E-56</c:v>
                </c:pt>
                <c:pt idx="4222">
                  <c:v>5.7117014105063221E-56</c:v>
                </c:pt>
                <c:pt idx="4223">
                  <c:v>5.5337419624976055E-56</c:v>
                </c:pt>
                <c:pt idx="4224">
                  <c:v>5.3613274964736952E-56</c:v>
                </c:pt>
                <c:pt idx="4225">
                  <c:v>5.1942852286003711E-56</c:v>
                </c:pt>
                <c:pt idx="4226">
                  <c:v>5.0324477593564781E-56</c:v>
                </c:pt>
                <c:pt idx="4227">
                  <c:v>4.8756529057381511E-56</c:v>
                </c:pt>
                <c:pt idx="4228">
                  <c:v>4.7237435386910993E-56</c:v>
                </c:pt>
                <c:pt idx="4229">
                  <c:v>4.576567425611543E-56</c:v>
                </c:pt>
                <c:pt idx="4230">
                  <c:v>4.4339770777536133E-56</c:v>
                </c:pt>
                <c:pt idx="4231">
                  <c:v>4.2958296023937474E-56</c:v>
                </c:pt>
                <c:pt idx="4232">
                  <c:v>4.1619865596024112E-56</c:v>
                </c:pt>
                <c:pt idx="4233">
                  <c:v>4.0323138234783497E-56</c:v>
                </c:pt>
                <c:pt idx="4234">
                  <c:v>3.9066814477092347E-56</c:v>
                </c:pt>
                <c:pt idx="4235">
                  <c:v>3.7849635353209249E-56</c:v>
                </c:pt>
                <c:pt idx="4236">
                  <c:v>3.6670381124861961E-56</c:v>
                </c:pt>
                <c:pt idx="4237">
                  <c:v>3.5527870062666729E-56</c:v>
                </c:pt>
                <c:pt idx="4238">
                  <c:v>3.4420957261650061E-56</c:v>
                </c:pt>
                <c:pt idx="4239">
                  <c:v>3.3348533493674918E-56</c:v>
                </c:pt>
                <c:pt idx="4240">
                  <c:v>3.2309524095645936E-56</c:v>
                </c:pt>
                <c:pt idx="4241">
                  <c:v>3.1302887892348968E-56</c:v>
                </c:pt>
                <c:pt idx="4242">
                  <c:v>3.032761615286998E-56</c:v>
                </c:pt>
                <c:pt idx="4243">
                  <c:v>2.9382731579536492E-56</c:v>
                </c:pt>
                <c:pt idx="4244">
                  <c:v>2.8467287328359801E-56</c:v>
                </c:pt>
                <c:pt idx="4245">
                  <c:v>2.7580366060017701E-56</c:v>
                </c:pt>
                <c:pt idx="4246">
                  <c:v>2.6721079020399694E-56</c:v>
                </c:pt>
                <c:pt idx="4247">
                  <c:v>2.5888565149819343E-56</c:v>
                </c:pt>
                <c:pt idx="4248">
                  <c:v>2.5081990219976126E-56</c:v>
                </c:pt>
                <c:pt idx="4249">
                  <c:v>2.4300545997820934E-56</c:v>
                </c:pt>
                <c:pt idx="4250">
                  <c:v>2.3543449435478323E-56</c:v>
                </c:pt>
                <c:pt idx="4251">
                  <c:v>2.2809941885411471E-56</c:v>
                </c:pt>
                <c:pt idx="4252">
                  <c:v>2.209928834004614E-56</c:v>
                </c:pt>
                <c:pt idx="4253">
                  <c:v>2.1410776695093915E-56</c:v>
                </c:pt>
                <c:pt idx="4254">
                  <c:v>2.0743717035833598E-56</c:v>
                </c:pt>
                <c:pt idx="4255">
                  <c:v>2.0097440945629184E-56</c:v>
                </c:pt>
                <c:pt idx="4256">
                  <c:v>1.9471300836006105E-56</c:v>
                </c:pt>
                <c:pt idx="4257">
                  <c:v>1.8864669297595601E-56</c:v>
                </c:pt>
                <c:pt idx="4258">
                  <c:v>1.8276938471315397E-56</c:v>
                </c:pt>
                <c:pt idx="4259">
                  <c:v>1.7707519439138524E-56</c:v>
                </c:pt>
                <c:pt idx="4260">
                  <c:v>1.7155841633853497E-56</c:v>
                </c:pt>
                <c:pt idx="4261">
                  <c:v>1.6621352267218533E-56</c:v>
                </c:pt>
                <c:pt idx="4262">
                  <c:v>1.610351577593161E-56</c:v>
                </c:pt>
                <c:pt idx="4263">
                  <c:v>1.5601813284873454E-56</c:v>
                </c:pt>
                <c:pt idx="4264">
                  <c:v>1.5115742087070696E-56</c:v>
                </c:pt>
                <c:pt idx="4265">
                  <c:v>1.4644815139869891E-56</c:v>
                </c:pt>
                <c:pt idx="4266">
                  <c:v>1.4188560576811913E-56</c:v>
                </c:pt>
                <c:pt idx="4267">
                  <c:v>1.3746521234716353E-56</c:v>
                </c:pt>
                <c:pt idx="4268">
                  <c:v>1.3318254195503228E-56</c:v>
                </c:pt>
                <c:pt idx="4269">
                  <c:v>1.2903330342297007E-56</c:v>
                </c:pt>
                <c:pt idx="4270">
                  <c:v>1.2501333929358383E-56</c:v>
                </c:pt>
                <c:pt idx="4271">
                  <c:v>1.2111862165422275E-56</c:v>
                </c:pt>
                <c:pt idx="4272">
                  <c:v>1.1734524810020124E-56</c:v>
                </c:pt>
                <c:pt idx="4273">
                  <c:v>1.1368943782378618E-56</c:v>
                </c:pt>
                <c:pt idx="4274">
                  <c:v>1.1014752782511438E-56</c:v>
                </c:pt>
                <c:pt idx="4275">
                  <c:v>1.0671596924113914E-56</c:v>
                </c:pt>
                <c:pt idx="4276">
                  <c:v>1.0339132378901015E-56</c:v>
                </c:pt>
                <c:pt idx="4277">
                  <c:v>1.0017026032028725E-56</c:v>
                </c:pt>
                <c:pt idx="4278">
                  <c:v>9.7049551482504391E-57</c:v>
                </c:pt>
                <c:pt idx="4279">
                  <c:v>9.4026070484810178E-57</c:v>
                </c:pt>
                <c:pt idx="4280">
                  <c:v>9.1096787964369975E-57</c:v>
                </c:pt>
                <c:pt idx="4281">
                  <c:v>8.825876895042301E-57</c:v>
                </c:pt>
                <c:pt idx="4282">
                  <c:v>8.5509169922958427E-57</c:v>
                </c:pt>
                <c:pt idx="4283">
                  <c:v>8.2845235963051189E-57</c:v>
                </c:pt>
                <c:pt idx="4284">
                  <c:v>8.0264297991976949E-57</c:v>
                </c:pt>
                <c:pt idx="4285">
                  <c:v>7.7763770096398564E-57</c:v>
                </c:pt>
                <c:pt idx="4286">
                  <c:v>7.5341146936870713E-57</c:v>
                </c:pt>
                <c:pt idx="4287">
                  <c:v>7.2994001237125045E-57</c:v>
                </c:pt>
                <c:pt idx="4288">
                  <c:v>7.0719981351593572E-57</c:v>
                </c:pt>
                <c:pt idx="4289">
                  <c:v>6.8516808908712695E-57</c:v>
                </c:pt>
                <c:pt idx="4290">
                  <c:v>6.6382276527697768E-57</c:v>
                </c:pt>
                <c:pt idx="4291">
                  <c:v>6.4314245606437637E-57</c:v>
                </c:pt>
                <c:pt idx="4292">
                  <c:v>6.2310644178342337E-57</c:v>
                </c:pt>
                <c:pt idx="4293">
                  <c:v>6.0369464835973599E-57</c:v>
                </c:pt>
                <c:pt idx="4294">
                  <c:v>5.8488762719371055E-57</c:v>
                </c:pt>
                <c:pt idx="4295">
                  <c:v>5.6666653567065454E-57</c:v>
                </c:pt>
                <c:pt idx="4296">
                  <c:v>5.4901311827841744E-57</c:v>
                </c:pt>
                <c:pt idx="4297">
                  <c:v>5.3190968831320006E-57</c:v>
                </c:pt>
                <c:pt idx="4298">
                  <c:v>5.1533911015560672E-57</c:v>
                </c:pt>
                <c:pt idx="4299">
                  <c:v>4.9928478209899521E-57</c:v>
                </c:pt>
                <c:pt idx="4300">
                  <c:v>4.8373061971277779E-57</c:v>
                </c:pt>
                <c:pt idx="4301">
                  <c:v>4.6866103972436331E-57</c:v>
                </c:pt>
                <c:pt idx="4302">
                  <c:v>4.5406094440314857E-57</c:v>
                </c:pt>
                <c:pt idx="4303">
                  <c:v>4.3991570643126722E-57</c:v>
                </c:pt>
                <c:pt idx="4304">
                  <c:v>4.2621115424577982E-57</c:v>
                </c:pt>
                <c:pt idx="4305">
                  <c:v>4.1293355783749503E-57</c:v>
                </c:pt>
                <c:pt idx="4306">
                  <c:v>4.0006961499249234E-57</c:v>
                </c:pt>
                <c:pt idx="4307">
                  <c:v>3.8760643796225994E-57</c:v>
                </c:pt>
                <c:pt idx="4308">
                  <c:v>3.7553154054915736E-57</c:v>
                </c:pt>
                <c:pt idx="4309">
                  <c:v>3.6383282559451718E-57</c:v>
                </c:pt>
                <c:pt idx="4310">
                  <c:v>3.5249857285641851E-57</c:v>
                </c:pt>
                <c:pt idx="4311">
                  <c:v>3.4151742726526176E-57</c:v>
                </c:pt>
                <c:pt idx="4312">
                  <c:v>3.3087838754539649E-57</c:v>
                </c:pt>
                <c:pt idx="4313">
                  <c:v>3.2057079519117027E-57</c:v>
                </c:pt>
                <c:pt idx="4314">
                  <c:v>3.1058432378659239E-57</c:v>
                </c:pt>
                <c:pt idx="4315">
                  <c:v>3.0090896865779894E-57</c:v>
                </c:pt>
                <c:pt idx="4316">
                  <c:v>2.9153503684786625E-57</c:v>
                </c:pt>
                <c:pt idx="4317">
                  <c:v>2.8245313740414705E-57</c:v>
                </c:pt>
                <c:pt idx="4318">
                  <c:v>2.7365417196812881E-57</c:v>
                </c:pt>
                <c:pt idx="4319">
                  <c:v>2.6512932565860335E-57</c:v>
                </c:pt>
                <c:pt idx="4320">
                  <c:v>2.56870058238915E-57</c:v>
                </c:pt>
                <c:pt idx="4321">
                  <c:v>2.4886809555936709E-57</c:v>
                </c:pt>
                <c:pt idx="4322">
                  <c:v>2.4111542126639076E-57</c:v>
                </c:pt>
                <c:pt idx="4323">
                  <c:v>2.3360426876998232E-57</c:v>
                </c:pt>
                <c:pt idx="4324">
                  <c:v>2.2632711346144746E-57</c:v>
                </c:pt>
                <c:pt idx="4325">
                  <c:v>2.1927666517366903E-57</c:v>
                </c:pt>
                <c:pt idx="4326">
                  <c:v>2.1244586087631684E-57</c:v>
                </c:pt>
                <c:pt idx="4327">
                  <c:v>2.0582785759861408E-57</c:v>
                </c:pt>
                <c:pt idx="4328">
                  <c:v>1.9941602557272158E-57</c:v>
                </c:pt>
                <c:pt idx="4329">
                  <c:v>1.9320394159068432E-57</c:v>
                </c:pt>
                <c:pt idx="4330">
                  <c:v>1.8718538256843357E-57</c:v>
                </c:pt>
                <c:pt idx="4331">
                  <c:v>1.8135431931033157E-57</c:v>
                </c:pt>
                <c:pt idx="4332">
                  <c:v>1.7570491046795825E-57</c:v>
                </c:pt>
                <c:pt idx="4333">
                  <c:v>1.7023149668721943E-57</c:v>
                </c:pt>
                <c:pt idx="4334">
                  <c:v>1.6492859493774718E-57</c:v>
                </c:pt>
                <c:pt idx="4335">
                  <c:v>1.5979089301907291E-57</c:v>
                </c:pt>
                <c:pt idx="4336">
                  <c:v>1.5481324423791342E-57</c:v>
                </c:pt>
                <c:pt idx="4337">
                  <c:v>1.4999066225135744E-57</c:v>
                </c:pt>
                <c:pt idx="4338">
                  <c:v>1.4531831607073002E-57</c:v>
                </c:pt>
                <c:pt idx="4339">
                  <c:v>1.4079152522111486E-57</c:v>
                </c:pt>
                <c:pt idx="4340">
                  <c:v>1.3640575505170506E-57</c:v>
                </c:pt>
                <c:pt idx="4341">
                  <c:v>1.3215661219229559E-57</c:v>
                </c:pt>
                <c:pt idx="4342">
                  <c:v>1.2803984015134999E-57</c:v>
                </c:pt>
                <c:pt idx="4343">
                  <c:v>1.2405131505119128E-57</c:v>
                </c:pt>
                <c:pt idx="4344">
                  <c:v>1.2018704149613503E-57</c:v>
                </c:pt>
                <c:pt idx="4345">
                  <c:v>1.164431485693103E-57</c:v>
                </c:pt>
                <c:pt idx="4346">
                  <c:v>1.1281588595427133E-57</c:v>
                </c:pt>
                <c:pt idx="4347">
                  <c:v>1.093016201774046E-57</c:v>
                </c:pt>
                <c:pt idx="4348">
                  <c:v>1.0589683096745201E-57</c:v>
                </c:pt>
                <c:pt idx="4349">
                  <c:v>1.0259810772846559E-57</c:v>
                </c:pt>
                <c:pt idx="4350">
                  <c:v>9.9402146122630737E-58</c:v>
                </c:pt>
                <c:pt idx="4351">
                  <c:v>9.6305744759606097E-58</c:v>
                </c:pt>
                <c:pt idx="4352">
                  <c:v>9.3305801988989213E-58</c:v>
                </c:pt>
                <c:pt idx="4353">
                  <c:v>9.0399312792728387E-58</c:v>
                </c:pt>
                <c:pt idx="4354">
                  <c:v>8.758336577437343E-58</c:v>
                </c:pt>
                <c:pt idx="4355">
                  <c:v>8.4855140242138263E-58</c:v>
                </c:pt>
                <c:pt idx="4356">
                  <c:v>8.2211903382825947E-58</c:v>
                </c:pt>
                <c:pt idx="4357">
                  <c:v>7.9651007523846758E-58</c:v>
                </c:pt>
                <c:pt idx="4358">
                  <c:v>7.7169887480510831E-58</c:v>
                </c:pt>
                <c:pt idx="4359">
                  <c:v>7.476605798599878E-58</c:v>
                </c:pt>
                <c:pt idx="4360">
                  <c:v>7.243711120140834E-58</c:v>
                </c:pt>
                <c:pt idx="4361">
                  <c:v>7.0180714303362652E-58</c:v>
                </c:pt>
                <c:pt idx="4362">
                  <c:v>6.7994607146813522E-58</c:v>
                </c:pt>
                <c:pt idx="4363">
                  <c:v>6.5876600000647997E-58</c:v>
                </c:pt>
                <c:pt idx="4364">
                  <c:v>6.3824571353840308E-58</c:v>
                </c:pt>
                <c:pt idx="4365">
                  <c:v>6.1836465789995316E-58</c:v>
                </c:pt>
                <c:pt idx="4366">
                  <c:v>5.9910291928080698E-58</c:v>
                </c:pt>
                <c:pt idx="4367">
                  <c:v>5.8044120427331772E-58</c:v>
                </c:pt>
                <c:pt idx="4368">
                  <c:v>5.6236082054333865E-58</c:v>
                </c:pt>
                <c:pt idx="4369">
                  <c:v>5.4484365810306516E-58</c:v>
                </c:pt>
                <c:pt idx="4370">
                  <c:v>5.2787217116753969E-58</c:v>
                </c:pt>
                <c:pt idx="4371">
                  <c:v>5.1142936057645651E-58</c:v>
                </c:pt>
                <c:pt idx="4372">
                  <c:v>4.9549875676351148E-58</c:v>
                </c:pt>
                <c:pt idx="4373">
                  <c:v>4.8006440325660765E-58</c:v>
                </c:pt>
                <c:pt idx="4374">
                  <c:v>4.6511084069193277E-58</c:v>
                </c:pt>
                <c:pt idx="4375">
                  <c:v>4.5062309132626266E-58</c:v>
                </c:pt>
                <c:pt idx="4376">
                  <c:v>4.3658664403181187E-58</c:v>
                </c:pt>
                <c:pt idx="4377">
                  <c:v>4.2298743975847834E-58</c:v>
                </c:pt>
                <c:pt idx="4378">
                  <c:v>4.0981185744922098E-58</c:v>
                </c:pt>
                <c:pt idx="4379">
                  <c:v>3.9704670039415948E-58</c:v>
                </c:pt>
                <c:pt idx="4380">
                  <c:v>3.8467918300979034E-58</c:v>
                </c:pt>
                <c:pt idx="4381">
                  <c:v>3.7269691803033705E-58</c:v>
                </c:pt>
                <c:pt idx="4382">
                  <c:v>3.6108790409796333E-58</c:v>
                </c:pt>
                <c:pt idx="4383">
                  <c:v>3.4984051373970044E-58</c:v>
                </c:pt>
                <c:pt idx="4384">
                  <c:v>3.3894348171906523E-58</c:v>
                </c:pt>
                <c:pt idx="4385">
                  <c:v>3.2838589375046268E-58</c:v>
                </c:pt>
                <c:pt idx="4386">
                  <c:v>3.181571755653148E-58</c:v>
                </c:pt>
                <c:pt idx="4387">
                  <c:v>3.0824708231884596E-58</c:v>
                </c:pt>
                <c:pt idx="4388">
                  <c:v>2.9864568832683122E-58</c:v>
                </c:pt>
                <c:pt idx="4389">
                  <c:v>2.8934337712224407E-58</c:v>
                </c:pt>
                <c:pt idx="4390">
                  <c:v>2.803308318215761E-58</c:v>
                </c:pt>
                <c:pt idx="4391">
                  <c:v>2.7159902579139417E-58</c:v>
                </c:pt>
                <c:pt idx="4392">
                  <c:v>2.6313921360569128E-58</c:v>
                </c:pt>
                <c:pt idx="4393">
                  <c:v>2.5494292228489749E-58</c:v>
                </c:pt>
                <c:pt idx="4394">
                  <c:v>2.4700194280795888E-58</c:v>
                </c:pt>
                <c:pt idx="4395">
                  <c:v>2.3930832188879119E-58</c:v>
                </c:pt>
                <c:pt idx="4396">
                  <c:v>2.3185435400896006E-58</c:v>
                </c:pt>
                <c:pt idx="4397">
                  <c:v>2.2463257369861906E-58</c:v>
                </c:pt>
                <c:pt idx="4398">
                  <c:v>2.1763574805794849E-58</c:v>
                </c:pt>
                <c:pt idx="4399">
                  <c:v>2.1085686951153413E-58</c:v>
                </c:pt>
                <c:pt idx="4400">
                  <c:v>2.0428914878858441E-58</c:v>
                </c:pt>
                <c:pt idx="4401">
                  <c:v>1.9792600812176424E-58</c:v>
                </c:pt>
                <c:pt idx="4402">
                  <c:v>1.9176107465798639E-58</c:v>
                </c:pt>
                <c:pt idx="4403">
                  <c:v>1.8578817407449216E-58</c:v>
                </c:pt>
                <c:pt idx="4404">
                  <c:v>1.8000132439377566E-58</c:v>
                </c:pt>
                <c:pt idx="4405">
                  <c:v>1.7439472999128817E-58</c:v>
                </c:pt>
                <c:pt idx="4406">
                  <c:v>1.6896277578975369E-58</c:v>
                </c:pt>
                <c:pt idx="4407">
                  <c:v>1.6370002163444547E-58</c:v>
                </c:pt>
                <c:pt idx="4408">
                  <c:v>1.5860119684362571E-58</c:v>
                </c:pt>
                <c:pt idx="4409">
                  <c:v>1.5366119492884491E-58</c:v>
                </c:pt>
                <c:pt idx="4410">
                  <c:v>1.4887506847966027E-58</c:v>
                </c:pt>
                <c:pt idx="4411">
                  <c:v>1.4423802420779306E-58</c:v>
                </c:pt>
                <c:pt idx="4412">
                  <c:v>1.3974541814562353E-58</c:v>
                </c:pt>
                <c:pt idx="4413">
                  <c:v>1.3539275099432012E-58</c:v>
                </c:pt>
                <c:pt idx="4414">
                  <c:v>1.3117566361689791E-58</c:v>
                </c:pt>
                <c:pt idx="4415">
                  <c:v>1.2708993267165394E-58</c:v>
                </c:pt>
                <c:pt idx="4416">
                  <c:v>1.2313146638169985E-58</c:v>
                </c:pt>
                <c:pt idx="4417">
                  <c:v>1.1929630043623671E-58</c:v>
                </c:pt>
                <c:pt idx="4418">
                  <c:v>1.1558059401958323E-58</c:v>
                </c:pt>
                <c:pt idx="4419">
                  <c:v>1.1198062596386671E-58</c:v>
                </c:pt>
                <c:pt idx="4420">
                  <c:v>1.0849279102161241E-58</c:v>
                </c:pt>
                <c:pt idx="4421">
                  <c:v>1.0511359625445483E-58</c:v>
                </c:pt>
                <c:pt idx="4422">
                  <c:v>1.0183965753434564E-58</c:v>
                </c:pt>
                <c:pt idx="4423">
                  <c:v>9.8667696153767238E-59</c:v>
                </c:pt>
                <c:pt idx="4424">
                  <c:v>9.5594535541565568E-59</c:v>
                </c:pt>
                <c:pt idx="4425">
                  <c:v>9.2617098081102131E-59</c:v>
                </c:pt>
                <c:pt idx="4426">
                  <c:v>8.9732402027508557E-59</c:v>
                </c:pt>
                <c:pt idx="4427">
                  <c:v>8.6937558521022804E-59</c:v>
                </c:pt>
                <c:pt idx="4428">
                  <c:v>8.4229768693331972E-59</c:v>
                </c:pt>
                <c:pt idx="4429">
                  <c:v>8.1606320864105863E-59</c:v>
                </c:pt>
                <c:pt idx="4430">
                  <c:v>7.9064587824833893E-59</c:v>
                </c:pt>
                <c:pt idx="4431">
                  <c:v>7.6602024207307253E-59</c:v>
                </c:pt>
                <c:pt idx="4432">
                  <c:v>7.4216163934082682E-59</c:v>
                </c:pt>
                <c:pt idx="4433">
                  <c:v>7.1904617748353886E-59</c:v>
                </c:pt>
                <c:pt idx="4434">
                  <c:v>6.9665070820810153E-59</c:v>
                </c:pt>
                <c:pt idx="4435">
                  <c:v>6.7495280431019575E-59</c:v>
                </c:pt>
                <c:pt idx="4436">
                  <c:v>6.5393073721067817E-59</c:v>
                </c:pt>
                <c:pt idx="4437">
                  <c:v>6.3356345519177234E-59</c:v>
                </c:pt>
                <c:pt idx="4438">
                  <c:v>6.138305623112147E-59</c:v>
                </c:pt>
                <c:pt idx="4439">
                  <c:v>5.9471229797329919E-59</c:v>
                </c:pt>
                <c:pt idx="4440">
                  <c:v>5.761895171365325E-59</c:v>
                </c:pt>
                <c:pt idx="4441">
                  <c:v>5.5824367113765769E-59</c:v>
                </c:pt>
                <c:pt idx="4442">
                  <c:v>5.40856789113256E-59</c:v>
                </c:pt>
                <c:pt idx="4443">
                  <c:v>5.2401146000012312E-59</c:v>
                </c:pt>
                <c:pt idx="4444">
                  <c:v>5.07690815096255E-59</c:v>
                </c:pt>
                <c:pt idx="4445">
                  <c:v>4.9187851116534306E-59</c:v>
                </c:pt>
                <c:pt idx="4446">
                  <c:v>4.7655871406740593E-59</c:v>
                </c:pt>
                <c:pt idx="4447">
                  <c:v>4.6171608289953233E-59</c:v>
                </c:pt>
                <c:pt idx="4448">
                  <c:v>4.4733575463068767E-59</c:v>
                </c:pt>
                <c:pt idx="4449">
                  <c:v>4.3340332921506896E-59</c:v>
                </c:pt>
                <c:pt idx="4450">
                  <c:v>4.1990485516941188E-59</c:v>
                </c:pt>
                <c:pt idx="4451">
                  <c:v>4.0682681559949337E-59</c:v>
                </c:pt>
                <c:pt idx="4452">
                  <c:v>3.9415611466190451E-59</c:v>
                </c:pt>
                <c:pt idx="4453">
                  <c:v>3.8188006444779834E-59</c:v>
                </c:pt>
                <c:pt idx="4454">
                  <c:v>3.6998637227503231E-59</c:v>
                </c:pt>
                <c:pt idx="4455">
                  <c:v>3.5846312837626214E-59</c:v>
                </c:pt>
                <c:pt idx="4456">
                  <c:v>3.4729879397068112E-59</c:v>
                </c:pt>
                <c:pt idx="4457">
                  <c:v>3.3648218970721541E-59</c:v>
                </c:pt>
                <c:pt idx="4458">
                  <c:v>3.2600248446785268E-59</c:v>
                </c:pt>
                <c:pt idx="4459">
                  <c:v>3.1584918451977333E-59</c:v>
                </c:pt>
                <c:pt idx="4460">
                  <c:v>3.0601212300533425E-59</c:v>
                </c:pt>
                <c:pt idx="4461">
                  <c:v>2.9648144975960381E-59</c:v>
                </c:pt>
                <c:pt idx="4462">
                  <c:v>2.8724762144497584E-59</c:v>
                </c:pt>
                <c:pt idx="4463">
                  <c:v>2.7830139199320598E-59</c:v>
                </c:pt>
                <c:pt idx="4464">
                  <c:v>2.6963380334519886E-59</c:v>
                </c:pt>
                <c:pt idx="4465">
                  <c:v>2.6123617647919733E-59</c:v>
                </c:pt>
                <c:pt idx="4466">
                  <c:v>2.5310010271857627E-59</c:v>
                </c:pt>
                <c:pt idx="4467">
                  <c:v>2.4521743531034116E-59</c:v>
                </c:pt>
                <c:pt idx="4468">
                  <c:v>2.3758028126598833E-59</c:v>
                </c:pt>
                <c:pt idx="4469">
                  <c:v>2.3018099345656939E-59</c:v>
                </c:pt>
                <c:pt idx="4470">
                  <c:v>2.2301216295401669E-59</c:v>
                </c:pt>
                <c:pt idx="4471">
                  <c:v>2.1606661161099091E-59</c:v>
                </c:pt>
                <c:pt idx="4472">
                  <c:v>2.0933738487197777E-59</c:v>
                </c:pt>
                <c:pt idx="4473">
                  <c:v>2.0281774480824092E-59</c:v>
                </c:pt>
                <c:pt idx="4474">
                  <c:v>1.9650116336981364E-59</c:v>
                </c:pt>
                <c:pt idx="4475">
                  <c:v>1.9038131584770169E-59</c:v>
                </c:pt>
                <c:pt idx="4476">
                  <c:v>1.8445207453969714E-59</c:v>
                </c:pt>
                <c:pt idx="4477">
                  <c:v>1.787075026135964E-59</c:v>
                </c:pt>
                <c:pt idx="4478">
                  <c:v>1.7314184816151013E-59</c:v>
                </c:pt>
                <c:pt idx="4479">
                  <c:v>1.6774953843944681E-59</c:v>
                </c:pt>
                <c:pt idx="4480">
                  <c:v>1.6252517428633535E-59</c:v>
                </c:pt>
                <c:pt idx="4481">
                  <c:v>1.5746352471688646E-59</c:v>
                </c:pt>
                <c:pt idx="4482">
                  <c:v>1.5255952168289276E-59</c:v>
                </c:pt>
                <c:pt idx="4483">
                  <c:v>1.4780825499776651E-59</c:v>
                </c:pt>
                <c:pt idx="4484">
                  <c:v>1.4320496741912526E-59</c:v>
                </c:pt>
                <c:pt idx="4485">
                  <c:v>1.3874504988460605E-59</c:v>
                </c:pt>
                <c:pt idx="4486">
                  <c:v>1.3442403689608927E-59</c:v>
                </c:pt>
                <c:pt idx="4487">
                  <c:v>1.3023760204767196E-59</c:v>
                </c:pt>
                <c:pt idx="4488">
                  <c:v>1.2618155369300916E-59</c:v>
                </c:pt>
                <c:pt idx="4489">
                  <c:v>1.2225183074756587E-59</c:v>
                </c:pt>
                <c:pt idx="4490">
                  <c:v>1.1844449862167299E-59</c:v>
                </c:pt>
                <c:pt idx="4491">
                  <c:v>1.1475574528027095E-59</c:v>
                </c:pt>
                <c:pt idx="4492">
                  <c:v>1.1118187742536462E-59</c:v>
                </c:pt>
                <c:pt idx="4493">
                  <c:v>1.0771931679744501E-59</c:v>
                </c:pt>
                <c:pt idx="4494">
                  <c:v>1.0436459659209295E-59</c:v>
                </c:pt>
                <c:pt idx="4495">
                  <c:v>1.0111435798821327E-59</c:v>
                </c:pt>
                <c:pt idx="4496">
                  <c:v>9.7965346784430355E-60</c:v>
                </c:pt>
                <c:pt idx="4497">
                  <c:v>9.4914410140264377E-60</c:v>
                </c:pt>
                <c:pt idx="4498">
                  <c:v>9.1958493418796058E-60</c:v>
                </c:pt>
                <c:pt idx="4499">
                  <c:v>8.9094637127725029E-60</c:v>
                </c:pt>
                <c:pt idx="4500">
                  <c:v>8.6319973955677654E-60</c:v>
                </c:pt>
                <c:pt idx="4501">
                  <c:v>8.3631725900861554E-60</c:v>
                </c:pt>
                <c:pt idx="4502">
                  <c:v>8.1027201489163805E-60</c:v>
                </c:pt>
                <c:pt idx="4503">
                  <c:v>7.8503793078883935E-60</c:v>
                </c:pt>
                <c:pt idx="4504">
                  <c:v>7.6058974249460247E-60</c:v>
                </c:pt>
                <c:pt idx="4505">
                  <c:v>7.3690297271503244E-60</c:v>
                </c:pt>
                <c:pt idx="4506">
                  <c:v>7.1395390655673202E-60</c:v>
                </c:pt>
                <c:pt idx="4507">
                  <c:v>6.9171956777879384E-60</c:v>
                </c:pt>
                <c:pt idx="4508">
                  <c:v>6.7017769578476572E-60</c:v>
                </c:pt>
                <c:pt idx="4509">
                  <c:v>6.4930672333129395E-60</c:v>
                </c:pt>
                <c:pt idx="4510">
                  <c:v>6.2908575493107035E-60</c:v>
                </c:pt>
                <c:pt idx="4511">
                  <c:v>6.0949454592854041E-60</c:v>
                </c:pt>
                <c:pt idx="4512">
                  <c:v>5.9051348222747739E-60</c:v>
                </c:pt>
                <c:pt idx="4513">
                  <c:v>5.7212356065005621E-60</c:v>
                </c:pt>
                <c:pt idx="4514">
                  <c:v>5.5430636990757783E-60</c:v>
                </c:pt>
                <c:pt idx="4515">
                  <c:v>5.3704407216420192E-60</c:v>
                </c:pt>
                <c:pt idx="4516">
                  <c:v>5.2031938517471416E-60</c:v>
                </c:pt>
                <c:pt idx="4517">
                  <c:v>5.0411556497894713E-60</c:v>
                </c:pt>
                <c:pt idx="4518">
                  <c:v>4.8841638913504008E-60</c:v>
                </c:pt>
                <c:pt idx="4519">
                  <c:v>4.7320614047513241E-60</c:v>
                </c:pt>
                <c:pt idx="4520">
                  <c:v>4.5846959136705364E-60</c:v>
                </c:pt>
                <c:pt idx="4521">
                  <c:v>4.4419198846612731E-60</c:v>
                </c:pt>
                <c:pt idx="4522">
                  <c:v>4.3035903794214677E-60</c:v>
                </c:pt>
                <c:pt idx="4523">
                  <c:v>4.1695689116633132E-60</c:v>
                </c:pt>
                <c:pt idx="4524">
                  <c:v>4.0397213084425729E-60</c:v>
                </c:pt>
                <c:pt idx="4525">
                  <c:v>3.9139175758072291E-60</c:v>
                </c:pt>
                <c:pt idx="4526">
                  <c:v>3.7920317686306306E-60</c:v>
                </c:pt>
                <c:pt idx="4527">
                  <c:v>3.6739418644992214E-60</c:v>
                </c:pt>
                <c:pt idx="4528">
                  <c:v>3.5595296415296062E-60</c:v>
                </c:pt>
                <c:pt idx="4529">
                  <c:v>3.448680559990078E-60</c:v>
                </c:pt>
                <c:pt idx="4530">
                  <c:v>3.3412836476105799E-60</c:v>
                </c:pt>
                <c:pt idx="4531">
                  <c:v>3.2372313884651365E-60</c:v>
                </c:pt>
                <c:pt idx="4532">
                  <c:v>3.1364196153145679E-60</c:v>
                </c:pt>
                <c:pt idx="4533">
                  <c:v>3.0387474053040221E-60</c:v>
                </c:pt>
                <c:pt idx="4534">
                  <c:v>2.9441169789080577E-60</c:v>
                </c:pt>
                <c:pt idx="4535">
                  <c:v>2.8524336020244131E-60</c:v>
                </c:pt>
                <c:pt idx="4536">
                  <c:v>2.7636054911173805E-60</c:v>
                </c:pt>
                <c:pt idx="4537">
                  <c:v>2.6775437213150863E-60</c:v>
                </c:pt>
                <c:pt idx="4538">
                  <c:v>2.5941621373705433E-60</c:v>
                </c:pt>
                <c:pt idx="4539">
                  <c:v>2.5133772673953516E-60</c:v>
                </c:pt>
                <c:pt idx="4540">
                  <c:v>2.4351082392806131E-60</c:v>
                </c:pt>
                <c:pt idx="4541">
                  <c:v>2.3592766997214914E-60</c:v>
                </c:pt>
                <c:pt idx="4542">
                  <c:v>2.285806735764103E-60</c:v>
                </c:pt>
                <c:pt idx="4543">
                  <c:v>2.2146247987954535E-60</c:v>
                </c:pt>
                <c:pt idx="4544">
                  <c:v>2.1456596309019498E-60</c:v>
                </c:pt>
                <c:pt idx="4545">
                  <c:v>2.0788421935207871E-60</c:v>
                </c:pt>
                <c:pt idx="4546">
                  <c:v>2.0141055983143508E-60</c:v>
                </c:pt>
                <c:pt idx="4547">
                  <c:v>1.9513850401977614E-60</c:v>
                </c:pt>
                <c:pt idx="4548">
                  <c:v>1.8906177324519256E-60</c:v>
                </c:pt>
                <c:pt idx="4549">
                  <c:v>1.8317428438585498E-60</c:v>
                </c:pt>
                <c:pt idx="4550">
                  <c:v>1.7747014377924584E-60</c:v>
                </c:pt>
                <c:pt idx="4551">
                  <c:v>1.7194364132116335E-60</c:v>
                </c:pt>
                <c:pt idx="4552">
                  <c:v>1.6658924474852189E-60</c:v>
                </c:pt>
                <c:pt idx="4553">
                  <c:v>1.6140159410021352E-60</c:v>
                </c:pt>
                <c:pt idx="4554">
                  <c:v>1.5637549635049946E-60</c:v>
                </c:pt>
                <c:pt idx="4555">
                  <c:v>1.5150592020960546E-60</c:v>
                </c:pt>
                <c:pt idx="4556">
                  <c:v>1.4678799108620547E-60</c:v>
                </c:pt>
                <c:pt idx="4557">
                  <c:v>1.4221698620685767E-60</c:v>
                </c:pt>
                <c:pt idx="4558">
                  <c:v>1.377883298874577E-60</c:v>
                </c:pt>
                <c:pt idx="4559">
                  <c:v>1.3349758895193638E-60</c:v>
                </c:pt>
                <c:pt idx="4560">
                  <c:v>1.2934046829371319E-60</c:v>
                </c:pt>
                <c:pt idx="4561">
                  <c:v>1.2531280657534282E-60</c:v>
                </c:pt>
                <c:pt idx="4562">
                  <c:v>1.2141057206214586E-60</c:v>
                </c:pt>
                <c:pt idx="4563">
                  <c:v>1.1762985858560958E-60</c:v>
                </c:pt>
                <c:pt idx="4564">
                  <c:v>1.1396688163248595E-60</c:v>
                </c:pt>
                <c:pt idx="4565">
                  <c:v>1.1041797455575114E-60</c:v>
                </c:pt>
                <c:pt idx="4566">
                  <c:v>1.0697958490355317E-60</c:v>
                </c:pt>
                <c:pt idx="4567">
                  <c:v>1.0364827086249006E-60</c:v>
                </c:pt>
                <c:pt idx="4568">
                  <c:v>1.0042069781172708E-60</c:v>
                </c:pt>
                <c:pt idx="4569">
                  <c:v>9.7293634984386596E-61</c:v>
                </c:pt>
                <c:pt idx="4570">
                  <c:v>9.4263952232942497E-61</c:v>
                </c:pt>
                <c:pt idx="4571">
                  <c:v>9.1328616895387885E-61</c:v>
                </c:pt>
                <c:pt idx="4572">
                  <c:v>8.8484690758974495E-61</c:v>
                </c:pt>
                <c:pt idx="4573">
                  <c:v>8.572932711855011E-61</c:v>
                </c:pt>
                <c:pt idx="4574">
                  <c:v>8.3059767926518482E-61</c:v>
                </c:pt>
                <c:pt idx="4575">
                  <c:v>8.0473341031546126E-61</c:v>
                </c:pt>
                <c:pt idx="4576">
                  <c:v>7.7967457503309985E-61</c:v>
                </c:pt>
                <c:pt idx="4577">
                  <c:v>7.5539609040536441E-61</c:v>
                </c:pt>
                <c:pt idx="4578">
                  <c:v>7.3187365459794643E-61</c:v>
                </c:pt>
                <c:pt idx="4579">
                  <c:v>7.090837226250477E-61</c:v>
                </c:pt>
                <c:pt idx="4580">
                  <c:v>6.8700348277705973E-61</c:v>
                </c:pt>
                <c:pt idx="4581">
                  <c:v>6.6561083378272567E-61</c:v>
                </c:pt>
                <c:pt idx="4582">
                  <c:v>6.448843626824207E-61</c:v>
                </c:pt>
                <c:pt idx="4583">
                  <c:v>6.2480332339063395E-61</c:v>
                </c:pt>
                <c:pt idx="4584">
                  <c:v>6.0534761592622424E-61</c:v>
                </c:pt>
                <c:pt idx="4585">
                  <c:v>5.8649776628959691E-61</c:v>
                </c:pt>
                <c:pt idx="4586">
                  <c:v>5.6823490696646267E-61</c:v>
                </c:pt>
                <c:pt idx="4587">
                  <c:v>5.5054075803908574E-61</c:v>
                </c:pt>
                <c:pt idx="4588">
                  <c:v>5.3339760888560493E-61</c:v>
                </c:pt>
                <c:pt idx="4589">
                  <c:v>5.1678830044951218E-61</c:v>
                </c:pt>
                <c:pt idx="4590">
                  <c:v>5.0069620806136461E-61</c:v>
                </c:pt>
                <c:pt idx="4591">
                  <c:v>4.8510522479539266E-61</c:v>
                </c:pt>
                <c:pt idx="4592">
                  <c:v>4.6999974534469753E-61</c:v>
                </c:pt>
                <c:pt idx="4593">
                  <c:v>4.5536465039845326E-61</c:v>
                </c:pt>
                <c:pt idx="4594">
                  <c:v>4.4118529150591116E-61</c:v>
                </c:pt>
                <c:pt idx="4595">
                  <c:v>4.2744747641163354E-61</c:v>
                </c:pt>
                <c:pt idx="4596">
                  <c:v>4.1413745484760655E-61</c:v>
                </c:pt>
                <c:pt idx="4597">
                  <c:v>4.0124190476785347E-61</c:v>
                </c:pt>
                <c:pt idx="4598">
                  <c:v>3.8874791901173379E-61</c:v>
                </c:pt>
                <c:pt idx="4599">
                  <c:v>3.7664299238263047E-61</c:v>
                </c:pt>
                <c:pt idx="4600">
                  <c:v>3.6491500912912355E-61</c:v>
                </c:pt>
                <c:pt idx="4601">
                  <c:v>3.535522308160801E-61</c:v>
                </c:pt>
                <c:pt idx="4602">
                  <c:v>3.4254328457340421E-61</c:v>
                </c:pt>
                <c:pt idx="4603">
                  <c:v>3.3187715171093819E-61</c:v>
                </c:pt>
                <c:pt idx="4604">
                  <c:v>3.2154315668780351E-61</c:v>
                </c:pt>
                <c:pt idx="4605">
                  <c:v>3.1153095642544702E-61</c:v>
                </c:pt>
                <c:pt idx="4606">
                  <c:v>3.0183052995340038E-61</c:v>
                </c:pt>
                <c:pt idx="4607">
                  <c:v>2.9243216837761756E-61</c:v>
                </c:pt>
                <c:pt idx="4608">
                  <c:v>2.8332646516124853E-61</c:v>
                </c:pt>
                <c:pt idx="4609">
                  <c:v>2.7450430670803981E-61</c:v>
                </c:pt>
                <c:pt idx="4610">
                  <c:v>2.6595686323913912E-61</c:v>
                </c:pt>
                <c:pt idx="4611">
                  <c:v>2.5767557995391744E-61</c:v>
                </c:pt>
                <c:pt idx="4612">
                  <c:v>2.4965216846621127E-61</c:v>
                </c:pt>
                <c:pt idx="4613">
                  <c:v>2.4187859850716609E-61</c:v>
                </c:pt>
                <c:pt idx="4614">
                  <c:v>2.3434708988660875E-61</c:v>
                </c:pt>
                <c:pt idx="4615">
                  <c:v>2.2705010470467381E-61</c:v>
                </c:pt>
                <c:pt idx="4616">
                  <c:v>2.199803398061047E-61</c:v>
                </c:pt>
                <c:pt idx="4617">
                  <c:v>2.1313071946946756E-61</c:v>
                </c:pt>
                <c:pt idx="4618">
                  <c:v>2.0649438832412371E-61</c:v>
                </c:pt>
                <c:pt idx="4619">
                  <c:v>2.0006470448779842E-61</c:v>
                </c:pt>
                <c:pt idx="4620">
                  <c:v>1.9383523291782194E-61</c:v>
                </c:pt>
                <c:pt idx="4621">
                  <c:v>1.8779973896952947E-61</c:v>
                </c:pt>
                <c:pt idx="4622">
                  <c:v>1.8195218215519864E-61</c:v>
                </c:pt>
                <c:pt idx="4623">
                  <c:v>1.7628671009741908E-61</c:v>
                </c:pt>
                <c:pt idx="4624">
                  <c:v>1.7079765267077331E-61</c:v>
                </c:pt>
                <c:pt idx="4625">
                  <c:v>1.6547951632595341E-61</c:v>
                </c:pt>
                <c:pt idx="4626">
                  <c:v>1.6032697859064565E-61</c:v>
                </c:pt>
                <c:pt idx="4627">
                  <c:v>1.5533488274172911E-61</c:v>
                </c:pt>
                <c:pt idx="4628">
                  <c:v>1.5049823264334076E-61</c:v>
                </c:pt>
                <c:pt idx="4629">
                  <c:v>1.4581218774575122E-61</c:v>
                </c:pt>
                <c:pt idx="4630">
                  <c:v>1.412720582399955E-61</c:v>
                </c:pt>
                <c:pt idx="4631">
                  <c:v>1.368733003633681E-61</c:v>
                </c:pt>
                <c:pt idx="4632">
                  <c:v>1.3261151185118536E-61</c:v>
                </c:pt>
                <c:pt idx="4633">
                  <c:v>1.2848242753013967E-61</c:v>
                </c:pt>
                <c:pt idx="4634">
                  <c:v>1.24481915048934E-61</c:v>
                </c:pt>
                <c:pt idx="4635">
                  <c:v>1.2060597074187961E-61</c:v>
                </c:pt>
                <c:pt idx="4636">
                  <c:v>1.1685071562128387E-61</c:v>
                </c:pt>
                <c:pt idx="4637">
                  <c:v>1.132123914946989E-61</c:v>
                </c:pt>
                <c:pt idx="4638">
                  <c:v>1.0968735720306312E-61</c:v>
                </c:pt>
                <c:pt idx="4639">
                  <c:v>1.0627208497598753E-61</c:v>
                </c:pt>
                <c:pt idx="4640">
                  <c:v>1.0296315690061069E-61</c:v>
                </c:pt>
                <c:pt idx="4641">
                  <c:v>9.9757261500367959E-62</c:v>
                </c:pt>
                <c:pt idx="4642">
                  <c:v>9.6651190420327154E-62</c:v>
                </c:pt>
                <c:pt idx="4643">
                  <c:v>9.3641835215779862E-62</c:v>
                </c:pt>
                <c:pt idx="4644">
                  <c:v>9.0726184240808741E-62</c:v>
                </c:pt>
                <c:pt idx="4645">
                  <c:v>8.7901319633783524E-62</c:v>
                </c:pt>
                <c:pt idx="4646">
                  <c:v>8.5164414396738306E-62</c:v>
                </c:pt>
                <c:pt idx="4647">
                  <c:v>8.2512729565682548E-62</c:v>
                </c:pt>
                <c:pt idx="4648">
                  <c:v>7.9943611469074733E-62</c:v>
                </c:pt>
                <c:pt idx="4649">
                  <c:v>7.7454489071640951E-62</c:v>
                </c:pt>
                <c:pt idx="4650">
                  <c:v>7.504287140093918E-62</c:v>
                </c:pt>
                <c:pt idx="4651">
                  <c:v>7.2706345054067889E-62</c:v>
                </c:pt>
                <c:pt idx="4652">
                  <c:v>7.0442571782003042E-62</c:v>
                </c:pt>
                <c:pt idx="4653">
                  <c:v>6.8249286149195392E-62</c:v>
                </c:pt>
                <c:pt idx="4654">
                  <c:v>6.612429326603683E-62</c:v>
                </c:pt>
                <c:pt idx="4655">
                  <c:v>6.4065466591935777E-62</c:v>
                </c:pt>
                <c:pt idx="4656">
                  <c:v>6.2070745806847122E-62</c:v>
                </c:pt>
                <c:pt idx="4657">
                  <c:v>6.0138134749053328E-62</c:v>
                </c:pt>
                <c:pt idx="4658">
                  <c:v>5.8265699417179328E-62</c:v>
                </c:pt>
                <c:pt idx="4659">
                  <c:v>5.6451566034445178E-62</c:v>
                </c:pt>
                <c:pt idx="4660">
                  <c:v>5.4693919173180313E-62</c:v>
                </c:pt>
                <c:pt idx="4661">
                  <c:v>5.2990999937761832E-62</c:v>
                </c:pt>
                <c:pt idx="4662">
                  <c:v>5.1341104204141109E-62</c:v>
                </c:pt>
                <c:pt idx="4663">
                  <c:v>4.9742580914180821E-62</c:v>
                </c:pt>
                <c:pt idx="4664">
                  <c:v>4.8193830423133341E-62</c:v>
                </c:pt>
                <c:pt idx="4665">
                  <c:v>4.6693302898561274E-62</c:v>
                </c:pt>
                <c:pt idx="4666">
                  <c:v>4.5239496769134001E-62</c:v>
                </c:pt>
                <c:pt idx="4667">
                  <c:v>4.3830957221731866E-62</c:v>
                </c:pt>
                <c:pt idx="4668">
                  <c:v>4.2466274745341914E-62</c:v>
                </c:pt>
                <c:pt idx="4669">
                  <c:v>4.1144083720317539E-62</c:v>
                </c:pt>
                <c:pt idx="4670">
                  <c:v>3.9863061051559654E-62</c:v>
                </c:pt>
                <c:pt idx="4671">
                  <c:v>3.8621924844265278E-62</c:v>
                </c:pt>
                <c:pt idx="4672">
                  <c:v>3.7419433120920804E-62</c:v>
                </c:pt>
                <c:pt idx="4673">
                  <c:v>3.6254382578251899E-62</c:v>
                </c:pt>
                <c:pt idx="4674">
                  <c:v>3.5125607382874058E-62</c:v>
                </c:pt>
                <c:pt idx="4675">
                  <c:v>3.4031978004464769E-62</c:v>
                </c:pt>
                <c:pt idx="4676">
                  <c:v>3.2972400085258026E-62</c:v>
                </c:pt>
                <c:pt idx="4677">
                  <c:v>3.194581334475497E-62</c:v>
                </c:pt>
                <c:pt idx="4678">
                  <c:v>3.0951190518543782E-62</c:v>
                </c:pt>
                <c:pt idx="4679">
                  <c:v>2.9987536330157801E-62</c:v>
                </c:pt>
                <c:pt idx="4680">
                  <c:v>2.9053886494965128E-62</c:v>
                </c:pt>
                <c:pt idx="4681">
                  <c:v>2.8149306755065354E-62</c:v>
                </c:pt>
                <c:pt idx="4682">
                  <c:v>2.7272891944254521E-62</c:v>
                </c:pt>
                <c:pt idx="4683">
                  <c:v>2.6423765082095843E-62</c:v>
                </c:pt>
                <c:pt idx="4684">
                  <c:v>2.5601076496215237E-62</c:v>
                </c:pt>
                <c:pt idx="4685">
                  <c:v>2.4804002971917666E-62</c:v>
                </c:pt>
                <c:pt idx="4686">
                  <c:v>2.4031746928297846E-62</c:v>
                </c:pt>
                <c:pt idx="4687">
                  <c:v>2.3283535619997165E-62</c:v>
                </c:pt>
                <c:pt idx="4688">
                  <c:v>2.2558620363826349E-62</c:v>
                </c:pt>
                <c:pt idx="4689">
                  <c:v>2.185627578947195E-62</c:v>
                </c:pt>
                <c:pt idx="4690">
                  <c:v>2.1175799113530532E-62</c:v>
                </c:pt>
                <c:pt idx="4691">
                  <c:v>2.0516509436159832E-62</c:v>
                </c:pt>
                <c:pt idx="4692">
                  <c:v>1.9877747059623475E-62</c:v>
                </c:pt>
                <c:pt idx="4693">
                  <c:v>1.9258872828066413E-62</c:v>
                </c:pt>
                <c:pt idx="4694">
                  <c:v>1.8659267487842014E-62</c:v>
                </c:pt>
                <c:pt idx="4695">
                  <c:v>1.8078331067765053E-62</c:v>
                </c:pt>
                <c:pt idx="4696">
                  <c:v>1.751548227866352E-62</c:v>
                </c:pt>
                <c:pt idx="4697">
                  <c:v>1.6970157931627028E-62</c:v>
                </c:pt>
                <c:pt idx="4698">
                  <c:v>1.6441812374371719E-62</c:v>
                </c:pt>
                <c:pt idx="4699">
                  <c:v>1.5929916945159226E-62</c:v>
                </c:pt>
                <c:pt idx="4700">
                  <c:v>1.5433959443721526E-62</c:v>
                </c:pt>
                <c:pt idx="4701">
                  <c:v>1.4953443618657093E-62</c:v>
                </c:pt>
                <c:pt idx="4702">
                  <c:v>1.4487888670796717E-62</c:v>
                </c:pt>
                <c:pt idx="4703">
                  <c:v>1.4036828772027972E-62</c:v>
                </c:pt>
                <c:pt idx="4704">
                  <c:v>1.3599812599110529E-62</c:v>
                </c:pt>
                <c:pt idx="4705">
                  <c:v>1.3176402882002755E-62</c:v>
                </c:pt>
                <c:pt idx="4706">
                  <c:v>1.2766175966257696E-62</c:v>
                </c:pt>
                <c:pt idx="4707">
                  <c:v>1.2368721389046177E-62</c:v>
                </c:pt>
                <c:pt idx="4708">
                  <c:v>1.1983641468379244E-62</c:v>
                </c:pt>
                <c:pt idx="4709">
                  <c:v>1.1610550905127722E-62</c:v>
                </c:pt>
                <c:pt idx="4710">
                  <c:v>1.1249076397429893E-62</c:v>
                </c:pt>
                <c:pt idx="4711">
                  <c:v>1.0898856267110134E-62</c:v>
                </c:pt>
                <c:pt idx="4712">
                  <c:v>1.0559540097730553E-62</c:v>
                </c:pt>
                <c:pt idx="4713">
                  <c:v>1.0230788383912609E-62</c:v>
                </c:pt>
                <c:pt idx="4714">
                  <c:v>9.912272191578738E-63</c:v>
                </c:pt>
                <c:pt idx="4715">
                  <c:v>9.6036728287770033E-63</c:v>
                </c:pt>
                <c:pt idx="4716">
                  <c:v>9.3046815267523663E-63</c:v>
                </c:pt>
                <c:pt idx="4717">
                  <c:v>9.0149991309522478E-63</c:v>
                </c:pt>
                <c:pt idx="4718">
                  <c:v>8.7343358016541433E-63</c:v>
                </c:pt>
                <c:pt idx="4719">
                  <c:v>8.4624107239131564E-63</c:v>
                </c:pt>
                <c:pt idx="4720">
                  <c:v>8.1989518265455268E-63</c:v>
                </c:pt>
                <c:pt idx="4721">
                  <c:v>7.943695509859372E-63</c:v>
                </c:pt>
                <c:pt idx="4722">
                  <c:v>7.696386381866257E-63</c:v>
                </c:pt>
                <c:pt idx="4723">
                  <c:v>7.4567770027070161E-63</c:v>
                </c:pt>
                <c:pt idx="4724">
                  <c:v>7.2246276370339815E-63</c:v>
                </c:pt>
                <c:pt idx="4725">
                  <c:v>6.9997060141069549E-63</c:v>
                </c:pt>
                <c:pt idx="4726">
                  <c:v>6.7817870953577976E-63</c:v>
                </c:pt>
                <c:pt idx="4727">
                  <c:v>6.5706528491921038E-63</c:v>
                </c:pt>
                <c:pt idx="4728">
                  <c:v>6.3660920328071161E-63</c:v>
                </c:pt>
                <c:pt idx="4729">
                  <c:v>6.167899980800076E-63</c:v>
                </c:pt>
                <c:pt idx="4730">
                  <c:v>5.975878400360255E-63</c:v>
                </c:pt>
                <c:pt idx="4731">
                  <c:v>5.7898351728401311E-63</c:v>
                </c:pt>
                <c:pt idx="4732">
                  <c:v>5.6095841615031421E-63</c:v>
                </c:pt>
                <c:pt idx="4733">
                  <c:v>5.4349450252597526E-63</c:v>
                </c:pt>
                <c:pt idx="4734">
                  <c:v>5.2657430382036183E-63</c:v>
                </c:pt>
                <c:pt idx="4735">
                  <c:v>5.1018089147657293E-63</c:v>
                </c:pt>
                <c:pt idx="4736">
                  <c:v>4.9429786403153985E-63</c:v>
                </c:pt>
                <c:pt idx="4737">
                  <c:v>4.789093307033997E-63</c:v>
                </c:pt>
                <c:pt idx="4738">
                  <c:v>4.6399989549009128E-63</c:v>
                </c:pt>
                <c:pt idx="4739">
                  <c:v>4.4955464176309858E-63</c:v>
                </c:pt>
                <c:pt idx="4740">
                  <c:v>4.3555911734080549E-63</c:v>
                </c:pt>
                <c:pt idx="4741">
                  <c:v>4.2199932002682909E-63</c:v>
                </c:pt>
                <c:pt idx="4742">
                  <c:v>4.0886168359854905E-63</c:v>
                </c:pt>
                <c:pt idx="4743">
                  <c:v>3.9613306423195367E-63</c:v>
                </c:pt>
                <c:pt idx="4744">
                  <c:v>3.8380072734925E-63</c:v>
                </c:pt>
                <c:pt idx="4745">
                  <c:v>3.7185233487603129E-63</c:v>
                </c:pt>
                <c:pt idx="4746">
                  <c:v>3.6027593289513348E-63</c:v>
                </c:pt>
                <c:pt idx="4747">
                  <c:v>3.4905993968509529E-63</c:v>
                </c:pt>
                <c:pt idx="4748">
                  <c:v>3.3819313413093001E-63</c:v>
                </c:pt>
                <c:pt idx="4749">
                  <c:v>3.2766464449587251E-63</c:v>
                </c:pt>
                <c:pt idx="4750">
                  <c:v>3.1746393754275549E-63</c:v>
                </c:pt>
                <c:pt idx="4751">
                  <c:v>3.0758080799403856E-63</c:v>
                </c:pt>
                <c:pt idx="4752">
                  <c:v>2.9800536832017341E-63</c:v>
                </c:pt>
                <c:pt idx="4753">
                  <c:v>2.8872803884581002E-63</c:v>
                </c:pt>
                <c:pt idx="4754">
                  <c:v>2.7973953816416904E-63</c:v>
                </c:pt>
                <c:pt idx="4755">
                  <c:v>2.7103087384988389E-63</c:v>
                </c:pt>
                <c:pt idx="4756">
                  <c:v>2.62593333460997E-63</c:v>
                </c:pt>
                <c:pt idx="4757">
                  <c:v>2.5441847582113366E-63</c:v>
                </c:pt>
                <c:pt idx="4758">
                  <c:v>2.464981225732087E-63</c:v>
                </c:pt>
                <c:pt idx="4759">
                  <c:v>2.3882434999603126E-63</c:v>
                </c:pt>
                <c:pt idx="4760">
                  <c:v>2.3138948107579952E-63</c:v>
                </c:pt>
                <c:pt idx="4761">
                  <c:v>2.2418607782447146E-63</c:v>
                </c:pt>
                <c:pt idx="4762">
                  <c:v>2.1720693383726123E-63</c:v>
                </c:pt>
                <c:pt idx="4763">
                  <c:v>2.1044506708197809E-63</c:v>
                </c:pt>
                <c:pt idx="4764">
                  <c:v>2.0389371291279529E-63</c:v>
                </c:pt>
                <c:pt idx="4765">
                  <c:v>1.9754631730161891E-63</c:v>
                </c:pt>
                <c:pt idx="4766">
                  <c:v>1.9139653028021538E-63</c:v>
                </c:pt>
                <c:pt idx="4767">
                  <c:v>1.8543819958648076E-63</c:v>
                </c:pt>
                <c:pt idx="4768">
                  <c:v>1.7966536450862963E-63</c:v>
                </c:pt>
                <c:pt idx="4769">
                  <c:v>1.7407224992100633E-63</c:v>
                </c:pt>
                <c:pt idx="4770">
                  <c:v>1.6865326050561499E-63</c:v>
                </c:pt>
                <c:pt idx="4771">
                  <c:v>1.6340297515359752E-63</c:v>
                </c:pt>
                <c:pt idx="4772">
                  <c:v>1.5831614154103961E-63</c:v>
                </c:pt>
                <c:pt idx="4773">
                  <c:v>1.5338767087362651E-63</c:v>
                </c:pt>
                <c:pt idx="4774">
                  <c:v>1.4861263279500656E-63</c:v>
                </c:pt>
                <c:pt idx="4775">
                  <c:v>1.4398625045362808E-63</c:v>
                </c:pt>
                <c:pt idx="4776">
                  <c:v>1.3950389572322626E-63</c:v>
                </c:pt>
                <c:pt idx="4777">
                  <c:v>1.3516108457213081E-63</c:v>
                </c:pt>
                <c:pt idx="4778">
                  <c:v>1.3095347257672085E-63</c:v>
                </c:pt>
                <c:pt idx="4779">
                  <c:v>1.26876850574638E-63</c:v>
                </c:pt>
                <c:pt idx="4780">
                  <c:v>1.2292714045328519E-63</c:v>
                </c:pt>
                <c:pt idx="4781">
                  <c:v>1.1910039106951914E-63</c:v>
                </c:pt>
                <c:pt idx="4782">
                  <c:v>1.153927742963382E-63</c:v>
                </c:pt>
                <c:pt idx="4783">
                  <c:v>1.1180058119270067E-63</c:v>
                </c:pt>
                <c:pt idx="4784">
                  <c:v>1.0832021829259875E-63</c:v>
                </c:pt>
                <c:pt idx="4785">
                  <c:v>1.049482040096674E-63</c:v>
                </c:pt>
                <c:pt idx="4786">
                  <c:v>1.0168116515374338E-63</c:v>
                </c:pt>
                <c:pt idx="4787">
                  <c:v>9.8515833555900273E-64</c:v>
                </c:pt>
                <c:pt idx="4788">
                  <c:v>9.544904279857148E-64</c:v>
                </c:pt>
                <c:pt idx="4789">
                  <c:v>9.2477725047458666E-64</c:v>
                </c:pt>
                <c:pt idx="4790">
                  <c:v>8.9598907982126522E-64</c:v>
                </c:pt>
                <c:pt idx="4791">
                  <c:v>8.6809711822125399E-64</c:v>
                </c:pt>
                <c:pt idx="4792">
                  <c:v>8.4107346445752415E-64</c:v>
                </c:pt>
                <c:pt idx="4793">
                  <c:v>8.1489108598487127E-64</c:v>
                </c:pt>
                <c:pt idx="4794">
                  <c:v>7.8952379188371732E-64</c:v>
                </c:pt>
                <c:pt idx="4795">
                  <c:v>7.6494620665603234E-64</c:v>
                </c:pt>
                <c:pt idx="4796">
                  <c:v>7.4113374483693657E-64</c:v>
                </c:pt>
                <c:pt idx="4797">
                  <c:v>7.1806258639713809E-64</c:v>
                </c:pt>
                <c:pt idx="4798">
                  <c:v>6.9570965291093152E-64</c:v>
                </c:pt>
                <c:pt idx="4799">
                  <c:v>6.7405258446644884E-64</c:v>
                </c:pt>
                <c:pt idx="4800">
                  <c:v>6.5306971729481648E-64</c:v>
                </c:pt>
                <c:pt idx="4801">
                  <c:v>6.3274006209577877E-64</c:v>
                </c:pt>
                <c:pt idx="4802">
                  <c:v>6.1304328303816899E-64</c:v>
                </c:pt>
                <c:pt idx="4803">
                  <c:v>5.9395967741440449E-64</c:v>
                </c:pt>
                <c:pt idx="4804">
                  <c:v>5.7547015592821456E-64</c:v>
                </c:pt>
                <c:pt idx="4805">
                  <c:v>5.575562235963076E-64</c:v>
                </c:pt>
                <c:pt idx="4806">
                  <c:v>5.4019996124468187E-64</c:v>
                </c:pt>
                <c:pt idx="4807">
                  <c:v>5.2338400758090797E-64</c:v>
                </c:pt>
                <c:pt idx="4808">
                  <c:v>5.0709154182484325E-64</c:v>
                </c:pt>
                <c:pt idx="4809">
                  <c:v>4.9130626687992843E-64</c:v>
                </c:pt>
                <c:pt idx="4810">
                  <c:v>4.7601239302860983E-64</c:v>
                </c:pt>
                <c:pt idx="4811">
                  <c:v>4.6119462213541487E-64</c:v>
                </c:pt>
                <c:pt idx="4812">
                  <c:v>4.4683813234174296E-64</c:v>
                </c:pt>
                <c:pt idx="4813">
                  <c:v>4.329285632373822E-64</c:v>
                </c:pt>
                <c:pt idx="4814">
                  <c:v>4.1945200149358997E-64</c:v>
                </c:pt>
                <c:pt idx="4815">
                  <c:v>4.0639496694351394E-64</c:v>
                </c:pt>
                <c:pt idx="4816">
                  <c:v>3.9374439909605622E-64</c:v>
                </c:pt>
                <c:pt idx="4817">
                  <c:v>3.8148764406964513E-64</c:v>
                </c:pt>
                <c:pt idx="4818">
                  <c:v>3.696124419327186E-64</c:v>
                </c:pt>
                <c:pt idx="4819">
                  <c:v>3.5810691443853524E-64</c:v>
                </c:pt>
                <c:pt idx="4820">
                  <c:v>3.469595531417046E-64</c:v>
                </c:pt>
                <c:pt idx="4821">
                  <c:v>3.361592078848216E-64</c:v>
                </c:pt>
                <c:pt idx="4822">
                  <c:v>3.2569507564357025E-64</c:v>
                </c:pt>
                <c:pt idx="4823">
                  <c:v>3.1555668971904265E-64</c:v>
                </c:pt>
                <c:pt idx="4824">
                  <c:v>3.0573390926670053E-64</c:v>
                </c:pt>
                <c:pt idx="4825">
                  <c:v>2.9621690915121653E-64</c:v>
                </c:pt>
                <c:pt idx="4826">
                  <c:v>2.8699617011727836E-64</c:v>
                </c:pt>
                <c:pt idx="4827">
                  <c:v>2.7806246926641494E-64</c:v>
                </c:pt>
                <c:pt idx="4828">
                  <c:v>2.6940687083029382E-64</c:v>
                </c:pt>
                <c:pt idx="4829">
                  <c:v>2.6102071723128784E-64</c:v>
                </c:pt>
                <c:pt idx="4830">
                  <c:v>2.5289562042144691E-64</c:v>
                </c:pt>
                <c:pt idx="4831">
                  <c:v>2.4502345349102536E-64</c:v>
                </c:pt>
                <c:pt idx="4832">
                  <c:v>2.3739634253835114E-64</c:v>
                </c:pt>
                <c:pt idx="4833">
                  <c:v>2.3000665879282426E-64</c:v>
                </c:pt>
                <c:pt idx="4834">
                  <c:v>2.2284701098309652E-64</c:v>
                </c:pt>
                <c:pt idx="4835">
                  <c:v>2.1591023794296662E-64</c:v>
                </c:pt>
                <c:pt idx="4836">
                  <c:v>2.0918940144739122E-64</c:v>
                </c:pt>
                <c:pt idx="4837">
                  <c:v>2.0267777927160875E-64</c:v>
                </c:pt>
                <c:pt idx="4838">
                  <c:v>1.9636885846636338E-64</c:v>
                </c:pt>
                <c:pt idx="4839">
                  <c:v>1.9025632884244459E-64</c:v>
                </c:pt>
                <c:pt idx="4840">
                  <c:v>1.8433407665816221E-64</c:v>
                </c:pt>
                <c:pt idx="4841">
                  <c:v>1.7859617850330846E-64</c:v>
                </c:pt>
                <c:pt idx="4842">
                  <c:v>1.7303689537351531E-64</c:v>
                </c:pt>
                <c:pt idx="4843">
                  <c:v>1.6765066692920083E-64</c:v>
                </c:pt>
                <c:pt idx="4844">
                  <c:v>1.6243210593316216E-64</c:v>
                </c:pt>
                <c:pt idx="4845">
                  <c:v>1.5737599286137753E-64</c:v>
                </c:pt>
                <c:pt idx="4846">
                  <c:v>1.5247727068163912E-64</c:v>
                </c:pt>
                <c:pt idx="4847">
                  <c:v>1.4773103979468441E-64</c:v>
                </c:pt>
                <c:pt idx="4848">
                  <c:v>1.4313255313287729E-64</c:v>
                </c:pt>
                <c:pt idx="4849">
                  <c:v>1.38677211411486E-64</c:v>
                </c:pt>
                <c:pt idx="4850">
                  <c:v>1.3436055852776791E-64</c:v>
                </c:pt>
                <c:pt idx="4851">
                  <c:v>1.3017827710335981E-64</c:v>
                </c:pt>
                <c:pt idx="4852">
                  <c:v>1.2612618416539292E-64</c:v>
                </c:pt>
                <c:pt idx="4853">
                  <c:v>1.2220022696211054E-64</c:v>
                </c:pt>
                <c:pt idx="4854">
                  <c:v>1.1839647890876109E-64</c:v>
                </c:pt>
                <c:pt idx="4855">
                  <c:v>1.147111356596767E-64</c:v>
                </c:pt>
                <c:pt idx="4856">
                  <c:v>1.1114051130269079E-64</c:v>
                </c:pt>
                <c:pt idx="4857">
                  <c:v>1.0768103467200479E-64</c:v>
                </c:pt>
                <c:pt idx="4858">
                  <c:v>1.0432924577585263E-64</c:v>
                </c:pt>
                <c:pt idx="4859">
                  <c:v>1.0108179233539876E-64</c:v>
                </c:pt>
                <c:pt idx="4860">
                  <c:v>9.793542643139414E-65</c:v>
                </c:pt>
                <c:pt idx="4861">
                  <c:v>9.4887001255206367E-65</c:v>
                </c:pt>
                <c:pt idx="4862">
                  <c:v>9.1933467961043848E-65</c:v>
                </c:pt>
                <c:pt idx="4863">
                  <c:v>8.9071872616140369E-65</c:v>
                </c:pt>
                <c:pt idx="4864">
                  <c:v>8.6299353245918115E-65</c:v>
                </c:pt>
                <c:pt idx="4865">
                  <c:v>8.3613136971144459E-65</c:v>
                </c:pt>
                <c:pt idx="4866">
                  <c:v>8.1010537234194108E-65</c:v>
                </c:pt>
                <c:pt idx="4867">
                  <c:v>7.8488951111703608E-65</c:v>
                </c:pt>
                <c:pt idx="4868">
                  <c:v>7.6045856710854339E-65</c:v>
                </c:pt>
                <c:pt idx="4869">
                  <c:v>7.3678810646753831E-65</c:v>
                </c:pt>
                <c:pt idx="4870">
                  <c:v>7.1385445598321771E-65</c:v>
                </c:pt>
                <c:pt idx="4871">
                  <c:v>6.9163467940290674E-65</c:v>
                </c:pt>
                <c:pt idx="4872">
                  <c:v>6.7010655448927229E-65</c:v>
                </c:pt>
                <c:pt idx="4873">
                  <c:v>6.4924855079173719E-65</c:v>
                </c:pt>
                <c:pt idx="4874">
                  <c:v>6.2903980810992551E-65</c:v>
                </c:pt>
                <c:pt idx="4875">
                  <c:v>6.0946011562778949E-65</c:v>
                </c:pt>
                <c:pt idx="4876">
                  <c:v>5.9048989169710026E-65</c:v>
                </c:pt>
                <c:pt idx="4877">
                  <c:v>5.7211016425051526E-65</c:v>
                </c:pt>
                <c:pt idx="4878">
                  <c:v>5.5430255182444207E-65</c:v>
                </c:pt>
                <c:pt idx="4879">
                  <c:v>5.3704924517254915E-65</c:v>
                </c:pt>
                <c:pt idx="4880">
                  <c:v>5.2033298945194322E-65</c:v>
                </c:pt>
                <c:pt idx="4881">
                  <c:v>5.0413706696370362E-65</c:v>
                </c:pt>
                <c:pt idx="4882">
                  <c:v>4.8844528043090672E-65</c:v>
                </c:pt>
                <c:pt idx="4883">
                  <c:v>4.7324193679724542E-65</c:v>
                </c:pt>
                <c:pt idx="4884">
                  <c:v>4.5851183152990125E-65</c:v>
                </c:pt>
                <c:pt idx="4885">
                  <c:v>4.442402334113014E-65</c:v>
                </c:pt>
                <c:pt idx="4886">
                  <c:v>4.3041286980421224E-65</c:v>
                </c:pt>
                <c:pt idx="4887">
                  <c:v>4.1701591237558265E-65</c:v>
                </c:pt>
                <c:pt idx="4888">
                  <c:v>4.0403596326489163E-65</c:v>
                </c:pt>
                <c:pt idx="4889">
                  <c:v>3.9146004168311497E-65</c:v>
                </c:pt>
                <c:pt idx="4890">
                  <c:v>3.7927557092878492E-65</c:v>
                </c:pt>
                <c:pt idx="4891">
                  <c:v>3.6747036580844001E-65</c:v>
                </c:pt>
                <c:pt idx="4892">
                  <c:v>3.5603262044854E-65</c:v>
                </c:pt>
                <c:pt idx="4893">
                  <c:v>3.4495089648693094E-65</c:v>
                </c:pt>
                <c:pt idx="4894">
                  <c:v>3.3421411163193493E-65</c:v>
                </c:pt>
                <c:pt idx="4895">
                  <c:v>3.2381152857751959E-65</c:v>
                </c:pt>
                <c:pt idx="4896">
                  <c:v>3.1373274426370968E-65</c:v>
                </c:pt>
                <c:pt idx="4897">
                  <c:v>3.0396767947120118E-65</c:v>
                </c:pt>
                <c:pt idx="4898">
                  <c:v>2.9450656874001012E-65</c:v>
                </c:pt>
                <c:pt idx="4899">
                  <c:v>2.8533995060196285E-65</c:v>
                </c:pt>
                <c:pt idx="4900">
                  <c:v>2.764586581172329E-65</c:v>
                </c:pt>
                <c:pt idx="4901">
                  <c:v>2.6785380970548856E-65</c:v>
                </c:pt>
                <c:pt idx="4902">
                  <c:v>2.5951680026256263E-65</c:v>
                </c:pt>
                <c:pt idx="4903">
                  <c:v>2.5143929255356641E-65</c:v>
                </c:pt>
                <c:pt idx="4904">
                  <c:v>2.4361320887403003E-65</c:v>
                </c:pt>
                <c:pt idx="4905">
                  <c:v>2.3603072297064224E-65</c:v>
                </c:pt>
                <c:pt idx="4906">
                  <c:v>2.2868425221344257E-65</c:v>
                </c:pt>
                <c:pt idx="4907">
                  <c:v>2.2156645001180865E-65</c:v>
                </c:pt>
                <c:pt idx="4908">
                  <c:v>2.1467019846644632E-65</c:v>
                </c:pt>
                <c:pt idx="4909">
                  <c:v>2.0798860125020022E-65</c:v>
                </c:pt>
                <c:pt idx="4910">
                  <c:v>2.0151497671049367E-65</c:v>
                </c:pt>
                <c:pt idx="4911">
                  <c:v>1.9524285118644062E-65</c:v>
                </c:pt>
                <c:pt idx="4912">
                  <c:v>1.8916595253408796E-65</c:v>
                </c:pt>
                <c:pt idx="4913">
                  <c:v>1.8327820385317272E-65</c:v>
                </c:pt>
                <c:pt idx="4914">
                  <c:v>1.775737174091499E-65</c:v>
                </c:pt>
                <c:pt idx="4915">
                  <c:v>1.7204678874453514E-65</c:v>
                </c:pt>
                <c:pt idx="4916">
                  <c:v>1.6669189097346832E-65</c:v>
                </c:pt>
                <c:pt idx="4917">
                  <c:v>1.615036692539232E-65</c:v>
                </c:pt>
                <c:pt idx="4918">
                  <c:v>1.5647693543204527E-65</c:v>
                </c:pt>
                <c:pt idx="4919">
                  <c:v>1.5160666285315164E-65</c:v>
                </c:pt>
                <c:pt idx="4920">
                  <c:v>1.4688798133431768E-65</c:v>
                </c:pt>
                <c:pt idx="4921">
                  <c:v>1.4231617229346964E-65</c:v>
                </c:pt>
                <c:pt idx="4922">
                  <c:v>1.3788666403007224E-65</c:v>
                </c:pt>
                <c:pt idx="4923">
                  <c:v>1.3359502715279537E-65</c:v>
                </c:pt>
                <c:pt idx="4924">
                  <c:v>1.2943697014946069E-65</c:v>
                </c:pt>
                <c:pt idx="4925">
                  <c:v>1.2540833509494013E-65</c:v>
                </c:pt>
                <c:pt idx="4926">
                  <c:v>1.2150509349266926E-65</c:v>
                </c:pt>
                <c:pt idx="4927">
                  <c:v>1.1772334224558209E-65</c:v>
                </c:pt>
                <c:pt idx="4928">
                  <c:v>1.1405929975252392E-65</c:v>
                </c:pt>
                <c:pt idx="4929">
                  <c:v>1.1050930212614949E-65</c:v>
                </c:pt>
                <c:pt idx="4930">
                  <c:v>1.0706979952856564E-65</c:v>
                </c:pt>
                <c:pt idx="4931">
                  <c:v>1.0373735262106056E-65</c:v>
                </c:pt>
                <c:pt idx="4932">
                  <c:v>1.0050862912435669E-65</c:v>
                </c:pt>
                <c:pt idx="4933">
                  <c:v>9.7380400485915739E-66</c:v>
                </c:pt>
                <c:pt idx="4934">
                  <c:v>9.4349538651036049E-66</c:v>
                </c:pt>
                <c:pt idx="4935">
                  <c:v>9.1413012934423893E-66</c:v>
                </c:pt>
                <c:pt idx="4936">
                  <c:v>8.8567886989183002E-66</c:v>
                </c:pt>
                <c:pt idx="4937">
                  <c:v>8.5811315870158936E-66</c:v>
                </c:pt>
                <c:pt idx="4938">
                  <c:v>8.3140543188677691E-66</c:v>
                </c:pt>
                <c:pt idx="4939">
                  <c:v>8.0552898355895266E-66</c:v>
                </c:pt>
                <c:pt idx="4940">
                  <c:v>7.8045793911924129E-66</c:v>
                </c:pt>
                <c:pt idx="4941">
                  <c:v>7.5616722938141357E-66</c:v>
                </c:pt>
                <c:pt idx="4942">
                  <c:v>7.3263256550018567E-66</c:v>
                </c:pt>
                <c:pt idx="4943">
                  <c:v>7.098304146802237E-66</c:v>
                </c:pt>
                <c:pt idx="4944">
                  <c:v>6.8773797664130365E-66</c:v>
                </c:pt>
                <c:pt idx="4945">
                  <c:v>6.6633316081602771E-66</c:v>
                </c:pt>
                <c:pt idx="4946">
                  <c:v>6.4559456425738084E-66</c:v>
                </c:pt>
                <c:pt idx="4947">
                  <c:v>6.2550145023410441E-66</c:v>
                </c:pt>
                <c:pt idx="4948">
                  <c:v>6.0603372749240195E-66</c:v>
                </c:pt>
                <c:pt idx="4949">
                  <c:v>5.8717193016305079E-66</c:v>
                </c:pt>
                <c:pt idx="4950">
                  <c:v>5.6889719829426558E-66</c:v>
                </c:pt>
                <c:pt idx="4951">
                  <c:v>5.5119125899029455E-66</c:v>
                </c:pt>
                <c:pt idx="4952">
                  <c:v>5.3403640813743234E-66</c:v>
                </c:pt>
                <c:pt idx="4953">
                  <c:v>5.1741549269865464E-66</c:v>
                </c:pt>
                <c:pt idx="4954">
                  <c:v>5.0131189355957441E-66</c:v>
                </c:pt>
                <c:pt idx="4955">
                  <c:v>4.8570950890839057E-66</c:v>
                </c:pt>
                <c:pt idx="4956">
                  <c:v>4.7059273813307001E-66</c:v>
                </c:pt>
                <c:pt idx="4957">
                  <c:v>4.5594646622001357E-66</c:v>
                </c:pt>
                <c:pt idx="4958">
                  <c:v>4.4175604863816568E-66</c:v>
                </c:pt>
                <c:pt idx="4959">
                  <c:v>4.2800729669388283E-66</c:v>
                </c:pt>
                <c:pt idx="4960">
                  <c:v>4.1468646334149464E-66</c:v>
                </c:pt>
                <c:pt idx="4961">
                  <c:v>4.017802294357685E-66</c:v>
                </c:pt>
                <c:pt idx="4962">
                  <c:v>3.8927569041213456E-66</c:v>
                </c:pt>
                <c:pt idx="4963">
                  <c:v>3.7716034338173291E-66</c:v>
                </c:pt>
                <c:pt idx="4964">
                  <c:v>3.654220746280105E-66</c:v>
                </c:pt>
                <c:pt idx="4965">
                  <c:v>3.540491474926525E-66</c:v>
                </c:pt>
                <c:pt idx="4966">
                  <c:v>3.4303019063860908E-66</c:v>
                </c:pt>
                <c:pt idx="4967">
                  <c:v>3.323541866783845E-66</c:v>
                </c:pt>
                <c:pt idx="4968">
                  <c:v>3.2201046115646542E-66</c:v>
                </c:pt>
                <c:pt idx="4969">
                  <c:v>3.1198867187457005E-66</c:v>
                </c:pt>
                <c:pt idx="4970">
                  <c:v>3.0227879854928749E-66</c:v>
                </c:pt>
                <c:pt idx="4971">
                  <c:v>2.9287113279165188E-66</c:v>
                </c:pt>
                <c:pt idx="4972">
                  <c:v>2.8375626839860592E-66</c:v>
                </c:pt>
                <c:pt idx="4973">
                  <c:v>2.7492509194667481E-66</c:v>
                </c:pt>
                <c:pt idx="4974">
                  <c:v>2.6636877367852817E-66</c:v>
                </c:pt>
                <c:pt idx="4975">
                  <c:v>2.5807875867312001E-66</c:v>
                </c:pt>
                <c:pt idx="4976">
                  <c:v>2.5004675829077124E-66</c:v>
                </c:pt>
                <c:pt idx="4977">
                  <c:v>2.4226474188455149E-66</c:v>
                </c:pt>
                <c:pt idx="4978">
                  <c:v>2.3472492876960442E-66</c:v>
                </c:pt>
                <c:pt idx="4979">
                  <c:v>2.2741978044256216E-66</c:v>
                </c:pt>
                <c:pt idx="4980">
                  <c:v>2.2034199304305473E-66</c:v>
                </c:pt>
                <c:pt idx="4981">
                  <c:v>2.1348449004994993E-66</c:v>
                </c:pt>
                <c:pt idx="4982">
                  <c:v>2.068404152049455E-66</c:v>
                </c:pt>
                <c:pt idx="4983">
                  <c:v>2.0040312565637834E-66</c:v>
                </c:pt>
                <c:pt idx="4984">
                  <c:v>1.9416618531654049E-66</c:v>
                </c:pt>
                <c:pt idx="4985">
                  <c:v>1.8812335842571599E-66</c:v>
                </c:pt>
                <c:pt idx="4986">
                  <c:v>1.8226860331653441E-66</c:v>
                </c:pt>
                <c:pt idx="4987">
                  <c:v>1.7659606637253095E-66</c:v>
                </c:pt>
                <c:pt idx="4988">
                  <c:v>1.7110007617466319E-66</c:v>
                </c:pt>
                <c:pt idx="4989">
                  <c:v>1.6577513783006531E-66</c:v>
                </c:pt>
                <c:pt idx="4990">
                  <c:v>1.6061592747738112E-66</c:v>
                </c:pt>
                <c:pt idx="4991">
                  <c:v>1.5561728696306742E-66</c:v>
                </c:pt>
                <c:pt idx="4992">
                  <c:v>1.5077421868346253E-66</c:v>
                </c:pt>
                <c:pt idx="4993">
                  <c:v>1.4608188058740859E-66</c:v>
                </c:pt>
                <c:pt idx="4994">
                  <c:v>1.4153558133438979E-66</c:v>
                </c:pt>
                <c:pt idx="4995">
                  <c:v>1.3713077560345129E-66</c:v>
                </c:pt>
                <c:pt idx="4996">
                  <c:v>1.3286305954807954E-66</c:v>
                </c:pt>
                <c:pt idx="4997">
                  <c:v>1.2872816639260344E-66</c:v>
                </c:pt>
                <c:pt idx="4998">
                  <c:v>1.247219621656684E-66</c:v>
                </c:pt>
                <c:pt idx="4999">
                  <c:v>1.2084044156648128E-66</c:v>
                </c:pt>
                <c:pt idx="5000">
                  <c:v>1.1707972395978086E-66</c:v>
                </c:pt>
                <c:pt idx="5001">
                  <c:v>1.1343604949544259E-66</c:v>
                </c:pt>
                <c:pt idx="5002">
                  <c:v>1.0990577534885608E-66</c:v>
                </c:pt>
                <c:pt idx="5003">
                  <c:v>1.0648537207839235E-66</c:v>
                </c:pt>
                <c:pt idx="5004">
                  <c:v>1.031714200961921E-66</c:v>
                </c:pt>
                <c:pt idx="5005">
                  <c:v>9.9960606248827503E-67</c:v>
                </c:pt>
                <c:pt idx="5006">
                  <c:v>9.6849720504425094E-67</c:v>
                </c:pt>
                <c:pt idx="5007">
                  <c:v>9.3835652742869193E-67</c:v>
                </c:pt>
                <c:pt idx="5008">
                  <c:v>9.0915389645947634E-67</c:v>
                </c:pt>
                <c:pt idx="5009">
                  <c:v>8.8086011684297045E-67</c:v>
                </c:pt>
                <c:pt idx="5010">
                  <c:v>8.534469019811125E-67</c:v>
                </c:pt>
                <c:pt idx="5011">
                  <c:v>8.268868456875764E-67</c:v>
                </c:pt>
                <c:pt idx="5012">
                  <c:v>8.0115339478395509E-67</c:v>
                </c:pt>
                <c:pt idx="5013">
                  <c:v>7.7622082254919951E-67</c:v>
                </c:pt>
                <c:pt idx="5014">
                  <c:v>7.520642029954889E-67</c:v>
                </c:pt>
                <c:pt idx="5015">
                  <c:v>7.2865938594459913E-67</c:v>
                </c:pt>
                <c:pt idx="5016">
                  <c:v>7.0598297288038027E-67</c:v>
                </c:pt>
                <c:pt idx="5017">
                  <c:v>6.8401229355265358E-67</c:v>
                </c:pt>
                <c:pt idx="5018">
                  <c:v>6.6272538330938829E-67</c:v>
                </c:pt>
                <c:pt idx="5019">
                  <c:v>6.4210096113454058E-67</c:v>
                </c:pt>
                <c:pt idx="5020">
                  <c:v>6.2211840836951321E-67</c:v>
                </c:pt>
                <c:pt idx="5021">
                  <c:v>6.0275774809677542E-67</c:v>
                </c:pt>
                <c:pt idx="5022">
                  <c:v>5.8399962516546977E-67</c:v>
                </c:pt>
                <c:pt idx="5023">
                  <c:v>5.6582528683849704E-67</c:v>
                </c:pt>
                <c:pt idx="5024">
                  <c:v>5.4821656404216801E-67</c:v>
                </c:pt>
                <c:pt idx="5025">
                  <c:v>5.3115585319948407E-67</c:v>
                </c:pt>
                <c:pt idx="5026">
                  <c:v>5.146260986287337E-67</c:v>
                </c:pt>
                <c:pt idx="5027">
                  <c:v>4.9861077549019186E-67</c:v>
                </c:pt>
                <c:pt idx="5028">
                  <c:v>4.8309387326338968E-67</c:v>
                </c:pt>
                <c:pt idx="5029">
                  <c:v>4.680598797389129E-67</c:v>
                </c:pt>
                <c:pt idx="5030">
                  <c:v>4.5349376550825513E-67</c:v>
                </c:pt>
                <c:pt idx="5031">
                  <c:v>4.3938096893666257E-67</c:v>
                </c:pt>
                <c:pt idx="5032">
                  <c:v>4.2570738160351378E-67</c:v>
                </c:pt>
                <c:pt idx="5033">
                  <c:v>4.1245933419608714E-67</c:v>
                </c:pt>
                <c:pt idx="5034">
                  <c:v>3.9962358284222034E-67</c:v>
                </c:pt>
                <c:pt idx="5035">
                  <c:v>3.8718729586850729E-67</c:v>
                </c:pt>
                <c:pt idx="5036">
                  <c:v>3.7513804097065506E-67</c:v>
                </c:pt>
                <c:pt idx="5037">
                  <c:v>3.6346377278307272E-67</c:v>
                </c:pt>
                <c:pt idx="5038">
                  <c:v>3.5215282083553245E-67</c:v>
                </c:pt>
                <c:pt idx="5039">
                  <c:v>3.4119387788452491E-67</c:v>
                </c:pt>
                <c:pt idx="5040">
                  <c:v>3.3057598860797785E-67</c:v>
                </c:pt>
                <c:pt idx="5041">
                  <c:v>3.2028853865171352E-67</c:v>
                </c:pt>
                <c:pt idx="5042">
                  <c:v>3.1032124401694565E-67</c:v>
                </c:pt>
                <c:pt idx="5043">
                  <c:v>3.0066414077808838E-67</c:v>
                </c:pt>
                <c:pt idx="5044">
                  <c:v>2.913075751205705E-67</c:v>
                </c:pt>
                <c:pt idx="5045">
                  <c:v>2.8224219368873693E-67</c:v>
                </c:pt>
                <c:pt idx="5046">
                  <c:v>2.7345893423421127E-67</c:v>
                </c:pt>
                <c:pt idx="5047">
                  <c:v>2.649490165553417E-67</c:v>
                </c:pt>
                <c:pt idx="5048">
                  <c:v>2.5670393371858752E-67</c:v>
                </c:pt>
                <c:pt idx="5049">
                  <c:v>2.4871544355326005E-67</c:v>
                </c:pt>
                <c:pt idx="5050">
                  <c:v>2.4097556041087639E-67</c:v>
                </c:pt>
                <c:pt idx="5051">
                  <c:v>2.3347654718112557E-67</c:v>
                </c:pt>
                <c:pt idx="5052">
                  <c:v>2.2621090755623537E-67</c:v>
                </c:pt>
                <c:pt idx="5053">
                  <c:v>2.191713785361865E-67</c:v>
                </c:pt>
                <c:pt idx="5054">
                  <c:v>2.1235092316720196E-67</c:v>
                </c:pt>
                <c:pt idx="5055">
                  <c:v>2.0574272350619288E-67</c:v>
                </c:pt>
                <c:pt idx="5056">
                  <c:v>1.9934017380428218E-67</c:v>
                </c:pt>
                <c:pt idx="5057">
                  <c:v>1.9313687390240233E-67</c:v>
                </c:pt>
                <c:pt idx="5058">
                  <c:v>1.871266228325183E-67</c:v>
                </c:pt>
                <c:pt idx="5059">
                  <c:v>1.8130341261800621E-67</c:v>
                </c:pt>
                <c:pt idx="5060">
                  <c:v>1.7566142226697553E-67</c:v>
                </c:pt>
                <c:pt idx="5061">
                  <c:v>1.7019501195254735E-67</c:v>
                </c:pt>
                <c:pt idx="5062">
                  <c:v>1.6489871737432211E-67</c:v>
                </c:pt>
                <c:pt idx="5063">
                  <c:v>1.597672442952781E-67</c:v>
                </c:pt>
                <c:pt idx="5064">
                  <c:v>1.5479546324875992E-67</c:v>
                </c:pt>
                <c:pt idx="5065">
                  <c:v>1.4997840441020901E-67</c:v>
                </c:pt>
                <c:pt idx="5066">
                  <c:v>1.4531125262846916E-67</c:v>
                </c:pt>
                <c:pt idx="5067">
                  <c:v>1.4078934261180758E-67</c:v>
                </c:pt>
                <c:pt idx="5068">
                  <c:v>1.364081542637067E-67</c:v>
                </c:pt>
                <c:pt idx="5069">
                  <c:v>1.3216330816387208E-67</c:v>
                </c:pt>
                <c:pt idx="5070">
                  <c:v>1.2805056118989078E-67</c:v>
                </c:pt>
                <c:pt idx="5071">
                  <c:v>1.2406580227512835E-67</c:v>
                </c:pt>
                <c:pt idx="5072">
                  <c:v>1.2020504829871225E-67</c:v>
                </c:pt>
                <c:pt idx="5073">
                  <c:v>1.1646444010340473E-67</c:v>
                </c:pt>
                <c:pt idx="5074">
                  <c:v>1.1284023863740354E-67</c:v>
                </c:pt>
                <c:pt idx="5075">
                  <c:v>1.0932882121629059E-67</c:v>
                </c:pt>
                <c:pt idx="5076">
                  <c:v>1.0592667790126246E-67</c:v>
                </c:pt>
                <c:pt idx="5077">
                  <c:v>1.026304079901057E-67</c:v>
                </c:pt>
                <c:pt idx="5078">
                  <c:v>9.9436716617415017E-68</c:v>
                </c:pt>
                <c:pt idx="5079">
                  <c:v>9.6342411460586434E-68</c:v>
                </c:pt>
                <c:pt idx="5080">
                  <c:v>9.3344399548364539E-68</c:v>
                </c:pt>
                <c:pt idx="5081">
                  <c:v>9.0439684168720695E-68</c:v>
                </c:pt>
                <c:pt idx="5082">
                  <c:v>8.7625361872945249E-68</c:v>
                </c:pt>
                <c:pt idx="5083">
                  <c:v>8.4898619573024837E-68</c:v>
                </c:pt>
                <c:pt idx="5084">
                  <c:v>8.225673172932343E-68</c:v>
                </c:pt>
                <c:pt idx="5085">
                  <c:v>7.9697057625820226E-68</c:v>
                </c:pt>
                <c:pt idx="5086">
                  <c:v>7.7217038730152567E-68</c:v>
                </c:pt>
                <c:pt idx="5087">
                  <c:v>7.481419613580299E-68</c:v>
                </c:pt>
                <c:pt idx="5088">
                  <c:v>7.2486128083927549E-68</c:v>
                </c:pt>
                <c:pt idx="5089">
                  <c:v>7.0230507562292655E-68</c:v>
                </c:pt>
                <c:pt idx="5090">
                  <c:v>6.8045079978945513E-68</c:v>
                </c:pt>
                <c:pt idx="5091">
                  <c:v>6.592766090829797E-68</c:v>
                </c:pt>
                <c:pt idx="5092">
                  <c:v>6.3876133907361916E-68</c:v>
                </c:pt>
                <c:pt idx="5093">
                  <c:v>6.1888448399933974E-68</c:v>
                </c:pt>
                <c:pt idx="5094">
                  <c:v>5.9962617626660223E-68</c:v>
                </c:pt>
                <c:pt idx="5095">
                  <c:v>5.8096716658875607E-68</c:v>
                </c:pt>
                <c:pt idx="5096">
                  <c:v>5.6288880474278609E-68</c:v>
                </c:pt>
                <c:pt idx="5097">
                  <c:v>5.453730209249711E-68</c:v>
                </c:pt>
                <c:pt idx="5098">
                  <c:v>5.284023076866687E-68</c:v>
                </c:pt>
                <c:pt idx="5099">
                  <c:v>5.1195970243256122E-68</c:v>
                </c:pt>
                <c:pt idx="5100">
                  <c:v>4.9602877046338911E-68</c:v>
                </c:pt>
                <c:pt idx="5101">
                  <c:v>4.8059358854661076E-68</c:v>
                </c:pt>
                <c:pt idx="5102">
                  <c:v>4.6563872899838174E-68</c:v>
                </c:pt>
                <c:pt idx="5103">
                  <c:v>4.5114924426090304E-68</c:v>
                </c:pt>
                <c:pt idx="5104">
                  <c:v>4.3711065195977175E-68</c:v>
                </c:pt>
                <c:pt idx="5105">
                  <c:v>4.2350892042652183E-68</c:v>
                </c:pt>
                <c:pt idx="5106">
                  <c:v>4.1033045467157861E-68</c:v>
                </c:pt>
                <c:pt idx="5107">
                  <c:v>3.9756208279390835E-68</c:v>
                </c:pt>
                <c:pt idx="5108">
                  <c:v>3.851910428136399E-68</c:v>
                </c:pt>
                <c:pt idx="5109">
                  <c:v>3.7320496991438798E-68</c:v>
                </c:pt>
                <c:pt idx="5110">
                  <c:v>3.6159188408280332E-68</c:v>
                </c:pt>
                <c:pt idx="5111">
                  <c:v>3.503401781326565E-68</c:v>
                </c:pt>
                <c:pt idx="5112">
                  <c:v>3.3943860610176131E-68</c:v>
                </c:pt>
                <c:pt idx="5113">
                  <c:v>3.2887627201001482E-68</c:v>
                </c:pt>
                <c:pt idx="5114">
                  <c:v>3.1864261896722941E-68</c:v>
                </c:pt>
                <c:pt idx="5115">
                  <c:v>3.08727418620095E-68</c:v>
                </c:pt>
                <c:pt idx="5116">
                  <c:v>2.9912076092748972E-68</c:v>
                </c:pt>
                <c:pt idx="5117">
                  <c:v>2.8981304425402579E-68</c:v>
                </c:pt>
                <c:pt idx="5118">
                  <c:v>2.8079496577194806E-68</c:v>
                </c:pt>
                <c:pt idx="5119">
                  <c:v>2.7205751216175945E-68</c:v>
                </c:pt>
                <c:pt idx="5120">
                  <c:v>2.6359195060219056E-68</c:v>
                </c:pt>
                <c:pt idx="5121">
                  <c:v>2.5538982004070522E-68</c:v>
                </c:pt>
                <c:pt idx="5122">
                  <c:v>2.4744292273557677E-68</c:v>
                </c:pt>
                <c:pt idx="5123">
                  <c:v>2.3974331606127577E-68</c:v>
                </c:pt>
                <c:pt idx="5124">
                  <c:v>2.3228330456889162E-68</c:v>
                </c:pt>
                <c:pt idx="5125">
                  <c:v>2.2505543229358983E-68</c:v>
                </c:pt>
                <c:pt idx="5126">
                  <c:v>2.180524753015807E-68</c:v>
                </c:pt>
                <c:pt idx="5127">
                  <c:v>2.11267434468942E-68</c:v>
                </c:pt>
                <c:pt idx="5128">
                  <c:v>2.0469352848528475E-68</c:v>
                </c:pt>
                <c:pt idx="5129">
                  <c:v>1.9832418707507024E-68</c:v>
                </c:pt>
                <c:pt idx="5130">
                  <c:v>1.921530444299574E-68</c:v>
                </c:pt>
                <c:pt idx="5131">
                  <c:v>1.8617393284554458E-68</c:v>
                </c:pt>
                <c:pt idx="5132">
                  <c:v>1.8038087655612781E-68</c:v>
                </c:pt>
                <c:pt idx="5133">
                  <c:v>1.747680857613397E-68</c:v>
                </c:pt>
                <c:pt idx="5134">
                  <c:v>1.6932995083871237E-68</c:v>
                </c:pt>
                <c:pt idx="5135">
                  <c:v>1.6406103673636268E-68</c:v>
                </c:pt>
                <c:pt idx="5136">
                  <c:v>1.5895607754014275E-68</c:v>
                </c:pt>
                <c:pt idx="5137">
                  <c:v>1.5400997120994286E-68</c:v>
                </c:pt>
                <c:pt idx="5138">
                  <c:v>1.4921777447973944E-68</c:v>
                </c:pt>
                <c:pt idx="5139">
                  <c:v>1.445746979164351E-68</c:v>
                </c:pt>
                <c:pt idx="5140">
                  <c:v>1.4007610113241317E-68</c:v>
                </c:pt>
                <c:pt idx="5141">
                  <c:v>1.3571748814713101E-68</c:v>
                </c:pt>
                <c:pt idx="5142">
                  <c:v>1.3149450289306748E-68</c:v>
                </c:pt>
                <c:pt idx="5143">
                  <c:v>1.274029248614965E-68</c:v>
                </c:pt>
                <c:pt idx="5144">
                  <c:v>1.2343866488382961E-68</c:v>
                </c:pt>
                <c:pt idx="5145">
                  <c:v>1.1959776104419541E-68</c:v>
                </c:pt>
                <c:pt idx="5146">
                  <c:v>1.1587637471926421E-68</c:v>
                </c:pt>
                <c:pt idx="5147">
                  <c:v>1.1227078674131576E-68</c:v>
                </c:pt>
                <c:pt idx="5148">
                  <c:v>1.0877739368070568E-68</c:v>
                </c:pt>
                <c:pt idx="5149">
                  <c:v>1.0539270424402651E-68</c:v>
                </c:pt>
                <c:pt idx="5150">
                  <c:v>1.0211333578439425E-68</c:v>
                </c:pt>
                <c:pt idx="5151">
                  <c:v>9.8936010920298129E-69</c:v>
                </c:pt>
                <c:pt idx="5152">
                  <c:v>9.5857554259708094E-69</c:v>
                </c:pt>
                <c:pt idx="5153">
                  <c:v>9.2874889226131386E-69</c:v>
                </c:pt>
                <c:pt idx="5154">
                  <c:v>8.9985034983420984E-69</c:v>
                </c:pt>
                <c:pt idx="5155">
                  <c:v>8.7185103456328464E-69</c:v>
                </c:pt>
                <c:pt idx="5156">
                  <c:v>8.447229644374241E-69</c:v>
                </c:pt>
                <c:pt idx="5157">
                  <c:v>8.1843902821793376E-69</c:v>
                </c:pt>
                <c:pt idx="5158">
                  <c:v>7.9297295834000607E-69</c:v>
                </c:pt>
                <c:pt idx="5159">
                  <c:v>7.6829930465730519E-69</c:v>
                </c:pt>
                <c:pt idx="5160">
                  <c:v>7.4439340900397543E-69</c:v>
                </c:pt>
                <c:pt idx="5161">
                  <c:v>7.2123138054808226E-69</c:v>
                </c:pt>
                <c:pt idx="5162">
                  <c:v>6.9879007191211891E-69</c:v>
                </c:pt>
                <c:pt idx="5163">
                  <c:v>6.7704705603675194E-69</c:v>
                </c:pt>
                <c:pt idx="5164">
                  <c:v>6.5598060376460762E-69</c:v>
                </c:pt>
                <c:pt idx="5165">
                  <c:v>6.355696621214882E-69</c:v>
                </c:pt>
                <c:pt idx="5166">
                  <c:v>6.1579383327378211E-69</c:v>
                </c:pt>
                <c:pt idx="5167">
                  <c:v>5.9663335414046508E-69</c:v>
                </c:pt>
                <c:pt idx="5168">
                  <c:v>5.7806907663978284E-69</c:v>
                </c:pt>
                <c:pt idx="5169">
                  <c:v>5.6008244855066362E-69</c:v>
                </c:pt>
                <c:pt idx="5170">
                  <c:v>5.426554949695849E-69</c:v>
                </c:pt>
                <c:pt idx="5171">
                  <c:v>5.257708003447581E-69</c:v>
                </c:pt>
                <c:pt idx="5172">
                  <c:v>5.0941149106918855E-69</c:v>
                </c:pt>
                <c:pt idx="5173">
                  <c:v>4.9356121861561218E-69</c:v>
                </c:pt>
                <c:pt idx="5174">
                  <c:v>4.7820414319626539E-69</c:v>
                </c:pt>
                <c:pt idx="5175">
                  <c:v>4.6332491793111628E-69</c:v>
                </c:pt>
                <c:pt idx="5176">
                  <c:v>4.4890867350878755E-69</c:v>
                </c:pt>
                <c:pt idx="5177">
                  <c:v>4.3494100332496742E-69</c:v>
                </c:pt>
                <c:pt idx="5178">
                  <c:v>4.2140794908314385E-69</c:v>
                </c:pt>
                <c:pt idx="5179">
                  <c:v>4.0829598684358128E-69</c:v>
                </c:pt>
                <c:pt idx="5180">
                  <c:v>3.9559201350645475E-69</c:v>
                </c:pt>
                <c:pt idx="5181">
                  <c:v>3.8328333371552341E-69</c:v>
                </c:pt>
                <c:pt idx="5182">
                  <c:v>3.7135764716953736E-69</c:v>
                </c:pt>
                <c:pt idx="5183">
                  <c:v>3.5980303632835183E-69</c:v>
                </c:pt>
                <c:pt idx="5184">
                  <c:v>3.4860795450174473E-69</c:v>
                </c:pt>
                <c:pt idx="5185">
                  <c:v>3.3776121430890786E-69</c:v>
                </c:pt>
                <c:pt idx="5186">
                  <c:v>3.2725197649698589E-69</c:v>
                </c:pt>
                <c:pt idx="5187">
                  <c:v>3.170697391077225E-69</c:v>
                </c:pt>
                <c:pt idx="5188">
                  <c:v>3.0720432698115369E-69</c:v>
                </c:pt>
                <c:pt idx="5189">
                  <c:v>2.976458815859103E-69</c:v>
                </c:pt>
                <c:pt idx="5190">
                  <c:v>2.8838485116616767E-69</c:v>
                </c:pt>
                <c:pt idx="5191">
                  <c:v>2.7941198119505673E-69</c:v>
                </c:pt>
                <c:pt idx="5192">
                  <c:v>2.7071830512521472E-69</c:v>
                </c:pt>
                <c:pt idx="5193">
                  <c:v>2.6229513542724684E-69</c:v>
                </c:pt>
                <c:pt idx="5194">
                  <c:v>2.5413405490696423E-69</c:v>
                </c:pt>
                <c:pt idx="5195">
                  <c:v>2.4622690829290539E-69</c:v>
                </c:pt>
                <c:pt idx="5196">
                  <c:v>2.3856579408565115E-69</c:v>
                </c:pt>
                <c:pt idx="5197">
                  <c:v>2.3114305666071936E-69</c:v>
                </c:pt>
                <c:pt idx="5198">
                  <c:v>2.2395127861731915E-69</c:v>
                </c:pt>
                <c:pt idx="5199">
                  <c:v>2.1698327336510983E-69</c:v>
                </c:pt>
                <c:pt idx="5200">
                  <c:v>2.1023207794172568E-69</c:v>
                </c:pt>
                <c:pt idx="5201">
                  <c:v>2.0369094605381391E-69</c:v>
                </c:pt>
                <c:pt idx="5202">
                  <c:v>1.9735334133457587E-69</c:v>
                </c:pt>
                <c:pt idx="5203">
                  <c:v>1.9121293081121259E-69</c:v>
                </c:pt>
                <c:pt idx="5204">
                  <c:v>1.8526357857560303E-69</c:v>
                </c:pt>
                <c:pt idx="5205">
                  <c:v>1.7949933965195626E-69</c:v>
                </c:pt>
                <c:pt idx="5206">
                  <c:v>1.7391445405532077E-69</c:v>
                </c:pt>
                <c:pt idx="5207">
                  <c:v>1.6850334103499257E-69</c:v>
                </c:pt>
                <c:pt idx="5208">
                  <c:v>1.6326059349701868E-69</c:v>
                </c:pt>
                <c:pt idx="5209">
                  <c:v>1.5818097260034005E-69</c:v>
                </c:pt>
                <c:pt idx="5210">
                  <c:v>1.5325940252102963E-69</c:v>
                </c:pt>
                <c:pt idx="5211">
                  <c:v>1.484909653795105E-69</c:v>
                </c:pt>
                <c:pt idx="5212">
                  <c:v>1.4387089632563358E-69</c:v>
                </c:pt>
                <c:pt idx="5213">
                  <c:v>1.3939457877666332E-69</c:v>
                </c:pt>
                <c:pt idx="5214">
                  <c:v>1.3505753980351511E-69</c:v>
                </c:pt>
                <c:pt idx="5215">
                  <c:v>1.3085544566050913E-69</c:v>
                </c:pt>
                <c:pt idx="5216">
                  <c:v>1.267840974542713E-69</c:v>
                </c:pt>
                <c:pt idx="5217">
                  <c:v>1.2283942694743383E-69</c:v>
                </c:pt>
                <c:pt idx="5218">
                  <c:v>1.1901749249282875E-69</c:v>
                </c:pt>
                <c:pt idx="5219">
                  <c:v>1.1531447509434647E-69</c:v>
                </c:pt>
                <c:pt idx="5220">
                  <c:v>1.1172667459023767E-69</c:v>
                </c:pt>
                <c:pt idx="5221">
                  <c:v>1.0825050595527687E-69</c:v>
                </c:pt>
                <c:pt idx="5222">
                  <c:v>1.0488249571797646E-69</c:v>
                </c:pt>
                <c:pt idx="5223">
                  <c:v>1.0161927848926616E-69</c:v>
                </c:pt>
                <c:pt idx="5224">
                  <c:v>9.8457593599242031E-70</c:v>
                </c:pt>
                <c:pt idx="5225">
                  <c:v>9.5394281838530908E-70</c:v>
                </c:pt>
                <c:pt idx="5226">
                  <c:v>9.2426282301089604E-70</c:v>
                </c:pt>
                <c:pt idx="5227">
                  <c:v>8.9550629325250834E-70</c:v>
                </c:pt>
                <c:pt idx="5228">
                  <c:v>8.676444952993398E-70</c:v>
                </c:pt>
                <c:pt idx="5229">
                  <c:v>8.406495894312404E-70</c:v>
                </c:pt>
                <c:pt idx="5230">
                  <c:v>8.1449460219670306E-70</c:v>
                </c:pt>
                <c:pt idx="5231">
                  <c:v>7.8915339945688523E-70</c:v>
                </c:pt>
                <c:pt idx="5232">
                  <c:v>7.6460066026845384E-70</c:v>
                </c:pt>
                <c:pt idx="5233">
                  <c:v>7.4081185157893288E-70</c:v>
                </c:pt>
                <c:pt idx="5234">
                  <c:v>7.1776320370982717E-70</c:v>
                </c:pt>
                <c:pt idx="5235">
                  <c:v>6.9543168660235043E-70</c:v>
                </c:pt>
                <c:pt idx="5236">
                  <c:v>6.7379498680256104E-70</c:v>
                </c:pt>
                <c:pt idx="5237">
                  <c:v>6.5283148516267844E-70</c:v>
                </c:pt>
                <c:pt idx="5238">
                  <c:v>6.3252023523610466E-70</c:v>
                </c:pt>
                <c:pt idx="5239">
                  <c:v>6.1284094234504103E-70</c:v>
                </c:pt>
                <c:pt idx="5240">
                  <c:v>5.937739432991919E-70</c:v>
                </c:pt>
                <c:pt idx="5241">
                  <c:v>5.7530018674586951E-70</c:v>
                </c:pt>
                <c:pt idx="5242">
                  <c:v>5.5740121413130999E-70</c:v>
                </c:pt>
                <c:pt idx="5243">
                  <c:v>5.400591412546109E-70</c:v>
                </c:pt>
                <c:pt idx="5244">
                  <c:v>5.2325664039566599E-70</c:v>
                </c:pt>
                <c:pt idx="5245">
                  <c:v>5.0697692299908174E-70</c:v>
                </c:pt>
                <c:pt idx="5246">
                  <c:v>4.9120372289723287E-70</c:v>
                </c:pt>
                <c:pt idx="5247">
                  <c:v>4.759212800550322E-70</c:v>
                </c:pt>
                <c:pt idx="5248">
                  <c:v>4.611143248207411E-70</c:v>
                </c:pt>
                <c:pt idx="5249">
                  <c:v>4.4676806266698231E-70</c:v>
                </c:pt>
                <c:pt idx="5250">
                  <c:v>4.3286815940620316E-70</c:v>
                </c:pt>
                <c:pt idx="5251">
                  <c:v>4.1940072686659086E-70</c:v>
                </c:pt>
                <c:pt idx="5252">
                  <c:v>4.0635230901345473E-70</c:v>
                </c:pt>
                <c:pt idx="5253">
                  <c:v>3.9370986850262083E-70</c:v>
                </c:pt>
                <c:pt idx="5254">
                  <c:v>3.8146077365224629E-70</c:v>
                </c:pt>
                <c:pt idx="5255">
                  <c:v>3.6959278581993357E-70</c:v>
                </c:pt>
                <c:pt idx="5256">
                  <c:v>3.5809404717280304E-70</c:v>
                </c:pt>
                <c:pt idx="5257">
                  <c:v>3.4695306883797036E-70</c:v>
                </c:pt>
                <c:pt idx="5258">
                  <c:v>3.3615871942186177E-70</c:v>
                </c:pt>
                <c:pt idx="5259">
                  <c:v>3.2570021388677354E-70</c:v>
                </c:pt>
                <c:pt idx="5260">
                  <c:v>3.1556710277347199E-70</c:v>
                </c:pt>
                <c:pt idx="5261">
                  <c:v>3.0574926175930081E-70</c:v>
                </c:pt>
                <c:pt idx="5262">
                  <c:v>2.962368815410664E-70</c:v>
                </c:pt>
                <c:pt idx="5263">
                  <c:v>2.8702045803288358E-70</c:v>
                </c:pt>
                <c:pt idx="5264">
                  <c:v>2.7809078286891044E-70</c:v>
                </c:pt>
                <c:pt idx="5265">
                  <c:v>2.6943893420169677E-70</c:v>
                </c:pt>
                <c:pt idx="5266">
                  <c:v>2.6105626778686166E-70</c:v>
                </c:pt>
                <c:pt idx="5267">
                  <c:v>2.5293440834511409E-70</c:v>
                </c:pt>
                <c:pt idx="5268">
                  <c:v>2.4506524119317786E-70</c:v>
                </c:pt>
                <c:pt idx="5269">
                  <c:v>2.3744090413502748E-70</c:v>
                </c:pt>
                <c:pt idx="5270">
                  <c:v>2.3005377960551952E-70</c:v>
                </c:pt>
                <c:pt idx="5271">
                  <c:v>2.22896487058488E-70</c:v>
                </c:pt>
                <c:pt idx="5272">
                  <c:v>2.1596187559162996E-70</c:v>
                </c:pt>
                <c:pt idx="5273">
                  <c:v>2.0924301680101488E-70</c:v>
                </c:pt>
                <c:pt idx="5274">
                  <c:v>2.0273319785775647E-70</c:v>
                </c:pt>
                <c:pt idx="5275">
                  <c:v>1.9642591480029412E-70</c:v>
                </c:pt>
                <c:pt idx="5276">
                  <c:v>1.9031486603533891E-70</c:v>
                </c:pt>
                <c:pt idx="5277">
                  <c:v>1.8439394604094288E-70</c:v>
                </c:pt>
                <c:pt idx="5278">
                  <c:v>1.7865723926572126E-70</c:v>
                </c:pt>
                <c:pt idx="5279">
                  <c:v>1.7309901421769692E-70</c:v>
                </c:pt>
                <c:pt idx="5280">
                  <c:v>1.6771371773721918E-70</c:v>
                </c:pt>
                <c:pt idx="5281">
                  <c:v>1.6249596944805697E-70</c:v>
                </c:pt>
                <c:pt idx="5282">
                  <c:v>1.5744055638111407E-70</c:v>
                </c:pt>
                <c:pt idx="5283">
                  <c:v>1.5254242776550686E-70</c:v>
                </c:pt>
                <c:pt idx="5284">
                  <c:v>1.4779668998165286E-70</c:v>
                </c:pt>
                <c:pt idx="5285">
                  <c:v>1.4319860167147328E-70</c:v>
                </c:pt>
                <c:pt idx="5286">
                  <c:v>1.3874356900068448E-70</c:v>
                </c:pt>
                <c:pt idx="5287">
                  <c:v>1.344271410685534E-70</c:v>
                </c:pt>
                <c:pt idx="5288">
                  <c:v>1.3024500546048362E-70</c:v>
                </c:pt>
                <c:pt idx="5289">
                  <c:v>1.2619298393895085E-70</c:v>
                </c:pt>
                <c:pt idx="5290">
                  <c:v>1.2226702826857849E-70</c:v>
                </c:pt>
                <c:pt idx="5291">
                  <c:v>1.1846321617106586E-70</c:v>
                </c:pt>
                <c:pt idx="5292">
                  <c:v>1.1477774740602084E-70</c:v>
                </c:pt>
                <c:pt idx="5293">
                  <c:v>1.1120693997374164E-70</c:v>
                </c:pt>
                <c:pt idx="5294">
                  <c:v>1.077472264361208E-70</c:v>
                </c:pt>
                <c:pt idx="5295">
                  <c:v>1.0439515035207767E-70</c:v>
                </c:pt>
                <c:pt idx="5296">
                  <c:v>1.0114736282385921E-70</c:v>
                </c:pt>
                <c:pt idx="5297">
                  <c:v>9.800061915083805E-71</c:v>
                </c:pt>
                <c:pt idx="5298">
                  <c:v>9.49517755874299E-71</c:v>
                </c:pt>
                <c:pt idx="5299">
                  <c:v>9.1997786201864705E-71</c:v>
                </c:pt>
                <c:pt idx="5300">
                  <c:v>8.9135699832741161E-71</c:v>
                </c:pt>
                <c:pt idx="5301">
                  <c:v>8.6362657140241355E-71</c:v>
                </c:pt>
                <c:pt idx="5302">
                  <c:v>8.3675887749125969E-71</c:v>
                </c:pt>
                <c:pt idx="5303">
                  <c:v>8.107270748062725E-71</c:v>
                </c:pt>
                <c:pt idx="5304">
                  <c:v>7.855051567044799E-71</c:v>
                </c:pt>
                <c:pt idx="5305">
                  <c:v>7.6106792570259776E-71</c:v>
                </c:pt>
                <c:pt idx="5306">
                  <c:v>7.373909682999701E-71</c:v>
                </c:pt>
                <c:pt idx="5307">
                  <c:v>7.1445063058549172E-71</c:v>
                </c:pt>
                <c:pt idx="5308">
                  <c:v>6.9222399460310118E-71</c:v>
                </c:pt>
                <c:pt idx="5309">
                  <c:v>6.7068885545292291E-71</c:v>
                </c:pt>
                <c:pt idx="5310">
                  <c:v>6.4982369910490426E-71</c:v>
                </c:pt>
                <c:pt idx="5311">
                  <c:v>6.2960768090261655E-71</c:v>
                </c:pt>
                <c:pt idx="5312">
                  <c:v>6.1002060473619838E-71</c:v>
                </c:pt>
                <c:pt idx="5313">
                  <c:v>5.9104290286307257E-71</c:v>
                </c:pt>
                <c:pt idx="5314">
                  <c:v>5.726556163567354E-71</c:v>
                </c:pt>
                <c:pt idx="5315">
                  <c:v>5.5484037616388217E-71</c:v>
                </c:pt>
                <c:pt idx="5316">
                  <c:v>5.3757938475078962E-71</c:v>
                </c:pt>
                <c:pt idx="5317">
                  <c:v>5.208553983210194E-71</c:v>
                </c:pt>
                <c:pt idx="5318">
                  <c:v>5.0465170958618887E-71</c:v>
                </c:pt>
                <c:pt idx="5319">
                  <c:v>4.8895213107299307E-71</c:v>
                </c:pt>
                <c:pt idx="5320">
                  <c:v>4.7374097894962574E-71</c:v>
                </c:pt>
                <c:pt idx="5321">
                  <c:v>4.5900305735530917E-71</c:v>
                </c:pt>
                <c:pt idx="5322">
                  <c:v>4.4472364321762105E-71</c:v>
                </c:pt>
                <c:pt idx="5323">
                  <c:v>4.3088847154203103E-71</c:v>
                </c:pt>
                <c:pt idx="5324">
                  <c:v>4.1748372115928995E-71</c:v>
                </c:pt>
                <c:pt idx="5325">
                  <c:v>4.0449600091628653E-71</c:v>
                </c:pt>
                <c:pt idx="5326">
                  <c:v>3.919123362964565E-71</c:v>
                </c:pt>
                <c:pt idx="5327">
                  <c:v>3.7972015645667799E-71</c:v>
                </c:pt>
                <c:pt idx="5328">
                  <c:v>3.6790728166732992E-71</c:v>
                </c:pt>
                <c:pt idx="5329">
                  <c:v>3.5646191114332915E-71</c:v>
                </c:pt>
                <c:pt idx="5330">
                  <c:v>3.4537261125364546E-71</c:v>
                </c:pt>
                <c:pt idx="5331">
                  <c:v>3.346283040977726E-71</c:v>
                </c:pt>
                <c:pt idx="5332">
                  <c:v>3.2421825643769255E-71</c:v>
                </c:pt>
                <c:pt idx="5333">
                  <c:v>3.1413206897397827E-71</c:v>
                </c:pt>
                <c:pt idx="5334">
                  <c:v>3.0435966595593839E-71</c:v>
                </c:pt>
                <c:pt idx="5335">
                  <c:v>2.9489128511468431E-71</c:v>
                </c:pt>
                <c:pt idx="5336">
                  <c:v>2.8571746790961148E-71</c:v>
                </c:pt>
                <c:pt idx="5337">
                  <c:v>2.7682905007842596E-71</c:v>
                </c:pt>
                <c:pt idx="5338">
                  <c:v>2.6821715248096816E-71</c:v>
                </c:pt>
                <c:pt idx="5339">
                  <c:v>2.598731722281693E-71</c:v>
                </c:pt>
                <c:pt idx="5340">
                  <c:v>2.5178877408686158E-71</c:v>
                </c:pt>
                <c:pt idx="5341">
                  <c:v>2.4395588215210998E-71</c:v>
                </c:pt>
                <c:pt idx="5342">
                  <c:v>2.3636667177865113E-71</c:v>
                </c:pt>
                <c:pt idx="5343">
                  <c:v>2.2901356176331403E-71</c:v>
                </c:pt>
                <c:pt idx="5344">
                  <c:v>2.2188920677078251E-71</c:v>
                </c:pt>
                <c:pt idx="5345">
                  <c:v>2.1498648999492469E-71</c:v>
                </c:pt>
                <c:pt idx="5346">
                  <c:v>2.0829851604852899E-71</c:v>
                </c:pt>
                <c:pt idx="5347">
                  <c:v>2.018186040742664E-71</c:v>
                </c:pt>
                <c:pt idx="5348">
                  <c:v>1.9554028106994338E-71</c:v>
                </c:pt>
                <c:pt idx="5349">
                  <c:v>1.8945727542152163E-71</c:v>
                </c:pt>
                <c:pt idx="5350">
                  <c:v>1.8356351063726209E-71</c:v>
                </c:pt>
                <c:pt idx="5351">
                  <c:v>1.7785309927691457E-71</c:v>
                </c:pt>
                <c:pt idx="5352">
                  <c:v>1.7232033706971495E-71</c:v>
                </c:pt>
                <c:pt idx="5353">
                  <c:v>1.6695969721544916E-71</c:v>
                </c:pt>
                <c:pt idx="5354">
                  <c:v>1.6176582486283192E-71</c:v>
                </c:pt>
                <c:pt idx="5355">
                  <c:v>1.5673353175963932E-71</c:v>
                </c:pt>
                <c:pt idx="5356">
                  <c:v>1.5185779106936631E-71</c:v>
                </c:pt>
                <c:pt idx="5357">
                  <c:v>1.4713373234909135E-71</c:v>
                </c:pt>
                <c:pt idx="5358">
                  <c:v>1.4255663668364376E-71</c:v>
                </c:pt>
                <c:pt idx="5359">
                  <c:v>1.3812193197116536E-71</c:v>
                </c:pt>
                <c:pt idx="5360">
                  <c:v>1.3382518835531215E-71</c:v>
                </c:pt>
                <c:pt idx="5361">
                  <c:v>1.2966211379966E-71</c:v>
                </c:pt>
                <c:pt idx="5362">
                  <c:v>1.2562854979969337E-71</c:v>
                </c:pt>
                <c:pt idx="5363">
                  <c:v>1.2172046722831981E-71</c:v>
                </c:pt>
                <c:pt idx="5364">
                  <c:v>1.1793396231060577E-71</c:v>
                </c:pt>
                <c:pt idx="5365">
                  <c:v>1.1426525272370727E-71</c:v>
                </c:pt>
                <c:pt idx="5366">
                  <c:v>1.1071067381822742E-71</c:v>
                </c:pt>
                <c:pt idx="5367">
                  <c:v>1.0726667495707436E-71</c:v>
                </c:pt>
                <c:pt idx="5368">
                  <c:v>1.0392981596826702E-71</c:v>
                </c:pt>
                <c:pt idx="5369">
                  <c:v>1.0069676370810523E-71</c:v>
                </c:pt>
                <c:pt idx="5370">
                  <c:v>9.7564288731242386E-72</c:v>
                </c:pt>
                <c:pt idx="5371">
                  <c:v>9.4529262064407928E-72</c:v>
                </c:pt>
                <c:pt idx="5372">
                  <c:v>9.1588652080464452E-72</c:v>
                </c:pt>
                <c:pt idx="5373">
                  <c:v>8.8739521469768174E-72</c:v>
                </c:pt>
                <c:pt idx="5374">
                  <c:v>8.5979024305719981E-72</c:v>
                </c:pt>
                <c:pt idx="5375">
                  <c:v>8.3304403201644098E-72</c:v>
                </c:pt>
                <c:pt idx="5376">
                  <c:v>8.0712986556124187E-72</c:v>
                </c:pt>
                <c:pt idx="5377">
                  <c:v>7.8202185884022688E-72</c:v>
                </c:pt>
                <c:pt idx="5378">
                  <c:v>7.5769493230575966E-72</c:v>
                </c:pt>
                <c:pt idx="5379">
                  <c:v>7.341247866591083E-72</c:v>
                </c:pt>
                <c:pt idx="5380">
                  <c:v>7.1128787857537432E-72</c:v>
                </c:pt>
                <c:pt idx="5381">
                  <c:v>6.891613971836842E-72</c:v>
                </c:pt>
                <c:pt idx="5382">
                  <c:v>6.6772324127895541E-72</c:v>
                </c:pt>
                <c:pt idx="5383">
                  <c:v>6.4695199724297351E-72</c:v>
                </c:pt>
                <c:pt idx="5384">
                  <c:v>6.2682691765211912E-72</c:v>
                </c:pt>
                <c:pt idx="5385">
                  <c:v>6.0732790055086505E-72</c:v>
                </c:pt>
                <c:pt idx="5386">
                  <c:v>5.8843546937012984E-72</c:v>
                </c:pt>
                <c:pt idx="5387">
                  <c:v>5.7013075347025739E-72</c:v>
                </c:pt>
                <c:pt idx="5388">
                  <c:v>5.5239546928961704E-72</c:v>
                </c:pt>
                <c:pt idx="5389">
                  <c:v>5.3521190207947455E-72</c:v>
                </c:pt>
                <c:pt idx="5390">
                  <c:v>5.1856288820729282E-72</c:v>
                </c:pt>
                <c:pt idx="5391">
                  <c:v>5.0243179801070789E-72</c:v>
                </c:pt>
                <c:pt idx="5392">
                  <c:v>4.8680251918458618E-72</c:v>
                </c:pt>
                <c:pt idx="5393">
                  <c:v>4.7165944068553115E-72</c:v>
                </c:pt>
                <c:pt idx="5394">
                  <c:v>4.5698743713658586E-72</c:v>
                </c:pt>
                <c:pt idx="5395">
                  <c:v>4.4277185371758612E-72</c:v>
                </c:pt>
                <c:pt idx="5396">
                  <c:v>4.2899849152533519E-72</c:v>
                </c:pt>
                <c:pt idx="5397">
                  <c:v>4.1565359338940346E-72</c:v>
                </c:pt>
                <c:pt idx="5398">
                  <c:v>4.0272383012923059E-72</c:v>
                </c:pt>
                <c:pt idx="5399">
                  <c:v>3.901962872386874E-72</c:v>
                </c:pt>
                <c:pt idx="5400">
                  <c:v>3.7805845198508671E-72</c:v>
                </c:pt>
                <c:pt idx="5401">
                  <c:v>3.6629820090940591E-72</c:v>
                </c:pt>
                <c:pt idx="5402">
                  <c:v>3.5490378771551988E-72</c:v>
                </c:pt>
                <c:pt idx="5403">
                  <c:v>3.4386383153622345E-72</c:v>
                </c:pt>
                <c:pt idx="5404">
                  <c:v>3.3316730556422697E-72</c:v>
                </c:pt>
                <c:pt idx="5405">
                  <c:v>3.2280352603701409E-72</c:v>
                </c:pt>
                <c:pt idx="5406">
                  <c:v>3.1276214156426139E-72</c:v>
                </c:pt>
                <c:pt idx="5407">
                  <c:v>3.0303312278740229E-72</c:v>
                </c:pt>
                <c:pt idx="5408">
                  <c:v>2.9360675236089949E-72</c:v>
                </c:pt>
                <c:pt idx="5409">
                  <c:v>2.8447361524513644E-72</c:v>
                </c:pt>
                <c:pt idx="5410">
                  <c:v>2.7562458930144554E-72</c:v>
                </c:pt>
                <c:pt idx="5411">
                  <c:v>2.6705083617961927E-72</c:v>
                </c:pt>
                <c:pt idx="5412">
                  <c:v>2.5874379248901222E-72</c:v>
                </c:pt>
                <c:pt idx="5413">
                  <c:v>2.506951612443242E-72</c:v>
                </c:pt>
                <c:pt idx="5414">
                  <c:v>2.4289690357744931E-72</c:v>
                </c:pt>
                <c:pt idx="5415">
                  <c:v>2.3534123070729392E-72</c:v>
                </c:pt>
                <c:pt idx="5416">
                  <c:v>2.2802059615930987E-72</c:v>
                </c:pt>
                <c:pt idx="5417">
                  <c:v>2.2092768822723979E-72</c:v>
                </c:pt>
                <c:pt idx="5418">
                  <c:v>2.1405542266919685E-72</c:v>
                </c:pt>
                <c:pt idx="5419">
                  <c:v>2.0739693563116852E-72</c:v>
                </c:pt>
                <c:pt idx="5420">
                  <c:v>2.0094557679062111E-72</c:v>
                </c:pt>
                <c:pt idx="5421">
                  <c:v>1.9469490271330514E-72</c:v>
                </c:pt>
                <c:pt idx="5422">
                  <c:v>1.8863867041696478E-72</c:v>
                </c:pt>
                <c:pt idx="5423">
                  <c:v>1.8277083113506608E-72</c:v>
                </c:pt>
                <c:pt idx="5424">
                  <c:v>1.7708552427468992E-72</c:v>
                </c:pt>
                <c:pt idx="5425">
                  <c:v>1.7157707156236994E-72</c:v>
                </c:pt>
                <c:pt idx="5426">
                  <c:v>1.6623997137201796E-72</c:v>
                </c:pt>
                <c:pt idx="5427">
                  <c:v>1.6106889322939011E-72</c:v>
                </c:pt>
                <c:pt idx="5428">
                  <c:v>1.5605867248745548E-72</c:v>
                </c:pt>
                <c:pt idx="5429">
                  <c:v>1.5120430516746878E-72</c:v>
                </c:pt>
                <c:pt idx="5430">
                  <c:v>1.4650094296054316E-72</c:v>
                </c:pt>
                <c:pt idx="5431">
                  <c:v>1.4194388838468844E-72</c:v>
                </c:pt>
                <c:pt idx="5432">
                  <c:v>1.3752859009258351E-72</c:v>
                </c:pt>
                <c:pt idx="5433">
                  <c:v>1.3325063832526833E-72</c:v>
                </c:pt>
                <c:pt idx="5434">
                  <c:v>1.2910576050731832E-72</c:v>
                </c:pt>
                <c:pt idx="5435">
                  <c:v>1.2508981697905641E-72</c:v>
                </c:pt>
                <c:pt idx="5436">
                  <c:v>1.2119879686150533E-72</c:v>
                </c:pt>
                <c:pt idx="5437">
                  <c:v>1.1742881405003976E-72</c:v>
                </c:pt>
                <c:pt idx="5438">
                  <c:v>1.1377610333262429E-72</c:v>
                </c:pt>
                <c:pt idx="5439">
                  <c:v>1.1023701662887209E-72</c:v>
                </c:pt>
                <c:pt idx="5440">
                  <c:v>1.0680801934606053E-72</c:v>
                </c:pt>
                <c:pt idx="5441">
                  <c:v>1.0348568684854774E-72</c:v>
                </c:pt>
                <c:pt idx="5442">
                  <c:v>1.0026670103702807E-72</c:v>
                </c:pt>
                <c:pt idx="5443">
                  <c:v>9.7147847034180673E-73</c:v>
                </c:pt>
                <c:pt idx="5444">
                  <c:v>9.4126009973474437E-73</c:v>
                </c:pt>
                <c:pt idx="5445">
                  <c:v>9.1198171887833544E-73</c:v>
                </c:pt>
                <c:pt idx="5446">
                  <c:v>8.8361408695126943E-73</c:v>
                </c:pt>
                <c:pt idx="5447">
                  <c:v>8.5612887277441328E-73</c:v>
                </c:pt>
                <c:pt idx="5448">
                  <c:v>8.2949862651192421E-73</c:v>
                </c:pt>
                <c:pt idx="5449">
                  <c:v>8.0369675225325234E-73</c:v>
                </c:pt>
                <c:pt idx="5450">
                  <c:v>7.7869748144756235E-73</c:v>
                </c:pt>
                <c:pt idx="5451">
                  <c:v>7.5447584716497052E-73</c:v>
                </c:pt>
                <c:pt idx="5452">
                  <c:v>7.3100765915873263E-73</c:v>
                </c:pt>
                <c:pt idx="5453">
                  <c:v>7.0826947970263826E-73</c:v>
                </c:pt>
                <c:pt idx="5454">
                  <c:v>6.8623860018075767E-73</c:v>
                </c:pt>
                <c:pt idx="5455">
                  <c:v>6.6489301840505907E-73</c:v>
                </c:pt>
                <c:pt idx="5456">
                  <c:v>6.4421141663890998E-73</c:v>
                </c:pt>
                <c:pt idx="5457">
                  <c:v>6.2417314030426845E-73</c:v>
                </c:pt>
                <c:pt idx="5458">
                  <c:v>6.0475817735112658E-73</c:v>
                </c:pt>
                <c:pt idx="5459">
                  <c:v>5.8594713826904307E-73</c:v>
                </c:pt>
                <c:pt idx="5460">
                  <c:v>5.6772123672024932E-73</c:v>
                </c:pt>
                <c:pt idx="5461">
                  <c:v>5.5006227077553469E-73</c:v>
                </c:pt>
                <c:pt idx="5462">
                  <c:v>5.3295260473364139E-73</c:v>
                </c:pt>
                <c:pt idx="5463">
                  <c:v>5.1637515150642995E-73</c:v>
                </c:pt>
                <c:pt idx="5464">
                  <c:v>5.0031335555203532E-73</c:v>
                </c:pt>
                <c:pt idx="5465">
                  <c:v>4.8475117633883327E-73</c:v>
                </c:pt>
                <c:pt idx="5466">
                  <c:v>4.6967307232406208E-73</c:v>
                </c:pt>
                <c:pt idx="5467">
                  <c:v>4.5506398543065871E-73</c:v>
                </c:pt>
                <c:pt idx="5468">
                  <c:v>4.4090932600716297E-73</c:v>
                </c:pt>
                <c:pt idx="5469">
                  <c:v>4.271949582555139E-73</c:v>
                </c:pt>
                <c:pt idx="5470">
                  <c:v>4.1390718611206375E-73</c:v>
                </c:pt>
                <c:pt idx="5471">
                  <c:v>4.0103273956801888E-73</c:v>
                </c:pt>
                <c:pt idx="5472">
                  <c:v>3.8855876141526996E-73</c:v>
                </c:pt>
                <c:pt idx="5473">
                  <c:v>3.7647279440467833E-73</c:v>
                </c:pt>
                <c:pt idx="5474">
                  <c:v>3.6476276880386155E-73</c:v>
                </c:pt>
                <c:pt idx="5475">
                  <c:v>3.5341699034193886E-73</c:v>
                </c:pt>
                <c:pt idx="5476">
                  <c:v>3.4242412852953084E-73</c:v>
                </c:pt>
                <c:pt idx="5477">
                  <c:v>3.3177320534181859E-73</c:v>
                </c:pt>
                <c:pt idx="5478">
                  <c:v>3.2145358425395979E-73</c:v>
                </c:pt>
                <c:pt idx="5479">
                  <c:v>3.1145495961751463E-73</c:v>
                </c:pt>
                <c:pt idx="5480">
                  <c:v>3.0176734636718981E-73</c:v>
                </c:pt>
                <c:pt idx="5481">
                  <c:v>2.9238107004815102E-73</c:v>
                </c:pt>
                <c:pt idx="5482">
                  <c:v>2.8328675715322241E-73</c:v>
                </c:pt>
                <c:pt idx="5483">
                  <c:v>2.7447532576096546E-73</c:v>
                </c:pt>
                <c:pt idx="5484">
                  <c:v>2.6593797646482842E-73</c:v>
                </c:pt>
                <c:pt idx="5485">
                  <c:v>2.5766618358457591E-73</c:v>
                </c:pt>
                <c:pt idx="5486">
                  <c:v>2.4965168665112206E-73</c:v>
                </c:pt>
                <c:pt idx="5487">
                  <c:v>2.418864821561948E-73</c:v>
                </c:pt>
                <c:pt idx="5488">
                  <c:v>2.3436281555877018E-73</c:v>
                </c:pt>
                <c:pt idx="5489">
                  <c:v>2.2707317354007618E-73</c:v>
                </c:pt>
                <c:pt idx="5490">
                  <c:v>2.2001027649960866E-73</c:v>
                </c:pt>
                <c:pt idx="5491">
                  <c:v>2.1316707128458734E-73</c:v>
                </c:pt>
                <c:pt idx="5492">
                  <c:v>2.0653672414553215E-73</c:v>
                </c:pt>
                <c:pt idx="5493">
                  <c:v>2.0011261391107807E-73</c:v>
                </c:pt>
                <c:pt idx="5494">
                  <c:v>1.9388832537502559E-73</c:v>
                </c:pt>
                <c:pt idx="5495">
                  <c:v>1.8785764288917509E-73</c:v>
                </c:pt>
                <c:pt idx="5496">
                  <c:v>1.820145441554794E-73</c:v>
                </c:pt>
                <c:pt idx="5497">
                  <c:v>1.7635319421126442E-73</c:v>
                </c:pt>
                <c:pt idx="5498">
                  <c:v>1.7086793960164297E-73</c:v>
                </c:pt>
                <c:pt idx="5499">
                  <c:v>1.6555330273314141E-73</c:v>
                </c:pt>
                <c:pt idx="5500">
                  <c:v>1.6040397640303162E-73</c:v>
                </c:pt>
                <c:pt idx="5501">
                  <c:v>1.5541481849884638E-73</c:v>
                </c:pt>
                <c:pt idx="5502">
                  <c:v>1.5058084686274274E-73</c:v>
                </c:pt>
                <c:pt idx="5503">
                  <c:v>1.4589723431569673E-73</c:v>
                </c:pt>
                <c:pt idx="5504">
                  <c:v>1.4135930383641578E-73</c:v>
                </c:pt>
                <c:pt idx="5505">
                  <c:v>1.3696252389032097E-73</c:v>
                </c:pt>
                <c:pt idx="5506">
                  <c:v>1.3270250390371829E-73</c:v>
                </c:pt>
                <c:pt idx="5507">
                  <c:v>1.2857498987887813E-73</c:v>
                </c:pt>
                <c:pt idx="5508">
                  <c:v>1.2457586014548302E-73</c:v>
                </c:pt>
                <c:pt idx="5509">
                  <c:v>1.2070112124419186E-73</c:v>
                </c:pt>
                <c:pt idx="5510">
                  <c:v>1.1694690393834823E-73</c:v>
                </c:pt>
                <c:pt idx="5511">
                  <c:v>1.1330945934968778E-73</c:v>
                </c:pt>
                <c:pt idx="5512">
                  <c:v>1.0978515521429698E-73</c:v>
                </c:pt>
                <c:pt idx="5513">
                  <c:v>1.0637047225504205E-73</c:v>
                </c:pt>
                <c:pt idx="5514">
                  <c:v>1.0306200066681564E-73</c:v>
                </c:pt>
                <c:pt idx="5515">
                  <c:v>9.985643671116786E-74</c:v>
                </c:pt>
                <c:pt idx="5516">
                  <c:v>9.6750579416828588E-74</c:v>
                </c:pt>
                <c:pt idx="5517">
                  <c:v>9.3741327382900763E-74</c:v>
                </c:pt>
                <c:pt idx="5518">
                  <c:v>9.0825675681500048E-74</c:v>
                </c:pt>
                <c:pt idx="5519">
                  <c:v>8.8000712856722076E-74</c:v>
                </c:pt>
                <c:pt idx="5520">
                  <c:v>8.526361801700589E-74</c:v>
                </c:pt>
                <c:pt idx="5521">
                  <c:v>8.2611658017910878E-74</c:v>
                </c:pt>
                <c:pt idx="5522">
                  <c:v>8.0042184732557734E-74</c:v>
                </c:pt>
                <c:pt idx="5523">
                  <c:v>7.7552632406980301E-74</c:v>
                </c:pt>
                <c:pt idx="5524">
                  <c:v>7.5140515097724966E-74</c:v>
                </c:pt>
                <c:pt idx="5525">
                  <c:v>7.2803424189195557E-74</c:v>
                </c:pt>
                <c:pt idx="5526">
                  <c:v>7.0539025988193519E-74</c:v>
                </c:pt>
                <c:pt idx="5527">
                  <c:v>6.8345059393321847E-74</c:v>
                </c:pt>
                <c:pt idx="5528">
                  <c:v>6.6219333636857922E-74</c:v>
                </c:pt>
                <c:pt idx="5529">
                  <c:v>6.4159726096893028E-74</c:v>
                </c:pt>
                <c:pt idx="5530">
                  <c:v>6.2164180177530761E-74</c:v>
                </c:pt>
                <c:pt idx="5531">
                  <c:v>6.0230703255010037E-74</c:v>
                </c:pt>
                <c:pt idx="5532">
                  <c:v>5.8357364687747179E-74</c:v>
                </c:pt>
                <c:pt idx="5533">
                  <c:v>5.6542293888254705E-74</c:v>
                </c:pt>
                <c:pt idx="5534">
                  <c:v>5.478367845505465E-74</c:v>
                </c:pt>
                <c:pt idx="5535">
                  <c:v>5.3079762362712662E-74</c:v>
                </c:pt>
                <c:pt idx="5536">
                  <c:v>5.1428844208135819E-74</c:v>
                </c:pt>
                <c:pt idx="5537">
                  <c:v>4.9829275511485506E-74</c:v>
                </c:pt>
                <c:pt idx="5538">
                  <c:v>4.8279459069886263E-74</c:v>
                </c:pt>
                <c:pt idx="5539">
                  <c:v>4.6777847362377276E-74</c:v>
                </c:pt>
                <c:pt idx="5540">
                  <c:v>4.5322941004493196E-74</c:v>
                </c:pt>
                <c:pt idx="5541">
                  <c:v>4.3913287250880467E-74</c:v>
                </c:pt>
                <c:pt idx="5542">
                  <c:v>4.2547478544533329E-74</c:v>
                </c:pt>
                <c:pt idx="5543">
                  <c:v>4.1224151111132631E-74</c:v>
                </c:pt>
                <c:pt idx="5544">
                  <c:v>3.9941983597124937E-74</c:v>
                </c:pt>
                <c:pt idx="5545">
                  <c:v>3.8699695750167398E-74</c:v>
                </c:pt>
                <c:pt idx="5546">
                  <c:v>3.7496047140609101E-74</c:v>
                </c:pt>
                <c:pt idx="5547">
                  <c:v>3.6329835922760763E-74</c:v>
                </c:pt>
                <c:pt idx="5548">
                  <c:v>3.5199897634680708E-74</c:v>
                </c:pt>
                <c:pt idx="5549">
                  <c:v>3.4105104035313056E-74</c:v>
                </c:pt>
                <c:pt idx="5550">
                  <c:v>3.3044361977784118E-74</c:v>
                </c:pt>
                <c:pt idx="5551">
                  <c:v>3.2016612317757801E-74</c:v>
                </c:pt>
                <c:pt idx="5552">
                  <c:v>3.1020828855748341E-74</c:v>
                </c:pt>
                <c:pt idx="5553">
                  <c:v>3.0056017312326097E-74</c:v>
                </c:pt>
                <c:pt idx="5554">
                  <c:v>2.9121214335215004E-74</c:v>
                </c:pt>
                <c:pt idx="5555">
                  <c:v>2.8215486537263332E-74</c:v>
                </c:pt>
                <c:pt idx="5556">
                  <c:v>2.733792956434917E-74</c:v>
                </c:pt>
                <c:pt idx="5557">
                  <c:v>2.6487667192280203E-74</c:v>
                </c:pt>
                <c:pt idx="5558">
                  <c:v>2.5663850451778593E-74</c:v>
                </c:pt>
                <c:pt idx="5559">
                  <c:v>2.4865656780696543E-74</c:v>
                </c:pt>
                <c:pt idx="5560">
                  <c:v>2.4092289202592538E-74</c:v>
                </c:pt>
                <c:pt idx="5561">
                  <c:v>2.3342975530867095E-74</c:v>
                </c:pt>
                <c:pt idx="5562">
                  <c:v>2.2616967597655088E-74</c:v>
                </c:pt>
                <c:pt idx="5563">
                  <c:v>2.1913540506697534E-74</c:v>
                </c:pt>
                <c:pt idx="5564">
                  <c:v>2.1231991909467894E-74</c:v>
                </c:pt>
                <c:pt idx="5565">
                  <c:v>2.0571641303796775E-74</c:v>
                </c:pt>
                <c:pt idx="5566">
                  <c:v>1.9931829354332307E-74</c:v>
                </c:pt>
                <c:pt idx="5567">
                  <c:v>1.931191723413223E-74</c:v>
                </c:pt>
                <c:pt idx="5568">
                  <c:v>1.8711285986729141E-74</c:v>
                </c:pt>
                <c:pt idx="5569">
                  <c:v>1.8129335908053373E-74</c:v>
                </c:pt>
                <c:pt idx="5570">
                  <c:v>1.7565485947570539E-74</c:v>
                </c:pt>
                <c:pt idx="5571">
                  <c:v>1.7019173128056695E-74</c:v>
                </c:pt>
                <c:pt idx="5572">
                  <c:v>1.648985198341467E-74</c:v>
                </c:pt>
                <c:pt idx="5573">
                  <c:v>1.5976994013983031E-74</c:v>
                </c:pt>
                <c:pt idx="5574">
                  <c:v>1.5480087158788313E-74</c:v>
                </c:pt>
                <c:pt idx="5575">
                  <c:v>1.4998635284209125E-74</c:v>
                </c:pt>
                <c:pt idx="5576">
                  <c:v>1.4532157688552803E-74</c:v>
                </c:pt>
                <c:pt idx="5577">
                  <c:v>1.4080188622036392E-74</c:v>
                </c:pt>
                <c:pt idx="5578">
                  <c:v>1.3642276821703565E-74</c:v>
                </c:pt>
                <c:pt idx="5579">
                  <c:v>1.3217985060808469E-74</c:v>
                </c:pt>
                <c:pt idx="5580">
                  <c:v>1.2806889712212712E-74</c:v>
                </c:pt>
                <c:pt idx="5581">
                  <c:v>1.2408580325369187E-74</c:v>
                </c:pt>
                <c:pt idx="5582">
                  <c:v>1.202265921645872E-74</c:v>
                </c:pt>
                <c:pt idx="5583">
                  <c:v>1.1648741071279805E-74</c:v>
                </c:pt>
                <c:pt idx="5584">
                  <c:v>1.128645256049067E-74</c:v>
                </c:pt>
                <c:pt idx="5585">
                  <c:v>1.0935431966816501E-74</c:v>
                </c:pt>
                <c:pt idx="5586">
                  <c:v>1.0595328823857639E-74</c:v>
                </c:pt>
                <c:pt idx="5587">
                  <c:v>1.0265803566128273E-74</c:v>
                </c:pt>
                <c:pt idx="5588">
                  <c:v>9.9465271899842485E-75</c:v>
                </c:pt>
                <c:pt idx="5589">
                  <c:v>9.6371809250978987E-75</c:v>
                </c:pt>
                <c:pt idx="5590">
                  <c:v>9.3374559161491839E-75</c:v>
                </c:pt>
                <c:pt idx="5591">
                  <c:v>9.0470529144223296E-75</c:v>
                </c:pt>
                <c:pt idx="5592">
                  <c:v>8.7656819789910531E-75</c:v>
                </c:pt>
                <c:pt idx="5593">
                  <c:v>8.4930621872041129E-75</c:v>
                </c:pt>
                <c:pt idx="5594">
                  <c:v>8.2289213541704048E-75</c:v>
                </c:pt>
                <c:pt idx="5595">
                  <c:v>7.9729957609732975E-75</c:v>
                </c:pt>
                <c:pt idx="5596">
                  <c:v>7.725029891341247E-75</c:v>
                </c:pt>
                <c:pt idx="5597">
                  <c:v>7.4847761765028408E-75</c:v>
                </c:pt>
                <c:pt idx="5598">
                  <c:v>7.2519947479851002E-75</c:v>
                </c:pt>
                <c:pt idx="5599">
                  <c:v>7.0264531980965451E-75</c:v>
                </c:pt>
                <c:pt idx="5600">
                  <c:v>6.8079263478629586E-75</c:v>
                </c:pt>
                <c:pt idx="5601">
                  <c:v>6.5961960221815985E-75</c:v>
                </c:pt>
                <c:pt idx="5602">
                  <c:v>6.3910508319674382E-75</c:v>
                </c:pt>
                <c:pt idx="5603">
                  <c:v>6.1922859630787112E-75</c:v>
                </c:pt>
                <c:pt idx="5604">
                  <c:v>5.9997029718053103E-75</c:v>
                </c:pt>
                <c:pt idx="5605">
                  <c:v>5.8131095867204025E-75</c:v>
                </c:pt>
                <c:pt idx="5606">
                  <c:v>5.6323195166955026E-75</c:v>
                </c:pt>
                <c:pt idx="5607">
                  <c:v>5.4571522648856951E-75</c:v>
                </c:pt>
                <c:pt idx="5608">
                  <c:v>5.2874329485033274E-75</c:v>
                </c:pt>
                <c:pt idx="5609">
                  <c:v>5.122992124195363E-75</c:v>
                </c:pt>
                <c:pt idx="5610">
                  <c:v>4.9636656188539926E-75</c:v>
                </c:pt>
                <c:pt idx="5611">
                  <c:v>4.8092943656898527E-75</c:v>
                </c:pt>
                <c:pt idx="5612">
                  <c:v>4.659724245402876E-75</c:v>
                </c:pt>
                <c:pt idx="5613">
                  <c:v>4.5148059322956033E-75</c:v>
                </c:pt>
                <c:pt idx="5614">
                  <c:v>4.3743947451710371E-75</c:v>
                </c:pt>
                <c:pt idx="5615">
                  <c:v>4.2383505028704376E-75</c:v>
                </c:pt>
                <c:pt idx="5616">
                  <c:v>4.1065373843027068E-75</c:v>
                </c:pt>
                <c:pt idx="5617">
                  <c:v>3.9788237928288714E-75</c:v>
                </c:pt>
                <c:pt idx="5618">
                  <c:v>3.8550822248648139E-75</c:v>
                </c:pt>
                <c:pt idx="5619">
                  <c:v>3.7351891425699186E-75</c:v>
                </c:pt>
                <c:pt idx="5620">
                  <c:v>3.6190248504980314E-75</c:v>
                </c:pt>
                <c:pt idx="5621">
                  <c:v>3.5064733760819909E-75</c:v>
                </c:pt>
                <c:pt idx="5622">
                  <c:v>3.3974223538387436E-75</c:v>
                </c:pt>
                <c:pt idx="5623">
                  <c:v>3.2917629131752375E-75</c:v>
                </c:pt>
                <c:pt idx="5624">
                  <c:v>3.1893895696822281E-75</c:v>
                </c:pt>
                <c:pt idx="5625">
                  <c:v>3.0902001198130622E-75</c:v>
                </c:pt>
                <c:pt idx="5626">
                  <c:v>2.9940955388347352E-75</c:v>
                </c:pt>
                <c:pt idx="5627">
                  <c:v>2.9009798819555534E-75</c:v>
                </c:pt>
                <c:pt idx="5628">
                  <c:v>2.8107601885276133E-75</c:v>
                </c:pt>
                <c:pt idx="5629">
                  <c:v>2.7233463892283081E-75</c:v>
                </c:pt>
                <c:pt idx="5630">
                  <c:v>2.6386512161301524E-75</c:v>
                </c:pt>
                <c:pt idx="5631">
                  <c:v>2.5565901155666468E-75</c:v>
                </c:pt>
                <c:pt idx="5632">
                  <c:v>2.47708116370922E-75</c:v>
                </c:pt>
                <c:pt idx="5633">
                  <c:v>2.4000449847700821E-75</c:v>
                </c:pt>
                <c:pt idx="5634">
                  <c:v>2.3254046717486351E-75</c:v>
                </c:pt>
                <c:pt idx="5635">
                  <c:v>2.253085709644079E-75</c:v>
                </c:pt>
                <c:pt idx="5636">
                  <c:v>2.1830159010553747E-75</c:v>
                </c:pt>
                <c:pt idx="5637">
                  <c:v>2.115125294096411E-75</c:v>
                </c:pt>
                <c:pt idx="5638">
                  <c:v>2.0493461125523947E-75</c:v>
                </c:pt>
                <c:pt idx="5639">
                  <c:v>1.9856126882093022E-75</c:v>
                </c:pt>
                <c:pt idx="5640">
                  <c:v>1.9238613952881604E-75</c:v>
                </c:pt>
                <c:pt idx="5641">
                  <c:v>1.8640305869181486E-75</c:v>
                </c:pt>
                <c:pt idx="5642">
                  <c:v>1.8060605335864897E-75</c:v>
                </c:pt>
                <c:pt idx="5643">
                  <c:v>1.7498933635020001E-75</c:v>
                </c:pt>
                <c:pt idx="5644">
                  <c:v>1.695473004814128E-75</c:v>
                </c:pt>
                <c:pt idx="5645">
                  <c:v>1.6427451296291959E-75</c:v>
                </c:pt>
                <c:pt idx="5646">
                  <c:v>1.5916570997674993E-75</c:v>
                </c:pt>
                <c:pt idx="5647">
                  <c:v>1.5421579142082924E-75</c:v>
                </c:pt>
                <c:pt idx="5648">
                  <c:v>1.4941981581687549E-75</c:v>
                </c:pt>
                <c:pt idx="5649">
                  <c:v>1.4477299537672797E-75</c:v>
                </c:pt>
                <c:pt idx="5650">
                  <c:v>1.4027069122212992E-75</c:v>
                </c:pt>
                <c:pt idx="5651">
                  <c:v>1.3590840875315171E-75</c:v>
                </c:pt>
                <c:pt idx="5652">
                  <c:v>1.3168179316075394E-75</c:v>
                </c:pt>
                <c:pt idx="5653">
                  <c:v>1.2758662507882615E-75</c:v>
                </c:pt>
                <c:pt idx="5654">
                  <c:v>1.2361881637156389E-75</c:v>
                </c:pt>
                <c:pt idx="5655">
                  <c:v>1.1977440605179968E-75</c:v>
                </c:pt>
                <c:pt idx="5656">
                  <c:v>1.1604955632633002E-75</c:v>
                </c:pt>
                <c:pt idx="5657">
                  <c:v>1.1244054876424708E-75</c:v>
                </c:pt>
                <c:pt idx="5658">
                  <c:v>1.0894378058441661E-75</c:v>
                </c:pt>
                <c:pt idx="5659">
                  <c:v>1.0555576105847785E-75</c:v>
                </c:pt>
                <c:pt idx="5660">
                  <c:v>1.022731080256765E-75</c:v>
                </c:pt>
                <c:pt idx="5661">
                  <c:v>9.9092544516130209E-76</c:v>
                </c:pt>
                <c:pt idx="5662">
                  <c:v>9.6010895479121949E-76</c:v>
                </c:pt>
                <c:pt idx="5663">
                  <c:v>9.302508461312735E-76</c:v>
                </c:pt>
                <c:pt idx="5664">
                  <c:v>9.0132131294481029E-76</c:v>
                </c:pt>
                <c:pt idx="5665">
                  <c:v>8.7329147601531997E-76</c:v>
                </c:pt>
                <c:pt idx="5666">
                  <c:v>8.4613335431385143E-76</c:v>
                </c:pt>
                <c:pt idx="5667">
                  <c:v>8.1981983706320888E-76</c:v>
                </c:pt>
                <c:pt idx="5668">
                  <c:v>7.9432465667081311E-76</c:v>
                </c:pt>
                <c:pt idx="5669">
                  <c:v>7.6962236250379865E-76</c:v>
                </c:pt>
                <c:pt idx="5670">
                  <c:v>7.45688295479445E-76</c:v>
                </c:pt>
                <c:pt idx="5671">
                  <c:v>7.2249856344616703E-76</c:v>
                </c:pt>
                <c:pt idx="5672">
                  <c:v>7.0003001733022102E-76</c:v>
                </c:pt>
                <c:pt idx="5673">
                  <c:v>6.7826022802413193E-76</c:v>
                </c:pt>
                <c:pt idx="5674">
                  <c:v>6.5716746399426496E-76</c:v>
                </c:pt>
                <c:pt idx="5675">
                  <c:v>6.3673066958456025E-76</c:v>
                </c:pt>
                <c:pt idx="5676">
                  <c:v>6.1692944399539851E-76</c:v>
                </c:pt>
                <c:pt idx="5677">
                  <c:v>5.9774402091600919E-76</c:v>
                </c:pt>
                <c:pt idx="5678">
                  <c:v>5.7915524879054646E-76</c:v>
                </c:pt>
                <c:pt idx="5679">
                  <c:v>5.6114457169803991E-76</c:v>
                </c:pt>
                <c:pt idx="5680">
                  <c:v>5.4369401082661527E-76</c:v>
                </c:pt>
                <c:pt idx="5681">
                  <c:v>5.267861465245694E-76</c:v>
                </c:pt>
                <c:pt idx="5682">
                  <c:v>5.1040410090909088E-76</c:v>
                </c:pt>
                <c:pt idx="5683">
                  <c:v>4.9453152101622251E-76</c:v>
                </c:pt>
                <c:pt idx="5684">
                  <c:v>4.791525624750261E-76</c:v>
                </c:pt>
                <c:pt idx="5685">
                  <c:v>4.642518736891196E-76</c:v>
                </c:pt>
                <c:pt idx="5686">
                  <c:v>4.4981458051063369E-76</c:v>
                </c:pt>
                <c:pt idx="5687">
                  <c:v>4.3582627139056658E-76</c:v>
                </c:pt>
                <c:pt idx="5688">
                  <c:v>4.2227298299115064E-76</c:v>
                </c:pt>
                <c:pt idx="5689">
                  <c:v>4.0914118624571224E-76</c:v>
                </c:pt>
                <c:pt idx="5690">
                  <c:v>3.9641777285198682E-76</c:v>
                </c:pt>
                <c:pt idx="5691">
                  <c:v>3.8409004218570854E-76</c:v>
                </c:pt>
                <c:pt idx="5692">
                  <c:v>3.7214568862104823E-76</c:v>
                </c:pt>
                <c:pt idx="5693">
                  <c:v>3.6057278924553413E-76</c:v>
                </c:pt>
                <c:pt idx="5694">
                  <c:v>3.493597919570679E-76</c:v>
                </c:pt>
                <c:pt idx="5695">
                  <c:v>3.3849550393105126E-76</c:v>
                </c:pt>
                <c:pt idx="5696">
                  <c:v>3.2796908044636697E-76</c:v>
                </c:pt>
                <c:pt idx="5697">
                  <c:v>3.1777001405874402E-76</c:v>
                </c:pt>
                <c:pt idx="5698">
                  <c:v>3.0788812411100887E-76</c:v>
                </c:pt>
                <c:pt idx="5699">
                  <c:v>2.9831354656945668E-76</c:v>
                </c:pt>
                <c:pt idx="5700">
                  <c:v>2.8903672417642809E-76</c:v>
                </c:pt>
                <c:pt idx="5701">
                  <c:v>2.8004839690915949E-76</c:v>
                </c:pt>
                <c:pt idx="5702">
                  <c:v>2.7133959273530738E-76</c:v>
                </c:pt>
                <c:pt idx="5703">
                  <c:v>2.6290161865611591E-76</c:v>
                </c:pt>
                <c:pt idx="5704">
                  <c:v>2.5472605202804611E-76</c:v>
                </c:pt>
                <c:pt idx="5705">
                  <c:v>2.4680473215440093E-76</c:v>
                </c:pt>
                <c:pt idx="5706">
                  <c:v>2.3912975213846591E-76</c:v>
                </c:pt>
                <c:pt idx="5707">
                  <c:v>2.3169345098995901E-76</c:v>
                </c:pt>
                <c:pt idx="5708">
                  <c:v>2.2448840597713169E-76</c:v>
                </c:pt>
                <c:pt idx="5709">
                  <c:v>2.1750742521653523E-76</c:v>
                </c:pt>
                <c:pt idx="5710">
                  <c:v>2.1074354049345394E-76</c:v>
                </c:pt>
                <c:pt idx="5711">
                  <c:v>2.0419000030556682E-76</c:v>
                </c:pt>
                <c:pt idx="5712">
                  <c:v>1.9784026312288581E-76</c:v>
                </c:pt>
                <c:pt idx="5713">
                  <c:v>1.9168799085746619E-76</c:v>
                </c:pt>
                <c:pt idx="5714">
                  <c:v>1.8572704253610477E-76</c:v>
                </c:pt>
                <c:pt idx="5715">
                  <c:v>1.7995146816989362E-76</c:v>
                </c:pt>
                <c:pt idx="5716">
                  <c:v>1.7435550281444005E-76</c:v>
                </c:pt>
                <c:pt idx="5717">
                  <c:v>1.6893356081477455E-76</c:v>
                </c:pt>
                <c:pt idx="5718">
                  <c:v>1.6368023022932867E-76</c:v>
                </c:pt>
                <c:pt idx="5719">
                  <c:v>1.585902674272592E-76</c:v>
                </c:pt>
                <c:pt idx="5720">
                  <c:v>1.5365859185388049E-76</c:v>
                </c:pt>
                <c:pt idx="5721">
                  <c:v>1.4888028095883378E-76</c:v>
                </c:pt>
                <c:pt idx="5722">
                  <c:v>1.4425056528204353E-76</c:v>
                </c:pt>
                <c:pt idx="5723">
                  <c:v>1.3976482369250777E-76</c:v>
                </c:pt>
                <c:pt idx="5724">
                  <c:v>1.3541857877513027E-76</c:v>
                </c:pt>
                <c:pt idx="5725">
                  <c:v>1.3120749236108926E-76</c:v>
                </c:pt>
                <c:pt idx="5726">
                  <c:v>1.2712736119716062E-76</c:v>
                </c:pt>
                <c:pt idx="5727">
                  <c:v>1.2317411274977134E-76</c:v>
                </c:pt>
                <c:pt idx="5728">
                  <c:v>1.1934380113955125E-76</c:v>
                </c:pt>
                <c:pt idx="5729">
                  <c:v>1.1563260320229259E-76</c:v>
                </c:pt>
                <c:pt idx="5730">
                  <c:v>1.120368146724708E-76</c:v>
                </c:pt>
                <c:pt idx="5731">
                  <c:v>1.0855284648541335E-76</c:v>
                </c:pt>
                <c:pt idx="5732">
                  <c:v>1.0517722119450981E-76</c:v>
                </c:pt>
                <c:pt idx="5733">
                  <c:v>1.0190656949985018E-76</c:v>
                </c:pt>
                <c:pt idx="5734">
                  <c:v>9.8737626884798241E-77</c:v>
                </c:pt>
                <c:pt idx="5735">
                  <c:v>9.5667230357215865E-77</c:v>
                </c:pt>
                <c:pt idx="5736">
                  <c:v>9.2692315291996356E-77</c:v>
                </c:pt>
                <c:pt idx="5737">
                  <c:v>8.9809912371825648E-77</c:v>
                </c:pt>
                <c:pt idx="5738">
                  <c:v>8.7017144623103008E-77</c:v>
                </c:pt>
                <c:pt idx="5739">
                  <c:v>8.4311224543983232E-77</c:v>
                </c:pt>
                <c:pt idx="5740">
                  <c:v>8.1689451321840027E-77</c:v>
                </c:pt>
                <c:pt idx="5741">
                  <c:v>7.9149208137168829E-77</c:v>
                </c:pt>
                <c:pt idx="5742">
                  <c:v>7.6687959551418276E-77</c:v>
                </c:pt>
                <c:pt idx="5743">
                  <c:v>7.4303248976013822E-77</c:v>
                </c:pt>
                <c:pt idx="5744">
                  <c:v>7.1992696220122904E-77</c:v>
                </c:pt>
                <c:pt idx="5745">
                  <c:v>6.9753995114686218E-77</c:v>
                </c:pt>
                <c:pt idx="5746">
                  <c:v>6.7584911210323549E-77</c:v>
                </c:pt>
                <c:pt idx="5747">
                  <c:v>6.5483279546867595E-77</c:v>
                </c:pt>
                <c:pt idx="5748">
                  <c:v>6.3447002492237618E-77</c:v>
                </c:pt>
                <c:pt idx="5749">
                  <c:v>6.1474047648545734E-77</c:v>
                </c:pt>
                <c:pt idx="5750">
                  <c:v>5.9562445823324344E-77</c:v>
                </c:pt>
                <c:pt idx="5751">
                  <c:v>5.771028906383303E-77</c:v>
                </c:pt>
                <c:pt idx="5752">
                  <c:v>5.5915728752525546E-77</c:v>
                </c:pt>
                <c:pt idx="5753">
                  <c:v>5.4176973761724559E-77</c:v>
                </c:pt>
                <c:pt idx="5754">
                  <c:v>5.2492288665703719E-77</c:v>
                </c:pt>
                <c:pt idx="5755">
                  <c:v>5.0859992008374931E-77</c:v>
                </c:pt>
                <c:pt idx="5756">
                  <c:v>4.927845462483675E-77</c:v>
                </c:pt>
                <c:pt idx="5757">
                  <c:v>4.7746098015145931E-77</c:v>
                </c:pt>
                <c:pt idx="5758">
                  <c:v>4.6261392768644166E-77</c:v>
                </c:pt>
                <c:pt idx="5759">
                  <c:v>4.4822857037303538E-77</c:v>
                </c:pt>
                <c:pt idx="5760">
                  <c:v>4.3429055056551069E-77</c:v>
                </c:pt>
                <c:pt idx="5761">
                  <c:v>4.2078595712084056E-77</c:v>
                </c:pt>
                <c:pt idx="5762">
                  <c:v>4.0770131151276826E-77</c:v>
                </c:pt>
                <c:pt idx="5763">
                  <c:v>3.950235543775287E-77</c:v>
                </c:pt>
                <c:pt idx="5764">
                  <c:v>3.8274003247826056E-77</c:v>
                </c:pt>
                <c:pt idx="5765">
                  <c:v>3.7083848607449013E-77</c:v>
                </c:pt>
                <c:pt idx="5766">
                  <c:v>3.5930703668475593E-77</c:v>
                </c:pt>
                <c:pt idx="5767">
                  <c:v>3.4813417522971103E-77</c:v>
                </c:pt>
                <c:pt idx="5768">
                  <c:v>3.3730875054378143E-77</c:v>
                </c:pt>
                <c:pt idx="5769">
                  <c:v>3.2681995824450594E-77</c:v>
                </c:pt>
                <c:pt idx="5770">
                  <c:v>3.1665732994764706E-77</c:v>
                </c:pt>
                <c:pt idx="5771">
                  <c:v>3.0681072281797061E-77</c:v>
                </c:pt>
                <c:pt idx="5772">
                  <c:v>2.9727030944493381E-77</c:v>
                </c:pt>
                <c:pt idx="5773">
                  <c:v>2.8802656803316618E-77</c:v>
                </c:pt>
                <c:pt idx="5774">
                  <c:v>2.7907027289815587E-77</c:v>
                </c:pt>
                <c:pt idx="5775">
                  <c:v>2.7039248525739658E-77</c:v>
                </c:pt>
                <c:pt idx="5776">
                  <c:v>2.6198454430801249E-77</c:v>
                </c:pt>
                <c:pt idx="5777">
                  <c:v>2.5383805858186734E-77</c:v>
                </c:pt>
                <c:pt idx="5778">
                  <c:v>2.4594489756945534E-77</c:v>
                </c:pt>
                <c:pt idx="5779">
                  <c:v>2.382971836043999E-77</c:v>
                </c:pt>
                <c:pt idx="5780">
                  <c:v>2.3088728400023585E-77</c:v>
                </c:pt>
                <c:pt idx="5781">
                  <c:v>2.2370780343180885E-77</c:v>
                </c:pt>
                <c:pt idx="5782">
                  <c:v>2.167515765536098E-77</c:v>
                </c:pt>
                <c:pt idx="5783">
                  <c:v>2.100116608476146E-77</c:v>
                </c:pt>
                <c:pt idx="5784">
                  <c:v>2.0348132969364937E-77</c:v>
                </c:pt>
                <c:pt idx="5785">
                  <c:v>1.9715406565516857E-77</c:v>
                </c:pt>
                <c:pt idx="5786">
                  <c:v>1.9102355397393813E-77</c:v>
                </c:pt>
                <c:pt idx="5787">
                  <c:v>1.8508367626694654E-77</c:v>
                </c:pt>
                <c:pt idx="5788">
                  <c:v>1.7932850441939706E-77</c:v>
                </c:pt>
                <c:pt idx="5789">
                  <c:v>1.7375229466762366E-77</c:v>
                </c:pt>
                <c:pt idx="5790">
                  <c:v>1.68349481865976E-77</c:v>
                </c:pt>
                <c:pt idx="5791">
                  <c:v>1.6311467393207726E-77</c:v>
                </c:pt>
                <c:pt idx="5792">
                  <c:v>1.5804264646475869E-77</c:v>
                </c:pt>
                <c:pt idx="5793">
                  <c:v>1.5312833752942297E-77</c:v>
                </c:pt>
                <c:pt idx="5794">
                  <c:v>1.4836684260557795E-77</c:v>
                </c:pt>
                <c:pt idx="5795">
                  <c:v>1.4375340969145308E-77</c:v>
                </c:pt>
                <c:pt idx="5796">
                  <c:v>1.3928343456094388E-77</c:v>
                </c:pt>
                <c:pt idx="5797">
                  <c:v>1.3495245616796288E-77</c:v>
                </c:pt>
                <c:pt idx="5798">
                  <c:v>1.3075615219377299E-77</c:v>
                </c:pt>
                <c:pt idx="5799">
                  <c:v>1.2669033473282977E-77</c:v>
                </c:pt>
                <c:pt idx="5800">
                  <c:v>1.227509461126837E-77</c:v>
                </c:pt>
                <c:pt idx="5801">
                  <c:v>1.1893405484399178E-77</c:v>
                </c:pt>
                <c:pt idx="5802">
                  <c:v>1.1523585169640461E-77</c:v>
                </c:pt>
                <c:pt idx="5803">
                  <c:v>1.1165264589653027E-77</c:v>
                </c:pt>
                <c:pt idx="5804">
                  <c:v>1.0818086144413632E-77</c:v>
                </c:pt>
                <c:pt idx="5805">
                  <c:v>1.0481703354288442E-77</c:v>
                </c:pt>
                <c:pt idx="5806">
                  <c:v>1.0155780514211254E-77</c:v>
                </c:pt>
                <c:pt idx="5807">
                  <c:v>9.8399923586116242E-78</c:v>
                </c:pt>
                <c:pt idx="5808">
                  <c:v>9.5340237367681548E-78</c:v>
                </c:pt>
                <c:pt idx="5809">
                  <c:v>9.2375692982536923E-78</c:v>
                </c:pt>
                <c:pt idx="5810">
                  <c:v>8.950333188165725E-78</c:v>
                </c:pt>
                <c:pt idx="5811">
                  <c:v>8.6720287518347188E-78</c:v>
                </c:pt>
                <c:pt idx="5812">
                  <c:v>8.4023782487131817E-78</c:v>
                </c:pt>
                <c:pt idx="5813">
                  <c:v>8.1411125751662518E-78</c:v>
                </c:pt>
                <c:pt idx="5814">
                  <c:v>7.8879709958795317E-78</c:v>
                </c:pt>
                <c:pt idx="5815">
                  <c:v>7.6427008836222879E-78</c:v>
                </c:pt>
                <c:pt idx="5816">
                  <c:v>7.4050574671035612E-78</c:v>
                </c:pt>
                <c:pt idx="5817">
                  <c:v>7.1748035866676145E-78</c:v>
                </c:pt>
                <c:pt idx="5818">
                  <c:v>6.951709457590058E-78</c:v>
                </c:pt>
                <c:pt idx="5819">
                  <c:v>6.7355524407321152E-78</c:v>
                </c:pt>
                <c:pt idx="5820">
                  <c:v>6.5261168203293118E-78</c:v>
                </c:pt>
                <c:pt idx="5821">
                  <c:v>6.3231935886905421E-78</c:v>
                </c:pt>
                <c:pt idx="5822">
                  <c:v>6.1265802375907371E-78</c:v>
                </c:pt>
                <c:pt idx="5823">
                  <c:v>5.9360805561547027E-78</c:v>
                </c:pt>
                <c:pt idx="5824">
                  <c:v>5.7515044350212221E-78</c:v>
                </c:pt>
                <c:pt idx="5825">
                  <c:v>5.5726676766024538E-78</c:v>
                </c:pt>
                <c:pt idx="5826">
                  <c:v>5.3993918112422525E-78</c:v>
                </c:pt>
                <c:pt idx="5827">
                  <c:v>5.2315039190887205E-78</c:v>
                </c:pt>
                <c:pt idx="5828">
                  <c:v>5.0688364575122197E-78</c:v>
                </c:pt>
                <c:pt idx="5829">
                  <c:v>4.9112270938842178E-78</c:v>
                </c:pt>
                <c:pt idx="5830">
                  <c:v>4.7585185435612132E-78</c:v>
                </c:pt>
                <c:pt idx="5831">
                  <c:v>4.6105584129040565E-78</c:v>
                </c:pt>
                <c:pt idx="5832">
                  <c:v>4.4671990471806882E-78</c:v>
                </c:pt>
                <c:pt idx="5833">
                  <c:v>4.3282973831987915E-78</c:v>
                </c:pt>
                <c:pt idx="5834">
                  <c:v>4.1937148065200756E-78</c:v>
                </c:pt>
                <c:pt idx="5835">
                  <c:v>4.0633170131168118E-78</c:v>
                </c:pt>
                <c:pt idx="5836">
                  <c:v>3.9369738753287962E-78</c:v>
                </c:pt>
                <c:pt idx="5837">
                  <c:v>3.8145593119900083E-78</c:v>
                </c:pt>
                <c:pt idx="5838">
                  <c:v>3.6959511625940668E-78</c:v>
                </c:pt>
                <c:pt idx="5839">
                  <c:v>3.5810310653718297E-78</c:v>
                </c:pt>
                <c:pt idx="5840">
                  <c:v>3.4696843391621443E-78</c:v>
                </c:pt>
                <c:pt idx="5841">
                  <c:v>3.3617998689546571E-78</c:v>
                </c:pt>
                <c:pt idx="5842">
                  <c:v>3.257269994993029E-78</c:v>
                </c:pt>
                <c:pt idx="5843">
                  <c:v>3.1559904053268038E-78</c:v>
                </c:pt>
                <c:pt idx="5844">
                  <c:v>3.0578600317037795E-78</c:v>
                </c:pt>
                <c:pt idx="5845">
                  <c:v>2.9627809487012771E-78</c:v>
                </c:pt>
                <c:pt idx="5846">
                  <c:v>2.8706582759929002E-78</c:v>
                </c:pt>
                <c:pt idx="5847">
                  <c:v>2.7814000836554723E-78</c:v>
                </c:pt>
                <c:pt idx="5848">
                  <c:v>2.6949173004206916E-78</c:v>
                </c:pt>
                <c:pt idx="5849">
                  <c:v>2.6111236247791907E-78</c:v>
                </c:pt>
                <c:pt idx="5850">
                  <c:v>2.5299354388502292E-78</c:v>
                </c:pt>
                <c:pt idx="5851">
                  <c:v>2.4512717249285757E-78</c:v>
                </c:pt>
                <c:pt idx="5852">
                  <c:v>2.3750539846281793E-78</c:v>
                </c:pt>
                <c:pt idx="5853">
                  <c:v>2.3012061605381927E-78</c:v>
                </c:pt>
                <c:pt idx="5854">
                  <c:v>2.2296545603173352E-78</c:v>
                </c:pt>
                <c:pt idx="5855">
                  <c:v>2.1603277831480011E-78</c:v>
                </c:pt>
                <c:pt idx="5856">
                  <c:v>2.0931566484766253E-78</c:v>
                </c:pt>
                <c:pt idx="5857">
                  <c:v>2.028074126971564E-78</c:v>
                </c:pt>
                <c:pt idx="5858">
                  <c:v>1.9650152736267725E-78</c:v>
                </c:pt>
                <c:pt idx="5859">
                  <c:v>1.9039171629464844E-78</c:v>
                </c:pt>
                <c:pt idx="5860">
                  <c:v>1.8447188261454485E-78</c:v>
                </c:pt>
                <c:pt idx="5861">
                  <c:v>1.7873611903015553E-78</c:v>
                </c:pt>
                <c:pt idx="5862">
                  <c:v>1.7317870194014598E-78</c:v>
                </c:pt>
                <c:pt idx="5863">
                  <c:v>1.6779408572187561E-78</c:v>
                </c:pt>
                <c:pt idx="5864">
                  <c:v>1.6257689719690095E-78</c:v>
                </c:pt>
                <c:pt idx="5865">
                  <c:v>1.5752193026858554E-78</c:v>
                </c:pt>
                <c:pt idx="5866">
                  <c:v>1.5262414072641967E-78</c:v>
                </c:pt>
                <c:pt idx="5867">
                  <c:v>1.4787864121198103E-78</c:v>
                </c:pt>
                <c:pt idx="5868">
                  <c:v>1.4328069634137315E-78</c:v>
                </c:pt>
                <c:pt idx="5869">
                  <c:v>1.3882571797938697E-78</c:v>
                </c:pt>
                <c:pt idx="5870">
                  <c:v>1.3450926066062144E-78</c:v>
                </c:pt>
                <c:pt idx="5871">
                  <c:v>1.3032701715295529E-78</c:v>
                </c:pt>
                <c:pt idx="5872">
                  <c:v>1.2627481415904069E-78</c:v>
                </c:pt>
                <c:pt idx="5873">
                  <c:v>1.223486081514078E-78</c:v>
                </c:pt>
                <c:pt idx="5874">
                  <c:v>1.1854448133714427E-78</c:v>
                </c:pt>
                <c:pt idx="5875">
                  <c:v>1.1485863774800798E-78</c:v>
                </c:pt>
                <c:pt idx="5876">
                  <c:v>1.1128739945216146E-78</c:v>
                </c:pt>
                <c:pt idx="5877">
                  <c:v>1.0782720288370817E-78</c:v>
                </c:pt>
                <c:pt idx="5878">
                  <c:v>1.044745952863388E-78</c:v>
                </c:pt>
                <c:pt idx="5879">
                  <c:v>1.0122623126761521E-78</c:v>
                </c:pt>
                <c:pt idx="5880">
                  <c:v>9.807886946036079E-79</c:v>
                </c:pt>
                <c:pt idx="5881">
                  <c:v>9.502936928789836E-79</c:v>
                </c:pt>
                <c:pt idx="5882">
                  <c:v>9.2074687829894028E-79</c:v>
                </c:pt>
                <c:pt idx="5883">
                  <c:v>8.9211876785594536E-79</c:v>
                </c:pt>
                <c:pt idx="5884">
                  <c:v>8.6438079531603511E-79</c:v>
                </c:pt>
                <c:pt idx="5885">
                  <c:v>8.3750528271050143E-79</c:v>
                </c:pt>
                <c:pt idx="5886">
                  <c:v>8.1146541271462447E-79</c:v>
                </c:pt>
                <c:pt idx="5887">
                  <c:v>7.8623520188552125E-79</c:v>
                </c:pt>
                <c:pt idx="5888">
                  <c:v>7.6178947473154395E-79</c:v>
                </c:pt>
                <c:pt idx="5889">
                  <c:v>7.3810383858871964E-79</c:v>
                </c:pt>
                <c:pt idx="5890">
                  <c:v>7.1515465927797908E-79</c:v>
                </c:pt>
                <c:pt idx="5891">
                  <c:v>6.9291903751960728E-79</c:v>
                </c:pt>
                <c:pt idx="5892">
                  <c:v>6.7137478608111356E-79</c:v>
                </c:pt>
                <c:pt idx="5893">
                  <c:v>6.505004076355319E-79</c:v>
                </c:pt>
                <c:pt idx="5894">
                  <c:v>6.3027507330854036E-79</c:v>
                </c:pt>
                <c:pt idx="5895">
                  <c:v>6.1067860189239012E-79</c:v>
                </c:pt>
                <c:pt idx="5896">
                  <c:v>5.9169143970649983E-79</c:v>
                </c:pt>
                <c:pt idx="5897">
                  <c:v>5.7329464108404772E-79</c:v>
                </c:pt>
                <c:pt idx="5898">
                  <c:v>5.5546984946553615E-79</c:v>
                </c:pt>
                <c:pt idx="5899">
                  <c:v>5.3819927908027388E-79</c:v>
                </c:pt>
                <c:pt idx="5900">
                  <c:v>5.2146569719733859E-79</c:v>
                </c:pt>
                <c:pt idx="5901">
                  <c:v>5.0525240692870332E-79</c:v>
                </c:pt>
                <c:pt idx="5902">
                  <c:v>4.895432305668955E-79</c:v>
                </c:pt>
                <c:pt idx="5903">
                  <c:v>4.743224934409419E-79</c:v>
                </c:pt>
                <c:pt idx="5904">
                  <c:v>4.5957500827432741E-79</c:v>
                </c:pt>
                <c:pt idx="5905">
                  <c:v>4.4528606002923069E-79</c:v>
                </c:pt>
                <c:pt idx="5906">
                  <c:v>4.3144139122224114E-79</c:v>
                </c:pt>
                <c:pt idx="5907">
                  <c:v>4.180271876965109E-79</c:v>
                </c:pt>
                <c:pt idx="5908">
                  <c:v>4.0503006483646383E-79</c:v>
                </c:pt>
                <c:pt idx="5909">
                  <c:v>3.9243705421116745E-79</c:v>
                </c:pt>
                <c:pt idx="5910">
                  <c:v>3.8023559063292222E-79</c:v>
                </c:pt>
                <c:pt idx="5911">
                  <c:v>3.6841349961850728E-79</c:v>
                </c:pt>
                <c:pt idx="5912">
                  <c:v>3.5695898524000948E-79</c:v>
                </c:pt>
                <c:pt idx="5913">
                  <c:v>3.4586061835375248E-79</c:v>
                </c:pt>
                <c:pt idx="5914">
                  <c:v>3.3510732519514567E-79</c:v>
                </c:pt>
                <c:pt idx="5915">
                  <c:v>3.2468837632805487E-79</c:v>
                </c:pt>
                <c:pt idx="5916">
                  <c:v>3.1459337593803421E-79</c:v>
                </c:pt>
                <c:pt idx="5917">
                  <c:v>3.048122514582951E-79</c:v>
                </c:pt>
                <c:pt idx="5918">
                  <c:v>2.9533524351842021E-79</c:v>
                </c:pt>
                <c:pt idx="5919">
                  <c:v>2.8615289620549656E-79</c:v>
                </c:pt>
                <c:pt idx="5920">
                  <c:v>2.7725604762817561E-79</c:v>
                </c:pt>
                <c:pt idx="5921">
                  <c:v>2.6863582077414653E-79</c:v>
                </c:pt>
                <c:pt idx="5922">
                  <c:v>2.6028361465182419E-79</c:v>
                </c:pt>
                <c:pt idx="5923">
                  <c:v>2.5219109570761115E-79</c:v>
                </c:pt>
                <c:pt idx="5924">
                  <c:v>2.4435018950992931E-79</c:v>
                </c:pt>
                <c:pt idx="5925">
                  <c:v>2.3675307269191871E-79</c:v>
                </c:pt>
                <c:pt idx="5926">
                  <c:v>2.2939216514467968E-79</c:v>
                </c:pt>
                <c:pt idx="5927">
                  <c:v>2.2226012245320333E-79</c:v>
                </c:pt>
                <c:pt idx="5928">
                  <c:v>2.1534982856761115E-79</c:v>
                </c:pt>
                <c:pt idx="5929">
                  <c:v>2.0865438870218842E-79</c:v>
                </c:pt>
                <c:pt idx="5930">
                  <c:v>2.0216712245529041E-79</c:v>
                </c:pt>
                <c:pt idx="5931">
                  <c:v>1.9588155714318524E-79</c:v>
                </c:pt>
                <c:pt idx="5932">
                  <c:v>1.8979142134112734E-79</c:v>
                </c:pt>
                <c:pt idx="5933">
                  <c:v>1.8389063862535787E-79</c:v>
                </c:pt>
                <c:pt idx="5934">
                  <c:v>1.781733215096182E-79</c:v>
                </c:pt>
                <c:pt idx="5935">
                  <c:v>1.7263376557026339E-79</c:v>
                </c:pt>
                <c:pt idx="5936">
                  <c:v>1.6726644375405532E-79</c:v>
                </c:pt>
                <c:pt idx="5937">
                  <c:v>1.6206600086290852E-79</c:v>
                </c:pt>
                <c:pt idx="5938">
                  <c:v>1.5702724821020535E-79</c:v>
                </c:pt>
                <c:pt idx="5939">
                  <c:v>1.5214515844319656E-79</c:v>
                </c:pt>
                <c:pt idx="5940">
                  <c:v>1.4741486052649333E-79</c:v>
                </c:pt>
                <c:pt idx="5941">
                  <c:v>1.4283163488144321E-79</c:v>
                </c:pt>
                <c:pt idx="5942">
                  <c:v>1.3839090867671184E-79</c:v>
                </c:pt>
                <c:pt idx="5943">
                  <c:v>1.3408825126533969E-79</c:v>
                </c:pt>
                <c:pt idx="5944">
                  <c:v>1.2991936976357089E-79</c:v>
                </c:pt>
                <c:pt idx="5945">
                  <c:v>1.2588010476727549E-79</c:v>
                </c:pt>
                <c:pt idx="5946">
                  <c:v>1.2196642620148911E-79</c:v>
                </c:pt>
                <c:pt idx="5947">
                  <c:v>1.1817442929905353E-79</c:v>
                </c:pt>
                <c:pt idx="5948">
                  <c:v>1.1450033070429859E-79</c:v>
                </c:pt>
                <c:pt idx="5949">
                  <c:v>1.1094046469784744E-79</c:v>
                </c:pt>
                <c:pt idx="5950">
                  <c:v>1.0749127953886054E-79</c:v>
                </c:pt>
                <c:pt idx="5951">
                  <c:v>1.0414933392096842E-79</c:v>
                </c:pt>
                <c:pt idx="5952">
                  <c:v>1.0091129353843906E-79</c:v>
                </c:pt>
                <c:pt idx="5953">
                  <c:v>9.7773927759118225E-80</c:v>
                </c:pt>
                <c:pt idx="5954">
                  <c:v>9.473410640079568E-80</c:v>
                </c:pt>
                <c:pt idx="5955">
                  <c:v>9.1788796607851959E-80</c:v>
                </c:pt>
                <c:pt idx="5956">
                  <c:v>8.8935059824983325E-80</c:v>
                </c:pt>
                <c:pt idx="5957">
                  <c:v>8.6170048865055639E-80</c:v>
                </c:pt>
                <c:pt idx="5958">
                  <c:v>8.349100506813094E-80</c:v>
                </c:pt>
                <c:pt idx="5959">
                  <c:v>8.0895255548808999E-80</c:v>
                </c:pt>
                <c:pt idx="5960">
                  <c:v>7.8380210529197918E-80</c:v>
                </c:pt>
                <c:pt idx="5961">
                  <c:v>7.5943360754777309E-80</c:v>
                </c:pt>
                <c:pt idx="5962">
                  <c:v>7.3582274990650481E-80</c:v>
                </c:pt>
                <c:pt idx="5963">
                  <c:v>7.1294597595616356E-80</c:v>
                </c:pt>
                <c:pt idx="5964">
                  <c:v>6.9078046171696432E-80</c:v>
                </c:pt>
                <c:pt idx="5965">
                  <c:v>6.6930409286747331E-80</c:v>
                </c:pt>
                <c:pt idx="5966">
                  <c:v>6.4849544267866563E-80</c:v>
                </c:pt>
                <c:pt idx="5967">
                  <c:v>6.283337506345063E-80</c:v>
                </c:pt>
                <c:pt idx="5968">
                  <c:v>6.0879890171675859E-80</c:v>
                </c:pt>
                <c:pt idx="5969">
                  <c:v>5.8987140633444815E-80</c:v>
                </c:pt>
                <c:pt idx="5970">
                  <c:v>5.7153238087722913E-80</c:v>
                </c:pt>
                <c:pt idx="5971">
                  <c:v>5.5376352887311085E-80</c:v>
                </c:pt>
                <c:pt idx="5972">
                  <c:v>5.3654712273270405E-80</c:v>
                </c:pt>
                <c:pt idx="5973">
                  <c:v>5.1986598606047465E-80</c:v>
                </c:pt>
                <c:pt idx="5974">
                  <c:v>5.0370347651642932E-80</c:v>
                </c:pt>
                <c:pt idx="5975">
                  <c:v>4.8804346921060161E-80</c:v>
                </c:pt>
                <c:pt idx="5976">
                  <c:v>4.7287034061374612E-80</c:v>
                </c:pt>
                <c:pt idx="5977">
                  <c:v>4.5816895296852874E-80</c:v>
                </c:pt>
                <c:pt idx="5978">
                  <c:v>4.4392463918522788E-80</c:v>
                </c:pt>
                <c:pt idx="5979">
                  <c:v>4.3012318820722933E-80</c:v>
                </c:pt>
                <c:pt idx="5980">
                  <c:v>4.1675083083155926E-80</c:v>
                </c:pt>
                <c:pt idx="5981">
                  <c:v>4.0379422597019375E-80</c:v>
                </c:pt>
                <c:pt idx="5982">
                  <c:v>3.9124044733874033E-80</c:v>
                </c:pt>
                <c:pt idx="5983">
                  <c:v>3.790769705588319E-80</c:v>
                </c:pt>
                <c:pt idx="5984">
                  <c:v>3.6729166066174148E-80</c:v>
                </c:pt>
                <c:pt idx="5985">
                  <c:v>3.5587275998039165E-80</c:v>
                </c:pt>
                <c:pt idx="5986">
                  <c:v>3.4480887641795775E-80</c:v>
                </c:pt>
                <c:pt idx="5987">
                  <c:v>3.3408897208124203E-80</c:v>
                </c:pt>
                <c:pt idx="5988">
                  <c:v>3.2370235226738168E-80</c:v>
                </c:pt>
                <c:pt idx="5989">
                  <c:v>3.1363865479314591E-80</c:v>
                </c:pt>
                <c:pt idx="5990">
                  <c:v>3.0388783965588626E-80</c:v>
                </c:pt>
                <c:pt idx="5991">
                  <c:v>2.9444017901605727E-80</c:v>
                </c:pt>
                <c:pt idx="5992">
                  <c:v>2.8528624749121576E-80</c:v>
                </c:pt>
                <c:pt idx="5993">
                  <c:v>2.764169127517322E-80</c:v>
                </c:pt>
                <c:pt idx="5994">
                  <c:v>2.6782332640903854E-80</c:v>
                </c:pt>
                <c:pt idx="5995">
                  <c:v>2.5949691518707329E-80</c:v>
                </c:pt>
                <c:pt idx="5996">
                  <c:v>2.514293723683184E-80</c:v>
                </c:pt>
                <c:pt idx="5997">
                  <c:v>2.4361264950580437E-80</c:v>
                </c:pt>
                <c:pt idx="5998">
                  <c:v>2.3603894839274333E-80</c:v>
                </c:pt>
                <c:pt idx="5999">
                  <c:v>2.2870071328199102E-80</c:v>
                </c:pt>
                <c:pt idx="6000">
                  <c:v>2.2159062334727106E-80</c:v>
                </c:pt>
                <c:pt idx="6001">
                  <c:v>2.1470158537890186E-80</c:v>
                </c:pt>
                <c:pt idx="6002">
                  <c:v>2.0802672670669603E-80</c:v>
                </c:pt>
                <c:pt idx="6003">
                  <c:v>2.0155938834273365E-80</c:v>
                </c:pt>
                <c:pt idx="6004">
                  <c:v>1.952931183375315E-80</c:v>
                </c:pt>
                <c:pt idx="6005">
                  <c:v>1.8922166534266183E-80</c:v>
                </c:pt>
                <c:pt idx="6006">
                  <c:v>1.8333897237362635E-80</c:v>
                </c:pt>
                <c:pt idx="6007">
                  <c:v>1.776391707665809E-80</c:v>
                </c:pt>
                <c:pt idx="6008">
                  <c:v>1.7211657432301995E-80</c:v>
                </c:pt>
                <c:pt idx="6009">
                  <c:v>1.6676567363651885E-80</c:v>
                </c:pt>
                <c:pt idx="6010">
                  <c:v>1.6158113059582813E-80</c:v>
                </c:pt>
                <c:pt idx="6011">
                  <c:v>1.5655777305895558E-80</c:v>
                </c:pt>
                <c:pt idx="6012">
                  <c:v>1.5169058969277778E-80</c:v>
                </c:pt>
                <c:pt idx="6013">
                  <c:v>1.4697472497315057E-80</c:v>
                </c:pt>
                <c:pt idx="6014">
                  <c:v>1.4240547434047938E-80</c:v>
                </c:pt>
                <c:pt idx="6015">
                  <c:v>1.3797827950587682E-80</c:v>
                </c:pt>
                <c:pt idx="6016">
                  <c:v>1.336887239033273E-80</c:v>
                </c:pt>
                <c:pt idx="6017">
                  <c:v>1.2953252828319737E-80</c:v>
                </c:pt>
                <c:pt idx="6018">
                  <c:v>1.2550554644279679E-80</c:v>
                </c:pt>
                <c:pt idx="6019">
                  <c:v>1.2160376108968721E-80</c:v>
                </c:pt>
                <c:pt idx="6020">
                  <c:v>1.1782327983357756E-80</c:v>
                </c:pt>
                <c:pt idx="6021">
                  <c:v>1.1416033130289544E-80</c:v>
                </c:pt>
                <c:pt idx="6022">
                  <c:v>1.1061126138205414E-80</c:v>
                </c:pt>
                <c:pt idx="6023">
                  <c:v>1.0717252956574732E-80</c:v>
                </c:pt>
                <c:pt idx="6024">
                  <c:v>1.0384070542659797E-80</c:v>
                </c:pt>
                <c:pt idx="6025">
                  <c:v>1.0061246519260466E-80</c:v>
                </c:pt>
                <c:pt idx="6026">
                  <c:v>9.7484588431066287E-81</c:v>
                </c:pt>
                <c:pt idx="6027">
                  <c:v>9.445395483552135E-81</c:v>
                </c:pt>
                <c:pt idx="6028">
                  <c:v>9.1517541112703942E-81</c:v>
                </c:pt>
                <c:pt idx="6029">
                  <c:v>8.8672417966186109E-81</c:v>
                </c:pt>
                <c:pt idx="6030">
                  <c:v>8.5915747173861513E-81</c:v>
                </c:pt>
                <c:pt idx="6031">
                  <c:v>8.3244778756318408E-81</c:v>
                </c:pt>
                <c:pt idx="6032">
                  <c:v>8.0656848233183997E-81</c:v>
                </c:pt>
                <c:pt idx="6033">
                  <c:v>7.8149373964848908E-81</c:v>
                </c:pt>
                <c:pt idx="6034">
                  <c:v>7.5719854576794256E-81</c:v>
                </c:pt>
                <c:pt idx="6035">
                  <c:v>7.3365866464028811E-81</c:v>
                </c:pt>
                <c:pt idx="6036">
                  <c:v>7.1085061373117974E-81</c:v>
                </c:pt>
                <c:pt idx="6037">
                  <c:v>6.8875164059373079E-81</c:v>
                </c:pt>
                <c:pt idx="6038">
                  <c:v>6.6733970016914814E-81</c:v>
                </c:pt>
                <c:pt idx="6039">
                  <c:v>6.4659343279284464E-81</c:v>
                </c:pt>
                <c:pt idx="6040">
                  <c:v>6.2649214288459259E-81</c:v>
                </c:pt>
                <c:pt idx="6041">
                  <c:v>6.0701577830123938E-81</c:v>
                </c:pt>
                <c:pt idx="6042">
                  <c:v>5.881449103312211E-81</c:v>
                </c:pt>
                <c:pt idx="6043">
                  <c:v>5.6986071431135251E-81</c:v>
                </c:pt>
                <c:pt idx="6044">
                  <c:v>5.5214495084602887E-81</c:v>
                </c:pt>
                <c:pt idx="6045">
                  <c:v>5.3497994761053471E-81</c:v>
                </c:pt>
                <c:pt idx="6046">
                  <c:v>5.1834858172011815E-81</c:v>
                </c:pt>
                <c:pt idx="6047">
                  <c:v>5.0223426264710095E-81</c:v>
                </c:pt>
                <c:pt idx="6048">
                  <c:v>4.8662091566935475E-81</c:v>
                </c:pt>
                <c:pt idx="6049">
                  <c:v>4.7149296583316639E-81</c:v>
                </c:pt>
                <c:pt idx="6050">
                  <c:v>4.5683532241495639E-81</c:v>
                </c:pt>
                <c:pt idx="6051">
                  <c:v>4.4263336386590917E-81</c:v>
                </c:pt>
                <c:pt idx="6052">
                  <c:v>4.2887292322484036E-81</c:v>
                </c:pt>
                <c:pt idx="6053">
                  <c:v>4.1554027398460243E-81</c:v>
                </c:pt>
                <c:pt idx="6054">
                  <c:v>4.0262211639779861E-81</c:v>
                </c:pt>
                <c:pt idx="6055">
                  <c:v>3.9010556420852707E-81</c:v>
                </c:pt>
                <c:pt idx="6056">
                  <c:v>3.7797813179631492E-81</c:v>
                </c:pt>
                <c:pt idx="6057">
                  <c:v>3.6622772172010215E-81</c:v>
                </c:pt>
                <c:pt idx="6058">
                  <c:v>3.5484261264938598E-81</c:v>
                </c:pt>
                <c:pt idx="6059">
                  <c:v>3.4381144767046714E-81</c:v>
                </c:pt>
                <c:pt idx="6060">
                  <c:v>3.3312322295652252E-81</c:v>
                </c:pt>
                <c:pt idx="6061">
                  <c:v>3.2276727678974346E-81</c:v>
                </c:pt>
                <c:pt idx="6062">
                  <c:v>3.1273327892490442E-81</c:v>
                </c:pt>
                <c:pt idx="6063">
                  <c:v>3.0301122028363183E-81</c:v>
                </c:pt>
                <c:pt idx="6064">
                  <c:v>2.9359140296900853E-81</c:v>
                </c:pt>
                <c:pt idx="6065">
                  <c:v>2.8446443059077104E-81</c:v>
                </c:pt>
                <c:pt idx="6066">
                  <c:v>2.7562119889118351E-81</c:v>
                </c:pt>
                <c:pt idx="6067">
                  <c:v>2.6705288666245547E-81</c:v>
                </c:pt>
                <c:pt idx="6068">
                  <c:v>2.5875094694654382E-81</c:v>
                </c:pt>
                <c:pt idx="6069">
                  <c:v>2.5070709850849554E-81</c:v>
                </c:pt>
                <c:pt idx="6070">
                  <c:v>2.4291331757500629E-81</c:v>
                </c:pt>
                <c:pt idx="6071">
                  <c:v>2.3536182982972442E-81</c:v>
                </c:pt>
                <c:pt idx="6072">
                  <c:v>2.2804510265754533E-81</c:v>
                </c:pt>
                <c:pt idx="6073">
                  <c:v>2.2095583762993858E-81</c:v>
                </c:pt>
                <c:pt idx="6074">
                  <c:v>2.1408696322398495E-81</c:v>
                </c:pt>
                <c:pt idx="6075">
                  <c:v>2.0743162776778606E-81</c:v>
                </c:pt>
                <c:pt idx="6076">
                  <c:v>2.0098319260515036E-81</c:v>
                </c:pt>
                <c:pt idx="6077">
                  <c:v>1.9473522547288775E-81</c:v>
                </c:pt>
                <c:pt idx="6078">
                  <c:v>1.8868149408392479E-81</c:v>
                </c:pt>
                <c:pt idx="6079">
                  <c:v>1.8281595990998753E-81</c:v>
                </c:pt>
                <c:pt idx="6080">
                  <c:v>1.7713277215758561E-81</c:v>
                </c:pt>
                <c:pt idx="6081">
                  <c:v>1.7162626193123433E-81</c:v>
                </c:pt>
                <c:pt idx="6082">
                  <c:v>1.6629093657825402E-81</c:v>
                </c:pt>
                <c:pt idx="6083">
                  <c:v>1.6112147420925032E-81</c:v>
                </c:pt>
                <c:pt idx="6084">
                  <c:v>1.5611271838909831E-81</c:v>
                </c:pt>
                <c:pt idx="6085">
                  <c:v>1.5125967299294403E-81</c:v>
                </c:pt>
                <c:pt idx="6086">
                  <c:v>1.4655749722205213E-81</c:v>
                </c:pt>
                <c:pt idx="6087">
                  <c:v>1.4200150077478517E-81</c:v>
                </c:pt>
                <c:pt idx="6088">
                  <c:v>1.3758713916755151E-81</c:v>
                </c:pt>
                <c:pt idx="6089">
                  <c:v>1.3331000920133926E-81</c:v>
                </c:pt>
                <c:pt idx="6090">
                  <c:v>1.2916584456917285E-81</c:v>
                </c:pt>
                <c:pt idx="6091">
                  <c:v>1.2515051160010554E-81</c:v>
                </c:pt>
                <c:pt idx="6092">
                  <c:v>1.2126000513558976E-81</c:v>
                </c:pt>
                <c:pt idx="6093">
                  <c:v>1.1749044453399768E-81</c:v>
                </c:pt>
                <c:pt idx="6094">
                  <c:v>1.1383806979942026E-81</c:v>
                </c:pt>
                <c:pt idx="6095">
                  <c:v>1.1029923783077394E-81</c:v>
                </c:pt>
                <c:pt idx="6096">
                  <c:v>1.0687041878756001E-81</c:v>
                </c:pt>
                <c:pt idx="6097">
                  <c:v>1.035481925686132E-81</c:v>
                </c:pt>
                <c:pt idx="6098">
                  <c:v>1.0032924540029895E-81</c:v>
                </c:pt>
                <c:pt idx="6099">
                  <c:v>9.7210366530830965E-82</c:v>
                </c:pt>
                <c:pt idx="6100">
                  <c:v>9.4188445027320489E-82</c:v>
                </c:pt>
                <c:pt idx="6101">
                  <c:v>9.126046667243695E-82</c:v>
                </c:pt>
                <c:pt idx="6102">
                  <c:v>8.8423510957551738E-82</c:v>
                </c:pt>
                <c:pt idx="6103">
                  <c:v>8.5674748169341468E-82</c:v>
                </c:pt>
                <c:pt idx="6104">
                  <c:v>8.3011436567008742E-82</c:v>
                </c:pt>
                <c:pt idx="6105">
                  <c:v>8.0430919647227285E-82</c:v>
                </c:pt>
                <c:pt idx="6106">
                  <c:v>7.7930623494145812E-82</c:v>
                </c:pt>
                <c:pt idx="6107">
                  <c:v>7.5508054211781204E-82</c:v>
                </c:pt>
                <c:pt idx="6108">
                  <c:v>7.3160795436217061E-82</c:v>
                </c:pt>
                <c:pt idx="6109">
                  <c:v>7.0886505925182396E-82</c:v>
                </c:pt>
                <c:pt idx="6110">
                  <c:v>6.8682917222539197E-82</c:v>
                </c:pt>
                <c:pt idx="6111">
                  <c:v>6.6547831395402878E-82</c:v>
                </c:pt>
                <c:pt idx="6112">
                  <c:v>6.4479118841616016E-82</c:v>
                </c:pt>
                <c:pt idx="6113">
                  <c:v>6.2474716165367609E-82</c:v>
                </c:pt>
                <c:pt idx="6114">
                  <c:v>6.0532624118896874E-82</c:v>
                </c:pt>
                <c:pt idx="6115">
                  <c:v>5.865090560814348E-82</c:v>
                </c:pt>
                <c:pt idx="6116">
                  <c:v>5.6827683760448065E-82</c:v>
                </c:pt>
                <c:pt idx="6117">
                  <c:v>5.5061140052294356E-82</c:v>
                </c:pt>
                <c:pt idx="6118">
                  <c:v>5.3349512495278522E-82</c:v>
                </c:pt>
                <c:pt idx="6119">
                  <c:v>5.1691093878476421E-82</c:v>
                </c:pt>
                <c:pt idx="6120">
                  <c:v>5.0084230065440977E-82</c:v>
                </c:pt>
                <c:pt idx="6121">
                  <c:v>4.8527318344168462E-82</c:v>
                </c:pt>
                <c:pt idx="6122">
                  <c:v>4.7018805828342461E-82</c:v>
                </c:pt>
                <c:pt idx="6123">
                  <c:v>4.5557187908297926E-82</c:v>
                </c:pt>
                <c:pt idx="6124">
                  <c:v>4.4141006750143998E-82</c:v>
                </c:pt>
                <c:pt idx="6125">
                  <c:v>4.2768849841536502E-82</c:v>
                </c:pt>
                <c:pt idx="6126">
                  <c:v>4.1439348582681302E-82</c:v>
                </c:pt>
                <c:pt idx="6127">
                  <c:v>4.0151176921124594E-82</c:v>
                </c:pt>
                <c:pt idx="6128">
                  <c:v>3.890305002900003E-82</c:v>
                </c:pt>
                <c:pt idx="6129">
                  <c:v>3.7693723021399253E-82</c:v>
                </c:pt>
                <c:pt idx="6130">
                  <c:v>3.6521989714577531E-82</c:v>
                </c:pt>
                <c:pt idx="6131">
                  <c:v>3.5386681422782611E-82</c:v>
                </c:pt>
                <c:pt idx="6132">
                  <c:v>3.4286665792474099E-82</c:v>
                </c:pt>
                <c:pt idx="6133">
                  <c:v>3.3220845672797378E-82</c:v>
                </c:pt>
                <c:pt idx="6134">
                  <c:v>3.2188158021173564E-82</c:v>
                </c:pt>
                <c:pt idx="6135">
                  <c:v>3.1187572842905171E-82</c:v>
                </c:pt>
                <c:pt idx="6136">
                  <c:v>3.0218092163763065E-82</c:v>
                </c:pt>
                <c:pt idx="6137">
                  <c:v>2.9278749034500825E-82</c:v>
                </c:pt>
                <c:pt idx="6138">
                  <c:v>2.8368606566332436E-82</c:v>
                </c:pt>
                <c:pt idx="6139">
                  <c:v>2.7486756996383925E-82</c:v>
                </c:pt>
                <c:pt idx="6140">
                  <c:v>2.6632320782207277E-82</c:v>
                </c:pt>
                <c:pt idx="6141">
                  <c:v>2.5804445724449801E-82</c:v>
                </c:pt>
                <c:pt idx="6142">
                  <c:v>2.5002306116779876E-82</c:v>
                </c:pt>
                <c:pt idx="6143">
                  <c:v>2.4225101922270617E-82</c:v>
                </c:pt>
                <c:pt idx="6144">
                  <c:v>2.3472057975360991E-82</c:v>
                </c:pt>
                <c:pt idx="6145">
                  <c:v>2.2742423208642225E-82</c:v>
                </c:pt>
                <c:pt idx="6146">
                  <c:v>2.2035469903688356E-82</c:v>
                </c:pt>
                <c:pt idx="6147">
                  <c:v>2.1350492965159151E-82</c:v>
                </c:pt>
                <c:pt idx="6148">
                  <c:v>2.0686809217490078E-82</c:v>
                </c:pt>
                <c:pt idx="6149">
                  <c:v>2.0043756723434526E-82</c:v>
                </c:pt>
                <c:pt idx="6150">
                  <c:v>1.9420694123798854E-82</c:v>
                </c:pt>
                <c:pt idx="6151">
                  <c:v>1.8816999997704412E-82</c:v>
                </c:pt>
                <c:pt idx="6152">
                  <c:v>1.8232072242733057E-82</c:v>
                </c:pt>
                <c:pt idx="6153">
                  <c:v>1.766532747435161E-82</c:v>
                </c:pt>
                <c:pt idx="6154">
                  <c:v>1.711620044399935E-82</c:v>
                </c:pt>
                <c:pt idx="6155">
                  <c:v>1.6584143475274805E-82</c:v>
                </c:pt>
                <c:pt idx="6156">
                  <c:v>1.606862591764358E-82</c:v>
                </c:pt>
                <c:pt idx="6157">
                  <c:v>1.5569133617134925E-82</c:v>
                </c:pt>
                <c:pt idx="6158">
                  <c:v>1.5085168403493632E-82</c:v>
                </c:pt>
                <c:pt idx="6159">
                  <c:v>1.4616247593271502E-82</c:v>
                </c:pt>
                <c:pt idx="6160">
                  <c:v>1.4161903508373845E-82</c:v>
                </c:pt>
                <c:pt idx="6161">
                  <c:v>1.3721683009567419E-82</c:v>
                </c:pt>
                <c:pt idx="6162">
                  <c:v>1.329514704449546E-82</c:v>
                </c:pt>
                <c:pt idx="6163">
                  <c:v>1.2881870209744212E-82</c:v>
                </c:pt>
                <c:pt idx="6164">
                  <c:v>1.2481440326520643E-82</c:v>
                </c:pt>
                <c:pt idx="6165">
                  <c:v>1.2093458029527464E-82</c:v>
                </c:pt>
                <c:pt idx="6166">
                  <c:v>1.1717536368614111E-82</c:v>
                </c:pt>
                <c:pt idx="6167">
                  <c:v>1.1353300422815546E-82</c:v>
                </c:pt>
                <c:pt idx="6168">
                  <c:v>1.100038692639E-82</c:v>
                </c:pt>
                <c:pt idx="6169">
                  <c:v>1.0658443906479277E-82</c:v>
                </c:pt>
                <c:pt idx="6170">
                  <c:v>1.0327130332040309E-82</c:v>
                </c:pt>
                <c:pt idx="6171">
                  <c:v>1.0006115773681859E-82</c:v>
                </c:pt>
                <c:pt idx="6172">
                  <c:v>9.6950800740852255E-83</c:v>
                </c:pt>
                <c:pt idx="6173">
                  <c:v>9.3937130286679593E-83</c:v>
                </c:pt>
                <c:pt idx="6174">
                  <c:v>9.1017140761715882E-83</c:v>
                </c:pt>
                <c:pt idx="6175">
                  <c:v>8.8187919988750985E-83</c:v>
                </c:pt>
                <c:pt idx="6176">
                  <c:v>8.5446646321227865E-83</c:v>
                </c:pt>
                <c:pt idx="6177">
                  <c:v>8.2790585828867872E-83</c:v>
                </c:pt>
                <c:pt idx="6178">
                  <c:v>8.0217089570754387E-83</c:v>
                </c:pt>
                <c:pt idx="6179">
                  <c:v>7.7723590953216521E-83</c:v>
                </c:pt>
                <c:pt idx="6180">
                  <c:v>7.5307603169851315E-83</c:v>
                </c:pt>
                <c:pt idx="6181">
                  <c:v>7.2966716721110182E-83</c:v>
                </c:pt>
                <c:pt idx="6182">
                  <c:v>7.0698597011030026E-83</c:v>
                </c:pt>
                <c:pt idx="6183">
                  <c:v>6.8500982018646302E-83</c:v>
                </c:pt>
                <c:pt idx="6184">
                  <c:v>6.6371680041819458E-83</c:v>
                </c:pt>
                <c:pt idx="6185">
                  <c:v>6.4308567511201113E-83</c:v>
                </c:pt>
                <c:pt idx="6186">
                  <c:v>6.2309586872141856E-83</c:v>
                </c:pt>
                <c:pt idx="6187">
                  <c:v>6.0372744532474863E-83</c:v>
                </c:pt>
                <c:pt idx="6188">
                  <c:v>5.8496108874072041E-83</c:v>
                </c:pt>
                <c:pt idx="6189">
                  <c:v>5.6677808326235898E-83</c:v>
                </c:pt>
                <c:pt idx="6190">
                  <c:v>5.4916029498985024E-83</c:v>
                </c:pt>
                <c:pt idx="6191">
                  <c:v>5.3209015374356866E-83</c:v>
                </c:pt>
                <c:pt idx="6192">
                  <c:v>5.1555063553963282E-83</c:v>
                </c:pt>
                <c:pt idx="6193">
                  <c:v>4.9952524561003099E-83</c:v>
                </c:pt>
                <c:pt idx="6194">
                  <c:v>4.8399800195077456E-83</c:v>
                </c:pt>
                <c:pt idx="6195">
                  <c:v>4.6895341938150116E-83</c:v>
                </c:pt>
                <c:pt idx="6196">
                  <c:v>4.543764941004978E-83</c:v>
                </c:pt>
                <c:pt idx="6197">
                  <c:v>4.4025268872008369E-83</c:v>
                </c:pt>
                <c:pt idx="6198">
                  <c:v>4.265679177669881E-83</c:v>
                </c:pt>
                <c:pt idx="6199">
                  <c:v>4.1330853363375847E-83</c:v>
                </c:pt>
                <c:pt idx="6200">
                  <c:v>4.0046131296661692E-83</c:v>
                </c:pt>
                <c:pt idx="6201">
                  <c:v>3.8801344347666277E-83</c:v>
                </c:pt>
                <c:pt idx="6202">
                  <c:v>3.7595251116119528E-83</c:v>
                </c:pt>
                <c:pt idx="6203">
                  <c:v>3.6426648792197493E-83</c:v>
                </c:pt>
                <c:pt idx="6204">
                  <c:v>3.5294371956873695E-83</c:v>
                </c:pt>
                <c:pt idx="6205">
                  <c:v>3.4197291419542573E-83</c:v>
                </c:pt>
                <c:pt idx="6206">
                  <c:v>3.3134313091790122E-83</c:v>
                </c:pt>
                <c:pt idx="6207">
                  <c:v>3.21043768961762E-83</c:v>
                </c:pt>
                <c:pt idx="6208">
                  <c:v>3.1106455708931067E-83</c:v>
                </c:pt>
                <c:pt idx="6209">
                  <c:v>3.0139554335534919E-83</c:v>
                </c:pt>
                <c:pt idx="6210">
                  <c:v>2.9202708518130827E-83</c:v>
                </c:pt>
                <c:pt idx="6211">
                  <c:v>2.8294983973803867E-83</c:v>
                </c:pt>
                <c:pt idx="6212">
                  <c:v>2.7415475462757472E-83</c:v>
                </c:pt>
                <c:pt idx="6213">
                  <c:v>2.6563305885450187E-83</c:v>
                </c:pt>
                <c:pt idx="6214">
                  <c:v>2.5737625407812027E-83</c:v>
                </c:pt>
                <c:pt idx="6215">
                  <c:v>2.4937610613644146E-83</c:v>
                </c:pt>
                <c:pt idx="6216">
                  <c:v>2.4162463683376154E-83</c:v>
                </c:pt>
                <c:pt idx="6217">
                  <c:v>2.3411411598353299E-83</c:v>
                </c:pt>
                <c:pt idx="6218">
                  <c:v>2.2683705369853855E-83</c:v>
                </c:pt>
                <c:pt idx="6219">
                  <c:v>2.1978619292084296E-83</c:v>
                </c:pt>
                <c:pt idx="6220">
                  <c:v>2.1295450218386614E-83</c:v>
                </c:pt>
                <c:pt idx="6221">
                  <c:v>2.0633516859956621E-83</c:v>
                </c:pt>
                <c:pt idx="6222">
                  <c:v>1.999215910635396E-83</c:v>
                </c:pt>
                <c:pt idx="6223">
                  <c:v>1.9370737367141865E-83</c:v>
                </c:pt>
                <c:pt idx="6224">
                  <c:v>1.8768631933993331E-83</c:v>
                </c:pt>
                <c:pt idx="6225">
                  <c:v>1.8185242362621745E-83</c:v>
                </c:pt>
                <c:pt idx="6226">
                  <c:v>1.7619986873936819E-83</c:v>
                </c:pt>
                <c:pt idx="6227">
                  <c:v>1.7072301773801376E-83</c:v>
                </c:pt>
                <c:pt idx="6228">
                  <c:v>1.6541640890841155E-83</c:v>
                </c:pt>
                <c:pt idx="6229">
                  <c:v>1.6027475031726702E-83</c:v>
                </c:pt>
                <c:pt idx="6230">
                  <c:v>1.5529291453379846E-83</c:v>
                </c:pt>
                <c:pt idx="6231">
                  <c:v>1.5046593351605715E-83</c:v>
                </c:pt>
                <c:pt idx="6232">
                  <c:v>1.4578899365603646E-83</c:v>
                </c:pt>
                <c:pt idx="6233">
                  <c:v>1.4125743097893035E-83</c:v>
                </c:pt>
                <c:pt idx="6234">
                  <c:v>1.3686672649160476E-83</c:v>
                </c:pt>
                <c:pt idx="6235">
                  <c:v>1.3261250167563581E-83</c:v>
                </c:pt>
                <c:pt idx="6236">
                  <c:v>1.2849051412051537E-83</c:v>
                </c:pt>
                <c:pt idx="6237">
                  <c:v>1.2449665329254972E-83</c:v>
                </c:pt>
                <c:pt idx="6238">
                  <c:v>1.20626936435328E-83</c:v>
                </c:pt>
                <c:pt idx="6239">
                  <c:v>1.1687750459763154E-83</c:v>
                </c:pt>
                <c:pt idx="6240">
                  <c:v>1.1324461878478937E-83</c:v>
                </c:pt>
                <c:pt idx="6241">
                  <c:v>1.097246562297265E-83</c:v>
                </c:pt>
                <c:pt idx="6242">
                  <c:v>1.0631410677988144E-83</c:v>
                </c:pt>
                <c:pt idx="6243">
                  <c:v>1.0300956939649384E-83</c:v>
                </c:pt>
                <c:pt idx="6244">
                  <c:v>9.9807748762671701E-84</c:v>
                </c:pt>
                <c:pt idx="6245">
                  <c:v>9.6705451996933753E-84</c:v>
                </c:pt>
                <c:pt idx="6246">
                  <c:v>9.3699585468915957E-84</c:v>
                </c:pt>
                <c:pt idx="6247">
                  <c:v>9.078715171404003E-84</c:v>
                </c:pt>
                <c:pt idx="6248">
                  <c:v>8.7965246444135502E-84</c:v>
                </c:pt>
                <c:pt idx="6249">
                  <c:v>8.5231055650951732E-84</c:v>
                </c:pt>
                <c:pt idx="6250">
                  <c:v>8.2581852799738849E-84</c:v>
                </c:pt>
                <c:pt idx="6251">
                  <c:v>8.0014996110069293E-84</c:v>
                </c:pt>
                <c:pt idx="6252">
                  <c:v>7.7527925921166196E-84</c:v>
                </c:pt>
                <c:pt idx="6253">
                  <c:v>7.5118162139169887E-84</c:v>
                </c:pt>
                <c:pt idx="6254">
                  <c:v>7.2783301763725441E-84</c:v>
                </c:pt>
                <c:pt idx="6255">
                  <c:v>7.0521016491483389E-84</c:v>
                </c:pt>
                <c:pt idx="6256">
                  <c:v>6.8329050394097471E-84</c:v>
                </c:pt>
                <c:pt idx="6257">
                  <c:v>6.620521766838405E-84</c:v>
                </c:pt>
                <c:pt idx="6258">
                  <c:v>6.4147400456460071E-84</c:v>
                </c:pt>
                <c:pt idx="6259">
                  <c:v>6.2153546733599029E-84</c:v>
                </c:pt>
                <c:pt idx="6260">
                  <c:v>6.0221668261773384E-84</c:v>
                </c:pt>
                <c:pt idx="6261">
                  <c:v>5.8349838606830042E-84</c:v>
                </c:pt>
                <c:pt idx="6262">
                  <c:v>5.6536191217254684E-84</c:v>
                </c:pt>
                <c:pt idx="6263">
                  <c:v>5.4778917562711569E-84</c:v>
                </c:pt>
                <c:pt idx="6264">
                  <c:v>5.3076265330412661E-84</c:v>
                </c:pt>
                <c:pt idx="6265">
                  <c:v>5.1426536677581993E-84</c:v>
                </c:pt>
                <c:pt idx="6266">
                  <c:v>4.9828086538221337E-84</c:v>
                </c:pt>
                <c:pt idx="6267">
                  <c:v>4.8279320982527432E-84</c:v>
                </c:pt>
                <c:pt idx="6268">
                  <c:v>4.6778695627307857E-84</c:v>
                </c:pt>
                <c:pt idx="6269">
                  <c:v>4.5324714095797821E-84</c:v>
                </c:pt>
                <c:pt idx="6270">
                  <c:v>4.391592652537518E-84</c:v>
                </c:pt>
                <c:pt idx="6271">
                  <c:v>4.255092812164526E-84</c:v>
                </c:pt>
                <c:pt idx="6272">
                  <c:v>4.1228357757486573E-84</c:v>
                </c:pt>
                <c:pt idx="6273">
                  <c:v>3.9946896615646064E-84</c:v>
                </c:pt>
                <c:pt idx="6274">
                  <c:v>3.8705266873519281E-84</c:v>
                </c:pt>
                <c:pt idx="6275">
                  <c:v>3.7502230428832674E-84</c:v>
                </c:pt>
                <c:pt idx="6276">
                  <c:v>3.6336587664922372E-84</c:v>
                </c:pt>
                <c:pt idx="6277">
                  <c:v>3.5207176254406878E-84</c:v>
                </c:pt>
                <c:pt idx="6278">
                  <c:v>3.4112870000047972E-84</c:v>
                </c:pt>
                <c:pt idx="6279">
                  <c:v>3.3052577711634836E-84</c:v>
                </c:pt>
                <c:pt idx="6280">
                  <c:v>3.2025242117795899E-84</c:v>
                </c:pt>
                <c:pt idx="6281">
                  <c:v>3.1029838811623535E-84</c:v>
                </c:pt>
                <c:pt idx="6282">
                  <c:v>3.0065375229084497E-84</c:v>
                </c:pt>
                <c:pt idx="6283">
                  <c:v>2.9130889659186811E-84</c:v>
                </c:pt>
                <c:pt idx="6284">
                  <c:v>2.8225450284907249E-84</c:v>
                </c:pt>
                <c:pt idx="6285">
                  <c:v>2.7348154253949649E-84</c:v>
                </c:pt>
                <c:pt idx="6286">
                  <c:v>2.6498126778363636E-84</c:v>
                </c:pt>
                <c:pt idx="6287">
                  <c:v>2.5674520262184645E-84</c:v>
                </c:pt>
                <c:pt idx="6288">
                  <c:v>2.4876513456161578E-84</c:v>
                </c:pt>
                <c:pt idx="6289">
                  <c:v>2.4103310638776042E-84</c:v>
                </c:pt>
                <c:pt idx="6290">
                  <c:v>2.3354140822725726E-84</c:v>
                </c:pt>
                <c:pt idx="6291">
                  <c:v>2.2628256986054812E-84</c:v>
                </c:pt>
                <c:pt idx="6292">
                  <c:v>2.1924935327205554E-84</c:v>
                </c:pt>
                <c:pt idx="6293">
                  <c:v>2.1243474543213074E-84</c:v>
                </c:pt>
                <c:pt idx="6294">
                  <c:v>2.0583195130345067E-84</c:v>
                </c:pt>
                <c:pt idx="6295">
                  <c:v>1.9943438706481098E-84</c:v>
                </c:pt>
                <c:pt idx="6296">
                  <c:v>1.9323567354550459E-84</c:v>
                </c:pt>
                <c:pt idx="6297">
                  <c:v>1.8722962986387982E-84</c:v>
                </c:pt>
                <c:pt idx="6298">
                  <c:v>1.8141026726356409E-84</c:v>
                </c:pt>
                <c:pt idx="6299">
                  <c:v>1.7577178314134573E-84</c:v>
                </c:pt>
                <c:pt idx="6300">
                  <c:v>1.703085552606994E-84</c:v>
                </c:pt>
                <c:pt idx="6301">
                  <c:v>1.6501513614513714E-84</c:v>
                </c:pt>
                <c:pt idx="6302">
                  <c:v>1.5988624764591636E-84</c:v>
                </c:pt>
                <c:pt idx="6303">
                  <c:v>1.5491677567854206E-84</c:v>
                </c:pt>
                <c:pt idx="6304">
                  <c:v>1.5010176512293221E-84</c:v>
                </c:pt>
                <c:pt idx="6305">
                  <c:v>1.4543641488211161E-84</c:v>
                </c:pt>
                <c:pt idx="6306">
                  <c:v>1.4091607309446541E-84</c:v>
                </c:pt>
                <c:pt idx="6307">
                  <c:v>1.3653623249488295E-84</c:v>
                </c:pt>
                <c:pt idx="6308">
                  <c:v>1.3229252592003635E-84</c:v>
                </c:pt>
                <c:pt idx="6309">
                  <c:v>1.2818072195344132E-84</c:v>
                </c:pt>
                <c:pt idx="6310">
                  <c:v>1.2419672070583399E-84</c:v>
                </c:pt>
                <c:pt idx="6311">
                  <c:v>1.2033654972675352E-84</c:v>
                </c:pt>
                <c:pt idx="6312">
                  <c:v>1.1659636004321165E-84</c:v>
                </c:pt>
                <c:pt idx="6313">
                  <c:v>1.1297242232146343E-84</c:v>
                </c:pt>
                <c:pt idx="6314">
                  <c:v>1.0946112314815902E-84</c:v>
                </c:pt>
                <c:pt idx="6315">
                  <c:v>1.0605896142699885E-84</c:v>
                </c:pt>
                <c:pt idx="6316">
                  <c:v>1.0276254488749147E-84</c:v>
                </c:pt>
                <c:pt idx="6317">
                  <c:v>9.9568586702202806E-85</c:v>
                </c:pt>
                <c:pt idx="6318">
                  <c:v>9.6473902209118144E-85</c:v>
                </c:pt>
                <c:pt idx="6319">
                  <c:v>9.3475405735958848E-85</c:v>
                </c:pt>
                <c:pt idx="6320">
                  <c:v>9.0570107523157734E-85</c:v>
                </c:pt>
                <c:pt idx="6321">
                  <c:v>8.775511074251391E-85</c:v>
                </c:pt>
                <c:pt idx="6322">
                  <c:v>8.502760860852139E-85</c:v>
                </c:pt>
                <c:pt idx="6323">
                  <c:v>8.2384881579466632E-85</c:v>
                </c:pt>
                <c:pt idx="6324">
                  <c:v>7.9824294645565746E-85</c:v>
                </c:pt>
                <c:pt idx="6325">
                  <c:v>7.7343294701363888E-85</c:v>
                </c:pt>
                <c:pt idx="6326">
                  <c:v>7.4939407999836168E-85</c:v>
                </c:pt>
                <c:pt idx="6327">
                  <c:v>7.2610237685626258E-85</c:v>
                </c:pt>
                <c:pt idx="6328">
                  <c:v>7.0353461404942288E-85</c:v>
                </c:pt>
                <c:pt idx="6329">
                  <c:v>6.8166828989779825E-85</c:v>
                </c:pt>
                <c:pt idx="6330">
                  <c:v>6.6048160214096929E-85</c:v>
                </c:pt>
                <c:pt idx="6331">
                  <c:v>6.3995342619769735E-85</c:v>
                </c:pt>
                <c:pt idx="6332">
                  <c:v>6.2006329410097697E-85</c:v>
                </c:pt>
                <c:pt idx="6333">
                  <c:v>6.0079137408808017E-85</c:v>
                </c:pt>
                <c:pt idx="6334">
                  <c:v>5.8211845082502088E-85</c:v>
                </c:pt>
                <c:pt idx="6335">
                  <c:v>5.6402590624556652E-85</c:v>
                </c:pt>
                <c:pt idx="6336">
                  <c:v>5.4649570098610828E-85</c:v>
                </c:pt>
                <c:pt idx="6337">
                  <c:v>5.2951035639737092E-85</c:v>
                </c:pt>
                <c:pt idx="6338">
                  <c:v>5.1305293711544466E-85</c:v>
                </c:pt>
                <c:pt idx="6339">
                  <c:v>4.9710703417457413E-85</c:v>
                </c:pt>
                <c:pt idx="6340">
                  <c:v>4.8165674864473466E-85</c:v>
                </c:pt>
                <c:pt idx="6341">
                  <c:v>4.6668667577803692E-85</c:v>
                </c:pt>
                <c:pt idx="6342">
                  <c:v>4.5218188964771983E-85</c:v>
                </c:pt>
                <c:pt idx="6343">
                  <c:v>4.3812792826475668E-85</c:v>
                </c:pt>
                <c:pt idx="6344">
                  <c:v>4.2451077915716705E-85</c:v>
                </c:pt>
                <c:pt idx="6345">
                  <c:v>4.1131686539726675E-85</c:v>
                </c:pt>
                <c:pt idx="6346">
                  <c:v>3.9853303206373679E-85</c:v>
                </c:pt>
                <c:pt idx="6347">
                  <c:v>3.8614653312403797E-85</c:v>
                </c:pt>
                <c:pt idx="6348">
                  <c:v>3.7414501872481926E-85</c:v>
                </c:pt>
                <c:pt idx="6349">
                  <c:v>3.6251652287747905E-85</c:v>
                </c:pt>
                <c:pt idx="6350">
                  <c:v>3.5124945152620041E-85</c:v>
                </c:pt>
                <c:pt idx="6351">
                  <c:v>3.4033257098719843E-85</c:v>
                </c:pt>
                <c:pt idx="6352">
                  <c:v>3.2975499674709653E-85</c:v>
                </c:pt>
                <c:pt idx="6353">
                  <c:v>3.1950618260966094E-85</c:v>
                </c:pt>
                <c:pt idx="6354">
                  <c:v>3.0957591017975553E-85</c:v>
                </c:pt>
                <c:pt idx="6355">
                  <c:v>2.9995427867427276E-85</c:v>
                </c:pt>
                <c:pt idx="6356">
                  <c:v>2.9063169504977527E-85</c:v>
                </c:pt>
                <c:pt idx="6357">
                  <c:v>2.8159886443692736E-85</c:v>
                </c:pt>
                <c:pt idx="6358">
                  <c:v>2.7284678087238484E-85</c:v>
                </c:pt>
                <c:pt idx="6359">
                  <c:v>2.643667183186526E-85</c:v>
                </c:pt>
                <c:pt idx="6360">
                  <c:v>2.561502219631605E-85</c:v>
                </c:pt>
                <c:pt idx="6361">
                  <c:v>2.4818909978779288E-85</c:v>
                </c:pt>
                <c:pt idx="6362">
                  <c:v>2.4047541440039878E-85</c:v>
                </c:pt>
                <c:pt idx="6363">
                  <c:v>2.3300147512031539E-85</c:v>
                </c:pt>
                <c:pt idx="6364">
                  <c:v>2.257598303097991E-85</c:v>
                </c:pt>
                <c:pt idx="6365">
                  <c:v>2.1874325994389406E-85</c:v>
                </c:pt>
                <c:pt idx="6366">
                  <c:v>2.1194476841125204E-85</c:v>
                </c:pt>
                <c:pt idx="6367">
                  <c:v>2.0535757753867022E-85</c:v>
                </c:pt>
                <c:pt idx="6368">
                  <c:v>1.9897511983254145E-85</c:v>
                </c:pt>
                <c:pt idx="6369">
                  <c:v>1.9279103193029601E-85</c:v>
                </c:pt>
                <c:pt idx="6370">
                  <c:v>1.8679914825545549E-85</c:v>
                </c:pt>
                <c:pt idx="6371">
                  <c:v>1.8099349486990757E-85</c:v>
                </c:pt>
                <c:pt idx="6372">
                  <c:v>1.7536828351721618E-85</c:v>
                </c:pt>
                <c:pt idx="6373">
                  <c:v>1.6991790585119524E-85</c:v>
                </c:pt>
                <c:pt idx="6374">
                  <c:v>1.6463692784371803E-85</c:v>
                </c:pt>
                <c:pt idx="6375">
                  <c:v>1.5952008436655182E-85</c:v>
                </c:pt>
                <c:pt idx="6376">
                  <c:v>1.5456227394141599E-85</c:v>
                </c:pt>
                <c:pt idx="6377">
                  <c:v>1.4975855365334923E-85</c:v>
                </c:pt>
                <c:pt idx="6378">
                  <c:v>1.4510413422215727E-85</c:v>
                </c:pt>
                <c:pt idx="6379">
                  <c:v>1.4059437522701832E-85</c:v>
                </c:pt>
                <c:pt idx="6380">
                  <c:v>1.3622478047958718E-85</c:v>
                </c:pt>
                <c:pt idx="6381">
                  <c:v>1.3199099354085694E-85</c:v>
                </c:pt>
                <c:pt idx="6382">
                  <c:v>1.2788879337741217E-85</c:v>
                </c:pt>
                <c:pt idx="6383">
                  <c:v>1.2391409015269822E-85</c:v>
                </c:pt>
                <c:pt idx="6384">
                  <c:v>1.200629211490755E-85</c:v>
                </c:pt>
                <c:pt idx="6385">
                  <c:v>1.1633144681668324E-85</c:v>
                </c:pt>
                <c:pt idx="6386">
                  <c:v>1.1271594694506481E-85</c:v>
                </c:pt>
                <c:pt idx="6387">
                  <c:v>1.0921281695382548E-85</c:v>
                </c:pt>
                <c:pt idx="6388">
                  <c:v>1.0581856429858688E-85</c:v>
                </c:pt>
                <c:pt idx="6389">
                  <c:v>1.0252980498862537E-85</c:v>
                </c:pt>
                <c:pt idx="6390">
                  <c:v>9.9343260212797873E-86</c:v>
                </c:pt>
                <c:pt idx="6391">
                  <c:v>9.625575307030042E-86</c:v>
                </c:pt>
                <c:pt idx="6392">
                  <c:v>9.3264205403073876E-86</c:v>
                </c:pt>
                <c:pt idx="6393">
                  <c:v>9.0365634726666674E-86</c:v>
                </c:pt>
                <c:pt idx="6394">
                  <c:v>8.7557151256469929E-86</c:v>
                </c:pt>
                <c:pt idx="6395">
                  <c:v>8.4835955026424347E-86</c:v>
                </c:pt>
                <c:pt idx="6396">
                  <c:v>8.2199333097246285E-86</c:v>
                </c:pt>
                <c:pt idx="6397">
                  <c:v>7.9644656851469199E-86</c:v>
                </c:pt>
                <c:pt idx="6398">
                  <c:v>7.716937937252735E-86</c:v>
                </c:pt>
                <c:pt idx="6399">
                  <c:v>7.4771032905328882E-86</c:v>
                </c:pt>
                <c:pt idx="6400">
                  <c:v>7.244722639576048E-86</c:v>
                </c:pt>
                <c:pt idx="6401">
                  <c:v>7.0195643106648098E-86</c:v>
                </c:pt>
                <c:pt idx="6402">
                  <c:v>6.8014038307861767E-86</c:v>
                </c:pt>
                <c:pt idx="6403">
                  <c:v>6.5900237038169502E-86</c:v>
                </c:pt>
                <c:pt idx="6404">
                  <c:v>6.3852131936688092E-86</c:v>
                </c:pt>
                <c:pt idx="6405">
                  <c:v>6.1867681141755223E-86</c:v>
                </c:pt>
                <c:pt idx="6406">
                  <c:v>5.9944906255057449E-86</c:v>
                </c:pt>
                <c:pt idx="6407">
                  <c:v>5.8081890369093009E-86</c:v>
                </c:pt>
                <c:pt idx="6408">
                  <c:v>5.6276776155908877E-86</c:v>
                </c:pt>
                <c:pt idx="6409">
                  <c:v>5.4527764015264328E-86</c:v>
                </c:pt>
                <c:pt idx="6410">
                  <c:v>5.283311028035349E-86</c:v>
                </c:pt>
                <c:pt idx="6411">
                  <c:v>5.1191125479283368E-86</c:v>
                </c:pt>
                <c:pt idx="6412">
                  <c:v>4.9600172650612501E-86</c:v>
                </c:pt>
                <c:pt idx="6413">
                  <c:v>4.805866571122444E-86</c:v>
                </c:pt>
                <c:pt idx="6414">
                  <c:v>4.6565067874946756E-86</c:v>
                </c:pt>
                <c:pt idx="6415">
                  <c:v>4.5117890120322503E-86</c:v>
                </c:pt>
                <c:pt idx="6416">
                  <c:v>4.3715689705994176E-86</c:v>
                </c:pt>
                <c:pt idx="6417">
                  <c:v>4.2357068732252489E-86</c:v>
                </c:pt>
                <c:pt idx="6418">
                  <c:v>4.1040672747275589E-86</c:v>
                </c:pt>
                <c:pt idx="6419">
                  <c:v>3.9765189396709121E-86</c:v>
                </c:pt>
                <c:pt idx="6420">
                  <c:v>3.8529347115202773E-86</c:v>
                </c:pt>
                <c:pt idx="6421">
                  <c:v>3.7331913858628665E-86</c:v>
                </c:pt>
                <c:pt idx="6422">
                  <c:v>3.6171695875704804E-86</c:v>
                </c:pt>
                <c:pt idx="6423">
                  <c:v>3.504753651778889E-86</c:v>
                </c:pt>
                <c:pt idx="6424">
                  <c:v>3.3958315085682001E-86</c:v>
                </c:pt>
                <c:pt idx="6425">
                  <c:v>3.2902945712260808E-86</c:v>
                </c:pt>
                <c:pt idx="6426">
                  <c:v>3.1880376279850375E-86</c:v>
                </c:pt>
                <c:pt idx="6427">
                  <c:v>3.0889587371246696E-86</c:v>
                </c:pt>
                <c:pt idx="6428">
                  <c:v>2.9929591253334129E-86</c:v>
                </c:pt>
                <c:pt idx="6429">
                  <c:v>2.8999430892312486E-86</c:v>
                </c:pt>
                <c:pt idx="6430">
                  <c:v>2.8098178999507204E-86</c:v>
                </c:pt>
                <c:pt idx="6431">
                  <c:v>2.7224937106862509E-86</c:v>
                </c:pt>
                <c:pt idx="6432">
                  <c:v>2.6378834671161757E-86</c:v>
                </c:pt>
                <c:pt idx="6433">
                  <c:v>2.5559028206075566E-86</c:v>
                </c:pt>
                <c:pt idx="6434">
                  <c:v>2.4764700441217202E-86</c:v>
                </c:pt>
                <c:pt idx="6435">
                  <c:v>2.3995059507306195E-86</c:v>
                </c:pt>
                <c:pt idx="6436">
                  <c:v>2.3249338146678085E-86</c:v>
                </c:pt>
                <c:pt idx="6437">
                  <c:v>2.2526792948328153E-86</c:v>
                </c:pt>
                <c:pt idx="6438">
                  <c:v>2.1826703606725735E-86</c:v>
                </c:pt>
                <c:pt idx="6439">
                  <c:v>2.114837220367575E-86</c:v>
                </c:pt>
                <c:pt idx="6440">
                  <c:v>2.0491122512491138E-86</c:v>
                </c:pt>
                <c:pt idx="6441">
                  <c:v>1.9854299323802715E-86</c:v>
                </c:pt>
                <c:pt idx="6442">
                  <c:v>1.9237267792315178E-86</c:v>
                </c:pt>
                <c:pt idx="6443">
                  <c:v>1.8639412803872941E-86</c:v>
                </c:pt>
                <c:pt idx="6444">
                  <c:v>1.8060138362198504E-86</c:v>
                </c:pt>
                <c:pt idx="6445">
                  <c:v>1.7498866994686792E-86</c:v>
                </c:pt>
                <c:pt idx="6446">
                  <c:v>1.6955039176676201E-86</c:v>
                </c:pt>
                <c:pt idx="6447">
                  <c:v>1.6428112773606733E-86</c:v>
                </c:pt>
                <c:pt idx="6448">
                  <c:v>1.5917562500521722E-86</c:v>
                </c:pt>
                <c:pt idx="6449">
                  <c:v>1.5422879398368973E-86</c:v>
                </c:pt>
                <c:pt idx="6450">
                  <c:v>1.4943570326574894E-86</c:v>
                </c:pt>
                <c:pt idx="6451">
                  <c:v>1.4479157471396769E-86</c:v>
                </c:pt>
                <c:pt idx="6452">
                  <c:v>1.4029177869549815E-86</c:v>
                </c:pt>
                <c:pt idx="6453">
                  <c:v>1.3593182946644902E-86</c:v>
                </c:pt>
                <c:pt idx="6454">
                  <c:v>1.3170738069972123E-86</c:v>
                </c:pt>
                <c:pt idx="6455">
                  <c:v>1.2761422115180787E-86</c:v>
                </c:pt>
                <c:pt idx="6456">
                  <c:v>1.2364827046433239E-86</c:v>
                </c:pt>
                <c:pt idx="6457">
                  <c:v>1.1980557509602561E-86</c:v>
                </c:pt>
                <c:pt idx="6458">
                  <c:v>1.1608230438118018E-86</c:v>
                </c:pt>
                <c:pt idx="6459">
                  <c:v>1.1247474671061106E-86</c:v>
                </c:pt>
                <c:pt idx="6460">
                  <c:v>1.0897930583128222E-86</c:v>
                </c:pt>
                <c:pt idx="6461">
                  <c:v>1.0559249726100985E-86</c:v>
                </c:pt>
                <c:pt idx="6462">
                  <c:v>1.0231094481451933E-86</c:v>
                </c:pt>
                <c:pt idx="6463">
                  <c:v>9.9131377237557557E-87</c:v>
                </c:pt>
                <c:pt idx="6464">
                  <c:v>9.6050624945560638E-87</c:v>
                </c:pt>
                <c:pt idx="6465">
                  <c:v>9.3065616863720724E-87</c:v>
                </c:pt>
                <c:pt idx="6466">
                  <c:v>9.0173377365266204E-87</c:v>
                </c:pt>
                <c:pt idx="6467">
                  <c:v>8.7371023304877688E-87</c:v>
                </c:pt>
                <c:pt idx="6468">
                  <c:v>8.4655761144347711E-87</c:v>
                </c:pt>
                <c:pt idx="6469">
                  <c:v>8.2024884167540477E-87</c:v>
                </c:pt>
                <c:pt idx="6470">
                  <c:v>7.9475769781938711E-87</c:v>
                </c:pt>
                <c:pt idx="6471">
                  <c:v>7.7005876904060369E-87</c:v>
                </c:pt>
                <c:pt idx="6472">
                  <c:v>7.4612743426117421E-87</c:v>
                </c:pt>
                <c:pt idx="6473">
                  <c:v>7.2293983761446386E-87</c:v>
                </c:pt>
                <c:pt idx="6474">
                  <c:v>7.0047286466197146E-87</c:v>
                </c:pt>
                <c:pt idx="6475">
                  <c:v>6.7870411934963567E-87</c:v>
                </c:pt>
                <c:pt idx="6476">
                  <c:v>6.5761190168035239E-87</c:v>
                </c:pt>
                <c:pt idx="6477">
                  <c:v>6.37175186080261E-87</c:v>
                </c:pt>
                <c:pt idx="6478">
                  <c:v>6.1737360043771165E-87</c:v>
                </c:pt>
                <c:pt idx="6479">
                  <c:v>5.9818740579344071E-87</c:v>
                </c:pt>
                <c:pt idx="6480">
                  <c:v>5.7959747666218043E-87</c:v>
                </c:pt>
                <c:pt idx="6481">
                  <c:v>5.615852819658784E-87</c:v>
                </c:pt>
                <c:pt idx="6482">
                  <c:v>5.4413286655937004E-87</c:v>
                </c:pt>
                <c:pt idx="6483">
                  <c:v>5.2722283333048662E-87</c:v>
                </c:pt>
                <c:pt idx="6484">
                  <c:v>5.1083832585625751E-87</c:v>
                </c:pt>
                <c:pt idx="6485">
                  <c:v>4.9496301159841307E-87</c:v>
                </c:pt>
                <c:pt idx="6486">
                  <c:v>4.7958106562096105E-87</c:v>
                </c:pt>
                <c:pt idx="6487">
                  <c:v>4.646771548139681E-87</c:v>
                </c:pt>
                <c:pt idx="6488">
                  <c:v>4.502364226077478E-87</c:v>
                </c:pt>
                <c:pt idx="6489">
                  <c:v>4.3624447416180406E-87</c:v>
                </c:pt>
                <c:pt idx="6490">
                  <c:v>4.2268736201462819E-87</c:v>
                </c:pt>
                <c:pt idx="6491">
                  <c:v>4.0955157217901218E-87</c:v>
                </c:pt>
                <c:pt idx="6492">
                  <c:v>3.9682401066978619E-87</c:v>
                </c:pt>
                <c:pt idx="6493">
                  <c:v>3.8449199045037325E-87</c:v>
                </c:pt>
                <c:pt idx="6494">
                  <c:v>3.7254321878472495E-87</c:v>
                </c:pt>
                <c:pt idx="6495">
                  <c:v>3.6096578498270271E-87</c:v>
                </c:pt>
                <c:pt idx="6496">
                  <c:v>3.4974814852610714E-87</c:v>
                </c:pt>
                <c:pt idx="6497">
                  <c:v>3.3887912756387597E-87</c:v>
                </c:pt>
                <c:pt idx="6498">
                  <c:v>3.2834788776485149E-87</c:v>
                </c:pt>
                <c:pt idx="6499">
                  <c:v>3.1814393151691335E-87</c:v>
                </c:pt>
                <c:pt idx="6500">
                  <c:v>3.0825708746194873E-87</c:v>
                </c:pt>
                <c:pt idx="6501">
                  <c:v>2.9867750035594109E-87</c:v>
                </c:pt>
                <c:pt idx="6502">
                  <c:v>2.8939562124430202E-87</c:v>
                </c:pt>
                <c:pt idx="6503">
                  <c:v>2.8040219794255394E-87</c:v>
                </c:pt>
                <c:pt idx="6504">
                  <c:v>2.716882658127947E-87</c:v>
                </c:pt>
                <c:pt idx="6505">
                  <c:v>2.6324513882695254E-87</c:v>
                </c:pt>
                <c:pt idx="6506">
                  <c:v>2.5506440090767333E-87</c:v>
                </c:pt>
                <c:pt idx="6507">
                  <c:v>2.4713789753845483E-87</c:v>
                </c:pt>
                <c:pt idx="6508">
                  <c:v>2.3945772763443014E-87</c:v>
                </c:pt>
                <c:pt idx="6509">
                  <c:v>2.320162356658818E-87</c:v>
                </c:pt>
                <c:pt idx="6510">
                  <c:v>2.248060040265548E-87</c:v>
                </c:pt>
                <c:pt idx="6511">
                  <c:v>2.17819845639099E-87</c:v>
                </c:pt>
                <c:pt idx="6512">
                  <c:v>2.1105079679043206E-87</c:v>
                </c:pt>
                <c:pt idx="6513">
                  <c:v>2.0449211018968466E-87</c:v>
                </c:pt>
                <c:pt idx="6514">
                  <c:v>1.9813724824196905E-87</c:v>
                </c:pt>
                <c:pt idx="6515">
                  <c:v>1.9197987653119501E-87</c:v>
                </c:pt>
                <c:pt idx="6516">
                  <c:v>1.8601385750538056E-87</c:v>
                </c:pt>
                <c:pt idx="6517">
                  <c:v>1.802332443583368E-87</c:v>
                </c:pt>
                <c:pt idx="6518">
                  <c:v>1.746322751013503E-87</c:v>
                </c:pt>
                <c:pt idx="6519">
                  <c:v>1.6920536681927075E-87</c:v>
                </c:pt>
                <c:pt idx="6520">
                  <c:v>1.6394711010506219E-87</c:v>
                </c:pt>
                <c:pt idx="6521">
                  <c:v>1.5885226366726419E-87</c:v>
                </c:pt>
                <c:pt idx="6522">
                  <c:v>1.5391574910516523E-87</c:v>
                </c:pt>
                <c:pt idx="6523">
                  <c:v>1.4913264584627025E-87</c:v>
                </c:pt>
                <c:pt idx="6524">
                  <c:v>1.4449818624116148E-87</c:v>
                </c:pt>
                <c:pt idx="6525">
                  <c:v>1.4000775081080752E-87</c:v>
                </c:pt>
                <c:pt idx="6526">
                  <c:v>1.3565686364154493E-87</c:v>
                </c:pt>
                <c:pt idx="6527">
                  <c:v>1.3144118792324338E-87</c:v>
                </c:pt>
                <c:pt idx="6528">
                  <c:v>1.2735652162607956E-87</c:v>
                </c:pt>
                <c:pt idx="6529">
                  <c:v>1.2339879331173797E-87</c:v>
                </c:pt>
                <c:pt idx="6530">
                  <c:v>1.1956405807474156E-87</c:v>
                </c:pt>
                <c:pt idx="6531">
                  <c:v>1.1584849360996165E-87</c:v>
                </c:pt>
                <c:pt idx="6532">
                  <c:v>1.122483964023468E-87</c:v>
                </c:pt>
                <c:pt idx="6533">
                  <c:v>1.0876017803504058E-87</c:v>
                </c:pt>
                <c:pt idx="6534">
                  <c:v>1.0538036161229012E-87</c:v>
                </c:pt>
                <c:pt idx="6535">
                  <c:v>1.0210557829348198E-87</c:v>
                </c:pt>
                <c:pt idx="6536">
                  <c:v>9.8932563934929264E-88</c:v>
                </c:pt>
                <c:pt idx="6537">
                  <c:v>9.5858155836029837E-88</c:v>
                </c:pt>
                <c:pt idx="6538">
                  <c:v>9.2879289586524051E-88</c:v>
                </c:pt>
                <c:pt idx="6539">
                  <c:v>8.9992996011779438E-88</c:v>
                </c:pt>
                <c:pt idx="6540">
                  <c:v>8.7196398212973956E-88</c:v>
                </c:pt>
                <c:pt idx="6541">
                  <c:v>8.4486708699295401E-88</c:v>
                </c:pt>
                <c:pt idx="6542">
                  <c:v>8.1861226609268843E-88</c:v>
                </c:pt>
                <c:pt idx="6543">
                  <c:v>7.9317335018420436E-88</c:v>
                </c:pt>
                <c:pt idx="6544">
                  <c:v>7.6852498330651858E-88</c:v>
                </c:pt>
                <c:pt idx="6545">
                  <c:v>7.4464259750655066E-88</c:v>
                </c:pt>
                <c:pt idx="6546">
                  <c:v>7.2150238834903339E-88</c:v>
                </c:pt>
                <c:pt idx="6547">
                  <c:v>6.9908129118766725E-88</c:v>
                </c:pt>
                <c:pt idx="6548">
                  <c:v>6.7735695817322789E-88</c:v>
                </c:pt>
                <c:pt idx="6549">
                  <c:v>6.5630773597704386E-88</c:v>
                </c:pt>
                <c:pt idx="6550">
                  <c:v>6.3591264420600203E-88</c:v>
                </c:pt>
                <c:pt idx="6551">
                  <c:v>6.1615135448901701E-88</c:v>
                </c:pt>
                <c:pt idx="6552">
                  <c:v>5.9700417021307797E-88</c:v>
                </c:pt>
                <c:pt idx="6553">
                  <c:v>5.7845200688928832E-88</c:v>
                </c:pt>
                <c:pt idx="6554">
                  <c:v>5.6047637312910039E-88</c:v>
                </c:pt>
                <c:pt idx="6555">
                  <c:v>5.430593522116304E-88</c:v>
                </c:pt>
                <c:pt idx="6556">
                  <c:v>5.2618358422408704E-88</c:v>
                </c:pt>
                <c:pt idx="6557">
                  <c:v>5.0983224875702027E-88</c:v>
                </c:pt>
                <c:pt idx="6558">
                  <c:v>4.9398904813754109E-88</c:v>
                </c:pt>
                <c:pt idx="6559">
                  <c:v>4.7863819118363154E-88</c:v>
                </c:pt>
                <c:pt idx="6560">
                  <c:v>4.6376437746321289E-88</c:v>
                </c:pt>
                <c:pt idx="6561">
                  <c:v>4.4935278204263351E-88</c:v>
                </c:pt>
                <c:pt idx="6562">
                  <c:v>4.3538904070895582E-88</c:v>
                </c:pt>
                <c:pt idx="6563">
                  <c:v>4.2185923565164871E-88</c:v>
                </c:pt>
                <c:pt idx="6564">
                  <c:v>4.0874988158927623E-88</c:v>
                </c:pt>
                <c:pt idx="6565">
                  <c:v>3.9604791232723028E-88</c:v>
                </c:pt>
                <c:pt idx="6566">
                  <c:v>3.8374066773341148E-88</c:v>
                </c:pt>
                <c:pt idx="6567">
                  <c:v>3.7181588111851791E-88</c:v>
                </c:pt>
                <c:pt idx="6568">
                  <c:v>3.6026166700865235E-88</c:v>
                </c:pt>
                <c:pt idx="6569">
                  <c:v>3.49066509297938E-88</c:v>
                </c:pt>
                <c:pt idx="6570">
                  <c:v>3.3821924976923389E-88</c:v>
                </c:pt>
                <c:pt idx="6571">
                  <c:v>3.2770907697176221E-88</c:v>
                </c:pt>
                <c:pt idx="6572">
                  <c:v>3.1752551544424074E-88</c:v>
                </c:pt>
                <c:pt idx="6573">
                  <c:v>3.076584152731487E-88</c:v>
                </c:pt>
                <c:pt idx="6574">
                  <c:v>2.9809794197523684E-88</c:v>
                </c:pt>
                <c:pt idx="6575">
                  <c:v>2.8883456669473604E-88</c:v>
                </c:pt>
                <c:pt idx="6576">
                  <c:v>2.7985905670513496E-88</c:v>
                </c:pt>
                <c:pt idx="6577">
                  <c:v>2.711624662059914E-88</c:v>
                </c:pt>
                <c:pt idx="6578">
                  <c:v>2.6273612740607732E-88</c:v>
                </c:pt>
                <c:pt idx="6579">
                  <c:v>2.5457164188333084E-88</c:v>
                </c:pt>
                <c:pt idx="6580">
                  <c:v>2.4666087221353112E-88</c:v>
                </c:pt>
                <c:pt idx="6581">
                  <c:v>2.3899593385909197E-88</c:v>
                </c:pt>
                <c:pt idx="6582">
                  <c:v>2.3156918730987656E-88</c:v>
                </c:pt>
                <c:pt idx="6583">
                  <c:v>2.2437323046836792E-88</c:v>
                </c:pt>
                <c:pt idx="6584">
                  <c:v>2.1740089127139394E-88</c:v>
                </c:pt>
                <c:pt idx="6585">
                  <c:v>2.1064522054122491E-88</c:v>
                </c:pt>
                <c:pt idx="6586">
                  <c:v>2.0409948505884385E-88</c:v>
                </c:pt>
                <c:pt idx="6587">
                  <c:v>1.9775716085242902E-88</c:v>
                </c:pt>
                <c:pt idx="6588">
                  <c:v>1.9161192669450783E-88</c:v>
                </c:pt>
                <c:pt idx="6589">
                  <c:v>1.8565765780112075E-88</c:v>
                </c:pt>
                <c:pt idx="6590">
                  <c:v>1.7988841972686229E-88</c:v>
                </c:pt>
                <c:pt idx="6591">
                  <c:v>1.7429846244965049E-88</c:v>
                </c:pt>
                <c:pt idx="6592">
                  <c:v>1.6888221463928055E-88</c:v>
                </c:pt>
                <c:pt idx="6593">
                  <c:v>1.636342781041776E-88</c:v>
                </c:pt>
                <c:pt idx="6594">
                  <c:v>1.5854942241065497E-88</c:v>
                </c:pt>
                <c:pt idx="6595">
                  <c:v>1.5362257966947228E-88</c:v>
                </c:pt>
                <c:pt idx="6596">
                  <c:v>1.4884883948434856E-88</c:v>
                </c:pt>
                <c:pt idx="6597">
                  <c:v>1.442234440575113E-88</c:v>
                </c:pt>
                <c:pt idx="6598">
                  <c:v>1.3974178344735361E-88</c:v>
                </c:pt>
                <c:pt idx="6599">
                  <c:v>1.3539939097343452E-88</c:v>
                </c:pt>
                <c:pt idx="6600">
                  <c:v>1.3119193876434208E-88</c:v>
                </c:pt>
                <c:pt idx="6601">
                  <c:v>1.2711523344386174E-88</c:v>
                </c:pt>
                <c:pt idx="6602">
                  <c:v>1.2316521195124867E-88</c:v>
                </c:pt>
                <c:pt idx="6603">
                  <c:v>1.1933793749139585E-88</c:v>
                </c:pt>
                <c:pt idx="6604">
                  <c:v>1.1562959561082487E-88</c:v>
                </c:pt>
                <c:pt idx="6605">
                  <c:v>1.1203649039569454E-88</c:v>
                </c:pt>
                <c:pt idx="6606">
                  <c:v>1.085550407878872E-88</c:v>
                </c:pt>
                <c:pt idx="6607">
                  <c:v>1.0518177701563127E-88</c:v>
                </c:pt>
                <c:pt idx="6608">
                  <c:v>1.0191333713507988E-88</c:v>
                </c:pt>
                <c:pt idx="6609">
                  <c:v>9.8746463679283174E-89</c:v>
                </c:pt>
                <c:pt idx="6610">
                  <c:v>9.5678000411392158E-89</c:v>
                </c:pt>
                <c:pt idx="6611">
                  <c:v>9.27048891787048E-89</c:v>
                </c:pt>
                <c:pt idx="6612">
                  <c:v>8.9824166864512798E-89</c:v>
                </c:pt>
                <c:pt idx="6613">
                  <c:v>8.7032962434676805E-89</c:v>
                </c:pt>
                <c:pt idx="6614">
                  <c:v>8.4328494075962028E-89</c:v>
                </c:pt>
                <c:pt idx="6615">
                  <c:v>8.1708066423345461E-89</c:v>
                </c:pt>
                <c:pt idx="6616">
                  <c:v>7.9169067873452647E-89</c:v>
                </c:pt>
                <c:pt idx="6617">
                  <c:v>7.6708967981524557E-89</c:v>
                </c:pt>
                <c:pt idx="6618">
                  <c:v>7.4325314939245885E-89</c:v>
                </c:pt>
                <c:pt idx="6619">
                  <c:v>7.2015733130978977E-89</c:v>
                </c:pt>
                <c:pt idx="6620">
                  <c:v>6.9777920765943626E-89</c:v>
                </c:pt>
                <c:pt idx="6621">
                  <c:v>6.7609647583962076E-89</c:v>
                </c:pt>
                <c:pt idx="6622">
                  <c:v>6.5508752632534344E-89</c:v>
                </c:pt>
                <c:pt idx="6623">
                  <c:v>6.3473142112966821E-89</c:v>
                </c:pt>
                <c:pt idx="6624">
                  <c:v>6.1500787293457301E-89</c:v>
                </c:pt>
                <c:pt idx="6625">
                  <c:v>5.9589722487035105E-89</c:v>
                </c:pt>
                <c:pt idx="6626">
                  <c:v>5.7738043092324484E-89</c:v>
                </c:pt>
                <c:pt idx="6627">
                  <c:v>5.5943903695221644E-89</c:v>
                </c:pt>
                <c:pt idx="6628">
                  <c:v>5.4205516229541525E-89</c:v>
                </c:pt>
                <c:pt idx="6629">
                  <c:v>5.2521148194843485E-89</c:v>
                </c:pt>
                <c:pt idx="6630">
                  <c:v>5.088912092964152E-89</c:v>
                </c:pt>
                <c:pt idx="6631">
                  <c:v>4.9307807938262273E-89</c:v>
                </c:pt>
                <c:pt idx="6632">
                  <c:v>4.7775633269730079E-89</c:v>
                </c:pt>
                <c:pt idx="6633">
                  <c:v>4.6291069946989711E-89</c:v>
                </c:pt>
                <c:pt idx="6634">
                  <c:v>4.4852638444984828E-89</c:v>
                </c:pt>
                <c:pt idx="6635">
                  <c:v>4.345890521602009E-89</c:v>
                </c:pt>
                <c:pt idx="6636">
                  <c:v>4.2108481260926344E-89</c:v>
                </c:pt>
                <c:pt idx="6637">
                  <c:v>4.0800020744678447E-89</c:v>
                </c:pt>
                <c:pt idx="6638">
                  <c:v>3.9532219654985481E-89</c:v>
                </c:pt>
                <c:pt idx="6639">
                  <c:v>3.8303814502606588E-89</c:v>
                </c:pt>
                <c:pt idx="6640">
                  <c:v>3.7113581062032568E-89</c:v>
                </c:pt>
                <c:pt idx="6641">
                  <c:v>3.5960333151316183E-89</c:v>
                </c:pt>
                <c:pt idx="6642">
                  <c:v>3.4842921449821206E-89</c:v>
                </c:pt>
                <c:pt idx="6643">
                  <c:v>3.3760232352702136E-89</c:v>
                </c:pt>
                <c:pt idx="6644">
                  <c:v>3.2711186860998479E-89</c:v>
                </c:pt>
                <c:pt idx="6645">
                  <c:v>3.1694739506206708E-89</c:v>
                </c:pt>
                <c:pt idx="6646">
                  <c:v>3.0709877308283044E-89</c:v>
                </c:pt>
                <c:pt idx="6647">
                  <c:v>2.9755618766027902E-89</c:v>
                </c:pt>
                <c:pt idx="6648">
                  <c:v>2.8831012878837452E-89</c:v>
                </c:pt>
                <c:pt idx="6649">
                  <c:v>2.793513819886898E-89</c:v>
                </c:pt>
                <c:pt idx="6650">
                  <c:v>2.7067101912649382E-89</c:v>
                </c:pt>
                <c:pt idx="6651">
                  <c:v>2.6226038951232717E-89</c:v>
                </c:pt>
                <c:pt idx="6652">
                  <c:v>2.5411111128010869E-89</c:v>
                </c:pt>
                <c:pt idx="6653">
                  <c:v>2.4621506303310927E-89</c:v>
                </c:pt>
                <c:pt idx="6654">
                  <c:v>2.3856437574965196E-89</c:v>
                </c:pt>
                <c:pt idx="6655">
                  <c:v>2.3115142494024273E-89</c:v>
                </c:pt>
                <c:pt idx="6656">
                  <c:v>2.2396882304854145E-89</c:v>
                </c:pt>
                <c:pt idx="6657">
                  <c:v>2.1700941208838649E-89</c:v>
                </c:pt>
                <c:pt idx="6658">
                  <c:v>2.1026625650970157E-89</c:v>
                </c:pt>
                <c:pt idx="6659">
                  <c:v>2.0373263628610408E-89</c:v>
                </c:pt>
                <c:pt idx="6660">
                  <c:v>1.9740204021726314E-89</c:v>
                </c:pt>
                <c:pt idx="6661">
                  <c:v>1.9126815943951822E-89</c:v>
                </c:pt>
                <c:pt idx="6662">
                  <c:v>1.8532488113799746E-89</c:v>
                </c:pt>
                <c:pt idx="6663">
                  <c:v>1.7956628245430316E-89</c:v>
                </c:pt>
                <c:pt idx="6664">
                  <c:v>1.7398662458346632E-89</c:v>
                </c:pt>
                <c:pt idx="6665">
                  <c:v>1.6858034705427927E-89</c:v>
                </c:pt>
                <c:pt idx="6666">
                  <c:v>1.6334206218749546E-89</c:v>
                </c:pt>
                <c:pt idx="6667">
                  <c:v>1.5826654972615032E-89</c:v>
                </c:pt>
                <c:pt idx="6668">
                  <c:v>1.5334875163280678E-89</c:v>
                </c:pt>
                <c:pt idx="6669">
                  <c:v>1.4858376704848094E-89</c:v>
                </c:pt>
                <c:pt idx="6670">
                  <c:v>1.4396684740818415E-89</c:v>
                </c:pt>
                <c:pt idx="6671">
                  <c:v>1.3949339170832004E-89</c:v>
                </c:pt>
                <c:pt idx="6672">
                  <c:v>1.3515894192109073E-89</c:v>
                </c:pt>
                <c:pt idx="6673">
                  <c:v>1.3095917855144876E-89</c:v>
                </c:pt>
                <c:pt idx="6674">
                  <c:v>1.2688991633212016E-89</c:v>
                </c:pt>
                <c:pt idx="6675">
                  <c:v>1.229471000523738E-89</c:v>
                </c:pt>
                <c:pt idx="6676">
                  <c:v>1.1912680051647204E-89</c:v>
                </c:pt>
                <c:pt idx="6677">
                  <c:v>1.154252106276602E-89</c:v>
                </c:pt>
                <c:pt idx="6678">
                  <c:v>1.1183864159390664E-89</c:v>
                </c:pt>
                <c:pt idx="6679">
                  <c:v>1.0836351925150307E-89</c:v>
                </c:pt>
                <c:pt idx="6680">
                  <c:v>1.0499638050294711E-89</c:v>
                </c:pt>
                <c:pt idx="6681">
                  <c:v>1.0173386986552016E-89</c:v>
                </c:pt>
                <c:pt idx="6682">
                  <c:v>9.8572736127092862E-90</c:v>
                </c:pt>
                <c:pt idx="6683">
                  <c:v>9.5509829105898753E-90</c:v>
                </c:pt>
                <c:pt idx="6684">
                  <c:v>9.254209651095896E-90</c:v>
                </c:pt>
                <c:pt idx="6685">
                  <c:v>8.9666580900100571E-90</c:v>
                </c:pt>
                <c:pt idx="6686">
                  <c:v>8.6880416732506819E-90</c:v>
                </c:pt>
                <c:pt idx="6687">
                  <c:v>8.4180827512837125E-90</c:v>
                </c:pt>
                <c:pt idx="6688">
                  <c:v>8.1565123024133893E-90</c:v>
                </c:pt>
                <c:pt idx="6689">
                  <c:v>7.9030696646682753E-90</c:v>
                </c:pt>
                <c:pt idx="6690">
                  <c:v>7.6575022760214002E-90</c:v>
                </c:pt>
                <c:pt idx="6691">
                  <c:v>7.4195654226844866E-90</c:v>
                </c:pt>
                <c:pt idx="6692">
                  <c:v>7.1890219952185967E-90</c:v>
                </c:pt>
                <c:pt idx="6693">
                  <c:v>6.9656422522323485E-90</c:v>
                </c:pt>
                <c:pt idx="6694">
                  <c:v>6.7492035914152544E-90</c:v>
                </c:pt>
                <c:pt idx="6695">
                  <c:v>6.5394903276906147E-90</c:v>
                </c:pt>
                <c:pt idx="6696">
                  <c:v>6.3362934782640313E-90</c:v>
                </c:pt>
                <c:pt idx="6697">
                  <c:v>6.1394105543463093E-90</c:v>
                </c:pt>
                <c:pt idx="6698">
                  <c:v>5.9486453593542622E-90</c:v>
                </c:pt>
                <c:pt idx="6699">
                  <c:v>5.7638077933786405E-90</c:v>
                </c:pt>
                <c:pt idx="6700">
                  <c:v>5.5847136637312912E-90</c:v>
                </c:pt>
                <c:pt idx="6701">
                  <c:v>5.4111845013771776E-90</c:v>
                </c:pt>
                <c:pt idx="6702">
                  <c:v>5.2430473830725815E-90</c:v>
                </c:pt>
                <c:pt idx="6703">
                  <c:v>5.0801347590303913E-90</c:v>
                </c:pt>
                <c:pt idx="6704">
                  <c:v>4.9222842859393349E-90</c:v>
                </c:pt>
                <c:pt idx="6705">
                  <c:v>4.7693386651744438E-90</c:v>
                </c:pt>
                <c:pt idx="6706">
                  <c:v>4.6211454860330707E-90</c:v>
                </c:pt>
                <c:pt idx="6707">
                  <c:v>4.4775570738438551E-90</c:v>
                </c:pt>
                <c:pt idx="6708">
                  <c:v>4.3384303427957386E-90</c:v>
                </c:pt>
                <c:pt idx="6709">
                  <c:v>4.2036266533391183E-90</c:v>
                </c:pt>
                <c:pt idx="6710">
                  <c:v>4.0730116740202283E-90</c:v>
                </c:pt>
                <c:pt idx="6711">
                  <c:v>3.9464552476072383E-90</c:v>
                </c:pt>
                <c:pt idx="6712">
                  <c:v>3.8238312613777561E-90</c:v>
                </c:pt>
                <c:pt idx="6713">
                  <c:v>3.7050175214371619E-90</c:v>
                </c:pt>
                <c:pt idx="6714">
                  <c:v>3.58989563094147E-90</c:v>
                </c:pt>
                <c:pt idx="6715">
                  <c:v>3.4783508721060649E-90</c:v>
                </c:pt>
                <c:pt idx="6716">
                  <c:v>3.3702720918794994E-90</c:v>
                </c:pt>
                <c:pt idx="6717">
                  <c:v>3.2655515911710448E-90</c:v>
                </c:pt>
                <c:pt idx="6718">
                  <c:v>3.1640850175204965E-90</c:v>
                </c:pt>
                <c:pt idx="6719">
                  <c:v>3.0657712611022938E-90</c:v>
                </c:pt>
                <c:pt idx="6720">
                  <c:v>2.9705123539632167E-90</c:v>
                </c:pt>
                <c:pt idx="6721">
                  <c:v>2.8782133723885183E-90</c:v>
                </c:pt>
                <c:pt idx="6722">
                  <c:v>2.7887823423055357E-90</c:v>
                </c:pt>
                <c:pt idx="6723">
                  <c:v>2.702130147623565E-90</c:v>
                </c:pt>
                <c:pt idx="6724">
                  <c:v>2.6181704414242413E-90</c:v>
                </c:pt>
                <c:pt idx="6725">
                  <c:v>2.5368195599111671E-90</c:v>
                </c:pt>
                <c:pt idx="6726">
                  <c:v>2.4579964390329125E-90</c:v>
                </c:pt>
                <c:pt idx="6727">
                  <c:v>2.3816225336980683E-90</c:v>
                </c:pt>
                <c:pt idx="6728">
                  <c:v>2.307621739499617E-90</c:v>
                </c:pt>
                <c:pt idx="6729">
                  <c:v>2.2359203168724447E-90</c:v>
                </c:pt>
                <c:pt idx="6730">
                  <c:v>2.1664468176076259E-90</c:v>
                </c:pt>
                <c:pt idx="6731">
                  <c:v>2.0991320136496504E-90</c:v>
                </c:pt>
                <c:pt idx="6732">
                  <c:v>2.0339088281072247E-90</c:v>
                </c:pt>
                <c:pt idx="6733">
                  <c:v>1.9707122684069761E-90</c:v>
                </c:pt>
                <c:pt idx="6734">
                  <c:v>1.909479361525031E-90</c:v>
                </c:pt>
                <c:pt idx="6735">
                  <c:v>1.8501490912312247E-90</c:v>
                </c:pt>
                <c:pt idx="6736">
                  <c:v>1.7926623372829168E-90</c:v>
                </c:pt>
                <c:pt idx="6737">
                  <c:v>1.7369618165091478E-90</c:v>
                </c:pt>
                <c:pt idx="6738">
                  <c:v>1.682992025724818E-90</c:v>
                </c:pt>
                <c:pt idx="6739">
                  <c:v>1.6306991864193148E-90</c:v>
                </c:pt>
                <c:pt idx="6740">
                  <c:v>1.5800311911639119E-90</c:v>
                </c:pt>
                <c:pt idx="6741">
                  <c:v>1.5309375516840898E-90</c:v>
                </c:pt>
                <c:pt idx="6742">
                  <c:v>1.4833693485461799E-90</c:v>
                </c:pt>
                <c:pt idx="6743">
                  <c:v>1.4372791824067774E-90</c:v>
                </c:pt>
                <c:pt idx="6744">
                  <c:v>1.3926211267777487E-90</c:v>
                </c:pt>
                <c:pt idx="6745">
                  <c:v>1.3493506822584296E-90</c:v>
                </c:pt>
                <c:pt idx="6746">
                  <c:v>1.3074247321904598E-90</c:v>
                </c:pt>
                <c:pt idx="6747">
                  <c:v>1.2668014996906052E-90</c:v>
                </c:pt>
                <c:pt idx="6748">
                  <c:v>1.2274405060183771E-90</c:v>
                </c:pt>
                <c:pt idx="6749">
                  <c:v>1.1893025302380758E-90</c:v>
                </c:pt>
                <c:pt idx="6750">
                  <c:v>1.1523495701334753E-90</c:v>
                </c:pt>
                <c:pt idx="6751">
                  <c:v>1.1165448043375707E-90</c:v>
                </c:pt>
                <c:pt idx="6752">
                  <c:v>1.0818525556394263E-90</c:v>
                </c:pt>
                <c:pt idx="6753">
                  <c:v>1.0482382554303235E-90</c:v>
                </c:pt>
                <c:pt idx="6754">
                  <c:v>1.0156684092556743E-90</c:v>
                </c:pt>
                <c:pt idx="6755">
                  <c:v>9.8411056343674407E-91</c:v>
                </c:pt>
                <c:pt idx="6756">
                  <c:v>9.5353327272992309E-91</c:v>
                </c:pt>
                <c:pt idx="6757">
                  <c:v>9.2390606899094854E-91</c:v>
                </c:pt>
                <c:pt idx="6758">
                  <c:v>8.9519943081260997E-91</c:v>
                </c:pt>
                <c:pt idx="6759">
                  <c:v>8.6738475410633704E-91</c:v>
                </c:pt>
                <c:pt idx="6760">
                  <c:v>8.4043432359755749E-91</c:v>
                </c:pt>
                <c:pt idx="6761">
                  <c:v>8.1432128520708053E-91</c:v>
                </c:pt>
                <c:pt idx="6762">
                  <c:v>7.8901961929069288E-91</c:v>
                </c:pt>
                <c:pt idx="6763">
                  <c:v>7.6450411471009445E-91</c:v>
                </c:pt>
                <c:pt idx="6764">
                  <c:v>7.4075034370989807E-91</c:v>
                </c:pt>
                <c:pt idx="6765">
                  <c:v>7.1773463757495462E-91</c:v>
                </c:pt>
                <c:pt idx="6766">
                  <c:v>6.9543406304445372E-91</c:v>
                </c:pt>
                <c:pt idx="6767">
                  <c:v>6.7382639945862216E-91</c:v>
                </c:pt>
                <c:pt idx="6768">
                  <c:v>6.528901166157791E-91</c:v>
                </c:pt>
                <c:pt idx="6769">
                  <c:v>6.326043533174574E-91</c:v>
                </c:pt>
                <c:pt idx="6770">
                  <c:v>6.1294889658003184E-91</c:v>
                </c:pt>
                <c:pt idx="6771">
                  <c:v>5.9390416149260359E-91</c:v>
                </c:pt>
                <c:pt idx="6772">
                  <c:v>5.7545117170051428E-91</c:v>
                </c:pt>
                <c:pt idx="6773">
                  <c:v>5.5757154049549439E-91</c:v>
                </c:pt>
                <c:pt idx="6774">
                  <c:v>5.4024745249341098E-91</c:v>
                </c:pt>
                <c:pt idx="6775">
                  <c:v>5.2346164588119057E-91</c:v>
                </c:pt>
                <c:pt idx="6776">
                  <c:v>5.071973952157219E-91</c:v>
                </c:pt>
                <c:pt idx="6777">
                  <c:v>4.9143849475682036E-91</c:v>
                </c:pt>
                <c:pt idx="6778">
                  <c:v>4.7616924231852993E-91</c:v>
                </c:pt>
                <c:pt idx="6779">
                  <c:v>4.6137442362208777E-91</c:v>
                </c:pt>
                <c:pt idx="6780">
                  <c:v>4.4703929713484305E-91</c:v>
                </c:pt>
                <c:pt idx="6781">
                  <c:v>4.3314957938080331E-91</c:v>
                </c:pt>
                <c:pt idx="6782">
                  <c:v>4.1969143070712132E-91</c:v>
                </c:pt>
                <c:pt idx="6783">
                  <c:v>4.0665144149320486E-91</c:v>
                </c:pt>
                <c:pt idx="6784">
                  <c:v>3.9401661878828146E-91</c:v>
                </c:pt>
                <c:pt idx="6785">
                  <c:v>3.8177437336408543E-91</c:v>
                </c:pt>
                <c:pt idx="6786">
                  <c:v>3.6991250717003356E-91</c:v>
                </c:pt>
                <c:pt idx="6787">
                  <c:v>3.5841920117804382E-91</c:v>
                </c:pt>
                <c:pt idx="6788">
                  <c:v>3.4728300360522857E-91</c:v>
                </c:pt>
                <c:pt idx="6789">
                  <c:v>3.3649281850239892E-91</c:v>
                </c:pt>
                <c:pt idx="6790">
                  <c:v>3.2603789469726954E-91</c:v>
                </c:pt>
                <c:pt idx="6791">
                  <c:v>3.1590781508123406E-91</c:v>
                </c:pt>
                <c:pt idx="6792">
                  <c:v>3.0609248622894854E-91</c:v>
                </c:pt>
                <c:pt idx="6793">
                  <c:v>2.9658212834060965E-91</c:v>
                </c:pt>
                <c:pt idx="6794">
                  <c:v>2.8736726549662778E-91</c:v>
                </c:pt>
                <c:pt idx="6795">
                  <c:v>2.7843871621521254E-91</c:v>
                </c:pt>
                <c:pt idx="6796">
                  <c:v>2.6978758430336293E-91</c:v>
                </c:pt>
                <c:pt idx="6797">
                  <c:v>2.6140524999207248E-91</c:v>
                </c:pt>
                <c:pt idx="6798">
                  <c:v>2.5328336134711138E-91</c:v>
                </c:pt>
                <c:pt idx="6799">
                  <c:v>2.4541382594659184E-91</c:v>
                </c:pt>
                <c:pt idx="6800">
                  <c:v>2.3778880281721571E-91</c:v>
                </c:pt>
                <c:pt idx="6801">
                  <c:v>2.3040069462108838E-91</c:v>
                </c:pt>
                <c:pt idx="6802">
                  <c:v>2.2324214008524797E-91</c:v>
                </c:pt>
                <c:pt idx="6803">
                  <c:v>2.1630600666653524E-91</c:v>
                </c:pt>
                <c:pt idx="6804">
                  <c:v>2.0958538344429316E-91</c:v>
                </c:pt>
                <c:pt idx="6805">
                  <c:v>2.0307357423397881E-91</c:v>
                </c:pt>
                <c:pt idx="6806">
                  <c:v>1.9676409091475622E-91</c:v>
                </c:pt>
                <c:pt idx="6807">
                  <c:v>1.9065064696436065E-91</c:v>
                </c:pt>
                <c:pt idx="6808">
                  <c:v>1.8472715119496776E-91</c:v>
                </c:pt>
                <c:pt idx="6809">
                  <c:v>1.7898770168356846E-91</c:v>
                </c:pt>
                <c:pt idx="6810">
                  <c:v>1.7342657989108573E-91</c:v>
                </c:pt>
                <c:pt idx="6811">
                  <c:v>1.6803824496412506E-91</c:v>
                </c:pt>
                <c:pt idx="6812">
                  <c:v>1.6281732821384495E-91</c:v>
                </c:pt>
                <c:pt idx="6813">
                  <c:v>1.57758627766384E-91</c:v>
                </c:pt>
                <c:pt idx="6814">
                  <c:v>1.528571033794714E-91</c:v>
                </c:pt>
                <c:pt idx="6815">
                  <c:v>1.4810787142016935E-91</c:v>
                </c:pt>
                <c:pt idx="6816">
                  <c:v>1.4350619999860616E-91</c:v>
                </c:pt>
                <c:pt idx="6817">
                  <c:v>1.3904750425296405E-91</c:v>
                </c:pt>
                <c:pt idx="6818">
                  <c:v>1.3472734178097448E-91</c:v>
                </c:pt>
                <c:pt idx="6819">
                  <c:v>1.3054140821333281E-91</c:v>
                </c:pt>
                <c:pt idx="6820">
                  <c:v>1.2648553292471806E-91</c:v>
                </c:pt>
                <c:pt idx="6821">
                  <c:v>1.2255567487802736E-91</c:v>
                </c:pt>
                <c:pt idx="6822">
                  <c:v>1.1874791859778095E-91</c:v>
                </c:pt>
                <c:pt idx="6823">
                  <c:v>1.150584702686432E-91</c:v>
                </c:pt>
                <c:pt idx="6824">
                  <c:v>1.1148365395514119E-91</c:v>
                </c:pt>
                <c:pt idx="6825">
                  <c:v>1.0801990793889765E-91</c:v>
                </c:pt>
                <c:pt idx="6826">
                  <c:v>1.0466378116962774E-91</c:v>
                </c:pt>
                <c:pt idx="6827">
                  <c:v>1.0141192982644634E-91</c:v>
                </c:pt>
                <c:pt idx="6828">
                  <c:v>9.8261113986023816E-92</c:v>
                </c:pt>
                <c:pt idx="6829">
                  <c:v>9.5208194394243188E-92</c:v>
                </c:pt>
                <c:pt idx="6830">
                  <c:v>9.2250129338213907E-92</c:v>
                </c:pt>
                <c:pt idx="6831">
                  <c:v>8.9383971615436522E-92</c:v>
                </c:pt>
                <c:pt idx="6832">
                  <c:v>8.6606865597186745E-92</c:v>
                </c:pt>
                <c:pt idx="6833">
                  <c:v>8.3916044383109518E-92</c:v>
                </c:pt>
                <c:pt idx="6834">
                  <c:v>8.1308827044250762E-92</c:v>
                </c:pt>
                <c:pt idx="6835">
                  <c:v>7.8782615951768877E-92</c:v>
                </c:pt>
                <c:pt idx="6836">
                  <c:v>7.6334894188590723E-92</c:v>
                </c:pt>
                <c:pt idx="6837">
                  <c:v>7.3963223041584969E-92</c:v>
                </c:pt>
                <c:pt idx="6838">
                  <c:v>7.1665239571573428E-92</c:v>
                </c:pt>
                <c:pt idx="6839">
                  <c:v>6.9438654258893657E-92</c:v>
                </c:pt>
                <c:pt idx="6840">
                  <c:v>6.7281248722136152E-92</c:v>
                </c:pt>
                <c:pt idx="6841">
                  <c:v>6.5190873507709135E-92</c:v>
                </c:pt>
                <c:pt idx="6842">
                  <c:v>6.3165445948146141E-92</c:v>
                </c:pt>
                <c:pt idx="6843">
                  <c:v>6.1202948086921133E-92</c:v>
                </c:pt>
                <c:pt idx="6844">
                  <c:v>5.9301424667765703E-92</c:v>
                </c:pt>
                <c:pt idx="6845">
                  <c:v>5.7458981186462369E-92</c:v>
                </c:pt>
                <c:pt idx="6846">
                  <c:v>5.5673782003157041E-92</c:v>
                </c:pt>
                <c:pt idx="6847">
                  <c:v>5.3944048513351254E-92</c:v>
                </c:pt>
                <c:pt idx="6848">
                  <c:v>5.2268057375701966E-92</c:v>
                </c:pt>
                <c:pt idx="6849">
                  <c:v>5.0644138794904025E-92</c:v>
                </c:pt>
                <c:pt idx="6850">
                  <c:v>4.9070674857926803E-92</c:v>
                </c:pt>
                <c:pt idx="6851">
                  <c:v>4.7546097921933906E-92</c:v>
                </c:pt>
                <c:pt idx="6852">
                  <c:v>4.6068889052315068E-92</c:v>
                </c:pt>
                <c:pt idx="6853">
                  <c:v>4.4637576509230077E-92</c:v>
                </c:pt>
                <c:pt idx="6854">
                  <c:v>4.3250734281200711E-92</c:v>
                </c:pt>
                <c:pt idx="6855">
                  <c:v>4.1906980664247813E-92</c:v>
                </c:pt>
                <c:pt idx="6856">
                  <c:v>4.060497688519064E-92</c:v>
                </c:pt>
                <c:pt idx="6857">
                  <c:v>3.9343425767723018E-92</c:v>
                </c:pt>
                <c:pt idx="6858">
                  <c:v>3.8121070439925954E-92</c:v>
                </c:pt>
                <c:pt idx="6859">
                  <c:v>3.6936693081957767E-92</c:v>
                </c:pt>
                <c:pt idx="6860">
                  <c:v>3.5789113712639616E-92</c:v>
                </c:pt>
                <c:pt idx="6861">
                  <c:v>3.4677189013755353E-92</c:v>
                </c:pt>
                <c:pt idx="6862">
                  <c:v>3.3599811190882584E-92</c:v>
                </c:pt>
                <c:pt idx="6863">
                  <c:v>3.255590686960939E-92</c:v>
                </c:pt>
                <c:pt idx="6864">
                  <c:v>3.1544436026067933E-92</c:v>
                </c:pt>
                <c:pt idx="6865">
                  <c:v>3.0564390950670779E-92</c:v>
                </c:pt>
                <c:pt idx="6866">
                  <c:v>2.9614795244072746E-92</c:v>
                </c:pt>
                <c:pt idx="6867">
                  <c:v>2.8694702844320528E-92</c:v>
                </c:pt>
                <c:pt idx="6868">
                  <c:v>2.7803197084219463E-92</c:v>
                </c:pt>
                <c:pt idx="6869">
                  <c:v>2.6939389778009612E-92</c:v>
                </c:pt>
                <c:pt idx="6870">
                  <c:v>2.6102420336404413E-92</c:v>
                </c:pt>
                <c:pt idx="6871">
                  <c:v>2.5291454909135572E-92</c:v>
                </c:pt>
                <c:pt idx="6872">
                  <c:v>2.4505685554140496E-92</c:v>
                </c:pt>
                <c:pt idx="6873">
                  <c:v>2.3744329432557469E-92</c:v>
                </c:pt>
                <c:pt idx="6874">
                  <c:v>2.3006628028744514E-92</c:v>
                </c:pt>
                <c:pt idx="6875">
                  <c:v>2.2291846394522693E-92</c:v>
                </c:pt>
                <c:pt idx="6876">
                  <c:v>2.159927241691286E-92</c:v>
                </c:pt>
                <c:pt idx="6877">
                  <c:v>2.0928216108615359E-92</c:v>
                </c:pt>
                <c:pt idx="6878">
                  <c:v>2.0278008920542357E-92</c:v>
                </c:pt>
                <c:pt idx="6879">
                  <c:v>1.9648003075710638E-92</c:v>
                </c:pt>
                <c:pt idx="6880">
                  <c:v>1.9037570923825918E-92</c:v>
                </c:pt>
                <c:pt idx="6881">
                  <c:v>1.8446104315929788E-92</c:v>
                </c:pt>
                <c:pt idx="6882">
                  <c:v>1.7873013998469131E-92</c:v>
                </c:pt>
                <c:pt idx="6883">
                  <c:v>1.7317729026198409E-92</c:v>
                </c:pt>
                <c:pt idx="6884">
                  <c:v>1.6779696193323743E-92</c:v>
                </c:pt>
                <c:pt idx="6885">
                  <c:v>1.6258379482317463E-92</c:v>
                </c:pt>
                <c:pt idx="6886">
                  <c:v>1.5753259529866154E-92</c:v>
                </c:pt>
                <c:pt idx="6887">
                  <c:v>1.5263833109405403E-92</c:v>
                </c:pt>
                <c:pt idx="6888">
                  <c:v>1.478961262973783E-92</c:v>
                </c:pt>
                <c:pt idx="6889">
                  <c:v>1.4330125649229505E-92</c:v>
                </c:pt>
                <c:pt idx="6890">
                  <c:v>1.3884914405096977E-92</c:v>
                </c:pt>
                <c:pt idx="6891">
                  <c:v>1.3453535357326226E-92</c:v>
                </c:pt>
                <c:pt idx="6892">
                  <c:v>1.3035558746756703E-92</c:v>
                </c:pt>
                <c:pt idx="6893">
                  <c:v>1.2630568166899985E-92</c:v>
                </c:pt>
                <c:pt idx="6894">
                  <c:v>1.2238160149064644E-92</c:v>
                </c:pt>
                <c:pt idx="6895">
                  <c:v>1.1857943760362663E-92</c:v>
                </c:pt>
                <c:pt idx="6896">
                  <c:v>1.1489540214220385E-92</c:v>
                </c:pt>
                <c:pt idx="6897">
                  <c:v>1.1132582492977358E-92</c:v>
                </c:pt>
                <c:pt idx="6898">
                  <c:v>1.0786714982222248E-92</c:v>
                </c:pt>
                <c:pt idx="6899">
                  <c:v>1.0451593116483643E-92</c:v>
                </c:pt>
                <c:pt idx="6900">
                  <c:v>1.0126883035933195E-92</c:v>
                </c:pt>
                <c:pt idx="6901">
                  <c:v>9.8122612537553429E-93</c:v>
                </c:pt>
                <c:pt idx="6902">
                  <c:v>9.5074143338494353E-93</c:v>
                </c:pt>
                <c:pt idx="6903">
                  <c:v>9.2120385785503132E-93</c:v>
                </c:pt>
                <c:pt idx="6904">
                  <c:v>8.9258397260476262E-93</c:v>
                </c:pt>
                <c:pt idx="6905">
                  <c:v>8.6485326572094855E-93</c:v>
                </c:pt>
                <c:pt idx="6906">
                  <c:v>8.3798411115153017E-93</c:v>
                </c:pt>
                <c:pt idx="6907">
                  <c:v>8.119497411812543E-93</c:v>
                </c:pt>
                <c:pt idx="6908">
                  <c:v>7.8672421976292115E-93</c:v>
                </c:pt>
                <c:pt idx="6909">
                  <c:v>7.6228241667690611E-93</c:v>
                </c:pt>
                <c:pt idx="6910">
                  <c:v>7.3859998249381224E-93</c:v>
                </c:pt>
                <c:pt idx="6911">
                  <c:v>7.1565332431504547E-93</c:v>
                </c:pt>
                <c:pt idx="6912">
                  <c:v>6.9341958226695397E-93</c:v>
                </c:pt>
                <c:pt idx="6913">
                  <c:v>6.7187660672562587E-93</c:v>
                </c:pt>
                <c:pt idx="6914">
                  <c:v>6.5100293624903349E-93</c:v>
                </c:pt>
                <c:pt idx="6915">
                  <c:v>6.3077777619505125E-93</c:v>
                </c:pt>
                <c:pt idx="6916">
                  <c:v>6.1118097800382052E-93</c:v>
                </c:pt>
                <c:pt idx="6917">
                  <c:v>5.9219301912365776E-93</c:v>
                </c:pt>
                <c:pt idx="6918">
                  <c:v>5.7379498356094647E-93</c:v>
                </c:pt>
                <c:pt idx="6919">
                  <c:v>5.559685430340723E-93</c:v>
                </c:pt>
                <c:pt idx="6920">
                  <c:v>5.3869593871328299E-93</c:v>
                </c:pt>
                <c:pt idx="6921">
                  <c:v>5.2195996352742887E-93</c:v>
                </c:pt>
                <c:pt idx="6922">
                  <c:v>5.0574394502090639E-93</c:v>
                </c:pt>
                <c:pt idx="6923">
                  <c:v>4.9003172874309884E-93</c:v>
                </c:pt>
                <c:pt idx="6924">
                  <c:v>4.7480766215364166E-93</c:v>
                </c:pt>
                <c:pt idx="6925">
                  <c:v>4.6005657902831354E-93</c:v>
                </c:pt>
                <c:pt idx="6926">
                  <c:v>4.4576378434889445E-93</c:v>
                </c:pt>
                <c:pt idx="6927">
                  <c:v>4.3191503966286313E-93</c:v>
                </c:pt>
                <c:pt idx="6928">
                  <c:v>4.1849654889789299E-93</c:v>
                </c:pt>
                <c:pt idx="6929">
                  <c:v>4.0549494461699359E-93</c:v>
                </c:pt>
                <c:pt idx="6930">
                  <c:v>3.9289727470089518E-93</c:v>
                </c:pt>
                <c:pt idx="6931">
                  <c:v>3.8069098944404486E-93</c:v>
                </c:pt>
                <c:pt idx="6932">
                  <c:v>3.6886392905165423E-93</c:v>
                </c:pt>
                <c:pt idx="6933">
                  <c:v>3.5740431152521695E-93</c:v>
                </c:pt>
                <c:pt idx="6934">
                  <c:v>3.4630072092432834E-93</c:v>
                </c:pt>
                <c:pt idx="6935">
                  <c:v>3.3554209599337032E-93</c:v>
                </c:pt>
                <c:pt idx="6936">
                  <c:v>3.2511771914142117E-93</c:v>
                </c:pt>
                <c:pt idx="6937">
                  <c:v>3.1501720576466615E-93</c:v>
                </c:pt>
                <c:pt idx="6938">
                  <c:v>3.0523049390056067E-93</c:v>
                </c:pt>
                <c:pt idx="6939">
                  <c:v>2.9574783420335723E-93</c:v>
                </c:pt>
                <c:pt idx="6940">
                  <c:v>2.8655978023122849E-93</c:v>
                </c:pt>
                <c:pt idx="6941">
                  <c:v>2.7765717903503682E-93</c:v>
                </c:pt>
                <c:pt idx="6942">
                  <c:v>2.690311620396487E-93</c:v>
                </c:pt>
                <c:pt idx="6943">
                  <c:v>2.6067313620844817E-93</c:v>
                </c:pt>
                <c:pt idx="6944">
                  <c:v>2.5257477548245363E-93</c:v>
                </c:pt>
                <c:pt idx="6945">
                  <c:v>2.4472801248542056E-93</c:v>
                </c:pt>
                <c:pt idx="6946">
                  <c:v>2.3712503048659872E-93</c:v>
                </c:pt>
                <c:pt idx="6947">
                  <c:v>2.2975825561331552E-93</c:v>
                </c:pt>
                <c:pt idx="6948">
                  <c:v>2.2262034930541327E-93</c:v>
                </c:pt>
                <c:pt idx="6949">
                  <c:v>2.1570420100419688E-93</c:v>
                </c:pt>
                <c:pt idx="6950">
                  <c:v>2.0900292106853658E-93</c:v>
                </c:pt>
                <c:pt idx="6951">
                  <c:v>2.0250983391100194E-93</c:v>
                </c:pt>
                <c:pt idx="6952">
                  <c:v>1.9621847134737671E-93</c:v>
                </c:pt>
                <c:pt idx="6953">
                  <c:v>1.9012256615266612E-93</c:v>
                </c:pt>
                <c:pt idx="6954">
                  <c:v>1.8421604581740249E-93</c:v>
                </c:pt>
                <c:pt idx="6955">
                  <c:v>1.7849302649799448E-93</c:v>
                </c:pt>
                <c:pt idx="6956">
                  <c:v>1.7294780715488579E-93</c:v>
                </c:pt>
                <c:pt idx="6957">
                  <c:v>1.6757486387299915E-93</c:v>
                </c:pt>
                <c:pt idx="6958">
                  <c:v>1.623688443585382E-93</c:v>
                </c:pt>
                <c:pt idx="6959">
                  <c:v>1.5732456260682868E-93</c:v>
                </c:pt>
                <c:pt idx="6960">
                  <c:v>1.5243699373582837E-93</c:v>
                </c:pt>
                <c:pt idx="6961">
                  <c:v>1.4770126898011598E-93</c:v>
                </c:pt>
                <c:pt idx="6962">
                  <c:v>1.4311267084048241E-93</c:v>
                </c:pt>
                <c:pt idx="6963">
                  <c:v>1.386666283841565E-93</c:v>
                </c:pt>
                <c:pt idx="6964">
                  <c:v>1.3435871269111842E-93</c:v>
                </c:pt>
                <c:pt idx="6965">
                  <c:v>1.3018463244183548E-93</c:v>
                </c:pt>
                <c:pt idx="6966">
                  <c:v>1.2614022964212718E-93</c:v>
                </c:pt>
                <c:pt idx="6967">
                  <c:v>1.2222147548085618E-93</c:v>
                </c:pt>
                <c:pt idx="6968">
                  <c:v>1.184244663162853E-93</c:v>
                </c:pt>
                <c:pt idx="6969">
                  <c:v>1.1474541978719059E-93</c:v>
                </c:pt>
                <c:pt idx="6970">
                  <c:v>1.1118067104474985E-93</c:v>
                </c:pt>
                <c:pt idx="6971">
                  <c:v>1.077266691015403E-93</c:v>
                </c:pt>
                <c:pt idx="6972">
                  <c:v>1.043799732939702E-93</c:v>
                </c:pt>
                <c:pt idx="6973">
                  <c:v>1.0113724985459226E-93</c:v>
                </c:pt>
                <c:pt idx="6974">
                  <c:v>9.7995268590959385E-94</c:v>
                </c:pt>
                <c:pt idx="6975">
                  <c:v>9.4950899667623384E-94</c:v>
                </c:pt>
                <c:pt idx="6976">
                  <c:v>9.200111048814553E-94</c:v>
                </c:pt>
                <c:pt idx="6977">
                  <c:v>8.9142962673980628E-94</c:v>
                </c:pt>
                <c:pt idx="6978">
                  <c:v>8.6373609137198148E-94</c:v>
                </c:pt>
                <c:pt idx="6979">
                  <c:v>8.3690291244206115E-94</c:v>
                </c:pt>
                <c:pt idx="6980">
                  <c:v>8.1090336067522856E-94</c:v>
                </c:pt>
                <c:pt idx="6981">
                  <c:v>7.8571153723006311E-94</c:v>
                </c:pt>
                <c:pt idx="6982">
                  <c:v>7.6130234789790803E-94</c:v>
                </c:pt>
                <c:pt idx="6983">
                  <c:v>7.3765147810342258E-94</c:v>
                </c:pt>
                <c:pt idx="6984">
                  <c:v>7.1473536868270716E-94</c:v>
                </c:pt>
                <c:pt idx="6985">
                  <c:v>6.9253119241311157E-94</c:v>
                </c:pt>
                <c:pt idx="6986">
                  <c:v>6.7101683127292E-94</c:v>
                </c:pt>
                <c:pt idx="6987">
                  <c:v>6.5017085440714204E-94</c:v>
                </c:pt>
                <c:pt idx="6988">
                  <c:v>6.2997249677811158E-94</c:v>
                </c:pt>
                <c:pt idx="6989">
                  <c:v>6.1040163847939385E-94</c:v>
                </c:pt>
                <c:pt idx="6990">
                  <c:v>5.9143878469222206E-94</c:v>
                </c:pt>
                <c:pt idx="6991">
                  <c:v>5.7306504626493705E-94</c:v>
                </c:pt>
                <c:pt idx="6992">
                  <c:v>5.5526212089555567E-94</c:v>
                </c:pt>
                <c:pt idx="6993">
                  <c:v>5.3801227489915626E-94</c:v>
                </c:pt>
                <c:pt idx="6994">
                  <c:v>5.2129832554173113E-94</c:v>
                </c:pt>
                <c:pt idx="6995">
                  <c:v>5.0510362392276449E-94</c:v>
                </c:pt>
                <c:pt idx="6996">
                  <c:v>4.8941203838986203E-94</c:v>
                </c:pt>
                <c:pt idx="6997">
                  <c:v>4.7420793846845567E-94</c:v>
                </c:pt>
                <c:pt idx="6998">
                  <c:v>4.5947617929094747E-94</c:v>
                </c:pt>
                <c:pt idx="6999">
                  <c:v>4.4520208650962032E-94</c:v>
                </c:pt>
                <c:pt idx="7000">
                  <c:v>4.3137144167816682E-94</c:v>
                </c:pt>
                <c:pt idx="7001">
                  <c:v>4.1797046808759222E-94</c:v>
                </c:pt>
                <c:pt idx="7002">
                  <c:v>4.0498581704199691E-94</c:v>
                </c:pt>
                <c:pt idx="7003">
                  <c:v>3.9240455456088599E-94</c:v>
                </c:pt>
                <c:pt idx="7004">
                  <c:v>3.8021414849461703E-94</c:v>
                </c:pt>
                <c:pt idx="7005">
                  <c:v>3.684024560400538E-94</c:v>
                </c:pt>
                <c:pt idx="7006">
                  <c:v>3.5695771164425927E-94</c:v>
                </c:pt>
                <c:pt idx="7007">
                  <c:v>3.4586851528382979E-94</c:v>
                </c:pt>
                <c:pt idx="7008">
                  <c:v>3.3512382110860437E-94</c:v>
                </c:pt>
                <c:pt idx="7009">
                  <c:v>3.2471292643790575E-94</c:v>
                </c:pt>
                <c:pt idx="7010">
                  <c:v>3.1462546109894123E-94</c:v>
                </c:pt>
                <c:pt idx="7011">
                  <c:v>3.0485137709634644E-94</c:v>
                </c:pt>
                <c:pt idx="7012">
                  <c:v>2.9538093860256423E-94</c:v>
                </c:pt>
                <c:pt idx="7013">
                  <c:v>2.8620471225942473E-94</c:v>
                </c:pt>
                <c:pt idx="7014">
                  <c:v>2.7731355778087082E-94</c:v>
                </c:pt>
                <c:pt idx="7015">
                  <c:v>2.686986188477414E-94</c:v>
                </c:pt>
                <c:pt idx="7016">
                  <c:v>2.6035131428544011E-94</c:v>
                </c:pt>
                <c:pt idx="7017">
                  <c:v>2.5226332951562873E-94</c:v>
                </c:pt>
                <c:pt idx="7018">
                  <c:v>2.4442660827361861E-94</c:v>
                </c:pt>
                <c:pt idx="7019">
                  <c:v>2.3683334458298423E-94</c:v>
                </c:pt>
                <c:pt idx="7020">
                  <c:v>2.2947597497958744E-94</c:v>
                </c:pt>
                <c:pt idx="7021">
                  <c:v>2.2234717097719026E-94</c:v>
                </c:pt>
                <c:pt idx="7022">
                  <c:v>2.1543983176708673E-94</c:v>
                </c:pt>
                <c:pt idx="7023">
                  <c:v>2.0874707714464399E-94</c:v>
                </c:pt>
                <c:pt idx="7024">
                  <c:v>2.0226224065551364E-94</c:v>
                </c:pt>
                <c:pt idx="7025">
                  <c:v>1.9597886295484323E-94</c:v>
                </c:pt>
                <c:pt idx="7026">
                  <c:v>1.8989068537280529E-94</c:v>
                </c:pt>
                <c:pt idx="7027">
                  <c:v>1.8399164367998312E-94</c:v>
                </c:pt>
                <c:pt idx="7028">
                  <c:v>1.7827586204653818E-94</c:v>
                </c:pt>
                <c:pt idx="7029">
                  <c:v>1.7273764718897438E-94</c:v>
                </c:pt>
                <c:pt idx="7030">
                  <c:v>1.6737148269883507E-94</c:v>
                </c:pt>
                <c:pt idx="7031">
                  <c:v>1.621720235475255E-94</c:v>
                </c:pt>
                <c:pt idx="7032">
                  <c:v>1.5713409076191201E-94</c:v>
                </c:pt>
                <c:pt idx="7033">
                  <c:v>1.5225266626534029E-94</c:v>
                </c:pt>
                <c:pt idx="7034">
                  <c:v>1.475228878788917E-94</c:v>
                </c:pt>
                <c:pt idx="7035">
                  <c:v>1.4294004447800935E-94</c:v>
                </c:pt>
                <c:pt idx="7036">
                  <c:v>1.3849957129953533E-94</c:v>
                </c:pt>
                <c:pt idx="7037">
                  <c:v>1.3419704539459054E-94</c:v>
                </c:pt>
                <c:pt idx="7038">
                  <c:v>1.3002818122274728E-94</c:v>
                </c:pt>
                <c:pt idx="7039">
                  <c:v>1.2598882638298605E-94</c:v>
                </c:pt>
                <c:pt idx="7040">
                  <c:v>1.2207495747743386E-94</c:v>
                </c:pt>
                <c:pt idx="7041">
                  <c:v>1.1828267610346642E-94</c:v>
                </c:pt>
                <c:pt idx="7042">
                  <c:v>1.1460820497040313E-94</c:v>
                </c:pt>
                <c:pt idx="7043">
                  <c:v>1.110478841368772E-94</c:v>
                </c:pt>
                <c:pt idx="7044">
                  <c:v>1.0759816736500912E-94</c:v>
                </c:pt>
                <c:pt idx="7045">
                  <c:v>1.0425561858794758E-94</c:v>
                </c:pt>
                <c:pt idx="7046">
                  <c:v>1.010169084870911E-94</c:v>
                </c:pt>
                <c:pt idx="7047">
                  <c:v>9.7878811175683501E-95</c:v>
                </c:pt>
                <c:pt idx="7048">
                  <c:v>9.4838200985443514E-95</c:v>
                </c:pt>
                <c:pt idx="7049">
                  <c:v>9.1892049353000154E-95</c:v>
                </c:pt>
                <c:pt idx="7050">
                  <c:v>8.9037421803102024E-95</c:v>
                </c:pt>
                <c:pt idx="7051">
                  <c:v>8.6271475025510543E-95</c:v>
                </c:pt>
                <c:pt idx="7052">
                  <c:v>8.3591454042749646E-95</c:v>
                </c:pt>
                <c:pt idx="7053">
                  <c:v>8.0994689465810705E-95</c:v>
                </c:pt>
                <c:pt idx="7054">
                  <c:v>7.8478594835142755E-95</c:v>
                </c:pt>
                <c:pt idx="7055">
                  <c:v>7.6040664044251424E-95</c:v>
                </c:pt>
                <c:pt idx="7056">
                  <c:v>7.3678468843320467E-95</c:v>
                </c:pt>
                <c:pt idx="7057">
                  <c:v>7.1389656420423086E-95</c:v>
                </c:pt>
                <c:pt idx="7058">
                  <c:v>6.9171947057848555E-95</c:v>
                </c:pt>
                <c:pt idx="7059">
                  <c:v>6.7023131861263458E-95</c:v>
                </c:pt>
                <c:pt idx="7060">
                  <c:v>6.4941070559422054E-95</c:v>
                </c:pt>
                <c:pt idx="7061">
                  <c:v>6.292368937221681E-95</c:v>
                </c:pt>
                <c:pt idx="7062">
                  <c:v>6.0968978944992106E-95</c:v>
                </c:pt>
                <c:pt idx="7063">
                  <c:v>5.9074992347007033E-95</c:v>
                </c:pt>
                <c:pt idx="7064">
                  <c:v>5.723984313210035E-95</c:v>
                </c:pt>
                <c:pt idx="7065">
                  <c:v>5.5461703459605174E-95</c:v>
                </c:pt>
                <c:pt idx="7066">
                  <c:v>5.3738802273625736E-95</c:v>
                </c:pt>
                <c:pt idx="7067">
                  <c:v>5.2069423538912998E-95</c:v>
                </c:pt>
                <c:pt idx="7068">
                  <c:v>5.0451904531501652E-95</c:v>
                </c:pt>
                <c:pt idx="7069">
                  <c:v>4.8884634182497644E-95</c:v>
                </c:pt>
                <c:pt idx="7070">
                  <c:v>4.7366051473304299E-95</c:v>
                </c:pt>
                <c:pt idx="7071">
                  <c:v>4.5894643880686557E-95</c:v>
                </c:pt>
                <c:pt idx="7072">
                  <c:v>4.446894587017649E-95</c:v>
                </c:pt>
                <c:pt idx="7073">
                  <c:v>4.3087537436257096E-95</c:v>
                </c:pt>
                <c:pt idx="7074">
                  <c:v>4.1749042687921146E-95</c:v>
                </c:pt>
                <c:pt idx="7075">
                  <c:v>4.0452128478154768E-95</c:v>
                </c:pt>
                <c:pt idx="7076">
                  <c:v>3.9195503076012242E-95</c:v>
                </c:pt>
                <c:pt idx="7077">
                  <c:v>3.7977914879945701E-95</c:v>
                </c:pt>
                <c:pt idx="7078">
                  <c:v>3.6798151171097754E-95</c:v>
                </c:pt>
                <c:pt idx="7079">
                  <c:v>3.5655036905342529E-95</c:v>
                </c:pt>
                <c:pt idx="7080">
                  <c:v>3.4547433542839401E-95</c:v>
                </c:pt>
                <c:pt idx="7081">
                  <c:v>3.3474237913959967E-95</c:v>
                </c:pt>
                <c:pt idx="7082">
                  <c:v>3.2434381120447459E-95</c:v>
                </c:pt>
                <c:pt idx="7083">
                  <c:v>3.1426827470705312E-95</c:v>
                </c:pt>
                <c:pt idx="7084">
                  <c:v>3.0450573448177353E-95</c:v>
                </c:pt>
                <c:pt idx="7085">
                  <c:v>2.9504646711764313E-95</c:v>
                </c:pt>
                <c:pt idx="7086">
                  <c:v>2.8588105127303939E-95</c:v>
                </c:pt>
                <c:pt idx="7087">
                  <c:v>2.7700035829140029E-95</c:v>
                </c:pt>
                <c:pt idx="7088">
                  <c:v>2.6839554310838303E-95</c:v>
                </c:pt>
                <c:pt idx="7089">
                  <c:v>2.6005803544163196E-95</c:v>
                </c:pt>
                <c:pt idx="7090">
                  <c:v>2.5197953125414031E-95</c:v>
                </c:pt>
                <c:pt idx="7091">
                  <c:v>2.4415198448290169E-95</c:v>
                </c:pt>
                <c:pt idx="7092">
                  <c:v>2.365675990245255E-95</c:v>
                </c:pt>
                <c:pt idx="7093">
                  <c:v>2.2921882096977095E-95</c:v>
                </c:pt>
                <c:pt idx="7094">
                  <c:v>2.2209833107943431E-95</c:v>
                </c:pt>
                <c:pt idx="7095">
                  <c:v>2.1519903749387837E-95</c:v>
                </c:pt>
                <c:pt idx="7096">
                  <c:v>2.0851406866919001E-95</c:v>
                </c:pt>
                <c:pt idx="7097">
                  <c:v>2.0203676653264307E-95</c:v>
                </c:pt>
                <c:pt idx="7098">
                  <c:v>1.9576067985089034E-95</c:v>
                </c:pt>
                <c:pt idx="7099">
                  <c:v>1.8967955780424058E-95</c:v>
                </c:pt>
                <c:pt idx="7100">
                  <c:v>1.8378734376040141E-95</c:v>
                </c:pt>
                <c:pt idx="7101">
                  <c:v>1.7807816924182178E-95</c:v>
                </c:pt>
                <c:pt idx="7102">
                  <c:v>1.7254634808033777E-95</c:v>
                </c:pt>
                <c:pt idx="7103">
                  <c:v>1.6718637075347547E-95</c:v>
                </c:pt>
                <c:pt idx="7104">
                  <c:v>1.6199289889670635E-95</c:v>
                </c:pt>
                <c:pt idx="7105">
                  <c:v>1.5696075998614386E-95</c:v>
                </c:pt>
                <c:pt idx="7106">
                  <c:v>1.5208494218650318E-95</c:v>
                </c:pt>
                <c:pt idx="7107">
                  <c:v>1.4736058935905143E-95</c:v>
                </c:pt>
                <c:pt idx="7108">
                  <c:v>1.4278299622469084E-95</c:v>
                </c:pt>
                <c:pt idx="7109">
                  <c:v>1.3834760367730896E-95</c:v>
                </c:pt>
                <c:pt idx="7110">
                  <c:v>1.3404999424268894E-95</c:v>
                </c:pt>
                <c:pt idx="7111">
                  <c:v>1.2988588767855701E-95</c:v>
                </c:pt>
                <c:pt idx="7112">
                  <c:v>1.2585113671126541E-95</c:v>
                </c:pt>
                <c:pt idx="7113">
                  <c:v>1.2194172290496147E-95</c:v>
                </c:pt>
                <c:pt idx="7114">
                  <c:v>1.1815375265908728E-95</c:v>
                </c:pt>
                <c:pt idx="7115">
                  <c:v>1.1448345333019112E-95</c:v>
                </c:pt>
                <c:pt idx="7116">
                  <c:v>1.1092716947427206E-95</c:v>
                </c:pt>
                <c:pt idx="7117">
                  <c:v>1.0748135920581092E-95</c:v>
                </c:pt>
                <c:pt idx="7118">
                  <c:v>1.0414259066996566E-95</c:v>
                </c:pt>
                <c:pt idx="7119">
                  <c:v>1.0090753862431727E-95</c:v>
                </c:pt>
                <c:pt idx="7120">
                  <c:v>9.7772981126841343E-96</c:v>
                </c:pt>
                <c:pt idx="7121">
                  <c:v>9.4735796326772214E-96</c:v>
                </c:pt>
                <c:pt idx="7122">
                  <c:v>9.1792959355134125E-96</c:v>
                </c:pt>
                <c:pt idx="7123">
                  <c:v>8.8941539311930733E-96</c:v>
                </c:pt>
                <c:pt idx="7124">
                  <c:v>8.6178696346852812E-96</c:v>
                </c:pt>
                <c:pt idx="7125">
                  <c:v>8.3501678830755498E-96</c:v>
                </c:pt>
                <c:pt idx="7126">
                  <c:v>8.0907820614981959E-96</c:v>
                </c:pt>
                <c:pt idx="7127">
                  <c:v>7.8394538375785627E-96</c:v>
                </c:pt>
                <c:pt idx="7128">
                  <c:v>7.5959329041342583E-96</c:v>
                </c:pt>
                <c:pt idx="7129">
                  <c:v>7.3599767298606235E-96</c:v>
                </c:pt>
                <c:pt idx="7130">
                  <c:v>7.1313503177674871E-96</c:v>
                </c:pt>
                <c:pt idx="7131">
                  <c:v>6.9098259711189637E-96</c:v>
                </c:pt>
                <c:pt idx="7132">
                  <c:v>6.6951830666429611E-96</c:v>
                </c:pt>
                <c:pt idx="7133">
                  <c:v>6.4872078347892517E-96</c:v>
                </c:pt>
                <c:pt idx="7134">
                  <c:v>6.2856931468112311E-96</c:v>
                </c:pt>
                <c:pt idx="7135">
                  <c:v>6.0904383084642411E-96</c:v>
                </c:pt>
                <c:pt idx="7136">
                  <c:v>5.9012488601128884E-96</c:v>
                </c:pt>
                <c:pt idx="7137">
                  <c:v>5.7179363830465752E-96</c:v>
                </c:pt>
                <c:pt idx="7138">
                  <c:v>5.5403183118147066E-96</c:v>
                </c:pt>
                <c:pt idx="7139">
                  <c:v>5.3682177523892977E-96</c:v>
                </c:pt>
                <c:pt idx="7140">
                  <c:v>5.201463305979179E-96</c:v>
                </c:pt>
                <c:pt idx="7141">
                  <c:v>5.0398888983153185E-96</c:v>
                </c:pt>
                <c:pt idx="7142">
                  <c:v>4.8833336142411846E-96</c:v>
                </c:pt>
                <c:pt idx="7143">
                  <c:v>4.7316415374416917E-96</c:v>
                </c:pt>
                <c:pt idx="7144">
                  <c:v>4.5846615951498432E-96</c:v>
                </c:pt>
                <c:pt idx="7145">
                  <c:v>4.4422474076797579E-96</c:v>
                </c:pt>
                <c:pt idx="7146">
                  <c:v>4.3042571426321934E-96</c:v>
                </c:pt>
                <c:pt idx="7147">
                  <c:v>4.1705533736306484E-96</c:v>
                </c:pt>
                <c:pt idx="7148">
                  <c:v>4.0410029434459621E-96</c:v>
                </c:pt>
                <c:pt idx="7149">
                  <c:v>3.9154768313719403E-96</c:v>
                </c:pt>
                <c:pt idx="7150">
                  <c:v>3.7938500247228594E-96</c:v>
                </c:pt>
                <c:pt idx="7151">
                  <c:v>3.6760013943213464E-96</c:v>
                </c:pt>
                <c:pt idx="7152">
                  <c:v>3.5618135738555007E-96</c:v>
                </c:pt>
                <c:pt idx="7153">
                  <c:v>3.451172842983875E-96</c:v>
                </c:pt>
                <c:pt idx="7154">
                  <c:v>3.3439690140708406E-96</c:v>
                </c:pt>
                <c:pt idx="7155">
                  <c:v>3.2400953224426033E-96</c:v>
                </c:pt>
                <c:pt idx="7156">
                  <c:v>3.1394483200502156E-96</c:v>
                </c:pt>
                <c:pt idx="7157">
                  <c:v>3.0419277724374451E-96</c:v>
                </c:pt>
                <c:pt idx="7158">
                  <c:v>2.9474365589102528E-96</c:v>
                </c:pt>
                <c:pt idx="7159">
                  <c:v>2.8558805758050842E-96</c:v>
                </c:pt>
                <c:pt idx="7160">
                  <c:v>2.7671686427648218E-96</c:v>
                </c:pt>
                <c:pt idx="7161">
                  <c:v>2.6812124119245182E-96</c:v>
                </c:pt>
                <c:pt idx="7162">
                  <c:v>2.5979262799197242E-96</c:v>
                </c:pt>
                <c:pt idx="7163">
                  <c:v>2.5172273026272024E-96</c:v>
                </c:pt>
                <c:pt idx="7164">
                  <c:v>2.4390351125550614E-96</c:v>
                </c:pt>
                <c:pt idx="7165">
                  <c:v>2.363271838799216E-96</c:v>
                </c:pt>
                <c:pt idx="7166">
                  <c:v>2.289862029485781E-96</c:v>
                </c:pt>
                <c:pt idx="7167">
                  <c:v>2.2187325766238769E-96</c:v>
                </c:pt>
                <c:pt idx="7168">
                  <c:v>2.1498126432919571E-96</c:v>
                </c:pt>
                <c:pt idx="7169">
                  <c:v>2.0830335930868013E-96</c:v>
                </c:pt>
                <c:pt idx="7170">
                  <c:v>2.018328921764211E-96</c:v>
                </c:pt>
                <c:pt idx="7171">
                  <c:v>1.9556341910027578E-96</c:v>
                </c:pt>
                <c:pt idx="7172">
                  <c:v>1.8948869642260714E-96</c:v>
                </c:pt>
                <c:pt idx="7173">
                  <c:v>1.8360267444180189E-96</c:v>
                </c:pt>
                <c:pt idx="7174">
                  <c:v>1.7789949138702534E-96</c:v>
                </c:pt>
                <c:pt idx="7175">
                  <c:v>1.7237346758015235E-96</c:v>
                </c:pt>
                <c:pt idx="7176">
                  <c:v>1.6701909977901286E-96</c:v>
                </c:pt>
                <c:pt idx="7177">
                  <c:v>1.6183105569644162E-96</c:v>
                </c:pt>
                <c:pt idx="7178">
                  <c:v>1.5680416868952059E-96</c:v>
                </c:pt>
                <c:pt idx="7179">
                  <c:v>1.5193343261387805E-96</c:v>
                </c:pt>
                <c:pt idx="7180">
                  <c:v>1.4721399683777313E-96</c:v>
                </c:pt>
                <c:pt idx="7181">
                  <c:v>1.4264116141111287E-96</c:v>
                </c:pt>
                <c:pt idx="7182">
                  <c:v>1.3821037238456796E-96</c:v>
                </c:pt>
                <c:pt idx="7183">
                  <c:v>1.3391721727399894E-96</c:v>
                </c:pt>
                <c:pt idx="7184">
                  <c:v>1.2975742066594124E-96</c:v>
                </c:pt>
                <c:pt idx="7185">
                  <c:v>1.2572683995945495E-96</c:v>
                </c:pt>
                <c:pt idx="7186">
                  <c:v>1.2182146124033582E-96</c:v>
                </c:pt>
                <c:pt idx="7187">
                  <c:v>1.1803739528352398E-96</c:v>
                </c:pt>
                <c:pt idx="7188">
                  <c:v>1.1437087367959867E-96</c:v>
                </c:pt>
                <c:pt idx="7189">
                  <c:v>1.1081824508170898E-96</c:v>
                </c:pt>
                <c:pt idx="7190">
                  <c:v>1.0737597156902418E-96</c:v>
                </c:pt>
                <c:pt idx="7191">
                  <c:v>1.0404062512319125E-96</c:v>
                </c:pt>
                <c:pt idx="7192">
                  <c:v>1.0080888421425152E-96</c:v>
                </c:pt>
                <c:pt idx="7193">
                  <c:v>9.7677530492587438E-97</c:v>
                </c:pt>
                <c:pt idx="7194">
                  <c:v>9.4643445583678765E-97</c:v>
                </c:pt>
                <c:pt idx="7195">
                  <c:v>9.1703607982388155E-97</c:v>
                </c:pt>
                <c:pt idx="7196">
                  <c:v>8.8855090043754681E-97</c:v>
                </c:pt>
                <c:pt idx="7197">
                  <c:v>8.6095055067268156E-97</c:v>
                </c:pt>
                <c:pt idx="7198">
                  <c:v>8.3420754471696129E-97</c:v>
                </c:pt>
                <c:pt idx="7199">
                  <c:v>8.0829525057712677E-97</c:v>
                </c:pt>
                <c:pt idx="7200">
                  <c:v>7.8318786355525838E-97</c:v>
                </c:pt>
                <c:pt idx="7201">
                  <c:v>7.588603805493859E-97</c:v>
                </c:pt>
                <c:pt idx="7202">
                  <c:v>7.3528857515211621E-97</c:v>
                </c:pt>
                <c:pt idx="7203">
                  <c:v>7.1244897352304853E-97</c:v>
                </c:pt>
                <c:pt idx="7204">
                  <c:v>6.9031883101070947E-97</c:v>
                </c:pt>
                <c:pt idx="7205">
                  <c:v>6.6887610950052901E-97</c:v>
                </c:pt>
                <c:pt idx="7206">
                  <c:v>6.4809945546680222E-97</c:v>
                </c:pt>
                <c:pt idx="7207">
                  <c:v>6.279681787061768E-97</c:v>
                </c:pt>
                <c:pt idx="7208">
                  <c:v>6.0846223173197869E-97</c:v>
                </c:pt>
                <c:pt idx="7209">
                  <c:v>5.895621898086459E-97</c:v>
                </c:pt>
                <c:pt idx="7210">
                  <c:v>5.7124923160620606E-97</c:v>
                </c:pt>
                <c:pt idx="7211">
                  <c:v>5.5350512045607421E-97</c:v>
                </c:pt>
                <c:pt idx="7212">
                  <c:v>5.3631218618864688E-97</c:v>
                </c:pt>
                <c:pt idx="7213">
                  <c:v>5.1965330753558356E-97</c:v>
                </c:pt>
                <c:pt idx="7214">
                  <c:v>5.0351189507858611E-97</c:v>
                </c:pt>
                <c:pt idx="7215">
                  <c:v>4.8787187472767443E-97</c:v>
                </c:pt>
                <c:pt idx="7216">
                  <c:v>4.727176717130593E-97</c:v>
                </c:pt>
                <c:pt idx="7217">
                  <c:v>4.5803419507401584E-97</c:v>
                </c:pt>
                <c:pt idx="7218">
                  <c:v>4.4380682262976702E-97</c:v>
                </c:pt>
                <c:pt idx="7219">
                  <c:v>4.3002138641723582E-97</c:v>
                </c:pt>
                <c:pt idx="7220">
                  <c:v>4.1666415858104772E-97</c:v>
                </c:pt>
                <c:pt idx="7221">
                  <c:v>4.0372183770204241E-97</c:v>
                </c:pt>
                <c:pt idx="7222">
                  <c:v>3.9118153555029552E-97</c:v>
                </c:pt>
                <c:pt idx="7223">
                  <c:v>3.7903076424983993E-97</c:v>
                </c:pt>
                <c:pt idx="7224">
                  <c:v>3.6725742384194292E-97</c:v>
                </c:pt>
                <c:pt idx="7225">
                  <c:v>3.5584979023483779E-97</c:v>
                </c:pt>
                <c:pt idx="7226">
                  <c:v>3.4479650352779003E-97</c:v>
                </c:pt>
                <c:pt idx="7227">
                  <c:v>3.3408655669777281E-97</c:v>
                </c:pt>
                <c:pt idx="7228">
                  <c:v>3.237092846377351E-97</c:v>
                </c:pt>
                <c:pt idx="7229">
                  <c:v>3.1365435353524676E-97</c:v>
                </c:pt>
                <c:pt idx="7230">
                  <c:v>3.039117505811896E-97</c:v>
                </c:pt>
                <c:pt idx="7231">
                  <c:v>2.9447177399813813E-97</c:v>
                </c:pt>
                <c:pt idx="7232">
                  <c:v>2.853250233784205E-97</c:v>
                </c:pt>
                <c:pt idx="7233">
                  <c:v>2.7646239032244976E-97</c:v>
                </c:pt>
                <c:pt idx="7234">
                  <c:v>2.6787504936774763E-97</c:v>
                </c:pt>
                <c:pt idx="7235">
                  <c:v>2.5955444919983559E-97</c:v>
                </c:pt>
                <c:pt idx="7236">
                  <c:v>2.5149230413615178E-97</c:v>
                </c:pt>
                <c:pt idx="7237">
                  <c:v>2.4368058587444302E-97</c:v>
                </c:pt>
                <c:pt idx="7238">
                  <c:v>2.3611151549759802E-97</c:v>
                </c:pt>
                <c:pt idx="7239">
                  <c:v>2.2877755572673824E-97</c:v>
                </c:pt>
                <c:pt idx="7240">
                  <c:v>2.2167140341502769E-97</c:v>
                </c:pt>
                <c:pt idx="7241">
                  <c:v>2.1478598227469168E-97</c:v>
                </c:pt>
                <c:pt idx="7242">
                  <c:v>2.0811443582980559E-97</c:v>
                </c:pt>
                <c:pt idx="7243">
                  <c:v>2.0165012058824618E-97</c:v>
                </c:pt>
                <c:pt idx="7244">
                  <c:v>1.9538659942550477E-97</c:v>
                </c:pt>
                <c:pt idx="7245">
                  <c:v>1.8931763517421661E-97</c:v>
                </c:pt>
                <c:pt idx="7246">
                  <c:v>1.8343718441270674E-97</c:v>
                </c:pt>
                <c:pt idx="7247">
                  <c:v>1.77739391446552E-97</c:v>
                </c:pt>
                <c:pt idx="7248">
                  <c:v>1.7221858247709962E-97</c:v>
                </c:pt>
                <c:pt idx="7249">
                  <c:v>1.668692599510863E-97</c:v>
                </c:pt>
                <c:pt idx="7250">
                  <c:v>1.6168609708585689E-97</c:v>
                </c:pt>
                <c:pt idx="7251">
                  <c:v>1.5666393256457933E-97</c:v>
                </c:pt>
                <c:pt idx="7252">
                  <c:v>1.5179776539629748E-97</c:v>
                </c:pt>
                <c:pt idx="7253">
                  <c:v>1.4708274993564966E-97</c:v>
                </c:pt>
                <c:pt idx="7254">
                  <c:v>1.4251419105725315E-97</c:v>
                </c:pt>
                <c:pt idx="7255">
                  <c:v>1.3808753948005567E-97</c:v>
                </c:pt>
                <c:pt idx="7256">
                  <c:v>1.337983872368696E-97</c:v>
                </c:pt>
                <c:pt idx="7257">
                  <c:v>1.2964246328468239E-97</c:v>
                </c:pt>
                <c:pt idx="7258">
                  <c:v>1.2561562925132693E-97</c:v>
                </c:pt>
                <c:pt idx="7259">
                  <c:v>1.2171387531424095E-97</c:v>
                </c:pt>
                <c:pt idx="7260">
                  <c:v>1.179333162073034E-97</c:v>
                </c:pt>
                <c:pt idx="7261">
                  <c:v>1.1427018735166144E-97</c:v>
                </c:pt>
                <c:pt idx="7262">
                  <c:v>1.1072084110678441E-97</c:v>
                </c:pt>
                <c:pt idx="7263">
                  <c:v>1.0728174313797384E-97</c:v>
                </c:pt>
                <c:pt idx="7264">
                  <c:v>1.0394946889668179E-97</c:v>
                </c:pt>
                <c:pt idx="7265">
                  <c:v>1.0072070021021045E-97</c:v>
                </c:pt>
                <c:pt idx="7266">
                  <c:v>9.7592221977298944E-98</c:v>
                </c:pt>
                <c:pt idx="7267">
                  <c:v>9.4560918966420576E-98</c:v>
                </c:pt>
                <c:pt idx="7268">
                  <c:v>9.1623772713453898E-98</c:v>
                </c:pt>
                <c:pt idx="7269">
                  <c:v>8.8777858515804846E-98</c:v>
                </c:pt>
                <c:pt idx="7270">
                  <c:v>8.60203425198754E-98</c:v>
                </c:pt>
                <c:pt idx="7271">
                  <c:v>8.3348478898958866E-98</c:v>
                </c:pt>
                <c:pt idx="7272">
                  <c:v>8.0759607118895914E-98</c:v>
                </c:pt>
                <c:pt idx="7273">
                  <c:v>7.8251149288572891E-98</c:v>
                </c:pt>
                <c:pt idx="7274">
                  <c:v>7.5820607592786216E-98</c:v>
                </c:pt>
                <c:pt idx="7275">
                  <c:v>7.3465561804836272E-98</c:v>
                </c:pt>
                <c:pt idx="7276">
                  <c:v>7.1183666876370333E-98</c:v>
                </c:pt>
                <c:pt idx="7277">
                  <c:v>6.8972650602126128E-98</c:v>
                </c:pt>
                <c:pt idx="7278">
                  <c:v>6.6830311357185659E-98</c:v>
                </c:pt>
                <c:pt idx="7279">
                  <c:v>6.4754515904538968E-98</c:v>
                </c:pt>
                <c:pt idx="7280">
                  <c:v>6.2743197270752154E-98</c:v>
                </c:pt>
                <c:pt idx="7281">
                  <c:v>6.0794352687606621E-98</c:v>
                </c:pt>
                <c:pt idx="7282">
                  <c:v>5.8906041597705691E-98</c:v>
                </c:pt>
                <c:pt idx="7283">
                  <c:v>5.7076383722007703E-98</c:v>
                </c:pt>
                <c:pt idx="7284">
                  <c:v>5.5303557187405974E-98</c:v>
                </c:pt>
                <c:pt idx="7285">
                  <c:v>5.3585796712472148E-98</c:v>
                </c:pt>
                <c:pt idx="7286">
                  <c:v>5.1921391849541204E-98</c:v>
                </c:pt>
                <c:pt idx="7287">
                  <c:v>5.0308685281426739E-98</c:v>
                </c:pt>
                <c:pt idx="7288">
                  <c:v>4.8746071171022139E-98</c:v>
                </c:pt>
                <c:pt idx="7289">
                  <c:v>4.7231993562192197E-98</c:v>
                </c:pt>
                <c:pt idx="7290">
                  <c:v>4.5764944830317456E-98</c:v>
                </c:pt>
                <c:pt idx="7291">
                  <c:v>4.434346418098386E-98</c:v>
                </c:pt>
                <c:pt idx="7292">
                  <c:v>4.2966136195307871E-98</c:v>
                </c:pt>
                <c:pt idx="7293">
                  <c:v>4.1631589420436211E-98</c:v>
                </c:pt>
                <c:pt idx="7294">
                  <c:v>4.0338495003847989E-98</c:v>
                </c:pt>
                <c:pt idx="7295">
                  <c:v>3.908556537006202E-98</c:v>
                </c:pt>
                <c:pt idx="7296">
                  <c:v>3.7871552938461888E-98</c:v>
                </c:pt>
                <c:pt idx="7297">
                  <c:v>3.6695248880949253E-98</c:v>
                </c:pt>
                <c:pt idx="7298">
                  <c:v>3.5555481918176944E-98</c:v>
                </c:pt>
                <c:pt idx="7299">
                  <c:v>3.4451117153195825E-98</c:v>
                </c:pt>
                <c:pt idx="7300">
                  <c:v>3.3381054941307885E-98</c:v>
                </c:pt>
                <c:pt idx="7301">
                  <c:v>3.2344229795040046E-98</c:v>
                </c:pt>
                <c:pt idx="7302">
                  <c:v>3.1339609323141489E-98</c:v>
                </c:pt>
                <c:pt idx="7303">
                  <c:v>3.0366193202512693E-98</c:v>
                </c:pt>
                <c:pt idx="7304">
                  <c:v>2.9423012182096866E-98</c:v>
                </c:pt>
                <c:pt idx="7305">
                  <c:v>2.8509127117694983E-98</c:v>
                </c:pt>
                <c:pt idx="7306">
                  <c:v>2.7623628036772303E-98</c:v>
                </c:pt>
                <c:pt idx="7307">
                  <c:v>2.6765633232314407E-98</c:v>
                </c:pt>
                <c:pt idx="7308">
                  <c:v>2.5934288384823293E-98</c:v>
                </c:pt>
                <c:pt idx="7309">
                  <c:v>2.5128765711598478E-98</c:v>
                </c:pt>
                <c:pt idx="7310">
                  <c:v>2.4348263142432125E-98</c:v>
                </c:pt>
                <c:pt idx="7311">
                  <c:v>2.3592003520921173E-98</c:v>
                </c:pt>
                <c:pt idx="7312">
                  <c:v>2.2859233830578594E-98</c:v>
                </c:pt>
                <c:pt idx="7313">
                  <c:v>2.2149224444990997E-98</c:v>
                </c:pt>
                <c:pt idx="7314">
                  <c:v>2.1461268401268265E-98</c:v>
                </c:pt>
                <c:pt idx="7315">
                  <c:v>2.0794680696055889E-98</c:v>
                </c:pt>
                <c:pt idx="7316">
                  <c:v>2.0148797603424444E-98</c:v>
                </c:pt>
                <c:pt idx="7317">
                  <c:v>1.9522976013938421E-98</c:v>
                </c:pt>
                <c:pt idx="7318">
                  <c:v>1.8916592794261514E-98</c:v>
                </c:pt>
                <c:pt idx="7319">
                  <c:v>1.8329044166654158E-98</c:v>
                </c:pt>
                <c:pt idx="7320">
                  <c:v>1.7759745107740452E-98</c:v>
                </c:pt>
                <c:pt idx="7321">
                  <c:v>1.7208128765958906E-98</c:v>
                </c:pt>
                <c:pt idx="7322">
                  <c:v>1.667364589710119E-98</c:v>
                </c:pt>
                <c:pt idx="7323">
                  <c:v>1.6155764317389786E-98</c:v>
                </c:pt>
                <c:pt idx="7324">
                  <c:v>1.5653968373544272E-98</c:v>
                </c:pt>
                <c:pt idx="7325">
                  <c:v>1.5167758429304033E-98</c:v>
                </c:pt>
                <c:pt idx="7326">
                  <c:v>1.4696650367910193E-98</c:v>
                </c:pt>
                <c:pt idx="7327">
                  <c:v>1.4240175110028914E-98</c:v>
                </c:pt>
                <c:pt idx="7328">
                  <c:v>1.3797878146661782E-98</c:v>
                </c:pt>
                <c:pt idx="7329">
                  <c:v>1.3369319086561057E-98</c:v>
                </c:pt>
                <c:pt idx="7330">
                  <c:v>1.2954071217695969E-98</c:v>
                </c:pt>
                <c:pt idx="7331">
                  <c:v>1.2551721082355888E-98</c:v>
                </c:pt>
                <c:pt idx="7332">
                  <c:v>1.2161868065436544E-98</c:v>
                </c:pt>
                <c:pt idx="7333">
                  <c:v>1.1784123995526932E-98</c:v>
                </c:pt>
                <c:pt idx="7334">
                  <c:v>1.1418112758380007E-98</c:v>
                </c:pt>
                <c:pt idx="7335">
                  <c:v>1.1063469922393862E-98</c:v>
                </c:pt>
                <c:pt idx="7336">
                  <c:v>1.0719842375726259E-98</c:v>
                </c:pt>
                <c:pt idx="7337">
                  <c:v>1.0386887974678266E-98</c:v>
                </c:pt>
                <c:pt idx="7338">
                  <c:v>1.0064275203004588E-98</c:v>
                </c:pt>
                <c:pt idx="7339">
                  <c:v>9.7516828418020983E-99</c:v>
                </c:pt>
                <c:pt idx="7340">
                  <c:v>9.4487996496554157E-99</c:v>
                </c:pt>
                <c:pt idx="7341">
                  <c:v>9.1553240527178732E-99</c:v>
                </c:pt>
                <c:pt idx="7342">
                  <c:v>8.87096384441667E-99</c:v>
                </c:pt>
                <c:pt idx="7343">
                  <c:v>8.595435894489908E-99</c:v>
                </c:pt>
                <c:pt idx="7344">
                  <c:v>8.32846586705774E-99</c:v>
                </c:pt>
                <c:pt idx="7345">
                  <c:v>8.0697879474535088E-99</c:v>
                </c:pt>
                <c:pt idx="7346">
                  <c:v>7.8191445775400517E-99</c:v>
                </c:pt>
                <c:pt idx="7347">
                  <c:v>7.5762861992454508E-99</c:v>
                </c:pt>
                <c:pt idx="7348">
                  <c:v>7.3409710060685336E-99</c:v>
                </c:pt>
                <c:pt idx="7349">
                  <c:v>7.1129647022999341E-99</c:v>
                </c:pt>
                <c:pt idx="7350">
                  <c:v>6.8920402697244577E-99</c:v>
                </c:pt>
                <c:pt idx="7351">
                  <c:v>6.6779777415701434E-99</c:v>
                </c:pt>
                <c:pt idx="7352">
                  <c:v>6.4705639834770483E-99</c:v>
                </c:pt>
                <c:pt idx="7353">
                  <c:v>6.2695924812725117E-99</c:v>
                </c:pt>
                <c:pt idx="7354">
                  <c:v>6.0748631353354658E-99</c:v>
                </c:pt>
                <c:pt idx="7355">
                  <c:v>5.8861820613521585E-99</c:v>
                </c:pt>
                <c:pt idx="7356">
                  <c:v>5.7033613972556304E-99</c:v>
                </c:pt>
                <c:pt idx="7357">
                  <c:v>5.5262191161671081E-99</c:v>
                </c:pt>
                <c:pt idx="7358">
                  <c:v>5.3545788451459834E-99</c:v>
                </c:pt>
                <c:pt idx="7359">
                  <c:v>5.1882696895677264E-99</c:v>
                </c:pt>
                <c:pt idx="7360">
                  <c:v>5.0271260629607003E-99</c:v>
                </c:pt>
                <c:pt idx="7361">
                  <c:v>4.8709875221255644E-99</c:v>
                </c:pt>
                <c:pt idx="7362">
                  <c:v>4.7196986073778794E-99</c:v>
                </c:pt>
                <c:pt idx="7363">
                  <c:v>4.5731086877530379E-99</c:v>
                </c:pt>
                <c:pt idx="7364">
                  <c:v>4.4310718110181271E-99</c:v>
                </c:pt>
                <c:pt idx="7365">
                  <c:v>4.2934465583447182E-99</c:v>
                </c:pt>
                <c:pt idx="7366">
                  <c:v>4.160095903493872E-99</c:v>
                </c:pt>
                <c:pt idx="7367">
                  <c:v>4.0308870763764302E-99</c:v>
                </c:pt>
                <c:pt idx="7368">
                  <c:v>3.9056914308513366E-99</c:v>
                </c:pt>
                <c:pt idx="7369">
                  <c:v>3.7843843166292763E-99</c:v>
                </c:pt>
                <c:pt idx="7370">
                  <c:v>3.6668449551569286E-99</c:v>
                </c:pt>
                <c:pt idx="7371">
                  <c:v>3.5529563193548483E-99</c:v>
                </c:pt>
                <c:pt idx="7372">
                  <c:v>3.4426050170919981E-99</c:v>
                </c:pt>
                <c:pt idx="7373">
                  <c:v>3.3356811782797652E-99</c:v>
                </c:pt>
                <c:pt idx="7374">
                  <c:v>3.232078345472056E-99</c:v>
                </c:pt>
                <c:pt idx="7375">
                  <c:v>3.1316933678650191E-99</c:v>
                </c:pt>
                <c:pt idx="7376">
                  <c:v>3.0344262985878298E-99</c:v>
                </c:pt>
                <c:pt idx="7377">
                  <c:v>2.9401802951852538E-99</c:v>
                </c:pt>
                <c:pt idx="7378">
                  <c:v>2.8488615231900966E-99</c:v>
                </c:pt>
                <c:pt idx="7379">
                  <c:v>2.7603790626917232E-99</c:v>
                </c:pt>
                <c:pt idx="7380">
                  <c:v>2.6746448178067087E-99</c:v>
                </c:pt>
                <c:pt idx="7381">
                  <c:v>2.5915734289606946E-99</c:v>
                </c:pt>
                <c:pt idx="7382">
                  <c:v>2.5110821878960947E-99</c:v>
                </c:pt>
                <c:pt idx="7383">
                  <c:v>2.4330909553186721E-99</c:v>
                </c:pt>
                <c:pt idx="7384">
                  <c:v>2.3575220811028364E-99</c:v>
                </c:pt>
                <c:pt idx="7385">
                  <c:v>2.2843003269758607E-99</c:v>
                </c:pt>
                <c:pt idx="7386">
                  <c:v>2.2133527916019517E-99</c:v>
                </c:pt>
                <c:pt idx="7387">
                  <c:v>2.1446088379959329E-99</c:v>
                </c:pt>
                <c:pt idx="7388">
                  <c:v>2.0780000231890771E-99</c:v>
                </c:pt>
                <c:pt idx="7389">
                  <c:v>2.0134600300809249E-99</c:v>
                </c:pt>
                <c:pt idx="7390">
                  <c:v>1.9509246014083708E-99</c:v>
                </c:pt>
                <c:pt idx="7391">
                  <c:v>1.8903314757641046E-99</c:v>
                </c:pt>
                <c:pt idx="7392">
                  <c:v>1.8316203256041409E-99</c:v>
                </c:pt>
                <c:pt idx="7393">
                  <c:v>1.7747326971797395E-99</c:v>
                </c:pt>
                <c:pt idx="7394">
                  <c:v>1.7196119523357604E-99</c:v>
                </c:pt>
                <c:pt idx="7395">
                  <c:v>1.6662032121168026E-99</c:v>
                </c:pt>
                <c:pt idx="7396">
                  <c:v>1.6144533021245549E-99</c:v>
                </c:pt>
                <c:pt idx="7397">
                  <c:v>1.564310699573136E-99</c:v>
                </c:pt>
                <c:pt idx="7398">
                  <c:v>1.5157254819882323E-99</c:v>
                </c:pt>
                <c:pt idx="7399">
                  <c:v>1.4686492775004318E-99</c:v>
                </c:pt>
                <c:pt idx="7400">
                  <c:v>1.4230352166818602E-99</c:v>
                </c:pt>
                <c:pt idx="7401">
                  <c:v>1.3788378858792752E-99</c:v>
                </c:pt>
                <c:pt idx="7402">
                  <c:v>1.3360132819966784E-99</c:v>
                </c:pt>
                <c:pt idx="7403">
                  <c:v>1.2945187686820551E-99</c:v>
                </c:pt>
                <c:pt idx="7404">
                  <c:v>1.2543130338755909E-99</c:v>
                </c:pt>
                <c:pt idx="7405">
                  <c:v>1.2153560486759288E-99</c:v>
                </c:pt>
                <c:pt idx="7406">
                  <c:v>1.1776090274844691E-99</c:v>
                </c:pt>
                <c:pt idx="7407">
                  <c:v>1.1410343893876234E-99</c:v>
                </c:pt>
                <c:pt idx="7408">
                  <c:v>1.105595720738254E-99</c:v>
                </c:pt>
                <c:pt idx="7409">
                  <c:v>1.0712577388998698E-99</c:v>
                </c:pt>
                <c:pt idx="7410">
                  <c:v>1.0379862571164954E-99</c:v>
                </c:pt>
                <c:pt idx="7411">
                  <c:v>1.0057481504740391E-99</c:v>
                </c:pt>
                <c:pt idx="7412">
                  <c:v>9.7451132291892885E-100</c:v>
                </c:pt>
                <c:pt idx="7413">
                  <c:v>9.4424467530088044E-100</c:v>
                </c:pt>
                <c:pt idx="7414">
                  <c:v>9.1491807440887282E-100</c:v>
                </c:pt>
                <c:pt idx="7415">
                  <c:v>8.865023229680935E-100</c:v>
                </c:pt>
                <c:pt idx="7416">
                  <c:v>8.5896913056958605E-100</c:v>
                </c:pt>
                <c:pt idx="7417">
                  <c:v>8.3229108550257339E-100</c:v>
                </c:pt>
                <c:pt idx="7418">
                  <c:v>8.0644162746137008E-100</c:v>
                </c:pt>
                <c:pt idx="7419">
                  <c:v>7.8139502110062345E-100</c:v>
                </c:pt>
                <c:pt idx="7420">
                  <c:v>7.5712633041146364E-100</c:v>
                </c:pt>
                <c:pt idx="7421">
                  <c:v>7.3361139389394023E-100</c:v>
                </c:pt>
                <c:pt idx="7422">
                  <c:v>7.108268005002984E-100</c:v>
                </c:pt>
                <c:pt idx="7423">
                  <c:v>6.887498663257014E-100</c:v>
                </c:pt>
                <c:pt idx="7424">
                  <c:v>6.673586120229488E-100</c:v>
                </c:pt>
                <c:pt idx="7425">
                  <c:v>6.466317409185241E-100</c:v>
                </c:pt>
                <c:pt idx="7426">
                  <c:v>6.2654861780866696E-100</c:v>
                </c:pt>
                <c:pt idx="7427">
                  <c:v>6.0708924841377455E-100</c:v>
                </c:pt>
                <c:pt idx="7428">
                  <c:v>5.8823425947115675E-100</c:v>
                </c:pt>
                <c:pt idx="7429">
                  <c:v>5.6996487944611765E-100</c:v>
                </c:pt>
                <c:pt idx="7430">
                  <c:v>5.5226291984200438E-100</c:v>
                </c:pt>
                <c:pt idx="7431">
                  <c:v>5.3511075709102591E-100</c:v>
                </c:pt>
                <c:pt idx="7432">
                  <c:v>5.1849131500731816E-100</c:v>
                </c:pt>
                <c:pt idx="7433">
                  <c:v>5.0238804778518985E-100</c:v>
                </c:pt>
                <c:pt idx="7434">
                  <c:v>4.8678492352545026E-100</c:v>
                </c:pt>
                <c:pt idx="7435">
                  <c:v>4.7166640827327942E-100</c:v>
                </c:pt>
                <c:pt idx="7436">
                  <c:v>4.5701745055210574E-100</c:v>
                </c:pt>
                <c:pt idx="7437">
                  <c:v>4.428234663776662E-100</c:v>
                </c:pt>
                <c:pt idx="7438">
                  <c:v>4.2907032473767628E-100</c:v>
                </c:pt>
                <c:pt idx="7439">
                  <c:v>4.1574433352250695E-100</c:v>
                </c:pt>
                <c:pt idx="7440">
                  <c:v>4.0283222589274254E-100</c:v>
                </c:pt>
                <c:pt idx="7441">
                  <c:v>3.9032114707035113E-100</c:v>
                </c:pt>
                <c:pt idx="7442">
                  <c:v>3.781986415399338E-100</c:v>
                </c:pt>
                <c:pt idx="7443">
                  <c:v>3.6645264064774267E-100</c:v>
                </c:pt>
                <c:pt idx="7444">
                  <c:v>3.5507145058562113E-100</c:v>
                </c:pt>
                <c:pt idx="7445">
                  <c:v>3.4404374074832522E-100</c:v>
                </c:pt>
                <c:pt idx="7446">
                  <c:v>3.3335853245256423E-100</c:v>
                </c:pt>
                <c:pt idx="7447">
                  <c:v>3.2300518800615081E-100</c:v>
                </c:pt>
                <c:pt idx="7448">
                  <c:v>3.1297340011696024E-100</c:v>
                </c:pt>
                <c:pt idx="7449">
                  <c:v>3.03253181630653E-100</c:v>
                </c:pt>
                <c:pt idx="7450">
                  <c:v>2.9383485558725275E-100</c:v>
                </c:pt>
                <c:pt idx="7451">
                  <c:v>2.8470904558656606E-100</c:v>
                </c:pt>
                <c:pt idx="7452">
                  <c:v>2.7586666645277618E-100</c:v>
                </c:pt>
                <c:pt idx="7453">
                  <c:v>2.6729891518912009E-100</c:v>
                </c:pt>
                <c:pt idx="7454">
                  <c:v>2.5899726221339669E-100</c:v>
                </c:pt>
                <c:pt idx="7455">
                  <c:v>2.5095344286578499E-100</c:v>
                </c:pt>
                <c:pt idx="7456">
                  <c:v>2.4315944918042682E-100</c:v>
                </c:pt>
                <c:pt idx="7457">
                  <c:v>2.3560752191251886E-100</c:v>
                </c:pt>
                <c:pt idx="7458">
                  <c:v>2.2829014281315023E-100</c:v>
                </c:pt>
                <c:pt idx="7459">
                  <c:v>2.2120002714398274E-100</c:v>
                </c:pt>
                <c:pt idx="7460">
                  <c:v>2.1433011642449677E-100</c:v>
                </c:pt>
                <c:pt idx="7461">
                  <c:v>2.0767357140450591E-100</c:v>
                </c:pt>
                <c:pt idx="7462">
                  <c:v>2.0122376525488772E-100</c:v>
                </c:pt>
                <c:pt idx="7463">
                  <c:v>1.9497427696990137E-100</c:v>
                </c:pt>
                <c:pt idx="7464">
                  <c:v>1.8891888497433788E-100</c:v>
                </c:pt>
                <c:pt idx="7465">
                  <c:v>1.8305156092932413E-100</c:v>
                </c:pt>
                <c:pt idx="7466">
                  <c:v>1.773664637304373E-100</c:v>
                </c:pt>
                <c:pt idx="7467">
                  <c:v>1.7185793369229307E-100</c:v>
                </c:pt>
                <c:pt idx="7468">
                  <c:v>1.6652048691376017E-100</c:v>
                </c:pt>
                <c:pt idx="7469">
                  <c:v>1.6134880981813856E-100</c:v>
                </c:pt>
                <c:pt idx="7470">
                  <c:v>1.5633775386301957E-100</c:v>
                </c:pt>
                <c:pt idx="7471">
                  <c:v>1.5148233041432093E-100</c:v>
                </c:pt>
                <c:pt idx="7472">
                  <c:v>1.4677770577966619E-100</c:v>
                </c:pt>
                <c:pt idx="7473">
                  <c:v>1.4221919639598415E-100</c:v>
                </c:pt>
                <c:pt idx="7474">
                  <c:v>1.3780226416650135E-100</c:v>
                </c:pt>
                <c:pt idx="7475">
                  <c:v>1.3352251194272583E-100</c:v>
                </c:pt>
                <c:pt idx="7476">
                  <c:v>1.2937567914660137E-100</c:v>
                </c:pt>
                <c:pt idx="7477">
                  <c:v>1.253576375287394E-100</c:v>
                </c:pt>
                <c:pt idx="7478">
                  <c:v>1.2146438705837566E-100</c:v>
                </c:pt>
                <c:pt idx="7479">
                  <c:v>1.1769205194095386E-100</c:v>
                </c:pt>
                <c:pt idx="7480">
                  <c:v>1.1403687675945411E-100</c:v>
                </c:pt>
                <c:pt idx="7481">
                  <c:v>1.1049522273552142E-100</c:v>
                </c:pt>
                <c:pt idx="7482">
                  <c:v>1.070635641067565E-100</c:v>
                </c:pt>
                <c:pt idx="7483">
                  <c:v>1.0373848461652609E-100</c:v>
                </c:pt>
                <c:pt idx="7484">
                  <c:v>1.0051667411276964E-100</c:v>
                </c:pt>
                <c:pt idx="7485">
                  <c:v>9.7394925252491076E-101</c:v>
                </c:pt>
                <c:pt idx="7486">
                  <c:v>9.4370130308562041E-101</c:v>
                </c:pt>
                <c:pt idx="7487">
                  <c:v>9.143927807575041E-101</c:v>
                </c:pt>
                <c:pt idx="7488">
                  <c:v>8.8599450872805879E-101</c:v>
                </c:pt>
                <c:pt idx="7489">
                  <c:v>8.5847821637687083E-101</c:v>
                </c:pt>
                <c:pt idx="7490">
                  <c:v>8.3181651113009499E-101</c:v>
                </c:pt>
                <c:pt idx="7491">
                  <c:v>8.059828511888818E-101</c:v>
                </c:pt>
                <c:pt idx="7492">
                  <c:v>7.8095151910521416E-101</c:v>
                </c:pt>
                <c:pt idx="7493">
                  <c:v>7.5669759617812047E-101</c:v>
                </c:pt>
                <c:pt idx="7494">
                  <c:v>7.3319693764536162E-101</c:v>
                </c:pt>
                <c:pt idx="7495">
                  <c:v>7.1042614864565199E-101</c:v>
                </c:pt>
                <c:pt idx="7496">
                  <c:v>6.8836256092727572E-101</c:v>
                </c:pt>
                <c:pt idx="7497">
                  <c:v>6.6698421028043314E-101</c:v>
                </c:pt>
                <c:pt idx="7498">
                  <c:v>6.4626981467023129E-101</c:v>
                </c:pt>
                <c:pt idx="7499">
                  <c:v>6.2619875304905154E-101</c:v>
                </c:pt>
                <c:pt idx="7500">
                  <c:v>6.0675104482698862E-101</c:v>
                </c:pt>
                <c:pt idx="7501">
                  <c:v>5.8790732997973799E-101</c:v>
                </c:pt>
                <c:pt idx="7502">
                  <c:v>5.6964884977466651E-101</c:v>
                </c:pt>
                <c:pt idx="7503">
                  <c:v>5.5195742809511649E-101</c:v>
                </c:pt>
                <c:pt idx="7504">
                  <c:v>5.3481545334500977E-101</c:v>
                </c:pt>
                <c:pt idx="7505">
                  <c:v>5.1820586091562869E-101</c:v>
                </c:pt>
                <c:pt idx="7506">
                  <c:v>5.0211211619652721E-101</c:v>
                </c:pt>
                <c:pt idx="7507">
                  <c:v>4.8651819811456723E-101</c:v>
                </c:pt>
                <c:pt idx="7508">
                  <c:v>4.7140858318390082E-101</c:v>
                </c:pt>
                <c:pt idx="7509">
                  <c:v>4.5676823005159074E-101</c:v>
                </c:pt>
                <c:pt idx="7510">
                  <c:v>4.4258256452302746E-101</c:v>
                </c:pt>
                <c:pt idx="7511">
                  <c:v>4.2883746505258715E-101</c:v>
                </c:pt>
                <c:pt idx="7512">
                  <c:v>4.1551924868493126E-101</c:v>
                </c:pt>
                <c:pt idx="7513">
                  <c:v>4.0261465743284312E-101</c:v>
                </c:pt>
                <c:pt idx="7514">
                  <c:v>3.901108450783364E-101</c:v>
                </c:pt>
                <c:pt idx="7515">
                  <c:v>3.7799536438353918E-101</c:v>
                </c:pt>
                <c:pt idx="7516">
                  <c:v>3.6625615469891363E-101</c:v>
                </c:pt>
                <c:pt idx="7517">
                  <c:v>3.5488152995635068E-101</c:v>
                </c:pt>
                <c:pt idx="7518">
                  <c:v>3.4386016703508843E-101</c:v>
                </c:pt>
                <c:pt idx="7519">
                  <c:v>3.331810944891288E-101</c:v>
                </c:pt>
                <c:pt idx="7520">
                  <c:v>3.2283368162462223E-101</c:v>
                </c:pt>
                <c:pt idx="7521">
                  <c:v>3.1280762791659932E-101</c:v>
                </c:pt>
                <c:pt idx="7522">
                  <c:v>3.0309295275440697E-101</c:v>
                </c:pt>
                <c:pt idx="7523">
                  <c:v>2.9367998550555293E-101</c:v>
                </c:pt>
                <c:pt idx="7524">
                  <c:v>2.8455935588829233E-101</c:v>
                </c:pt>
                <c:pt idx="7525">
                  <c:v>2.7572198464310372E-101</c:v>
                </c:pt>
                <c:pt idx="7526">
                  <c:v>2.671590744939857E-101</c:v>
                </c:pt>
                <c:pt idx="7527">
                  <c:v>2.588621013904851E-101</c:v>
                </c:pt>
                <c:pt idx="7528">
                  <c:v>2.5082280602165634E-101</c:v>
                </c:pt>
                <c:pt idx="7529">
                  <c:v>2.4303318559374449E-101</c:v>
                </c:pt>
                <c:pt idx="7530">
                  <c:v>2.354854858630168E-101</c:v>
                </c:pt>
                <c:pt idx="7531">
                  <c:v>2.2817219341633272E-101</c:v>
                </c:pt>
                <c:pt idx="7532">
                  <c:v>2.2108602819120471E-101</c:v>
                </c:pt>
                <c:pt idx="7533">
                  <c:v>2.1421993622831651E-101</c:v>
                </c:pt>
                <c:pt idx="7534">
                  <c:v>2.0756708264919141E-101</c:v>
                </c:pt>
                <c:pt idx="7535">
                  <c:v>2.0112084485178931E-101</c:v>
                </c:pt>
                <c:pt idx="7536">
                  <c:v>1.9487480591762384E-101</c:v>
                </c:pt>
                <c:pt idx="7537">
                  <c:v>1.8882274822352229E-101</c:v>
                </c:pt>
                <c:pt idx="7538">
                  <c:v>1.8295864725186192E-101</c:v>
                </c:pt>
                <c:pt idx="7539">
                  <c:v>1.7727666559305062E-101</c:v>
                </c:pt>
                <c:pt idx="7540">
                  <c:v>1.7177114713423284E-101</c:v>
                </c:pt>
                <c:pt idx="7541">
                  <c:v>1.6643661142856361E-101</c:v>
                </c:pt>
                <c:pt idx="7542">
                  <c:v>1.612677482392922E-101</c:v>
                </c:pt>
                <c:pt idx="7543">
                  <c:v>1.5625941225334896E-101</c:v>
                </c:pt>
                <c:pt idx="7544">
                  <c:v>1.5140661795912024E-101</c:v>
                </c:pt>
                <c:pt idx="7545">
                  <c:v>1.4670453468326934E-101</c:v>
                </c:pt>
                <c:pt idx="7546">
                  <c:v>1.4214848178177271E-101</c:v>
                </c:pt>
                <c:pt idx="7547">
                  <c:v>1.3773392398025351E-101</c:v>
                </c:pt>
                <c:pt idx="7548">
                  <c:v>1.3345646685907974E-101</c:v>
                </c:pt>
                <c:pt idx="7549">
                  <c:v>1.2931185247868833E-101</c:v>
                </c:pt>
                <c:pt idx="7550">
                  <c:v>1.2529595514074313E-101</c:v>
                </c:pt>
                <c:pt idx="7551">
                  <c:v>1.2140477728100195E-101</c:v>
                </c:pt>
                <c:pt idx="7552">
                  <c:v>1.1763444548968727E-101</c:v>
                </c:pt>
                <c:pt idx="7553">
                  <c:v>1.1398120665551513E-101</c:v>
                </c:pt>
                <c:pt idx="7554">
                  <c:v>1.10441424229434E-101</c:v>
                </c:pt>
                <c:pt idx="7555">
                  <c:v>1.0701157460444054E-101</c:v>
                </c:pt>
                <c:pt idx="7556">
                  <c:v>1.0368824360783178E-101</c:v>
                </c:pt>
                <c:pt idx="7557">
                  <c:v>1.0046812310237002E-101</c:v>
                </c:pt>
                <c:pt idx="7558">
                  <c:v>9.7348007693072514E-102</c:v>
                </c:pt>
                <c:pt idx="7559">
                  <c:v>9.4324791536197147E-102</c:v>
                </c:pt>
                <c:pt idx="7560">
                  <c:v>9.1395465247419039E-102</c:v>
                </c:pt>
                <c:pt idx="7561">
                  <c:v>8.8557112906004187E-102</c:v>
                </c:pt>
                <c:pt idx="7562">
                  <c:v>8.5806909151994172E-102</c:v>
                </c:pt>
                <c:pt idx="7563">
                  <c:v>8.314211637360909E-102</c:v>
                </c:pt>
                <c:pt idx="7564">
                  <c:v>8.0560081981955206E-102</c:v>
                </c:pt>
                <c:pt idx="7565">
                  <c:v>7.8058235770403281E-102</c:v>
                </c:pt>
                <c:pt idx="7566">
                  <c:v>7.5634087355978866E-102</c:v>
                </c:pt>
                <c:pt idx="7567">
                  <c:v>7.3285223700197803E-102</c:v>
                </c:pt>
                <c:pt idx="7568">
                  <c:v>7.1009306706932481E-102</c:v>
                </c:pt>
                <c:pt idx="7569">
                  <c:v>6.8804070894852957E-102</c:v>
                </c:pt>
                <c:pt idx="7570">
                  <c:v>6.6667321142179108E-102</c:v>
                </c:pt>
                <c:pt idx="7571">
                  <c:v>6.4596930501476009E-102</c:v>
                </c:pt>
                <c:pt idx="7572">
                  <c:v>6.2590838082299785E-102</c:v>
                </c:pt>
                <c:pt idx="7573">
                  <c:v>6.0647046999632228E-102</c:v>
                </c:pt>
                <c:pt idx="7574">
                  <c:v>5.8763622386004834E-102</c:v>
                </c:pt>
                <c:pt idx="7575">
                  <c:v>5.6938689465390832E-102</c:v>
                </c:pt>
                <c:pt idx="7576">
                  <c:v>5.5170431686892919E-102</c:v>
                </c:pt>
                <c:pt idx="7577">
                  <c:v>5.345708891641261E-102</c:v>
                </c:pt>
                <c:pt idx="7578">
                  <c:v>5.1796955684482055E-102</c:v>
                </c:pt>
                <c:pt idx="7579">
                  <c:v>5.0188379488500137E-102</c:v>
                </c:pt>
                <c:pt idx="7580">
                  <c:v>4.8629759147720416E-102</c:v>
                </c:pt>
                <c:pt idx="7581">
                  <c:v>4.7119543209308143E-102</c:v>
                </c:pt>
                <c:pt idx="7582">
                  <c:v>4.5656228403916646E-102</c:v>
                </c:pt>
                <c:pt idx="7583">
                  <c:v>4.4238358149230074E-102</c:v>
                </c:pt>
                <c:pt idx="7584">
                  <c:v>4.2864521099970298E-102</c:v>
                </c:pt>
                <c:pt idx="7585">
                  <c:v>4.1533349742956989E-102</c:v>
                </c:pt>
                <c:pt idx="7586">
                  <c:v>4.0243519035783809E-102</c:v>
                </c:pt>
                <c:pt idx="7587">
                  <c:v>3.8993745087785664E-102</c:v>
                </c:pt>
                <c:pt idx="7588">
                  <c:v>3.7782783881978889E-102</c:v>
                </c:pt>
                <c:pt idx="7589">
                  <c:v>3.6609430036666789E-102</c:v>
                </c:pt>
                <c:pt idx="7590">
                  <c:v>3.5472515605550555E-102</c:v>
                </c:pt>
                <c:pt idx="7591">
                  <c:v>3.4370908915064854E-102</c:v>
                </c:pt>
                <c:pt idx="7592">
                  <c:v>3.3303513437844686E-102</c:v>
                </c:pt>
                <c:pt idx="7593">
                  <c:v>3.2269266701188123E-102</c:v>
                </c:pt>
                <c:pt idx="7594">
                  <c:v>3.1267139229392147E-102</c:v>
                </c:pt>
                <c:pt idx="7595">
                  <c:v>3.0296133518965742E-102</c:v>
                </c:pt>
                <c:pt idx="7596">
                  <c:v>2.9355283045650465E-102</c:v>
                </c:pt>
                <c:pt idx="7597">
                  <c:v>2.8443651302295803E-102</c:v>
                </c:pt>
                <c:pt idx="7598">
                  <c:v>2.7560330866603298E-102</c:v>
                </c:pt>
                <c:pt idx="7599">
                  <c:v>2.6704442497832901E-102</c:v>
                </c:pt>
                <c:pt idx="7600">
                  <c:v>2.5875134261563396E-102</c:v>
                </c:pt>
                <c:pt idx="7601">
                  <c:v>2.5071580681628287E-102</c:v>
                </c:pt>
                <c:pt idx="7602">
                  <c:v>2.4292981918401815E-102</c:v>
                </c:pt>
                <c:pt idx="7603">
                  <c:v>2.353856297259473E-102</c:v>
                </c:pt>
                <c:pt idx="7604">
                  <c:v>2.2807572913785508E-102</c:v>
                </c:pt>
                <c:pt idx="7605">
                  <c:v>2.2099284132911404E-102</c:v>
                </c:pt>
                <c:pt idx="7606">
                  <c:v>2.1412991617968982E-102</c:v>
                </c:pt>
                <c:pt idx="7607">
                  <c:v>2.0748012252219241E-102</c:v>
                </c:pt>
                <c:pt idx="7608">
                  <c:v>2.0103684134179558E-102</c:v>
                </c:pt>
                <c:pt idx="7609">
                  <c:v>1.9479365918741285E-102</c:v>
                </c:pt>
                <c:pt idx="7610">
                  <c:v>1.8874436178750315E-102</c:v>
                </c:pt>
                <c:pt idx="7611">
                  <c:v>1.8288292786410091E-102</c:v>
                </c:pt>
                <c:pt idx="7612">
                  <c:v>1.7720352313904843E-102</c:v>
                </c:pt>
                <c:pt idx="7613">
                  <c:v>1.7170049452630037E-102</c:v>
                </c:pt>
                <c:pt idx="7614">
                  <c:v>1.6636836450465443E-102</c:v>
                </c:pt>
                <c:pt idx="7615">
                  <c:v>1.6120182566524851E-102</c:v>
                </c:pt>
                <c:pt idx="7616">
                  <c:v>1.5619573542834803E-102</c:v>
                </c:pt>
                <c:pt idx="7617">
                  <c:v>1.5134511092431348E-102</c:v>
                </c:pt>
                <c:pt idx="7618">
                  <c:v>1.4664512403340915E-102</c:v>
                </c:pt>
                <c:pt idx="7619">
                  <c:v>1.4209109657984155E-102</c:v>
                </c:pt>
                <c:pt idx="7620">
                  <c:v>1.3767849567488809E-102</c:v>
                </c:pt>
                <c:pt idx="7621">
                  <c:v>1.3340292920476626E-102</c:v>
                </c:pt>
                <c:pt idx="7622">
                  <c:v>1.2926014145861048E-102</c:v>
                </c:pt>
                <c:pt idx="7623">
                  <c:v>1.2524600889220021E-102</c:v>
                </c:pt>
                <c:pt idx="7624">
                  <c:v>1.2135653602331103E-102</c:v>
                </c:pt>
                <c:pt idx="7625">
                  <c:v>1.1758785145449084E-102</c:v>
                </c:pt>
                <c:pt idx="7626">
                  <c:v>1.139362040193942E-102</c:v>
                </c:pt>
                <c:pt idx="7627">
                  <c:v>1.1039795904879953E-102</c:v>
                </c:pt>
                <c:pt idx="7628">
                  <c:v>1.069695947525626E-102</c:v>
                </c:pt>
                <c:pt idx="7629">
                  <c:v>1.0364769871398371E-102</c:v>
                </c:pt>
                <c:pt idx="7630">
                  <c:v>1.0042896449300395E-102</c:v>
                </c:pt>
                <c:pt idx="7631">
                  <c:v>9.7310188334928001E-103</c:v>
                </c:pt>
                <c:pt idx="7632">
                  <c:v>9.4288265981363212E-103</c:v>
                </c:pt>
                <c:pt idx="7633">
                  <c:v>9.1360189580175337E-103</c:v>
                </c:pt>
                <c:pt idx="7634">
                  <c:v>8.8523044691452747E-103</c:v>
                </c:pt>
                <c:pt idx="7635">
                  <c:v>8.5774007386417323E-103</c:v>
                </c:pt>
                <c:pt idx="7636">
                  <c:v>8.3110341436461578E-103</c:v>
                </c:pt>
                <c:pt idx="7637">
                  <c:v>8.0529395589484743E-103</c:v>
                </c:pt>
                <c:pt idx="7638">
                  <c:v>7.8028600930795365E-103</c:v>
                </c:pt>
                <c:pt idx="7639">
                  <c:v>7.5605468326011026E-103</c:v>
                </c:pt>
                <c:pt idx="7640">
                  <c:v>7.325758594333827E-103</c:v>
                </c:pt>
                <c:pt idx="7641">
                  <c:v>7.0982616852838305E-103</c:v>
                </c:pt>
                <c:pt idx="7642">
                  <c:v>6.8778296700220698E-103</c:v>
                </c:pt>
                <c:pt idx="7643">
                  <c:v>6.6642431452903084E-103</c:v>
                </c:pt>
                <c:pt idx="7644">
                  <c:v>6.457289521607094E-103</c:v>
                </c:pt>
                <c:pt idx="7645">
                  <c:v>6.2567628116543528E-103</c:v>
                </c:pt>
                <c:pt idx="7646">
                  <c:v>6.062463425239735E-103</c:v>
                </c:pt>
                <c:pt idx="7647">
                  <c:v>5.8741979706224783E-103</c:v>
                </c:pt>
                <c:pt idx="7648">
                  <c:v>5.6917790620120787E-103</c:v>
                </c:pt>
                <c:pt idx="7649">
                  <c:v>5.5150251330469782E-103</c:v>
                </c:pt>
                <c:pt idx="7650">
                  <c:v>5.343760256061338E-103</c:v>
                </c:pt>
                <c:pt idx="7651">
                  <c:v>5.1778139669696328E-103</c:v>
                </c:pt>
                <c:pt idx="7652">
                  <c:v>5.0170210955865367E-103</c:v>
                </c:pt>
                <c:pt idx="7653">
                  <c:v>4.8612216012181911E-103</c:v>
                </c:pt>
                <c:pt idx="7654">
                  <c:v>4.7102604133594697E-103</c:v>
                </c:pt>
                <c:pt idx="7655">
                  <c:v>4.5639872773373094E-103</c:v>
                </c:pt>
                <c:pt idx="7656">
                  <c:v>4.4222566047498941E-103</c:v>
                </c:pt>
                <c:pt idx="7657">
                  <c:v>4.2849273285487579E-103</c:v>
                </c:pt>
                <c:pt idx="7658">
                  <c:v>4.1518627626228649E-103</c:v>
                </c:pt>
                <c:pt idx="7659">
                  <c:v>4.0229304657435197E-103</c:v>
                </c:pt>
                <c:pt idx="7660">
                  <c:v>3.8980021097335358E-103</c:v>
                </c:pt>
                <c:pt idx="7661">
                  <c:v>3.7769533517323833E-103</c:v>
                </c:pt>
                <c:pt idx="7662">
                  <c:v>3.6596637104265574E-103</c:v>
                </c:pt>
                <c:pt idx="7663">
                  <c:v>3.5460164461255766E-103</c:v>
                </c:pt>
                <c:pt idx="7664">
                  <c:v>3.4358984445608263E-103</c:v>
                </c:pt>
                <c:pt idx="7665">
                  <c:v>3.3292001042942821E-103</c:v>
                </c:pt>
                <c:pt idx="7666">
                  <c:v>3.2258152276239008E-103</c:v>
                </c:pt>
                <c:pt idx="7667">
                  <c:v>3.1256409148761854E-103</c:v>
                </c:pt>
                <c:pt idx="7668">
                  <c:v>3.0285774619830687E-103</c:v>
                </c:pt>
                <c:pt idx="7669">
                  <c:v>2.9345282612383366E-103</c:v>
                </c:pt>
                <c:pt idx="7670">
                  <c:v>2.84339970513714E-103</c:v>
                </c:pt>
                <c:pt idx="7671">
                  <c:v>2.7551010932018635E-103</c:v>
                </c:pt>
                <c:pt idx="7672">
                  <c:v>2.6695445417008023E-103</c:v>
                </c:pt>
                <c:pt idx="7673">
                  <c:v>2.5866448961723071E-103</c:v>
                </c:pt>
                <c:pt idx="7674">
                  <c:v>2.506319646663333E-103</c:v>
                </c:pt>
                <c:pt idx="7675">
                  <c:v>2.4284888456025756E-103</c:v>
                </c:pt>
                <c:pt idx="7676">
                  <c:v>2.3530750282234498E-103</c:v>
                </c:pt>
                <c:pt idx="7677">
                  <c:v>2.2800031354571217E-103</c:v>
                </c:pt>
                <c:pt idx="7678">
                  <c:v>2.2092004392228364E-103</c:v>
                </c:pt>
                <c:pt idx="7679">
                  <c:v>2.1405964700358038E-103</c:v>
                </c:pt>
                <c:pt idx="7680">
                  <c:v>2.0741229468650368E-103</c:v>
                </c:pt>
                <c:pt idx="7681">
                  <c:v>2.0097137091691341E-103</c:v>
                </c:pt>
                <c:pt idx="7682">
                  <c:v>1.9473046510422723E-103</c:v>
                </c:pt>
                <c:pt idx="7683">
                  <c:v>1.8868336574062415E-103</c:v>
                </c:pt>
                <c:pt idx="7684">
                  <c:v>1.8282405421832427E-103</c:v>
                </c:pt>
                <c:pt idx="7685">
                  <c:v>1.7714669883896609E-103</c:v>
                </c:pt>
                <c:pt idx="7686">
                  <c:v>1.7164564900895307E-103</c:v>
                </c:pt>
                <c:pt idx="7687">
                  <c:v>1.6631542961512259E-103</c:v>
                </c:pt>
                <c:pt idx="7688">
                  <c:v>1.6115073557508401E-103</c:v>
                </c:pt>
                <c:pt idx="7689">
                  <c:v>1.5614642655675662E-103</c:v>
                </c:pt>
                <c:pt idx="7690">
                  <c:v>1.5129752186196786E-103</c:v>
                </c:pt>
                <c:pt idx="7691">
                  <c:v>1.4659919546888012E-103</c:v>
                </c:pt>
                <c:pt idx="7692">
                  <c:v>1.420467712284262E-103</c:v>
                </c:pt>
                <c:pt idx="7693">
                  <c:v>1.3763571820992276E-103</c:v>
                </c:pt>
                <c:pt idx="7694">
                  <c:v>1.3336164619119223E-103</c:v>
                </c:pt>
                <c:pt idx="7695">
                  <c:v>1.2922030128880307E-103</c:v>
                </c:pt>
                <c:pt idx="7696">
                  <c:v>1.2520756172395995E-103</c:v>
                </c:pt>
                <c:pt idx="7697">
                  <c:v>1.2131943371992779E-103</c:v>
                </c:pt>
                <c:pt idx="7698">
                  <c:v>1.175520475268639E-103</c:v>
                </c:pt>
                <c:pt idx="7699">
                  <c:v>1.139016535700697E-103</c:v>
                </c:pt>
                <c:pt idx="7700">
                  <c:v>1.1036461871791288E-103</c:v>
                </c:pt>
                <c:pt idx="7701">
                  <c:v>1.0693742266559801E-103</c:v>
                </c:pt>
                <c:pt idx="7702">
                  <c:v>1.0361665443131197E-103</c:v>
                </c:pt>
                <c:pt idx="7703">
                  <c:v>1.0039900896109334E-103</c:v>
                </c:pt>
                <c:pt idx="7704">
                  <c:v>9.728128383922915E-104</c:v>
                </c:pt>
                <c:pt idx="7705">
                  <c:v>9.4260376100781365E-104</c:v>
                </c:pt>
                <c:pt idx="7706">
                  <c:v>9.1333279143066337E-104</c:v>
                </c:pt>
                <c:pt idx="7707">
                  <c:v>8.8497079733116553E-104</c:v>
                </c:pt>
                <c:pt idx="7708">
                  <c:v>8.5748955108025071E-104</c:v>
                </c:pt>
                <c:pt idx="7709">
                  <c:v>8.3086170165370282E-104</c:v>
                </c:pt>
                <c:pt idx="7710">
                  <c:v>8.0506074740893804E-104</c:v>
                </c:pt>
                <c:pt idx="7711">
                  <c:v>7.8006100970699044E-104</c:v>
                </c:pt>
                <c:pt idx="7712">
                  <c:v>7.5583760735403762E-104</c:v>
                </c:pt>
                <c:pt idx="7713">
                  <c:v>7.3236643183632819E-104</c:v>
                </c:pt>
                <c:pt idx="7714">
                  <c:v>7.0962412332443259E-104</c:v>
                </c:pt>
                <c:pt idx="7715">
                  <c:v>6.8758804742269441E-104</c:v>
                </c:pt>
                <c:pt idx="7716">
                  <c:v>6.6623627264054641E-104</c:v>
                </c:pt>
                <c:pt idx="7717">
                  <c:v>6.4554754856376906E-104</c:v>
                </c:pt>
                <c:pt idx="7718">
                  <c:v>6.2550128470336878E-104</c:v>
                </c:pt>
                <c:pt idx="7719">
                  <c:v>6.0607753000151094E-104</c:v>
                </c:pt>
                <c:pt idx="7720">
                  <c:v>5.8725695297390423E-104</c:v>
                </c:pt>
                <c:pt idx="7721">
                  <c:v>5.690208224687079E-104</c:v>
                </c:pt>
                <c:pt idx="7722">
                  <c:v>5.5135098902323819E-104</c:v>
                </c:pt>
                <c:pt idx="7723">
                  <c:v>5.3422986679939093E-104</c:v>
                </c:pt>
                <c:pt idx="7724">
                  <c:v>5.1764041608032877E-104</c:v>
                </c:pt>
                <c:pt idx="7725">
                  <c:v>5.0156612631051087E-104</c:v>
                </c:pt>
                <c:pt idx="7726">
                  <c:v>4.8599099966258091E-104</c:v>
                </c:pt>
                <c:pt idx="7727">
                  <c:v>4.7089953511458803E-104</c:v>
                </c:pt>
                <c:pt idx="7728">
                  <c:v>4.5627671302156336E-104</c:v>
                </c:pt>
                <c:pt idx="7729">
                  <c:v>4.4210798016643973E-104</c:v>
                </c:pt>
                <c:pt idx="7730">
                  <c:v>4.2837923527502316E-104</c:v>
                </c:pt>
                <c:pt idx="7731">
                  <c:v>4.1507681498092591E-104</c:v>
                </c:pt>
                <c:pt idx="7732">
                  <c:v>4.0218748022643137E-104</c:v>
                </c:pt>
                <c:pt idx="7733">
                  <c:v>3.8969840308538284E-104</c:v>
                </c:pt>
                <c:pt idx="7734">
                  <c:v>3.775971539957577E-104</c:v>
                </c:pt>
                <c:pt idx="7735">
                  <c:v>3.6587168938829572E-104</c:v>
                </c:pt>
                <c:pt idx="7736">
                  <c:v>3.5451033969955545E-104</c:v>
                </c:pt>
                <c:pt idx="7737">
                  <c:v>3.4350179775731545E-104</c:v>
                </c:pt>
                <c:pt idx="7738">
                  <c:v>3.3283510752637661E-104</c:v>
                </c:pt>
                <c:pt idx="7739">
                  <c:v>3.2249965320417122E-104</c:v>
                </c:pt>
                <c:pt idx="7740">
                  <c:v>3.124851486548061E-104</c:v>
                </c:pt>
                <c:pt idx="7741">
                  <c:v>3.0278162717134048E-104</c:v>
                </c:pt>
                <c:pt idx="7742">
                  <c:v>2.9337943155599826E-104</c:v>
                </c:pt>
                <c:pt idx="7743">
                  <c:v>2.8426920450835601E-104</c:v>
                </c:pt>
                <c:pt idx="7744">
                  <c:v>2.754418793121565E-104</c:v>
                </c:pt>
                <c:pt idx="7745">
                  <c:v>2.6688867081121504E-104</c:v>
                </c:pt>
                <c:pt idx="7746">
                  <c:v>2.5860106666569875E-104</c:v>
                </c:pt>
                <c:pt idx="7747">
                  <c:v>2.5057081887982822E-104</c:v>
                </c:pt>
                <c:pt idx="7748">
                  <c:v>2.4278993559276644E-104</c:v>
                </c:pt>
                <c:pt idx="7749">
                  <c:v>2.3525067312443933E-104</c:v>
                </c:pt>
                <c:pt idx="7750">
                  <c:v>2.2794552826830856E-104</c:v>
                </c:pt>
                <c:pt idx="7751">
                  <c:v>2.2086723082359435E-104</c:v>
                </c:pt>
                <c:pt idx="7752">
                  <c:v>2.1400873635931275E-104</c:v>
                </c:pt>
                <c:pt idx="7753">
                  <c:v>2.0736321920309354E-104</c:v>
                </c:pt>
                <c:pt idx="7754">
                  <c:v>2.0092406564772705E-104</c:v>
                </c:pt>
                <c:pt idx="7755">
                  <c:v>1.9468486736862672E-104</c:v>
                </c:pt>
                <c:pt idx="7756">
                  <c:v>1.8863941504579857E-104</c:v>
                </c:pt>
                <c:pt idx="7757">
                  <c:v>1.8278169218379659E-104</c:v>
                </c:pt>
                <c:pt idx="7758">
                  <c:v>1.7710586912365654E-104</c:v>
                </c:pt>
                <c:pt idx="7759">
                  <c:v>1.7160629724078724E-104</c:v>
                </c:pt>
                <c:pt idx="7760">
                  <c:v>1.6627750332299199E-104</c:v>
                </c:pt>
                <c:pt idx="7761">
                  <c:v>1.6111418412318383E-104</c:v>
                </c:pt>
                <c:pt idx="7762">
                  <c:v>1.5611120108112281E-104</c:v>
                </c:pt>
                <c:pt idx="7763">
                  <c:v>1.5126357520920766E-104</c:v>
                </c:pt>
                <c:pt idx="7764">
                  <c:v>1.4656648213703831E-104</c:v>
                </c:pt>
                <c:pt idx="7765">
                  <c:v>1.4201524730981238E-104</c:v>
                </c:pt>
                <c:pt idx="7766">
                  <c:v>1.3760534133593663E-104</c:v>
                </c:pt>
                <c:pt idx="7767">
                  <c:v>1.3333237547903089E-104</c:v>
                </c:pt>
                <c:pt idx="7768">
                  <c:v>1.2919209728999566E-104</c:v>
                </c:pt>
                <c:pt idx="7769">
                  <c:v>1.2518038637466758E-104</c:v>
                </c:pt>
                <c:pt idx="7770">
                  <c:v>1.2129325029294768E-104</c:v>
                </c:pt>
                <c:pt idx="7771">
                  <c:v>1.1752682058528114E-104</c:v>
                </c:pt>
                <c:pt idx="7772">
                  <c:v>1.1387734892249937E-104</c:v>
                </c:pt>
                <c:pt idx="7773">
                  <c:v>1.1034120337527928E-104</c:v>
                </c:pt>
                <c:pt idx="7774">
                  <c:v>1.0691486479940429E-104</c:v>
                </c:pt>
                <c:pt idx="7775">
                  <c:v>1.0359492333331292E-104</c:v>
                </c:pt>
                <c:pt idx="7776">
                  <c:v>1.0037807500441435E-104</c:v>
                </c:pt>
                <c:pt idx="7777">
                  <c:v>9.7261118440765032E-105</c:v>
                </c:pt>
                <c:pt idx="7778">
                  <c:v>9.4240951684906216E-105</c:v>
                </c:pt>
                <c:pt idx="7779">
                  <c:v>9.1314569106605375E-105</c:v>
                </c:pt>
                <c:pt idx="7780">
                  <c:v>8.847905841149911E-105</c:v>
                </c:pt>
                <c:pt idx="7781">
                  <c:v>8.5731597742630819E-105</c:v>
                </c:pt>
                <c:pt idx="7782">
                  <c:v>8.3069452871974581E-105</c:v>
                </c:pt>
                <c:pt idx="7783">
                  <c:v>8.0489974479212104E-105</c:v>
                </c:pt>
                <c:pt idx="7784">
                  <c:v>7.7990595514980254E-105</c:v>
                </c:pt>
                <c:pt idx="7785">
                  <c:v>7.5568828646026339E-105</c:v>
                </c:pt>
                <c:pt idx="7786">
                  <c:v>7.3222263779701476E-105</c:v>
                </c:pt>
                <c:pt idx="7787">
                  <c:v>7.094856566530925E-105</c:v>
                </c:pt>
                <c:pt idx="7788">
                  <c:v>6.8745471569974991E-105</c:v>
                </c:pt>
                <c:pt idx="7789">
                  <c:v>6.6610789026655061E-105</c:v>
                </c:pt>
                <c:pt idx="7790">
                  <c:v>6.4542393652122326E-105</c:v>
                </c:pt>
                <c:pt idx="7791">
                  <c:v>6.2538227032666693E-105</c:v>
                </c:pt>
                <c:pt idx="7792">
                  <c:v>6.0596294675481852E-105</c:v>
                </c:pt>
                <c:pt idx="7793">
                  <c:v>5.8714664023686917E-105</c:v>
                </c:pt>
                <c:pt idx="7794">
                  <c:v>5.6891462532940278E-105</c:v>
                </c:pt>
                <c:pt idx="7795">
                  <c:v>5.5124875807834982E-105</c:v>
                </c:pt>
                <c:pt idx="7796">
                  <c:v>5.3413145796131833E-105</c:v>
                </c:pt>
                <c:pt idx="7797">
                  <c:v>5.1754569039088023E-105</c:v>
                </c:pt>
                <c:pt idx="7798">
                  <c:v>5.0147494976120003E-105</c:v>
                </c:pt>
                <c:pt idx="7799">
                  <c:v>4.8590324302099537E-105</c:v>
                </c:pt>
                <c:pt idx="7800">
                  <c:v>4.7081507375684605E-105</c:v>
                </c:pt>
                <c:pt idx="7801">
                  <c:v>4.5619542677057526E-105</c:v>
                </c:pt>
                <c:pt idx="7802">
                  <c:v>4.4202975313570944E-105</c:v>
                </c:pt>
                <c:pt idx="7803">
                  <c:v>4.2830395571799474E-105</c:v>
                </c:pt>
                <c:pt idx="7804">
                  <c:v>4.1500437514544143E-105</c:v>
                </c:pt>
                <c:pt idx="7805">
                  <c:v>4.0211777621424076E-105</c:v>
                </c:pt>
                <c:pt idx="7806">
                  <c:v>3.8963133471665963E-105</c:v>
                </c:pt>
                <c:pt idx="7807">
                  <c:v>3.7753262467810351E-105</c:v>
                </c:pt>
                <c:pt idx="7808">
                  <c:v>3.6580960599051646E-105</c:v>
                </c:pt>
                <c:pt idx="7809">
                  <c:v>3.5445061242971421E-105</c:v>
                </c:pt>
                <c:pt idx="7810">
                  <c:v>3.434443400449845E-105</c:v>
                </c:pt>
                <c:pt idx="7811">
                  <c:v>3.3277983590907811E-105</c:v>
                </c:pt>
                <c:pt idx="7812">
                  <c:v>3.2244648721771659E-105</c:v>
                </c:pt>
                <c:pt idx="7813">
                  <c:v>3.1243401072746222E-105</c:v>
                </c:pt>
                <c:pt idx="7814">
                  <c:v>3.0273244252168173E-105</c:v>
                </c:pt>
                <c:pt idx="7815">
                  <c:v>2.9333212809431587E-105</c:v>
                </c:pt>
                <c:pt idx="7816">
                  <c:v>2.8422371274149477E-105</c:v>
                </c:pt>
                <c:pt idx="7817">
                  <c:v>2.7539813225170982E-105</c:v>
                </c:pt>
                <c:pt idx="7818">
                  <c:v>2.6684660388484826E-105</c:v>
                </c:pt>
                <c:pt idx="7819">
                  <c:v>2.5856061763160121E-105</c:v>
                </c:pt>
                <c:pt idx="7820">
                  <c:v>2.5053192774422291E-105</c:v>
                </c:pt>
                <c:pt idx="7821">
                  <c:v>2.4275254453015365E-105</c:v>
                </c:pt>
                <c:pt idx="7822">
                  <c:v>2.3521472640076342E-105</c:v>
                </c:pt>
                <c:pt idx="7823">
                  <c:v>2.2791097216673114E-105</c:v>
                </c:pt>
                <c:pt idx="7824">
                  <c:v>2.2083401357286505E-105</c:v>
                </c:pt>
                <c:pt idx="7825">
                  <c:v>2.1397680806470263E-105</c:v>
                </c:pt>
                <c:pt idx="7826">
                  <c:v>2.0733253177968074E-105</c:v>
                </c:pt>
                <c:pt idx="7827">
                  <c:v>2.008945727560505E-105</c:v>
                </c:pt>
                <c:pt idx="7828">
                  <c:v>1.9465652435259148E-105</c:v>
                </c:pt>
                <c:pt idx="7829">
                  <c:v>1.8861217887272948E-105</c:v>
                </c:pt>
                <c:pt idx="7830">
                  <c:v>1.8275552138664788E-105</c:v>
                </c:pt>
                <c:pt idx="7831">
                  <c:v>1.7708072374519363E-105</c:v>
                </c:pt>
                <c:pt idx="7832">
                  <c:v>1.7158213877975321E-105</c:v>
                </c:pt>
                <c:pt idx="7833">
                  <c:v>1.6625429468216365E-105</c:v>
                </c:pt>
                <c:pt idx="7834">
                  <c:v>1.6109188955922711E-105</c:v>
                </c:pt>
                <c:pt idx="7835">
                  <c:v>1.5608978615625751E-105</c:v>
                </c:pt>
                <c:pt idx="7836">
                  <c:v>1.5124300674452819E-105</c:v>
                </c:pt>
                <c:pt idx="7837">
                  <c:v>1.4654672816748164E-105</c:v>
                </c:pt>
                <c:pt idx="7838">
                  <c:v>1.4199627704073153E-105</c:v>
                </c:pt>
                <c:pt idx="7839">
                  <c:v>1.3758712510118521E-105</c:v>
                </c:pt>
                <c:pt idx="7840">
                  <c:v>1.333148847005316E-105</c:v>
                </c:pt>
                <c:pt idx="7841">
                  <c:v>1.2917530443871447E-105</c:v>
                </c:pt>
                <c:pt idx="7842">
                  <c:v>1.2516426493300028E-105</c:v>
                </c:pt>
                <c:pt idx="7843">
                  <c:v>1.2127777471839641E-105</c:v>
                </c:pt>
                <c:pt idx="7844">
                  <c:v>1.1751196627543008E-105</c:v>
                </c:pt>
                <c:pt idx="7845">
                  <c:v>1.1386309218122649E-105</c:v>
                </c:pt>
                <c:pt idx="7846">
                  <c:v>1.103275213801423E-105</c:v>
                </c:pt>
                <c:pt idx="7847">
                  <c:v>1.0690173557022601E-105</c:v>
                </c:pt>
                <c:pt idx="7848">
                  <c:v>1.0358232570181194E-105</c:v>
                </c:pt>
                <c:pt idx="7849">
                  <c:v>1.0036598858496787E-105</c:v>
                </c:pt>
                <c:pt idx="7850">
                  <c:v>9.7249523602175491E-106</c:v>
                </c:pt>
                <c:pt idx="7851">
                  <c:v>9.4229829523155454E-106</c:v>
                </c:pt>
                <c:pt idx="7852">
                  <c:v>9.1303901418624874E-106</c:v>
                </c:pt>
                <c:pt idx="7853">
                  <c:v>8.84688276698161E-106</c:v>
                </c:pt>
                <c:pt idx="7854">
                  <c:v>8.5721787070940154E-106</c:v>
                </c:pt>
                <c:pt idx="7855">
                  <c:v>8.3060046021571985E-106</c:v>
                </c:pt>
                <c:pt idx="7856">
                  <c:v>8.0480955806263906E-106</c:v>
                </c:pt>
                <c:pt idx="7857">
                  <c:v>7.7981949958600733E-106</c:v>
                </c:pt>
                <c:pt idx="7858">
                  <c:v>7.5560541707133664E-106</c:v>
                </c:pt>
                <c:pt idx="7859">
                  <c:v>7.3214321500625925E-106</c:v>
                </c:pt>
                <c:pt idx="7860">
                  <c:v>7.0940954610126637E-106</c:v>
                </c:pt>
                <c:pt idx="7861">
                  <c:v>6.8738178805540043E-106</c:v>
                </c:pt>
                <c:pt idx="7862">
                  <c:v>6.6603802104314499E-106</c:v>
                </c:pt>
                <c:pt idx="7863">
                  <c:v>6.4535700590062268E-106</c:v>
                </c:pt>
                <c:pt idx="7864">
                  <c:v>6.2531816298917876E-106</c:v>
                </c:pt>
                <c:pt idx="7865">
                  <c:v>6.0590155171514077E-106</c:v>
                </c:pt>
                <c:pt idx="7866">
                  <c:v>5.870878506858244E-106</c:v>
                </c:pt>
                <c:pt idx="7867">
                  <c:v>5.6885833848150009E-106</c:v>
                </c:pt>
                <c:pt idx="7868">
                  <c:v>5.5119487502462637E-106</c:v>
                </c:pt>
                <c:pt idx="7869">
                  <c:v>5.3407988352762161E-106</c:v>
                </c:pt>
                <c:pt idx="7870">
                  <c:v>5.1749633300106312E-106</c:v>
                </c:pt>
                <c:pt idx="7871">
                  <c:v>5.0142772130529243E-106</c:v>
                </c:pt>
                <c:pt idx="7872">
                  <c:v>4.8585805872809775E-106</c:v>
                </c:pt>
                <c:pt idx="7873">
                  <c:v>4.7077185207251189E-106</c:v>
                </c:pt>
                <c:pt idx="7874">
                  <c:v>4.5615408923872754E-106</c:v>
                </c:pt>
                <c:pt idx="7875">
                  <c:v>4.419902242846488E-106</c:v>
                </c:pt>
                <c:pt idx="7876">
                  <c:v>4.282661629506322E-106</c:v>
                </c:pt>
                <c:pt idx="7877">
                  <c:v>4.1496824863332531E-106</c:v>
                </c:pt>
                <c:pt idx="7878">
                  <c:v>4.0208324879556854E-106</c:v>
                </c:pt>
                <c:pt idx="7879">
                  <c:v>3.8959834179782612E-106</c:v>
                </c:pt>
                <c:pt idx="7880">
                  <c:v>3.7750110413885458E-106</c:v>
                </c:pt>
                <c:pt idx="7881">
                  <c:v>3.6577949809251022E-106</c:v>
                </c:pt>
                <c:pt idx="7882">
                  <c:v>3.54421859728378E-106</c:v>
                </c:pt>
                <c:pt idx="7883">
                  <c:v>3.4341688730455455E-106</c:v>
                </c:pt>
                <c:pt idx="7884">
                  <c:v>3.3275363002071545E-106</c:v>
                </c:pt>
                <c:pt idx="7885">
                  <c:v>3.2242147712053568E-106</c:v>
                </c:pt>
                <c:pt idx="7886">
                  <c:v>3.1241014733250899E-106</c:v>
                </c:pt>
                <c:pt idx="7887">
                  <c:v>3.0270967863856974E-106</c:v>
                </c:pt>
                <c:pt idx="7888">
                  <c:v>2.9331041836056553E-106</c:v>
                </c:pt>
                <c:pt idx="7889">
                  <c:v>2.8420301355444098E-106</c:v>
                </c:pt>
                <c:pt idx="7890">
                  <c:v>2.7537840170279771E-106</c:v>
                </c:pt>
                <c:pt idx="7891">
                  <c:v>2.6682780169647446E-106</c:v>
                </c:pt>
                <c:pt idx="7892">
                  <c:v>2.5854270509609728E-106</c:v>
                </c:pt>
                <c:pt idx="7893">
                  <c:v>2.5051486766509927E-106</c:v>
                </c:pt>
                <c:pt idx="7894">
                  <c:v>2.4273630116555131E-106</c:v>
                </c:pt>
                <c:pt idx="7895">
                  <c:v>2.3519926540883112E-106</c:v>
                </c:pt>
                <c:pt idx="7896">
                  <c:v>2.2789626055313652E-106</c:v>
                </c:pt>
                <c:pt idx="7897">
                  <c:v>2.2082001964011913E-106</c:v>
                </c:pt>
                <c:pt idx="7898">
                  <c:v>2.1396350136337248E-106</c:v>
                </c:pt>
                <c:pt idx="7899">
                  <c:v>2.0731988306137825E-106</c:v>
                </c:pt>
                <c:pt idx="7900">
                  <c:v>2.008825539281386E-106</c:v>
                </c:pt>
                <c:pt idx="7901">
                  <c:v>1.94645108434548E-106</c:v>
                </c:pt>
                <c:pt idx="7902">
                  <c:v>1.8860133995410791E-106</c:v>
                </c:pt>
                <c:pt idx="7903">
                  <c:v>1.8274523458657875E-106</c:v>
                </c:pt>
                <c:pt idx="7904">
                  <c:v>1.7707096517336616E-106</c:v>
                </c:pt>
                <c:pt idx="7905">
                  <c:v>1.7157288549884902E-106</c:v>
                </c:pt>
                <c:pt idx="7906">
                  <c:v>1.6624552467164954E-106</c:v>
                </c:pt>
                <c:pt idx="7907">
                  <c:v>1.610835816804528E-106</c:v>
                </c:pt>
                <c:pt idx="7908">
                  <c:v>1.5608192011892546E-106</c:v>
                </c:pt>
                <c:pt idx="7909">
                  <c:v>1.512355630743057E-106</c:v>
                </c:pt>
                <c:pt idx="7910">
                  <c:v>1.4653968817485384E-106</c:v>
                </c:pt>
                <c:pt idx="7911">
                  <c:v>1.4198962279099741E-106</c:v>
                </c:pt>
                <c:pt idx="7912">
                  <c:v>1.3758083938554238E-106</c:v>
                </c:pt>
                <c:pt idx="7913">
                  <c:v>1.3330895100826971E-106</c:v>
                </c:pt>
                <c:pt idx="7914">
                  <c:v>1.2916970693039792E-106</c:v>
                </c:pt>
                <c:pt idx="7915">
                  <c:v>1.2515898841466374E-106</c:v>
                </c:pt>
                <c:pt idx="7916">
                  <c:v>1.2127280461669666E-106</c:v>
                </c:pt>
                <c:pt idx="7917">
                  <c:v>1.1750728861370266E-106</c:v>
                </c:pt>
                <c:pt idx="7918">
                  <c:v>1.1385869355646599E-106</c:v>
                </c:pt>
                <c:pt idx="7919">
                  <c:v>1.1032338894080754E-106</c:v>
                </c:pt>
                <c:pt idx="7920">
                  <c:v>1.0689785699487301E-106</c:v>
                </c:pt>
                <c:pt idx="7921">
                  <c:v>1.0357868917855307E-106</c:v>
                </c:pt>
                <c:pt idx="7922">
                  <c:v>1.0036258279165479E-106</c:v>
                </c:pt>
                <c:pt idx="7923">
                  <c:v>9.72463376873522E-107</c:v>
                </c:pt>
                <c:pt idx="7924">
                  <c:v>9.4226853087721833E-107</c:v>
                </c:pt>
                <c:pt idx="7925">
                  <c:v>9.1301124498162319E-107</c:v>
                </c:pt>
                <c:pt idx="7926">
                  <c:v>8.8466240717601904E-107</c:v>
                </c:pt>
                <c:pt idx="7927">
                  <c:v>8.5719380941585502E-107</c:v>
                </c:pt>
                <c:pt idx="7928">
                  <c:v>8.3057811955279079E-107</c:v>
                </c:pt>
                <c:pt idx="7929">
                  <c:v>8.0478885413663046E-107</c:v>
                </c:pt>
                <c:pt idx="7930">
                  <c:v>7.7980035206180973E-107</c:v>
                </c:pt>
                <c:pt idx="7931">
                  <c:v>7.5558774903197134E-107</c:v>
                </c:pt>
                <c:pt idx="7932">
                  <c:v>7.3212695281793777E-107</c:v>
                </c:pt>
                <c:pt idx="7933">
                  <c:v>7.0939461928333048E-107</c:v>
                </c:pt>
                <c:pt idx="7934">
                  <c:v>6.8736812915527004E-107</c:v>
                </c:pt>
                <c:pt idx="7935">
                  <c:v>6.6602556551618623E-107</c:v>
                </c:pt>
                <c:pt idx="7936">
                  <c:v>6.4534569199418345E-107</c:v>
                </c:pt>
                <c:pt idx="7937">
                  <c:v>6.253079316313855E-107</c:v>
                </c:pt>
                <c:pt idx="7938">
                  <c:v>6.0589234640770995E-107</c:v>
                </c:pt>
                <c:pt idx="7939">
                  <c:v>5.8707961740095936E-107</c:v>
                </c:pt>
                <c:pt idx="7940">
                  <c:v>5.6885102556286459E-107</c:v>
                </c:pt>
                <c:pt idx="7941">
                  <c:v>5.5118843309192488E-107</c:v>
                </c:pt>
                <c:pt idx="7942">
                  <c:v>5.3407426538490798E-107</c:v>
                </c:pt>
                <c:pt idx="7943">
                  <c:v>5.1749149354853626E-107</c:v>
                </c:pt>
                <c:pt idx="7944">
                  <c:v>5.0142361745446971E-107</c:v>
                </c:pt>
                <c:pt idx="7945">
                  <c:v>4.8585464932024068E-107</c:v>
                </c:pt>
                <c:pt idx="7946">
                  <c:v>4.7076909780018169E-107</c:v>
                </c:pt>
                <c:pt idx="7947">
                  <c:v>4.5615195257035779E-107</c:v>
                </c:pt>
                <c:pt idx="7948">
                  <c:v>4.4198866939203422E-107</c:v>
                </c:pt>
                <c:pt idx="7949">
                  <c:v>4.2826515563914894E-107</c:v>
                </c:pt>
                <c:pt idx="7950">
                  <c:v>4.1496775627499545E-107</c:v>
                </c:pt>
                <c:pt idx="7951">
                  <c:v>4.0208324026448224E-107</c:v>
                </c:pt>
                <c:pt idx="7952">
                  <c:v>3.8959878740831303E-107</c:v>
                </c:pt>
                <c:pt idx="7953">
                  <c:v>3.7750197558587873E-107</c:v>
                </c:pt>
                <c:pt idx="7954">
                  <c:v>3.6578076839444896E-107</c:v>
                </c:pt>
                <c:pt idx="7955">
                  <c:v>3.5442350317202673E-107</c:v>
                </c:pt>
                <c:pt idx="7956">
                  <c:v>3.4341887939222349E-107</c:v>
                </c:pt>
                <c:pt idx="7957">
                  <c:v>3.3275594741949087E-107</c:v>
                </c:pt>
                <c:pt idx="7958">
                  <c:v>3.2242409761342666E-107</c:v>
                </c:pt>
                <c:pt idx="7959">
                  <c:v>3.124130497715556E-107</c:v>
                </c:pt>
                <c:pt idx="7960">
                  <c:v>3.0271284289979017E-107</c:v>
                </c:pt>
                <c:pt idx="7961">
                  <c:v>2.9331382530063022E-107</c:v>
                </c:pt>
                <c:pt idx="7962">
                  <c:v>2.8420664496913698E-107</c:v>
                </c:pt>
                <c:pt idx="7963">
                  <c:v>2.7538224028703955E-107</c:v>
                </c:pt>
                <c:pt idx="7964">
                  <c:v>2.6683183100596735E-107</c:v>
                </c:pt>
                <c:pt idx="7965">
                  <c:v>2.5854690951046201E-107</c:v>
                </c:pt>
                <c:pt idx="7966">
                  <c:v>2.5051923235249105E-107</c:v>
                </c:pt>
                <c:pt idx="7967">
                  <c:v>2.42740812048676E-107</c:v>
                </c:pt>
                <c:pt idx="7968">
                  <c:v>2.3520390913231359E-107</c:v>
                </c:pt>
                <c:pt idx="7969">
                  <c:v>2.2790102445219146E-107</c:v>
                </c:pt>
                <c:pt idx="7970">
                  <c:v>2.2082489171047196E-107</c:v>
                </c:pt>
                <c:pt idx="7971">
                  <c:v>2.1396847023238607E-107</c:v>
                </c:pt>
                <c:pt idx="7972">
                  <c:v>2.0732493796034296E-107</c:v>
                </c:pt>
                <c:pt idx="7973">
                  <c:v>2.0088768466564732E-107</c:v>
                </c:pt>
                <c:pt idx="7974">
                  <c:v>1.9465030537100191E-107</c:v>
                </c:pt>
                <c:pt idx="7975">
                  <c:v>1.8860659397719387E-107</c:v>
                </c:pt>
                <c:pt idx="7976">
                  <c:v>1.8275053708776744E-107</c:v>
                </c:pt>
                <c:pt idx="7977">
                  <c:v>1.7707630802536764E-107</c:v>
                </c:pt>
                <c:pt idx="7978">
                  <c:v>1.7157826103393953E-107</c:v>
                </c:pt>
                <c:pt idx="7979">
                  <c:v>1.6625092566095593E-107</c:v>
                </c:pt>
                <c:pt idx="7980">
                  <c:v>1.610890013140374E-107</c:v>
                </c:pt>
                <c:pt idx="7981">
                  <c:v>1.5608735198666826E-107</c:v>
                </c:pt>
                <c:pt idx="7982">
                  <c:v>1.5124100114761746E-107</c:v>
                </c:pt>
                <c:pt idx="7983">
                  <c:v>1.4654512678909605E-107</c:v>
                </c:pt>
                <c:pt idx="7984">
                  <c:v>1.4199505662867463E-107</c:v>
                </c:pt>
                <c:pt idx="7985">
                  <c:v>1.3758626346014725E-107</c:v>
                </c:pt>
                <c:pt idx="7986">
                  <c:v>1.3331436064881811E-107</c:v>
                </c:pt>
                <c:pt idx="7987">
                  <c:v>1.2917509776660287E-107</c:v>
                </c:pt>
                <c:pt idx="7988">
                  <c:v>1.2516435636272706E-107</c:v>
                </c:pt>
                <c:pt idx="7989">
                  <c:v>1.2127814586569392E-107</c:v>
                </c:pt>
                <c:pt idx="7990">
                  <c:v>1.1751259961253593E-107</c:v>
                </c:pt>
                <c:pt idx="7991">
                  <c:v>1.1386397100138059E-107</c:v>
                </c:pt>
                <c:pt idx="7992">
                  <c:v>1.1032862976339954E-107</c:v>
                </c:pt>
                <c:pt idx="7993">
                  <c:v>1.0690305835064836E-107</c:v>
                </c:pt>
                <c:pt idx="7994">
                  <c:v>1.0358384843594279E-107</c:v>
                </c:pt>
                <c:pt idx="7995">
                  <c:v>1.0036769752148402E-107</c:v>
                </c:pt>
                <c:pt idx="7996">
                  <c:v>9.7251405652813005E-108</c:v>
                </c:pt>
                <c:pt idx="7997">
                  <c:v>9.4231872234717991E-108</c:v>
                </c:pt>
                <c:pt idx="7998">
                  <c:v>9.1306092946097081E-108</c:v>
                </c:pt>
                <c:pt idx="7999">
                  <c:v>8.8471156750559496E-108</c:v>
                </c:pt>
                <c:pt idx="8000">
                  <c:v>8.5724242999881588E-108</c:v>
                </c:pt>
                <c:pt idx="8001">
                  <c:v>8.3062618627402244E-108</c:v>
                </c:pt>
                <c:pt idx="8002">
                  <c:v>8.0483635428542988E-108</c:v>
                </c:pt>
                <c:pt idx="8003">
                  <c:v>7.7984727425806537E-108</c:v>
                </c:pt>
                <c:pt idx="8004">
                  <c:v>7.5563408315559981E-108</c:v>
                </c:pt>
                <c:pt idx="8005">
                  <c:v>7.3217268994121714E-108</c:v>
                </c:pt>
                <c:pt idx="8006">
                  <c:v>7.0943975160664495E-108</c:v>
                </c:pt>
                <c:pt idx="8007">
                  <c:v>6.8741264994530829E-108</c:v>
                </c:pt>
                <c:pt idx="8008">
                  <c:v>6.6606946904700478E-108</c:v>
                </c:pt>
                <c:pt idx="8009">
                  <c:v>6.4538897349107794E-108</c:v>
                </c:pt>
                <c:pt idx="8010">
                  <c:v>6.2535058721701885E-108</c:v>
                </c:pt>
                <c:pt idx="8011">
                  <c:v>6.0593437305087829E-108</c:v>
                </c:pt>
                <c:pt idx="8012">
                  <c:v>5.8712101286759072E-108</c:v>
                </c:pt>
                <c:pt idx="8013">
                  <c:v>5.6889178836926552E-108</c:v>
                </c:pt>
                <c:pt idx="8014">
                  <c:v>5.5122856246017017E-108</c:v>
                </c:pt>
                <c:pt idx="8015">
                  <c:v>5.3411376120028085E-108</c:v>
                </c:pt>
                <c:pt idx="8016">
                  <c:v>5.1753035631895152E-108</c:v>
                </c:pt>
                <c:pt idx="8017">
                  <c:v>5.0146184827170931E-108</c:v>
                </c:pt>
                <c:pt idx="8018">
                  <c:v>4.8589224982314535E-108</c:v>
                </c:pt>
                <c:pt idx="8019">
                  <c:v>4.7080607013941407E-108</c:v>
                </c:pt>
                <c:pt idx="8020">
                  <c:v>4.5618829937496674E-108</c:v>
                </c:pt>
                <c:pt idx="8021">
                  <c:v>4.4202439373747571E-108</c:v>
                </c:pt>
                <c:pt idx="8022">
                  <c:v>4.2830026101689005E-108</c:v>
                </c:pt>
                <c:pt idx="8023">
                  <c:v>4.1500224656368613E-108</c:v>
                </c:pt>
                <c:pt idx="8024">
                  <c:v>4.0211711970234056E-108</c:v>
                </c:pt>
                <c:pt idx="8025">
                  <c:v>3.8963206056696354E-108</c:v>
                </c:pt>
                <c:pt idx="8026">
                  <c:v>3.7753464734545839E-108</c:v>
                </c:pt>
                <c:pt idx="8027">
                  <c:v>3.6581284391988942E-108</c:v>
                </c:pt>
                <c:pt idx="8028">
                  <c:v>3.5445498789061949E-108</c:v>
                </c:pt>
                <c:pt idx="8029">
                  <c:v>3.434497789722036E-108</c:v>
                </c:pt>
                <c:pt idx="8030">
                  <c:v>3.3278626774975227E-108</c:v>
                </c:pt>
                <c:pt idx="8031">
                  <c:v>3.2245384478425823E-108</c:v>
                </c:pt>
                <c:pt idx="8032">
                  <c:v>3.1244223005636308E-108</c:v>
                </c:pt>
                <c:pt idx="8033">
                  <c:v>3.0274146273776214E-108</c:v>
                </c:pt>
                <c:pt idx="8034">
                  <c:v>2.9334189128030757E-108</c:v>
                </c:pt>
                <c:pt idx="8035">
                  <c:v>2.8423416381284485E-108</c:v>
                </c:pt>
                <c:pt idx="8036">
                  <c:v>2.7540921883615262E-108</c:v>
                </c:pt>
                <c:pt idx="8037">
                  <c:v>2.668582762069332E-108</c:v>
                </c:pt>
                <c:pt idx="8038">
                  <c:v>2.5857282840163348E-108</c:v>
                </c:pt>
                <c:pt idx="8039">
                  <c:v>2.5054463205161027E-108</c:v>
                </c:pt>
                <c:pt idx="8040">
                  <c:v>2.4276569974112921E-108</c:v>
                </c:pt>
                <c:pt idx="8041">
                  <c:v>2.3522829205997029E-108</c:v>
                </c:pt>
                <c:pt idx="8042">
                  <c:v>2.2792490990290777E-108</c:v>
                </c:pt>
                <c:pt idx="8043">
                  <c:v>2.2084828700819399E-108</c:v>
                </c:pt>
                <c:pt idx="8044">
                  <c:v>2.1399138272779414E-108</c:v>
                </c:pt>
                <c:pt idx="8045">
                  <c:v>2.0734737502210479E-108</c:v>
                </c:pt>
                <c:pt idx="8046">
                  <c:v>2.0090965367213106E-108</c:v>
                </c:pt>
                <c:pt idx="8047">
                  <c:v>1.9467181370251731E-108</c:v>
                </c:pt>
                <c:pt idx="8048">
                  <c:v>1.8862764900870775E-108</c:v>
                </c:pt>
                <c:pt idx="8049">
                  <c:v>1.8277114618203959E-108</c:v>
                </c:pt>
                <c:pt idx="8050">
                  <c:v>1.770964785265977E-108</c:v>
                </c:pt>
                <c:pt idx="8051">
                  <c:v>1.7159800026171486E-108</c:v>
                </c:pt>
                <c:pt idx="8052">
                  <c:v>1.662702409046894E-108</c:v>
                </c:pt>
                <c:pt idx="8053">
                  <c:v>1.6110789982771774E-108</c:v>
                </c:pt>
                <c:pt idx="8054">
                  <c:v>1.5610584098399058E-108</c:v>
                </c:pt>
                <c:pt idx="8055">
                  <c:v>1.5125908779744716E-108</c:v>
                </c:pt>
                <c:pt idx="8056">
                  <c:v>1.465628182112546E-108</c:v>
                </c:pt>
                <c:pt idx="8057">
                  <c:v>1.4201235989003206E-108</c:v>
                </c:pt>
                <c:pt idx="8058">
                  <c:v>1.3760318557100533E-108</c:v>
                </c:pt>
                <c:pt idx="8059">
                  <c:v>1.3333090855957078E-108</c:v>
                </c:pt>
                <c:pt idx="8060">
                  <c:v>1.2919127836466357E-108</c:v>
                </c:pt>
                <c:pt idx="8061">
                  <c:v>1.2518017646968742E-108</c:v>
                </c:pt>
                <c:pt idx="8062">
                  <c:v>1.2129361223475692E-108</c:v>
                </c:pt>
                <c:pt idx="8063">
                  <c:v>1.1752771892614072E-108</c:v>
                </c:pt>
                <c:pt idx="8064">
                  <c:v>1.1387874986904305E-108</c:v>
                </c:pt>
                <c:pt idx="8065">
                  <c:v>1.1034307471979154E-108</c:v>
                </c:pt>
                <c:pt idx="8066">
                  <c:v>1.0691717585380736E-108</c:v>
                </c:pt>
                <c:pt idx="8067">
                  <c:v>1.0359764486572816E-108</c:v>
                </c:pt>
                <c:pt idx="8068">
                  <c:v>1.0038117917817265E-108</c:v>
                </c:pt>
                <c:pt idx="8069">
                  <c:v>9.726457875584797E-109</c:v>
                </c:pt>
                <c:pt idx="8070">
                  <c:v>9.4244742921640485E-109</c:v>
                </c:pt>
                <c:pt idx="8071">
                  <c:v>9.1318667271596209E-109</c:v>
                </c:pt>
                <c:pt idx="8072">
                  <c:v>8.8483440685689884E-109</c:v>
                </c:pt>
                <c:pt idx="8073">
                  <c:v>8.5736242431384482E-109</c:v>
                </c:pt>
                <c:pt idx="8074">
                  <c:v>8.3074339357162864E-109</c:v>
                </c:pt>
                <c:pt idx="8075">
                  <c:v>8.0495083173158719E-109</c:v>
                </c:pt>
                <c:pt idx="8076">
                  <c:v>7.7995907816276135E-109</c:v>
                </c:pt>
                <c:pt idx="8077">
                  <c:v>7.5574326897052413E-109</c:v>
                </c:pt>
                <c:pt idx="8078">
                  <c:v>7.3227931225862471E-109</c:v>
                </c:pt>
                <c:pt idx="8079">
                  <c:v>7.095438641591218E-109</c:v>
                </c:pt>
                <c:pt idx="8080">
                  <c:v>6.8751430560618162E-109</c:v>
                </c:pt>
                <c:pt idx="8081">
                  <c:v>6.661687198318435E-109</c:v>
                </c:pt>
                <c:pt idx="8082">
                  <c:v>6.4548587055973736E-109</c:v>
                </c:pt>
                <c:pt idx="8083">
                  <c:v>6.254451808763968E-109</c:v>
                </c:pt>
                <c:pt idx="8084">
                  <c:v>6.0602671275849122E-109</c:v>
                </c:pt>
                <c:pt idx="8085">
                  <c:v>5.8721114723557845E-109</c:v>
                </c:pt>
                <c:pt idx="8086">
                  <c:v>5.6897976516905899E-109</c:v>
                </c:pt>
                <c:pt idx="8087">
                  <c:v>5.5131442862768795E-109</c:v>
                </c:pt>
                <c:pt idx="8088">
                  <c:v>5.3419756284154114E-109</c:v>
                </c:pt>
                <c:pt idx="8089">
                  <c:v>5.1761213871629935E-109</c:v>
                </c:pt>
                <c:pt idx="8090">
                  <c:v>5.0154165589031067E-109</c:v>
                </c:pt>
                <c:pt idx="8091">
                  <c:v>4.8597012631794993E-109</c:v>
                </c:pt>
                <c:pt idx="8092">
                  <c:v>4.7088205836249299E-109</c:v>
                </c:pt>
                <c:pt idx="8093">
                  <c:v>4.5626244138304526E-109</c:v>
                </c:pt>
                <c:pt idx="8094">
                  <c:v>4.4209673080003737E-109</c:v>
                </c:pt>
                <c:pt idx="8095">
                  <c:v>4.2837083362430496E-109</c:v>
                </c:pt>
                <c:pt idx="8096">
                  <c:v>4.1507109443567463E-109</c:v>
                </c:pt>
                <c:pt idx="8097">
                  <c:v>4.0218428179671316E-109</c:v>
                </c:pt>
                <c:pt idx="8098">
                  <c:v>3.8969757508851747E-109</c:v>
                </c:pt>
                <c:pt idx="8099">
                  <c:v>3.7759855175507184E-109</c:v>
                </c:pt>
                <c:pt idx="8100">
                  <c:v>3.6587517494377978E-109</c:v>
                </c:pt>
                <c:pt idx="8101">
                  <c:v>3.5451578152974777E-109</c:v>
                </c:pt>
                <c:pt idx="8102">
                  <c:v>3.4350907051180622E-109</c:v>
                </c:pt>
                <c:pt idx="8103">
                  <c:v>3.328440917689831E-109</c:v>
                </c:pt>
                <c:pt idx="8104">
                  <c:v>3.2251023516593396E-109</c:v>
                </c:pt>
                <c:pt idx="8105">
                  <c:v>3.1249721999674246E-109</c:v>
                </c:pt>
                <c:pt idx="8106">
                  <c:v>3.0279508475648112E-109</c:v>
                </c:pt>
                <c:pt idx="8107">
                  <c:v>2.9339417723026466E-109</c:v>
                </c:pt>
                <c:pt idx="8108">
                  <c:v>2.8428514489020594E-109</c:v>
                </c:pt>
                <c:pt idx="8109">
                  <c:v>2.7545892559033675E-109</c:v>
                </c:pt>
                <c:pt idx="8110">
                  <c:v>2.6690673855056851E-109</c:v>
                </c:pt>
                <c:pt idx="8111">
                  <c:v>2.5862007562066686E-109</c:v>
                </c:pt>
                <c:pt idx="8112">
                  <c:v>2.505906928152538E-109</c:v>
                </c:pt>
                <c:pt idx="8113">
                  <c:v>2.4281060211186963E-109</c:v>
                </c:pt>
                <c:pt idx="8114">
                  <c:v>2.3527206350354649E-109</c:v>
                </c:pt>
                <c:pt idx="8115">
                  <c:v>2.2796757729822205E-109</c:v>
                </c:pt>
                <c:pt idx="8116">
                  <c:v>2.2088987665725064E-109</c:v>
                </c:pt>
                <c:pt idx="8117">
                  <c:v>2.140319203655241E-109</c:v>
                </c:pt>
                <c:pt idx="8118">
                  <c:v>2.0738688582617052E-109</c:v>
                </c:pt>
                <c:pt idx="8119">
                  <c:v>2.0094816227266421E-109</c:v>
                </c:pt>
                <c:pt idx="8120">
                  <c:v>1.9470934419179104E-109</c:v>
                </c:pt>
                <c:pt idx="8121">
                  <c:v>1.8866422495073852E-109</c:v>
                </c:pt>
                <c:pt idx="8122">
                  <c:v>1.8280679062211722E-109</c:v>
                </c:pt>
                <c:pt idx="8123">
                  <c:v>1.7713121400070935E-109</c:v>
                </c:pt>
                <c:pt idx="8124">
                  <c:v>1.7163184880594123E-109</c:v>
                </c:pt>
                <c:pt idx="8125">
                  <c:v>1.6630322406444038E-109</c:v>
                </c:pt>
                <c:pt idx="8126">
                  <c:v>1.6114003866693565E-109</c:v>
                </c:pt>
                <c:pt idx="8127">
                  <c:v>1.5613715609421084E-109</c:v>
                </c:pt>
                <c:pt idx="8128">
                  <c:v>1.5128959930681031E-109</c:v>
                </c:pt>
                <c:pt idx="8129">
                  <c:v>1.4659254579337185E-109</c:v>
                </c:pt>
                <c:pt idx="8130">
                  <c:v>1.420413227727701E-109</c:v>
                </c:pt>
                <c:pt idx="8131">
                  <c:v>1.3763140254516453E-109</c:v>
                </c:pt>
                <c:pt idx="8132">
                  <c:v>1.3335839798743634E-109</c:v>
                </c:pt>
                <c:pt idx="8133">
                  <c:v>1.2921805818848605E-109</c:v>
                </c:pt>
                <c:pt idx="8134">
                  <c:v>1.2520626422001021E-109</c:v>
                </c:pt>
                <c:pt idx="8135">
                  <c:v>1.2131902503866837E-109</c:v>
                </c:pt>
                <c:pt idx="8136">
                  <c:v>1.1755247351537673E-109</c:v>
                </c:pt>
                <c:pt idx="8137">
                  <c:v>1.1390286258799169E-109</c:v>
                </c:pt>
                <c:pt idx="8138">
                  <c:v>1.1036656153341339E-109</c:v>
                </c:pt>
                <c:pt idx="8139">
                  <c:v>1.0694005235537599E-109</c:v>
                </c:pt>
                <c:pt idx="8140">
                  <c:v>1.0361992628451528E-109</c:v>
                </c:pt>
                <c:pt idx="8141">
                  <c:v>1.0040288038697868E-109</c:v>
                </c:pt>
                <c:pt idx="8142">
                  <c:v>9.7285714278432013E-110</c:v>
                </c:pt>
                <c:pt idx="8143">
                  <c:v>9.4265326940030524E-110</c:v>
                </c:pt>
                <c:pt idx="8144">
                  <c:v>9.1338713633282367E-110</c:v>
                </c:pt>
                <c:pt idx="8145">
                  <c:v>8.850296291070151E-110</c:v>
                </c:pt>
                <c:pt idx="8146">
                  <c:v>8.5755253719251024E-110</c:v>
                </c:pt>
                <c:pt idx="8147">
                  <c:v>8.3092852593758851E-110</c:v>
                </c:pt>
                <c:pt idx="8148">
                  <c:v>8.0513110937438127E-110</c:v>
                </c:pt>
                <c:pt idx="8149">
                  <c:v>7.8013462386870983E-110</c:v>
                </c:pt>
                <c:pt idx="8150">
                  <c:v>7.5591420258794459E-110</c:v>
                </c:pt>
                <c:pt idx="8151">
                  <c:v>7.3244575076158809E-110</c:v>
                </c:pt>
                <c:pt idx="8152">
                  <c:v>7.0970592171019857E-110</c:v>
                </c:pt>
                <c:pt idx="8153">
                  <c:v>6.876720936181701E-110</c:v>
                </c:pt>
                <c:pt idx="8154">
                  <c:v>6.6632234702806505E-110</c:v>
                </c:pt>
                <c:pt idx="8155">
                  <c:v>6.4563544303370601E-110</c:v>
                </c:pt>
                <c:pt idx="8156">
                  <c:v>6.2559080215000574E-110</c:v>
                </c:pt>
                <c:pt idx="8157">
                  <c:v>6.0616848383923889E-110</c:v>
                </c:pt>
                <c:pt idx="8158">
                  <c:v>5.8734916667281083E-110</c:v>
                </c:pt>
                <c:pt idx="8159">
                  <c:v>5.6911412910898437E-110</c:v>
                </c:pt>
                <c:pt idx="8160">
                  <c:v>5.5144523086758944E-110</c:v>
                </c:pt>
                <c:pt idx="8161">
                  <c:v>5.3432489488270606E-110</c:v>
                </c:pt>
                <c:pt idx="8162">
                  <c:v>5.1773608981601308E-110</c:v>
                </c:pt>
                <c:pt idx="8163">
                  <c:v>5.0166231311288277E-110</c:v>
                </c:pt>
                <c:pt idx="8164">
                  <c:v>4.8608757458473766E-110</c:v>
                </c:pt>
                <c:pt idx="8165">
                  <c:v>4.7099638050086644E-110</c:v>
                </c:pt>
                <c:pt idx="8166">
                  <c:v>4.5637371817445245E-110</c:v>
                </c:pt>
                <c:pt idx="8167">
                  <c:v>4.4220504102704025E-110</c:v>
                </c:pt>
                <c:pt idx="8168">
                  <c:v>4.2847625411673476E-110</c:v>
                </c:pt>
                <c:pt idx="8169">
                  <c:v>4.1517370011585222E-110</c:v>
                </c:pt>
                <c:pt idx="8170">
                  <c:v>4.0228414572369663E-110</c:v>
                </c:pt>
                <c:pt idx="8171">
                  <c:v>3.8979476850144854E-110</c:v>
                </c:pt>
                <c:pt idx="8172">
                  <c:v>3.7769314411568525E-110</c:v>
                </c:pt>
                <c:pt idx="8173">
                  <c:v>3.6596723397797595E-110</c:v>
                </c:pt>
                <c:pt idx="8174">
                  <c:v>3.5460537326835207E-110</c:v>
                </c:pt>
                <c:pt idx="8175">
                  <c:v>3.4359625933042384E-110</c:v>
                </c:pt>
                <c:pt idx="8176">
                  <c:v>3.3292894042701642E-110</c:v>
                </c:pt>
                <c:pt idx="8177">
                  <c:v>3.225928048448235E-110</c:v>
                </c:pt>
                <c:pt idx="8178">
                  <c:v>3.1257757033734782E-110</c:v>
                </c:pt>
                <c:pt idx="8179">
                  <c:v>3.0287327389570859E-110</c:v>
                </c:pt>
                <c:pt idx="8180">
                  <c:v>2.9347026183687281E-110</c:v>
                </c:pt>
                <c:pt idx="8181">
                  <c:v>2.8435918019979164E-110</c:v>
                </c:pt>
                <c:pt idx="8182">
                  <c:v>2.7553096543973021E-110</c:v>
                </c:pt>
                <c:pt idx="8183">
                  <c:v>2.669768354112827E-110</c:v>
                </c:pt>
                <c:pt idx="8184">
                  <c:v>2.5868828063174728E-110</c:v>
                </c:pt>
                <c:pt idx="8185">
                  <c:v>2.5065705581535373E-110</c:v>
                </c:pt>
                <c:pt idx="8186">
                  <c:v>2.4287517167065546E-110</c:v>
                </c:pt>
                <c:pt idx="8187">
                  <c:v>2.3533488695236624E-110</c:v>
                </c:pt>
                <c:pt idx="8188">
                  <c:v>2.2802870076013056E-110</c:v>
                </c:pt>
                <c:pt idx="8189">
                  <c:v>2.2094934507633211E-110</c:v>
                </c:pt>
                <c:pt idx="8190">
                  <c:v>2.1408977753559303E-110</c:v>
                </c:pt>
                <c:pt idx="8191">
                  <c:v>2.0744317441882805E-110</c:v>
                </c:pt>
                <c:pt idx="8192">
                  <c:v>2.010029238646987E-110</c:v>
                </c:pt>
                <c:pt idx="8193">
                  <c:v>1.9476261929196176E-110</c:v>
                </c:pt>
                <c:pt idx="8194">
                  <c:v>1.8871605302598115E-110</c:v>
                </c:pt>
                <c:pt idx="8195">
                  <c:v>1.8285721012312604E-110</c:v>
                </c:pt>
                <c:pt idx="8196">
                  <c:v>1.7718026238696269E-110</c:v>
                </c:pt>
                <c:pt idx="8197">
                  <c:v>1.7167956257012809E-110</c:v>
                </c:pt>
                <c:pt idx="8198">
                  <c:v>1.6634963875632891E-110</c:v>
                </c:pt>
                <c:pt idx="8199">
                  <c:v>1.6118518891671616E-110</c:v>
                </c:pt>
                <c:pt idx="8200">
                  <c:v>1.5618107563527603E-110</c:v>
                </c:pt>
                <c:pt idx="8201">
                  <c:v>1.5133232099803167E-110</c:v>
                </c:pt>
                <c:pt idx="8202">
                  <c:v>1.4663410164083618E-110</c:v>
                </c:pt>
                <c:pt idx="8203">
                  <c:v>1.4208174395101114E-110</c:v>
                </c:pt>
                <c:pt idx="8204">
                  <c:v>1.3767071941792059E-110</c:v>
                </c:pt>
                <c:pt idx="8205">
                  <c:v>1.3339664012790086E-110</c:v>
                </c:pt>
                <c:pt idx="8206">
                  <c:v>1.2925525439910298E-110</c:v>
                </c:pt>
                <c:pt idx="8207">
                  <c:v>1.2524244255178098E-110</c:v>
                </c:pt>
                <c:pt idx="8208">
                  <c:v>1.2135421281002194E-110</c:v>
                </c:pt>
                <c:pt idx="8209">
                  <c:v>1.175866973305765E-110</c:v>
                </c:pt>
                <c:pt idx="8210">
                  <c:v>1.1393614835512645E-110</c:v>
                </c:pt>
                <c:pt idx="8211">
                  <c:v>1.1039893448194457E-110</c:v>
                </c:pt>
                <c:pt idx="8212">
                  <c:v>1.0697153705328229E-110</c:v>
                </c:pt>
                <c:pt idx="8213">
                  <c:v>1.0365054665500988E-110</c:v>
                </c:pt>
                <c:pt idx="8214">
                  <c:v>1.004326597248422E-110</c:v>
                </c:pt>
                <c:pt idx="8215">
                  <c:v>9.7314675265938795E-111</c:v>
                </c:pt>
                <c:pt idx="8216">
                  <c:v>9.429349166250943E-111</c:v>
                </c:pt>
                <c:pt idx="8217">
                  <c:v>9.1366103594289488E-111</c:v>
                </c:pt>
                <c:pt idx="8218">
                  <c:v>8.8529599046839393E-111</c:v>
                </c:pt>
                <c:pt idx="8219">
                  <c:v>8.5781156414616426E-111</c:v>
                </c:pt>
                <c:pt idx="8220">
                  <c:v>8.3118041694041487E-111</c:v>
                </c:pt>
                <c:pt idx="8221">
                  <c:v>8.053760576368876E-111</c:v>
                </c:pt>
                <c:pt idx="8222">
                  <c:v>7.8037281748920438E-111</c:v>
                </c:pt>
                <c:pt idx="8223">
                  <c:v>7.5614582468365803E-111</c:v>
                </c:pt>
                <c:pt idx="8224">
                  <c:v>7.3267097959636656E-111</c:v>
                </c:pt>
                <c:pt idx="8225">
                  <c:v>7.0992493081908441E-111</c:v>
                </c:pt>
                <c:pt idx="8226">
                  <c:v>6.8788505192913296E-111</c:v>
                </c:pt>
                <c:pt idx="8227">
                  <c:v>6.6652941898057803E-111</c:v>
                </c:pt>
                <c:pt idx="8228">
                  <c:v>6.4583678869444321E-111</c:v>
                </c:pt>
                <c:pt idx="8229">
                  <c:v>6.2578657732568845E-111</c:v>
                </c:pt>
                <c:pt idx="8230">
                  <c:v>6.0635884018669711E-111</c:v>
                </c:pt>
                <c:pt idx="8231">
                  <c:v>5.8753425180632063E-111</c:v>
                </c:pt>
                <c:pt idx="8232">
                  <c:v>5.6929408670494414E-111</c:v>
                </c:pt>
                <c:pt idx="8233">
                  <c:v>5.5162020076660116E-111</c:v>
                </c:pt>
                <c:pt idx="8234">
                  <c:v>5.3449501318911609E-111</c:v>
                </c:pt>
                <c:pt idx="8235">
                  <c:v>5.1790148899497386E-111</c:v>
                </c:pt>
                <c:pt idx="8236">
                  <c:v>5.0182312208502467E-111</c:v>
                </c:pt>
                <c:pt idx="8237">
                  <c:v>4.8624391881833072E-111</c:v>
                </c:pt>
                <c:pt idx="8238">
                  <c:v>4.7114838210195999E-111</c:v>
                </c:pt>
                <c:pt idx="8239">
                  <c:v>4.5652149597444794E-111</c:v>
                </c:pt>
                <c:pt idx="8240">
                  <c:v>4.4234871066831094E-111</c:v>
                </c:pt>
                <c:pt idx="8241">
                  <c:v>4.2861592813595693E-111</c:v>
                </c:pt>
                <c:pt idx="8242">
                  <c:v>4.1530948802512403E-111</c:v>
                </c:pt>
                <c:pt idx="8243">
                  <c:v>4.024161540899747E-111</c:v>
                </c:pt>
                <c:pt idx="8244">
                  <c:v>3.8992310102361711E-111</c:v>
                </c:pt>
                <c:pt idx="8245">
                  <c:v>3.7781790169991073E-111</c:v>
                </c:pt>
                <c:pt idx="8246">
                  <c:v>3.6608851481101768E-111</c:v>
                </c:pt>
                <c:pt idx="8247">
                  <c:v>3.5472327288901865E-111</c:v>
                </c:pt>
                <c:pt idx="8248">
                  <c:v>3.4371087069931853E-111</c:v>
                </c:pt>
                <c:pt idx="8249">
                  <c:v>3.3304035399440797E-111</c:v>
                </c:pt>
                <c:pt idx="8250">
                  <c:v>3.2270110861688517E-111</c:v>
                </c:pt>
                <c:pt idx="8251">
                  <c:v>3.1268284994061099E-111</c:v>
                </c:pt>
                <c:pt idx="8252">
                  <c:v>3.0297561263987806E-111</c:v>
                </c:pt>
                <c:pt idx="8253">
                  <c:v>2.9356974077612311E-111</c:v>
                </c:pt>
                <c:pt idx="8254">
                  <c:v>2.8445587819242431E-111</c:v>
                </c:pt>
                <c:pt idx="8255">
                  <c:v>2.756249592063043E-111</c:v>
                </c:pt>
                <c:pt idx="8256">
                  <c:v>2.6706819959133263E-111</c:v>
                </c:pt>
                <c:pt idx="8257">
                  <c:v>2.5877708783888886E-111</c:v>
                </c:pt>
                <c:pt idx="8258">
                  <c:v>2.5074337669114068E-111</c:v>
                </c:pt>
                <c:pt idx="8259">
                  <c:v>2.4295907493690381E-111</c:v>
                </c:pt>
                <c:pt idx="8260">
                  <c:v>2.3541643946228474E-111</c:v>
                </c:pt>
                <c:pt idx="8261">
                  <c:v>2.2810796754799183E-111</c:v>
                </c:pt>
                <c:pt idx="8262">
                  <c:v>2.2102638940593086E-111</c:v>
                </c:pt>
                <c:pt idx="8263">
                  <c:v>2.1416466094744894E-111</c:v>
                </c:pt>
                <c:pt idx="8264">
                  <c:v>2.0751595677610546E-111</c:v>
                </c:pt>
                <c:pt idx="8265">
                  <c:v>2.0107366339805765E-111</c:v>
                </c:pt>
                <c:pt idx="8266">
                  <c:v>1.9483137264311359E-111</c:v>
                </c:pt>
                <c:pt idx="8267">
                  <c:v>1.8878287529022693E-111</c:v>
                </c:pt>
                <c:pt idx="8268">
                  <c:v>1.8292215489066862E-111</c:v>
                </c:pt>
                <c:pt idx="8269">
                  <c:v>1.7724338178325129E-111</c:v>
                </c:pt>
                <c:pt idx="8270">
                  <c:v>1.717409072950978E-111</c:v>
                </c:pt>
                <c:pt idx="8271">
                  <c:v>1.6640925812261782E-111</c:v>
                </c:pt>
                <c:pt idx="8272">
                  <c:v>1.612431308869226E-111</c:v>
                </c:pt>
                <c:pt idx="8273">
                  <c:v>1.5623738685819389E-111</c:v>
                </c:pt>
                <c:pt idx="8274">
                  <c:v>1.5138704684393989E-111</c:v>
                </c:pt>
                <c:pt idx="8275">
                  <c:v>1.4668728623590852E-111</c:v>
                </c:pt>
                <c:pt idx="8276">
                  <c:v>1.4213343021077957E-111</c:v>
                </c:pt>
                <c:pt idx="8277">
                  <c:v>1.3772094907990176E-111</c:v>
                </c:pt>
                <c:pt idx="8278">
                  <c:v>1.3344545378332566E-111</c:v>
                </c:pt>
                <c:pt idx="8279">
                  <c:v>1.2930269152381286E-111</c:v>
                </c:pt>
                <c:pt idx="8280">
                  <c:v>1.2528854153635622E-111</c:v>
                </c:pt>
                <c:pt idx="8281">
                  <c:v>1.2139901098904424E-111</c:v>
                </c:pt>
                <c:pt idx="8282">
                  <c:v>1.1763023101122499E-111</c:v>
                </c:pt>
                <c:pt idx="8283">
                  <c:v>1.1397845284491448E-111</c:v>
                </c:pt>
                <c:pt idx="8284">
                  <c:v>1.1044004411576079E-111</c:v>
                </c:pt>
                <c:pt idx="8285">
                  <c:v>1.0701148521974786E-111</c:v>
                </c:pt>
                <c:pt idx="8286">
                  <c:v>1.0368936582208212E-111</c:v>
                </c:pt>
                <c:pt idx="8287">
                  <c:v>1.0047038146480722E-111</c:v>
                </c:pt>
                <c:pt idx="8288">
                  <c:v>9.7351330279681746E-112</c:v>
                </c:pt>
                <c:pt idx="8289">
                  <c:v>9.4329109803170988E-112</c:v>
                </c:pt>
                <c:pt idx="8290">
                  <c:v>9.1400713890288158E-112</c:v>
                </c:pt>
                <c:pt idx="8291">
                  <c:v>8.8563229724282588E-112</c:v>
                </c:pt>
                <c:pt idx="8292">
                  <c:v>8.5813834919115359E-112</c:v>
                </c:pt>
                <c:pt idx="8293">
                  <c:v>8.3149794711945557E-112</c:v>
                </c:pt>
                <c:pt idx="8294">
                  <c:v>8.0568459242754763E-112</c:v>
                </c:pt>
                <c:pt idx="8295">
                  <c:v>7.8067260918430462E-112</c:v>
                </c:pt>
                <c:pt idx="8296">
                  <c:v>7.5643711858708701E-112</c:v>
                </c:pt>
                <c:pt idx="8297">
                  <c:v>7.3295401421367052E-112</c:v>
                </c:pt>
                <c:pt idx="8298">
                  <c:v>7.1019993804292072E-112</c:v>
                </c:pt>
                <c:pt idx="8299">
                  <c:v>6.881522572199298E-112</c:v>
                </c:pt>
                <c:pt idx="8300">
                  <c:v>6.6678904154215659E-112</c:v>
                </c:pt>
                <c:pt idx="8301">
                  <c:v>6.4608904164494561E-112</c:v>
                </c:pt>
                <c:pt idx="8302">
                  <c:v>6.2603166786411413E-112</c:v>
                </c:pt>
                <c:pt idx="8303">
                  <c:v>6.0659696975478729E-112</c:v>
                </c:pt>
                <c:pt idx="8304">
                  <c:v>5.87765616246274E-112</c:v>
                </c:pt>
                <c:pt idx="8305">
                  <c:v>5.6951887641272323E-112</c:v>
                </c:pt>
                <c:pt idx="8306">
                  <c:v>5.5183860084112732E-112</c:v>
                </c:pt>
                <c:pt idx="8307">
                  <c:v>5.347072035776133E-112</c:v>
                </c:pt>
                <c:pt idx="8308">
                  <c:v>5.1810764463424099E-112</c:v>
                </c:pt>
                <c:pt idx="8309">
                  <c:v>5.020234130390536E-112</c:v>
                </c:pt>
                <c:pt idx="8310">
                  <c:v>4.8643851041206871E-112</c:v>
                </c:pt>
                <c:pt idx="8311">
                  <c:v>4.7133743505147035E-112</c:v>
                </c:pt>
                <c:pt idx="8312">
                  <c:v>4.5670516651369586E-112</c:v>
                </c:pt>
                <c:pt idx="8313">
                  <c:v>4.4252715067241615E-112</c:v>
                </c:pt>
                <c:pt idx="8314">
                  <c:v>4.2878928524111854E-112</c:v>
                </c:pt>
                <c:pt idx="8315">
                  <c:v>4.1547790574542318E-112</c:v>
                </c:pt>
                <c:pt idx="8316">
                  <c:v>4.0257977193077891E-112</c:v>
                </c:pt>
                <c:pt idx="8317">
                  <c:v>3.9008205459215181E-112</c:v>
                </c:pt>
                <c:pt idx="8318">
                  <c:v>3.7797232281271786E-112</c:v>
                </c:pt>
                <c:pt idx="8319">
                  <c:v>3.6623853159852382E-112</c:v>
                </c:pt>
                <c:pt idx="8320">
                  <c:v>3.5486900989726905E-112</c:v>
                </c:pt>
                <c:pt idx="8321">
                  <c:v>3.4385244898894826E-112</c:v>
                </c:pt>
                <c:pt idx="8322">
                  <c:v>3.3317789123692586E-112</c:v>
                </c:pt>
                <c:pt idx="8323">
                  <c:v>3.228347191883426E-112</c:v>
                </c:pt>
                <c:pt idx="8324">
                  <c:v>3.1281264501272246E-112</c:v>
                </c:pt>
                <c:pt idx="8325">
                  <c:v>3.0310170026864605E-112</c:v>
                </c:pt>
                <c:pt idx="8326">
                  <c:v>2.9369222598813677E-112</c:v>
                </c:pt>
                <c:pt idx="8327">
                  <c:v>2.845748630686367E-112</c:v>
                </c:pt>
                <c:pt idx="8328">
                  <c:v>2.7574054296369518E-112</c:v>
                </c:pt>
                <c:pt idx="8329">
                  <c:v>2.6718047866226205E-112</c:v>
                </c:pt>
                <c:pt idx="8330">
                  <c:v>2.5888615594828569E-112</c:v>
                </c:pt>
                <c:pt idx="8331">
                  <c:v>2.5084932493164413E-112</c:v>
                </c:pt>
                <c:pt idx="8332">
                  <c:v>2.4306199184187719E-112</c:v>
                </c:pt>
                <c:pt idx="8333">
                  <c:v>2.3551641107683786E-112</c:v>
                </c:pt>
                <c:pt idx="8334">
                  <c:v>2.2820507749811602E-112</c:v>
                </c:pt>
                <c:pt idx="8335">
                  <c:v>2.211207189657396E-112</c:v>
                </c:pt>
                <c:pt idx="8336">
                  <c:v>2.1425628910451322E-112</c:v>
                </c:pt>
                <c:pt idx="8337">
                  <c:v>2.0760496029506376E-112</c:v>
                </c:pt>
                <c:pt idx="8338">
                  <c:v>2.0116011688242197E-112</c:v>
                </c:pt>
                <c:pt idx="8339">
                  <c:v>1.9491534859545221E-112</c:v>
                </c:pt>
                <c:pt idx="8340">
                  <c:v>1.8886444417063822E-112</c:v>
                </c:pt>
                <c:pt idx="8341">
                  <c:v>1.8300138517371417E-112</c:v>
                </c:pt>
                <c:pt idx="8342">
                  <c:v>1.7732034001322064E-112</c:v>
                </c:pt>
                <c:pt idx="8343">
                  <c:v>1.7181565813985948E-112</c:v>
                </c:pt>
                <c:pt idx="8344">
                  <c:v>1.6648186442593755E-112</c:v>
                </c:pt>
                <c:pt idx="8345">
                  <c:v>1.6131365371935345E-112</c:v>
                </c:pt>
                <c:pt idx="8346">
                  <c:v>1.5630588556656572E-112</c:v>
                </c:pt>
                <c:pt idx="8347">
                  <c:v>1.5145357909948628E-112</c:v>
                </c:pt>
                <c:pt idx="8348">
                  <c:v>1.4675190808106825E-112</c:v>
                </c:pt>
                <c:pt idx="8349">
                  <c:v>1.4219619610470816E-112</c:v>
                </c:pt>
                <c:pt idx="8350">
                  <c:v>1.3778191194272835E-112</c:v>
                </c:pt>
                <c:pt idx="8351">
                  <c:v>1.3350466503918879E-112</c:v>
                </c:pt>
                <c:pt idx="8352">
                  <c:v>1.2936020114270905E-112</c:v>
                </c:pt>
                <c:pt idx="8353">
                  <c:v>1.2534439807483264E-112</c:v>
                </c:pt>
                <c:pt idx="8354">
                  <c:v>1.2145326162976719E-112</c:v>
                </c:pt>
                <c:pt idx="8355">
                  <c:v>1.1768292160145549E-112</c:v>
                </c:pt>
                <c:pt idx="8356">
                  <c:v>1.1402962793391296E-112</c:v>
                </c:pt>
                <c:pt idx="8357">
                  <c:v>1.1048974699118293E-112</c:v>
                </c:pt>
                <c:pt idx="8358">
                  <c:v>1.0705975794299495E-112</c:v>
                </c:pt>
                <c:pt idx="8359">
                  <c:v>1.0373624926270394E-112</c:v>
                </c:pt>
                <c:pt idx="8360">
                  <c:v>1.0051591533392181E-112</c:v>
                </c:pt>
                <c:pt idx="8361">
                  <c:v>9.7395553162499461E-113</c:v>
                </c:pt>
                <c:pt idx="8362">
                  <c:v>9.4372059190614951E-113</c:v>
                </c:pt>
                <c:pt idx="8363">
                  <c:v>9.1442426209715649E-113</c:v>
                </c:pt>
                <c:pt idx="8364">
                  <c:v>8.860374036935539E-113</c:v>
                </c:pt>
                <c:pt idx="8365">
                  <c:v>8.5853178278866423E-113</c:v>
                </c:pt>
                <c:pt idx="8366">
                  <c:v>8.3188004199013091E-113</c:v>
                </c:pt>
                <c:pt idx="8367">
                  <c:v>8.0605567320855765E-113</c:v>
                </c:pt>
                <c:pt idx="8368">
                  <c:v>7.8103299129046883E-113</c:v>
                </c:pt>
                <c:pt idx="8369">
                  <c:v>7.5678710847032525E-113</c:v>
                </c:pt>
                <c:pt idx="8370">
                  <c:v>7.3329390961545388E-113</c:v>
                </c:pt>
                <c:pt idx="8371">
                  <c:v>7.1053002823952438E-113</c:v>
                </c:pt>
                <c:pt idx="8372">
                  <c:v>6.8847282326089677E-113</c:v>
                </c:pt>
                <c:pt idx="8373">
                  <c:v>6.6710035648211984E-113</c:v>
                </c:pt>
                <c:pt idx="8374">
                  <c:v>6.4639137076899463E-113</c:v>
                </c:pt>
                <c:pt idx="8375">
                  <c:v>6.2632526890687489E-113</c:v>
                </c:pt>
                <c:pt idx="8376">
                  <c:v>6.0688209311339442E-113</c:v>
                </c:pt>
                <c:pt idx="8377">
                  <c:v>5.8804250518740284E-113</c:v>
                </c:pt>
                <c:pt idx="8378">
                  <c:v>5.6978776727384179E-113</c:v>
                </c:pt>
                <c:pt idx="8379">
                  <c:v>5.5209972322613083E-113</c:v>
                </c:pt>
                <c:pt idx="8380">
                  <c:v>5.349607805469932E-113</c:v>
                </c:pt>
                <c:pt idx="8381">
                  <c:v>5.1835389288994223E-113</c:v>
                </c:pt>
                <c:pt idx="8382">
                  <c:v>5.0226254310416347E-113</c:v>
                </c:pt>
                <c:pt idx="8383">
                  <c:v>4.866707268054536E-113</c:v>
                </c:pt>
                <c:pt idx="8384">
                  <c:v>4.7156293645763958E-113</c:v>
                </c:pt>
                <c:pt idx="8385">
                  <c:v>4.5692414594779617E-113</c:v>
                </c:pt>
                <c:pt idx="8386">
                  <c:v>4.4273979564048519E-113</c:v>
                </c:pt>
                <c:pt idx="8387">
                  <c:v>4.2899577789623793E-113</c:v>
                </c:pt>
                <c:pt idx="8388">
                  <c:v>4.1567842303911163E-113</c:v>
                </c:pt>
                <c:pt idx="8389">
                  <c:v>4.0277448576039055E-113</c:v>
                </c:pt>
                <c:pt idx="8390">
                  <c:v>3.9027113194399916E-113</c:v>
                </c:pt>
                <c:pt idx="8391">
                  <c:v>3.7815592590118449E-113</c:v>
                </c:pt>
                <c:pt idx="8392">
                  <c:v>3.6641681800138533E-113</c:v>
                </c:pt>
                <c:pt idx="8393">
                  <c:v>3.5504213268710677E-113</c:v>
                </c:pt>
                <c:pt idx="8394">
                  <c:v>3.4402055686097675E-113</c:v>
                </c:pt>
                <c:pt idx="8395">
                  <c:v>3.3334112863312818E-113</c:v>
                </c:pt>
                <c:pt idx="8396">
                  <c:v>3.2299322641812316E-113</c:v>
                </c:pt>
                <c:pt idx="8397">
                  <c:v>3.1296655837026283E-113</c:v>
                </c:pt>
                <c:pt idx="8398">
                  <c:v>3.0325115214688563E-113</c:v>
                </c:pt>
                <c:pt idx="8399">
                  <c:v>2.9383734498954979E-113</c:v>
                </c:pt>
                <c:pt idx="8400">
                  <c:v>2.8471577411297686E-113</c:v>
                </c:pt>
                <c:pt idx="8401">
                  <c:v>2.7587736739254244E-113</c:v>
                </c:pt>
                <c:pt idx="8402">
                  <c:v>2.673133343407901E-113</c:v>
                </c:pt>
                <c:pt idx="8403">
                  <c:v>2.5901515736408322E-113</c:v>
                </c:pt>
                <c:pt idx="8404">
                  <c:v>2.5097458329076772E-113</c:v>
                </c:pt>
                <c:pt idx="8405">
                  <c:v>2.4318361516219735E-113</c:v>
                </c:pt>
                <c:pt idx="8406">
                  <c:v>2.3563450427875482E-113</c:v>
                </c:pt>
                <c:pt idx="8407">
                  <c:v>2.2831974249272996E-113</c:v>
                </c:pt>
                <c:pt idx="8408">
                  <c:v>2.2123205474046925E-113</c:v>
                </c:pt>
                <c:pt idx="8409">
                  <c:v>2.143643918064277E-113</c:v>
                </c:pt>
                <c:pt idx="8410">
                  <c:v>2.0770992331172255E-113</c:v>
                </c:pt>
                <c:pt idx="8411">
                  <c:v>2.0126203092055502E-113</c:v>
                </c:pt>
                <c:pt idx="8412">
                  <c:v>1.9501430175729971E-113</c:v>
                </c:pt>
                <c:pt idx="8413">
                  <c:v>1.8896052202819449E-113</c:v>
                </c:pt>
                <c:pt idx="8414">
                  <c:v>1.8309467084092578E-113</c:v>
                </c:pt>
                <c:pt idx="8415">
                  <c:v>1.7741091421603544E-113</c:v>
                </c:pt>
                <c:pt idx="8416">
                  <c:v>1.7190359928439051E-113</c:v>
                </c:pt>
                <c:pt idx="8417">
                  <c:v>1.6656724866463617E-113</c:v>
                </c:pt>
                <c:pt idx="8418">
                  <c:v>1.6139655501531287E-113</c:v>
                </c:pt>
                <c:pt idx="8419">
                  <c:v>1.5638637575605189E-113</c:v>
                </c:pt>
                <c:pt idx="8420">
                  <c:v>1.5153172795265169E-113</c:v>
                </c:pt>
                <c:pt idx="8421">
                  <c:v>1.4682778336098992E-113</c:v>
                </c:pt>
                <c:pt idx="8422">
                  <c:v>1.4226986362471066E-113</c:v>
                </c:pt>
                <c:pt idx="8423">
                  <c:v>1.3785343562208387E-113</c:v>
                </c:pt>
                <c:pt idx="8424">
                  <c:v>1.3357410695727871E-113</c:v>
                </c:pt>
                <c:pt idx="8425">
                  <c:v>1.2942762159161036E-113</c:v>
                </c:pt>
                <c:pt idx="8426">
                  <c:v>1.254098556104504E-113</c:v>
                </c:pt>
                <c:pt idx="8427">
                  <c:v>1.2151681312147929E-113</c:v>
                </c:pt>
                <c:pt idx="8428">
                  <c:v>1.1774462228035061E-113</c:v>
                </c:pt>
                <c:pt idx="8429">
                  <c:v>1.1408953143969978E-113</c:v>
                </c:pt>
                <c:pt idx="8430">
                  <c:v>1.1054790541770805E-113</c:v>
                </c:pt>
                <c:pt idx="8431">
                  <c:v>1.071162218825385E-113</c:v>
                </c:pt>
                <c:pt idx="8432">
                  <c:v>1.0379106784895386E-113</c:v>
                </c:pt>
                <c:pt idx="8433">
                  <c:v>1.005691362837583E-113</c:v>
                </c:pt>
                <c:pt idx="8434">
                  <c:v>9.7447222816590993E-114</c:v>
                </c:pt>
                <c:pt idx="8435">
                  <c:v>9.4422222552833007E-114</c:v>
                </c:pt>
                <c:pt idx="8436">
                  <c:v>9.1491126985482906E-114</c:v>
                </c:pt>
                <c:pt idx="8437">
                  <c:v>8.8651021002848773E-114</c:v>
                </c:pt>
                <c:pt idx="8438">
                  <c:v>8.5899079989189002E-114</c:v>
                </c:pt>
                <c:pt idx="8439">
                  <c:v>8.3232567015335347E-114</c:v>
                </c:pt>
                <c:pt idx="8440">
                  <c:v>8.0648830116533204E-114</c:v>
                </c:pt>
                <c:pt idx="8441">
                  <c:v>7.8145299654812935E-114</c:v>
                </c:pt>
                <c:pt idx="8442">
                  <c:v>7.5719485763195146E-114</c:v>
                </c:pt>
                <c:pt idx="8443">
                  <c:v>7.3368975869306709E-114</c:v>
                </c:pt>
                <c:pt idx="8444">
                  <c:v>7.1091432295809549E-114</c:v>
                </c:pt>
                <c:pt idx="8445">
                  <c:v>6.8884589935369776E-114</c:v>
                </c:pt>
                <c:pt idx="8446">
                  <c:v>6.6746253997785551E-114</c:v>
                </c:pt>
                <c:pt idx="8447">
                  <c:v>6.4674297827054471E-114</c:v>
                </c:pt>
                <c:pt idx="8448">
                  <c:v>6.2666660786227585E-114</c:v>
                </c:pt>
                <c:pt idx="8449">
                  <c:v>6.0721346207889846E-114</c:v>
                </c:pt>
                <c:pt idx="8450">
                  <c:v>5.8836419408304156E-114</c:v>
                </c:pt>
                <c:pt idx="8451">
                  <c:v>5.7010005763186354E-114</c:v>
                </c:pt>
                <c:pt idx="8452">
                  <c:v>5.5240288843217375E-114</c:v>
                </c:pt>
                <c:pt idx="8453">
                  <c:v>5.3525508607453089E-114</c:v>
                </c:pt>
                <c:pt idx="8454">
                  <c:v>5.1863959652787298E-114</c:v>
                </c:pt>
                <c:pt idx="8455">
                  <c:v>5.025398951779029E-114</c:v>
                </c:pt>
                <c:pt idx="8456">
                  <c:v>4.8693997039188153E-114</c:v>
                </c:pt>
                <c:pt idx="8457">
                  <c:v>4.7182430759364653E-114</c:v>
                </c:pt>
                <c:pt idx="8458">
                  <c:v>4.5717787383314282E-114</c:v>
                </c:pt>
                <c:pt idx="8459">
                  <c:v>4.4298610283471743E-114</c:v>
                </c:pt>
                <c:pt idx="8460">
                  <c:v>4.292348805098457E-114</c:v>
                </c:pt>
                <c:pt idx="8461">
                  <c:v>4.1591053091947065E-114</c:v>
                </c:pt>
                <c:pt idx="8462">
                  <c:v>4.029998026721372E-114</c:v>
                </c:pt>
                <c:pt idx="8463">
                  <c:v>3.9048985574449923E-114</c:v>
                </c:pt>
                <c:pt idx="8464">
                  <c:v>3.7836824871074704E-114</c:v>
                </c:pt>
                <c:pt idx="8465">
                  <c:v>3.6662292636871469E-114</c:v>
                </c:pt>
                <c:pt idx="8466">
                  <c:v>3.5524220774999226E-114</c:v>
                </c:pt>
                <c:pt idx="8467">
                  <c:v>3.4421477450237884E-114</c:v>
                </c:pt>
                <c:pt idx="8468">
                  <c:v>3.3352965963278937E-114</c:v>
                </c:pt>
                <c:pt idx="8469">
                  <c:v>3.2317623659981412E-114</c:v>
                </c:pt>
                <c:pt idx="8470">
                  <c:v>3.1314420874489961E-114</c:v>
                </c:pt>
                <c:pt idx="8471">
                  <c:v>3.034235990513582E-114</c:v>
                </c:pt>
                <c:pt idx="8472">
                  <c:v>2.9400474022175E-114</c:v>
                </c:pt>
                <c:pt idx="8473">
                  <c:v>2.8487826506286164E-114</c:v>
                </c:pt>
                <c:pt idx="8474">
                  <c:v>2.7603509716943798E-114</c:v>
                </c:pt>
                <c:pt idx="8475">
                  <c:v>2.6746644189710398E-114</c:v>
                </c:pt>
                <c:pt idx="8476">
                  <c:v>2.5916377761538561E-114</c:v>
                </c:pt>
                <c:pt idx="8477">
                  <c:v>2.5111884723242765E-114</c:v>
                </c:pt>
                <c:pt idx="8478">
                  <c:v>2.433236499827415E-114</c:v>
                </c:pt>
                <c:pt idx="8479">
                  <c:v>2.357704334698967E-114</c:v>
                </c:pt>
                <c:pt idx="8480">
                  <c:v>2.2845168595630643E-114</c:v>
                </c:pt>
                <c:pt idx="8481">
                  <c:v>2.213601288922349E-114</c:v>
                </c:pt>
                <c:pt idx="8482">
                  <c:v>2.1448870967686841E-114</c:v>
                </c:pt>
                <c:pt idx="8483">
                  <c:v>2.0783059464404518E-114</c:v>
                </c:pt>
                <c:pt idx="8484">
                  <c:v>2.0137916226573731E-114</c:v>
                </c:pt>
                <c:pt idx="8485">
                  <c:v>1.9512799656658131E-114</c:v>
                </c:pt>
                <c:pt idx="8486">
                  <c:v>1.8907088074273341E-114</c:v>
                </c:pt>
                <c:pt idx="8487">
                  <c:v>1.8320179097893433E-114</c:v>
                </c:pt>
                <c:pt idx="8488">
                  <c:v>1.7751489045745056E-114</c:v>
                </c:pt>
                <c:pt idx="8489">
                  <c:v>1.720045235530625E-114</c:v>
                </c:pt>
                <c:pt idx="8490">
                  <c:v>1.6666521020816242E-114</c:v>
                </c:pt>
                <c:pt idx="8491">
                  <c:v>1.6149164048257158E-114</c:v>
                </c:pt>
                <c:pt idx="8492">
                  <c:v>1.5647866927250295E-114</c:v>
                </c:pt>
                <c:pt idx="8493">
                  <c:v>1.5162131119346728E-114</c:v>
                </c:pt>
                <c:pt idx="8494">
                  <c:v>1.4691473562207827E-114</c:v>
                </c:pt>
                <c:pt idx="8495">
                  <c:v>1.4235426189169197E-114</c:v>
                </c:pt>
                <c:pt idx="8496">
                  <c:v>1.3793535463727845E-114</c:v>
                </c:pt>
                <c:pt idx="8497">
                  <c:v>1.3365361928476307E-114</c:v>
                </c:pt>
                <c:pt idx="8498">
                  <c:v>1.2950479768039674E-114</c:v>
                </c:pt>
                <c:pt idx="8499">
                  <c:v>1.2548476385584482E-114</c:v>
                </c:pt>
                <c:pt idx="8500">
                  <c:v>1.2158951992466838E-114</c:v>
                </c:pt>
                <c:pt idx="8501">
                  <c:v>1.1781519210626252E-114</c:v>
                </c:pt>
                <c:pt idx="8502">
                  <c:v>1.141580268732223E-114</c:v>
                </c:pt>
                <c:pt idx="8503">
                  <c:v>1.106143872182494E-114</c:v>
                </c:pt>
                <c:pt idx="8504">
                  <c:v>1.0718074903701458E-114</c:v>
                </c:pt>
                <c:pt idx="8505">
                  <c:v>1.0385369762327659E-114</c:v>
                </c:pt>
                <c:pt idx="8506">
                  <c:v>1.0062992427280559E-114</c:v>
                </c:pt>
                <c:pt idx="8507">
                  <c:v>9.7506222992762458E-115</c:v>
                </c:pt>
                <c:pt idx="8508">
                  <c:v>9.4479487313173617E-115</c:v>
                </c:pt>
                <c:pt idx="8509">
                  <c:v>9.1546707197446432E-115</c:v>
                </c:pt>
                <c:pt idx="8510">
                  <c:v>8.8704966048759691E-115</c:v>
                </c:pt>
                <c:pt idx="8511">
                  <c:v>8.5951437809417604E-115</c:v>
                </c:pt>
                <c:pt idx="8512">
                  <c:v>8.3283384150199908E-115</c:v>
                </c:pt>
                <c:pt idx="8513">
                  <c:v>8.0698151747014736E-115</c:v>
                </c:pt>
                <c:pt idx="8514">
                  <c:v>7.8193169642068922E-115</c:v>
                </c:pt>
                <c:pt idx="8515">
                  <c:v>7.5765946686957845E-115</c:v>
                </c:pt>
                <c:pt idx="8516">
                  <c:v>7.3414069065151839E-115</c:v>
                </c:pt>
                <c:pt idx="8517">
                  <c:v>7.1135197891350807E-115</c:v>
                </c:pt>
                <c:pt idx="8518">
                  <c:v>6.8927066885406207E-115</c:v>
                </c:pt>
                <c:pt idx="8519">
                  <c:v>6.6787480118430825E-115</c:v>
                </c:pt>
                <c:pt idx="8520">
                  <c:v>6.4714309828878187E-115</c:v>
                </c:pt>
                <c:pt idx="8521">
                  <c:v>6.2705494306436703E-115</c:v>
                </c:pt>
                <c:pt idx="8522">
                  <c:v>6.0759035841578081E-115</c:v>
                </c:pt>
                <c:pt idx="8523">
                  <c:v>5.8872998738795838E-115</c:v>
                </c:pt>
                <c:pt idx="8524">
                  <c:v>5.7045507391501158E-115</c:v>
                </c:pt>
                <c:pt idx="8525">
                  <c:v>5.5274744416681306E-115</c:v>
                </c:pt>
                <c:pt idx="8526">
                  <c:v>5.3558948847479922E-115</c:v>
                </c:pt>
                <c:pt idx="8527">
                  <c:v>5.1896414381854672E-115</c:v>
                </c:pt>
                <c:pt idx="8528">
                  <c:v>5.0285487685630952E-115</c:v>
                </c:pt>
                <c:pt idx="8529">
                  <c:v>4.8724566748235707E-115</c:v>
                </c:pt>
                <c:pt idx="8530">
                  <c:v>4.7212099289432951E-115</c:v>
                </c:pt>
                <c:pt idx="8531">
                  <c:v>4.5746581215589255E-115</c:v>
                </c:pt>
                <c:pt idx="8532">
                  <c:v>4.4326555123790331E-115</c:v>
                </c:pt>
                <c:pt idx="8533">
                  <c:v>4.2950608852451089E-115</c:v>
                </c:pt>
                <c:pt idx="8534">
                  <c:v>4.1617374076878224E-115</c:v>
                </c:pt>
                <c:pt idx="8535">
                  <c:v>4.0325524948458719E-115</c:v>
                </c:pt>
                <c:pt idx="8536">
                  <c:v>3.9073776776080011E-115</c:v>
                </c:pt>
                <c:pt idx="8537">
                  <c:v>3.7860884748483596E-115</c:v>
                </c:pt>
                <c:pt idx="8538">
                  <c:v>3.6685642696291398E-115</c:v>
                </c:pt>
                <c:pt idx="8539">
                  <c:v>3.5546881892441493E-115</c:v>
                </c:pt>
                <c:pt idx="8540">
                  <c:v>3.4443469889883701E-115</c:v>
                </c:pt>
                <c:pt idx="8541">
                  <c:v>3.3374309395346002E-115</c:v>
                </c:pt>
                <c:pt idx="8542">
                  <c:v>3.2338337178063018E-115</c:v>
                </c:pt>
                <c:pt idx="8543">
                  <c:v>3.1334523012390463E-115</c:v>
                </c:pt>
                <c:pt idx="8544">
                  <c:v>3.0361868653225607E-115</c:v>
                </c:pt>
                <c:pt idx="8545">
                  <c:v>2.9419406843252305E-115</c:v>
                </c:pt>
                <c:pt idx="8546">
                  <c:v>2.85062003509951E-115</c:v>
                </c:pt>
                <c:pt idx="8547">
                  <c:v>2.7621341038735412E-115</c:v>
                </c:pt>
                <c:pt idx="8548">
                  <c:v>2.6763948959370241E-115</c:v>
                </c:pt>
                <c:pt idx="8549">
                  <c:v>2.5933171481291548E-115</c:v>
                </c:pt>
                <c:pt idx="8550">
                  <c:v>2.5128182440447752E-115</c:v>
                </c:pt>
                <c:pt idx="8551">
                  <c:v>2.4348181318719956E-115</c:v>
                </c:pt>
                <c:pt idx="8552">
                  <c:v>2.359239244780409E-115</c:v>
                </c:pt>
                <c:pt idx="8553">
                  <c:v>2.2860064237813758E-115</c:v>
                </c:pt>
                <c:pt idx="8554">
                  <c:v>2.2150468429814785E-115</c:v>
                </c:pt>
                <c:pt idx="8555">
                  <c:v>2.1462899371584356E-115</c:v>
                </c:pt>
                <c:pt idx="8556">
                  <c:v>2.0796673315827271E-115</c:v>
                </c:pt>
                <c:pt idx="8557">
                  <c:v>2.0151127740202799E-115</c:v>
                </c:pt>
                <c:pt idx="8558">
                  <c:v>1.9525620688446899E-115</c:v>
                </c:pt>
                <c:pt idx="8559">
                  <c:v>1.8919530131943018E-115</c:v>
                </c:pt>
                <c:pt idx="8560">
                  <c:v>1.8332253351127088E-115</c:v>
                </c:pt>
                <c:pt idx="8561">
                  <c:v>1.7763206336079027E-115</c:v>
                </c:pt>
                <c:pt idx="8562">
                  <c:v>1.7211823205733573E-115</c:v>
                </c:pt>
                <c:pt idx="8563">
                  <c:v>1.6677555645115133E-115</c:v>
                </c:pt>
                <c:pt idx="8564">
                  <c:v>1.6159872360042534E-115</c:v>
                </c:pt>
                <c:pt idx="8565">
                  <c:v>1.5658258548766001E-115</c:v>
                </c:pt>
                <c:pt idx="8566">
                  <c:v>1.5172215389996817E-115</c:v>
                </c:pt>
                <c:pt idx="8567">
                  <c:v>1.4701259546839117E-115</c:v>
                </c:pt>
                <c:pt idx="8568">
                  <c:v>1.4244922686116534E-115</c:v>
                </c:pt>
                <c:pt idx="8569">
                  <c:v>1.3802751012620397E-115</c:v>
                </c:pt>
                <c:pt idx="8570">
                  <c:v>1.3374304817820047E-115</c:v>
                </c:pt>
                <c:pt idx="8571">
                  <c:v>1.2959158042574651E-115</c:v>
                </c:pt>
                <c:pt idx="8572">
                  <c:v>1.2556897853427491E-115</c:v>
                </c:pt>
                <c:pt idx="8573">
                  <c:v>1.2167124232049298E-115</c:v>
                </c:pt>
                <c:pt idx="8574">
                  <c:v>1.1789449577426499E-115</c:v>
                </c:pt>
                <c:pt idx="8575">
                  <c:v>1.1423498320402011E-115</c:v>
                </c:pt>
                <c:pt idx="8576">
                  <c:v>1.1068906550175031E-115</c:v>
                </c:pt>
                <c:pt idx="8577">
                  <c:v>1.0725321652401914E-115</c:v>
                </c:pt>
                <c:pt idx="8578">
                  <c:v>1.0392401958528129E-115</c:v>
                </c:pt>
                <c:pt idx="8579">
                  <c:v>1.0069816406005896E-115</c:v>
                </c:pt>
                <c:pt idx="8580">
                  <c:v>9.7572442090624724E-116</c:v>
                </c:pt>
                <c:pt idx="8581">
                  <c:v>9.4543745396829316E-116</c:v>
                </c:pt>
                <c:pt idx="8582">
                  <c:v>9.1609062185018224E-116</c:v>
                </c:pt>
                <c:pt idx="8583">
                  <c:v>8.8765474152874405E-116</c:v>
                </c:pt>
                <c:pt idx="8584">
                  <c:v>8.6010153587239784E-116</c:v>
                </c:pt>
                <c:pt idx="8585">
                  <c:v>8.3340360552052539E-116</c:v>
                </c:pt>
                <c:pt idx="8586">
                  <c:v>8.0753440163523778E-116</c:v>
                </c:pt>
                <c:pt idx="8587">
                  <c:v>7.8246819949972351E-116</c:v>
                </c:pt>
                <c:pt idx="8588">
                  <c:v>7.5818007293550658E-116</c:v>
                </c:pt>
                <c:pt idx="8589">
                  <c:v>7.3464586951411047E-116</c:v>
                </c:pt>
                <c:pt idx="8590">
                  <c:v>7.118421865386228E-116</c:v>
                </c:pt>
                <c:pt idx="8591">
                  <c:v>6.897463477700118E-116</c:v>
                </c:pt>
                <c:pt idx="8592">
                  <c:v>6.6833638087674665E-116</c:v>
                </c:pt>
                <c:pt idx="8593">
                  <c:v>6.4759099558378919E-116</c:v>
                </c:pt>
                <c:pt idx="8594">
                  <c:v>6.2748956250033366E-116</c:v>
                </c:pt>
                <c:pt idx="8595">
                  <c:v>6.0801209260458658E-116</c:v>
                </c:pt>
                <c:pt idx="8596">
                  <c:v>5.891392173653943E-116</c:v>
                </c:pt>
                <c:pt idx="8597">
                  <c:v>5.7085216948111304E-116</c:v>
                </c:pt>
                <c:pt idx="8598">
                  <c:v>5.5313276421605443E-116</c:v>
                </c:pt>
                <c:pt idx="8599">
                  <c:v>5.3596338131662841E-116</c:v>
                </c:pt>
                <c:pt idx="8600">
                  <c:v>5.1932694748868287E-116</c:v>
                </c:pt>
                <c:pt idx="8601">
                  <c:v>5.0320691941879616E-116</c:v>
                </c:pt>
                <c:pt idx="8602">
                  <c:v>4.875872673227694E-116</c:v>
                </c:pt>
                <c:pt idx="8603">
                  <c:v>4.7245245900452617E-116</c:v>
                </c:pt>
                <c:pt idx="8604">
                  <c:v>4.5778744441014871E-116</c:v>
                </c:pt>
                <c:pt idx="8605">
                  <c:v>4.435776406612486E-116</c:v>
                </c:pt>
                <c:pt idx="8606">
                  <c:v>4.2980891755293952E-116</c:v>
                </c:pt>
                <c:pt idx="8607">
                  <c:v>4.1646758350210985E-116</c:v>
                </c:pt>
                <c:pt idx="8608">
                  <c:v>4.0354037193164823E-116</c:v>
                </c:pt>
                <c:pt idx="8609">
                  <c:v>3.9101442807757655E-116</c:v>
                </c:pt>
                <c:pt idx="8610">
                  <c:v>3.7887729620559849E-116</c:v>
                </c:pt>
                <c:pt idx="8611">
                  <c:v>3.6711690722447856E-116</c:v>
                </c:pt>
                <c:pt idx="8612">
                  <c:v>3.5572156668403244E-116</c:v>
                </c:pt>
                <c:pt idx="8613">
                  <c:v>3.4467994314545918E-116</c:v>
                </c:pt>
                <c:pt idx="8614">
                  <c:v>3.3398105691300932E-116</c:v>
                </c:pt>
                <c:pt idx="8615">
                  <c:v>3.2361426911505044E-116</c:v>
                </c:pt>
                <c:pt idx="8616">
                  <c:v>3.1356927112446994E-116</c:v>
                </c:pt>
                <c:pt idx="8617">
                  <c:v>3.0383607430729277E-116</c:v>
                </c:pt>
                <c:pt idx="8618">
                  <c:v>2.9440500008944243E-116</c:v>
                </c:pt>
                <c:pt idx="8619">
                  <c:v>2.8526667033209464E-116</c:v>
                </c:pt>
                <c:pt idx="8620">
                  <c:v>2.7641199800554367E-116</c:v>
                </c:pt>
                <c:pt idx="8621">
                  <c:v>2.678321781527573E-116</c:v>
                </c:pt>
                <c:pt idx="8622">
                  <c:v>2.5951867913335659E-116</c:v>
                </c:pt>
                <c:pt idx="8623">
                  <c:v>2.5146323413940461E-116</c:v>
                </c:pt>
                <c:pt idx="8624">
                  <c:v>2.4365783297463389E-116</c:v>
                </c:pt>
                <c:pt idx="8625">
                  <c:v>2.3609471408871963E-116</c:v>
                </c:pt>
                <c:pt idx="8626">
                  <c:v>2.2876635685896864E-116</c:v>
                </c:pt>
                <c:pt idx="8627">
                  <c:v>2.2166547411152984E-116</c:v>
                </c:pt>
                <c:pt idx="8628">
                  <c:v>2.1478500487476151E-116</c:v>
                </c:pt>
                <c:pt idx="8629">
                  <c:v>2.0811810735761084E-116</c:v>
                </c:pt>
                <c:pt idx="8630">
                  <c:v>2.0165815214583661E-116</c:v>
                </c:pt>
                <c:pt idx="8631">
                  <c:v>1.9539871560955507E-116</c:v>
                </c:pt>
                <c:pt idx="8632">
                  <c:v>1.8933357351536926E-116</c:v>
                </c:pt>
                <c:pt idx="8633">
                  <c:v>1.8345669483679054E-116</c:v>
                </c:pt>
                <c:pt idx="8634">
                  <c:v>1.7776223575684976E-116</c:v>
                </c:pt>
                <c:pt idx="8635">
                  <c:v>1.722445338567738E-116</c:v>
                </c:pt>
                <c:pt idx="8636">
                  <c:v>1.6689810248516095E-116</c:v>
                </c:pt>
                <c:pt idx="8637">
                  <c:v>1.6171762530189661E-116</c:v>
                </c:pt>
                <c:pt idx="8638">
                  <c:v>1.566979509914358E-116</c:v>
                </c:pt>
                <c:pt idx="8639">
                  <c:v>1.5183408814024122E-116</c:v>
                </c:pt>
                <c:pt idx="8640">
                  <c:v>1.471212002731456E-116</c:v>
                </c:pt>
                <c:pt idx="8641">
                  <c:v>1.4255460104388309E-116</c:v>
                </c:pt>
                <c:pt idx="8642">
                  <c:v>1.3812974957486326E-116</c:v>
                </c:pt>
                <c:pt idx="8643">
                  <c:v>1.338422459416553E-116</c:v>
                </c:pt>
                <c:pt idx="8644">
                  <c:v>1.2968782679756296E-116</c:v>
                </c:pt>
                <c:pt idx="8645">
                  <c:v>1.2566236113409195E-116</c:v>
                </c:pt>
                <c:pt idx="8646">
                  <c:v>1.2176184617301681E-116</c:v>
                </c:pt>
                <c:pt idx="8647">
                  <c:v>1.1798240338590071E-116</c:v>
                </c:pt>
                <c:pt idx="8648">
                  <c:v>1.1432027463724877E-116</c:v>
                </c:pt>
                <c:pt idx="8649">
                  <c:v>1.1077181844734787E-116</c:v>
                </c:pt>
                <c:pt idx="8650">
                  <c:v>1.0733350637111628E-116</c:v>
                </c:pt>
                <c:pt idx="8651">
                  <c:v>1.0400191948938945E-116</c:v>
                </c:pt>
                <c:pt idx="8652">
                  <c:v>1.0077374500906201E-116</c:v>
                </c:pt>
                <c:pt idx="8653">
                  <c:v>9.7645772968827618E-117</c:v>
                </c:pt>
                <c:pt idx="8654">
                  <c:v>9.4614893047147717E-117</c:v>
                </c:pt>
                <c:pt idx="8655">
                  <c:v>9.1678091469306898E-117</c:v>
                </c:pt>
                <c:pt idx="8656">
                  <c:v>8.883244801050487E-117</c:v>
                </c:pt>
                <c:pt idx="8657">
                  <c:v>8.6075133091924456E-117</c:v>
                </c:pt>
                <c:pt idx="8658">
                  <c:v>8.3403404966994966E-117</c:v>
                </c:pt>
                <c:pt idx="8659">
                  <c:v>8.0814606994972229E-117</c:v>
                </c:pt>
                <c:pt idx="8660">
                  <c:v>7.8306164999151541E-117</c:v>
                </c:pt>
                <c:pt idx="8661">
                  <c:v>7.587558470710831E-117</c:v>
                </c:pt>
                <c:pt idx="8662">
                  <c:v>7.352044927035311E-117</c:v>
                </c:pt>
                <c:pt idx="8663">
                  <c:v>7.123841686102468E-117</c:v>
                </c:pt>
                <c:pt idx="8664">
                  <c:v>6.902721834315933E-117</c:v>
                </c:pt>
                <c:pt idx="8665">
                  <c:v>6.6884655016271554E-117</c:v>
                </c:pt>
                <c:pt idx="8666">
                  <c:v>6.4808596428938265E-117</c:v>
                </c:pt>
                <c:pt idx="8667">
                  <c:v>6.2796978260291519E-117</c:v>
                </c:pt>
                <c:pt idx="8668">
                  <c:v>6.0847800267253365E-117</c:v>
                </c:pt>
                <c:pt idx="8669">
                  <c:v>5.8959124295492325E-117</c:v>
                </c:pt>
                <c:pt idx="8670">
                  <c:v>5.712907235213887E-117</c:v>
                </c:pt>
                <c:pt idx="8671">
                  <c:v>5.5355824738293519E-117</c:v>
                </c:pt>
                <c:pt idx="8672">
                  <c:v>5.3637618239534859E-117</c:v>
                </c:pt>
                <c:pt idx="8673">
                  <c:v>5.1972744372597988E-117</c:v>
                </c:pt>
                <c:pt idx="8674">
                  <c:v>5.0359547686433997E-117</c:v>
                </c:pt>
                <c:pt idx="8675">
                  <c:v>4.8796424116081115E-117</c:v>
                </c:pt>
                <c:pt idx="8676">
                  <c:v>4.7281819387560452E-117</c:v>
                </c:pt>
                <c:pt idx="8677">
                  <c:v>4.5814227472329897E-117</c:v>
                </c:pt>
                <c:pt idx="8678">
                  <c:v>4.4392189089709545E-117</c:v>
                </c:pt>
                <c:pt idx="8679">
                  <c:v>4.3014290255770575E-117</c:v>
                </c:pt>
                <c:pt idx="8680">
                  <c:v>4.167916087729464E-117</c:v>
                </c:pt>
                <c:pt idx="8681">
                  <c:v>4.0385473389365521E-117</c:v>
                </c:pt>
                <c:pt idx="8682">
                  <c:v>3.9131941435252086E-117</c:v>
                </c:pt>
                <c:pt idx="8683">
                  <c:v>3.7917318587280384E-117</c:v>
                </c:pt>
                <c:pt idx="8684">
                  <c:v>3.6740397107389357E-117</c:v>
                </c:pt>
                <c:pt idx="8685">
                  <c:v>3.5600006746182648E-117</c:v>
                </c:pt>
                <c:pt idx="8686">
                  <c:v>3.4495013579246143E-117</c:v>
                </c:pt>
                <c:pt idx="8687">
                  <c:v>3.3424318879599782E-117</c:v>
                </c:pt>
                <c:pt idx="8688">
                  <c:v>3.2386858025130151E-117</c:v>
                </c:pt>
                <c:pt idx="8689">
                  <c:v>3.1381599439957271E-117</c:v>
                </c:pt>
                <c:pt idx="8690">
                  <c:v>3.0407543568652794E-117</c:v>
                </c:pt>
                <c:pt idx="8691">
                  <c:v>2.94637218823E-117</c:v>
                </c:pt>
                <c:pt idx="8692">
                  <c:v>2.8549195915415138E-117</c:v>
                </c:pt>
                <c:pt idx="8693">
                  <c:v>2.7663056332747091E-117</c:v>
                </c:pt>
                <c:pt idx="8694">
                  <c:v>2.6804422025061418E-117</c:v>
                </c:pt>
                <c:pt idx="8695">
                  <c:v>2.5972439232983821E-117</c:v>
                </c:pt>
                <c:pt idx="8696">
                  <c:v>2.5166280698040761E-117</c:v>
                </c:pt>
                <c:pt idx="8697">
                  <c:v>2.4385144840059824E-117</c:v>
                </c:pt>
                <c:pt idx="8698">
                  <c:v>2.362825496009018E-117</c:v>
                </c:pt>
                <c:pt idx="8699">
                  <c:v>2.2894858468079476E-117</c:v>
                </c:pt>
                <c:pt idx="8700">
                  <c:v>2.2184226134517347E-117</c:v>
                </c:pt>
                <c:pt idx="8701">
                  <c:v>2.1495651365308902E-117</c:v>
                </c:pt>
                <c:pt idx="8702">
                  <c:v>2.0828449499162906E-117</c:v>
                </c:pt>
                <c:pt idx="8703">
                  <c:v>2.0181957126776416E-117</c:v>
                </c:pt>
                <c:pt idx="8704">
                  <c:v>1.9555531431170636E-117</c:v>
                </c:pt>
                <c:pt idx="8705">
                  <c:v>1.8948549548485619E-117</c:v>
                </c:pt>
                <c:pt idx="8706">
                  <c:v>1.836040794862938E-117</c:v>
                </c:pt>
                <c:pt idx="8707">
                  <c:v>1.7790521835146461E-117</c:v>
                </c:pt>
                <c:pt idx="8708">
                  <c:v>1.7238324563715249E-117</c:v>
                </c:pt>
                <c:pt idx="8709">
                  <c:v>1.6703267078700643E-117</c:v>
                </c:pt>
                <c:pt idx="8710">
                  <c:v>1.6184817367186862E-117</c:v>
                </c:pt>
                <c:pt idx="8711">
                  <c:v>1.5682459929967209E-117</c:v>
                </c:pt>
                <c:pt idx="8712">
                  <c:v>1.5195695268950086E-117</c:v>
                </c:pt>
                <c:pt idx="8713">
                  <c:v>1.4724039390476354E-117</c:v>
                </c:pt>
                <c:pt idx="8714">
                  <c:v>1.4267023324058433E-117</c:v>
                </c:pt>
                <c:pt idx="8715">
                  <c:v>1.3824192656049716E-117</c:v>
                </c:pt>
                <c:pt idx="8716">
                  <c:v>1.3395107077797649E-117</c:v>
                </c:pt>
                <c:pt idx="8717">
                  <c:v>1.2979339947818373E-117</c:v>
                </c:pt>
                <c:pt idx="8718">
                  <c:v>1.2576477867561869E-117</c:v>
                </c:pt>
                <c:pt idx="8719">
                  <c:v>1.2186120270349295E-117</c:v>
                </c:pt>
                <c:pt idx="8720">
                  <c:v>1.1807879023062912E-117</c:v>
                </c:pt>
                <c:pt idx="8721">
                  <c:v>1.144137804020693E-117</c:v>
                </c:pt>
                <c:pt idx="8722">
                  <c:v>1.1086252909944684E-117</c:v>
                </c:pt>
                <c:pt idx="8723">
                  <c:v>1.0742150531743988E-117</c:v>
                </c:pt>
                <c:pt idx="8724">
                  <c:v>1.0408728765273255E-117</c:v>
                </c:pt>
                <c:pt idx="8725">
                  <c:v>1.0085656090189496E-117</c:v>
                </c:pt>
                <c:pt idx="8726">
                  <c:v>9.7726112764962408E-118</c:v>
                </c:pt>
                <c:pt idx="8727">
                  <c:v>9.4692830651222101E-118</c:v>
                </c:pt>
                <c:pt idx="8728">
                  <c:v>9.1753698584264232E-118</c:v>
                </c:pt>
                <c:pt idx="8729">
                  <c:v>8.8905794203044193E-118</c:v>
                </c:pt>
                <c:pt idx="8730">
                  <c:v>8.6146285856010251E-118</c:v>
                </c:pt>
                <c:pt idx="8731">
                  <c:v>8.3472429785502207E-118</c:v>
                </c:pt>
                <c:pt idx="8732">
                  <c:v>8.0881567399473146E-118</c:v>
                </c:pt>
                <c:pt idx="8733">
                  <c:v>7.837112262795293E-118</c:v>
                </c:pt>
                <c:pt idx="8734">
                  <c:v>7.5938599361543892E-118</c:v>
                </c:pt>
                <c:pt idx="8735">
                  <c:v>7.3581578969427846E-118</c:v>
                </c:pt>
                <c:pt idx="8736">
                  <c:v>7.129771789443678E-118</c:v>
                </c:pt>
                <c:pt idx="8737">
                  <c:v>6.9084745322731594E-118</c:v>
                </c:pt>
                <c:pt idx="8738">
                  <c:v>6.6940460925857434E-118</c:v>
                </c:pt>
                <c:pt idx="8739">
                  <c:v>6.4862732672865849E-118</c:v>
                </c:pt>
                <c:pt idx="8740">
                  <c:v>6.2849494710350243E-118</c:v>
                </c:pt>
                <c:pt idx="8741">
                  <c:v>6.0898745308304076E-118</c:v>
                </c:pt>
                <c:pt idx="8742">
                  <c:v>5.9008544869705035E-118</c:v>
                </c:pt>
                <c:pt idx="8743">
                  <c:v>5.717701400191799E-118</c:v>
                </c:pt>
                <c:pt idx="8744">
                  <c:v>5.5402331647945051E-118</c:v>
                </c:pt>
                <c:pt idx="8745">
                  <c:v>5.3682733275682675E-118</c:v>
                </c:pt>
                <c:pt idx="8746">
                  <c:v>5.2016509123400539E-118</c:v>
                </c:pt>
                <c:pt idx="8747">
                  <c:v>5.0402002499650649E-118</c:v>
                </c:pt>
                <c:pt idx="8748">
                  <c:v>4.8837608135978775E-118</c:v>
                </c:pt>
                <c:pt idx="8749">
                  <c:v>4.7321770590752969E-118</c:v>
                </c:pt>
                <c:pt idx="8750">
                  <c:v>4.5852982702538298E-118</c:v>
                </c:pt>
                <c:pt idx="8751">
                  <c:v>4.4429784091492473E-118</c:v>
                </c:pt>
                <c:pt idx="8752">
                  <c:v>4.3050759707252623E-118</c:v>
                </c:pt>
                <c:pt idx="8753">
                  <c:v>4.1714538421922199E-118</c:v>
                </c:pt>
                <c:pt idx="8754">
                  <c:v>4.0419791666718951E-118</c:v>
                </c:pt>
                <c:pt idx="8755">
                  <c:v>3.9165232110942335E-118</c:v>
                </c:pt>
                <c:pt idx="8756">
                  <c:v>3.7949612381957027E-118</c:v>
                </c:pt>
                <c:pt idx="8757">
                  <c:v>3.6771723824884455E-118</c:v>
                </c:pt>
                <c:pt idx="8758">
                  <c:v>3.5630395300826331E-118</c:v>
                </c:pt>
                <c:pt idx="8759">
                  <c:v>3.4524492022361784E-118</c:v>
                </c:pt>
                <c:pt idx="8760">
                  <c:v>3.3452914425202118E-118</c:v>
                </c:pt>
                <c:pt idx="8761">
                  <c:v>3.241459707488853E-118</c:v>
                </c:pt>
                <c:pt idx="8762">
                  <c:v>3.1408507607387908E-118</c:v>
                </c:pt>
                <c:pt idx="8763">
                  <c:v>3.0433645702610213E-118</c:v>
                </c:pt>
                <c:pt idx="8764">
                  <c:v>2.9489042089759104E-118</c:v>
                </c:pt>
                <c:pt idx="8765">
                  <c:v>2.8573757583576209E-118</c:v>
                </c:pt>
                <c:pt idx="8766">
                  <c:v>2.7686882150491654E-118</c:v>
                </c:pt>
                <c:pt idx="8767">
                  <c:v>2.6827534003761729E-118</c:v>
                </c:pt>
                <c:pt idx="8768">
                  <c:v>2.5994858726701219E-118</c:v>
                </c:pt>
                <c:pt idx="8769">
                  <c:v>2.5188028423115418E-118</c:v>
                </c:pt>
                <c:pt idx="8770">
                  <c:v>2.4406240894118142E-118</c:v>
                </c:pt>
                <c:pt idx="8771">
                  <c:v>2.3648718840493834E-118</c:v>
                </c:pt>
                <c:pt idx="8772">
                  <c:v>2.2914709089818449E-118</c:v>
                </c:pt>
                <c:pt idx="8773">
                  <c:v>2.2203481847577275E-118</c:v>
                </c:pt>
                <c:pt idx="8774">
                  <c:v>2.151432997151501E-118</c:v>
                </c:pt>
                <c:pt idx="8775">
                  <c:v>2.0846568268523064E-118</c:v>
                </c:pt>
                <c:pt idx="8776">
                  <c:v>2.0199532813344996E-118</c:v>
                </c:pt>
                <c:pt idx="8777">
                  <c:v>1.9572580288429585E-118</c:v>
                </c:pt>
                <c:pt idx="8778">
                  <c:v>1.8965087344280373E-118</c:v>
                </c:pt>
                <c:pt idx="8779">
                  <c:v>1.8376449979648883E-118</c:v>
                </c:pt>
                <c:pt idx="8780">
                  <c:v>1.7806082940977742E-118</c:v>
                </c:pt>
                <c:pt idx="8781">
                  <c:v>1.7253419140479494E-118</c:v>
                </c:pt>
                <c:pt idx="8782">
                  <c:v>1.6717909092278427E-118</c:v>
                </c:pt>
                <c:pt idx="8783">
                  <c:v>1.6199020366059235E-118</c:v>
                </c:pt>
                <c:pt idx="8784">
                  <c:v>1.569623705766403E-118</c:v>
                </c:pt>
                <c:pt idx="8785">
                  <c:v>1.5209059276136795E-118</c:v>
                </c:pt>
                <c:pt idx="8786">
                  <c:v>1.4737002646671932E-118</c:v>
                </c:pt>
                <c:pt idx="8787">
                  <c:v>1.4279597829008976E-118</c:v>
                </c:pt>
                <c:pt idx="8788">
                  <c:v>1.3836390050767158E-118</c:v>
                </c:pt>
                <c:pt idx="8789">
                  <c:v>1.3406938655261632E-118</c:v>
                </c:pt>
                <c:pt idx="8790">
                  <c:v>1.2990816663366416E-118</c:v>
                </c:pt>
                <c:pt idx="8791">
                  <c:v>1.2587610348965398E-118</c:v>
                </c:pt>
                <c:pt idx="8792">
                  <c:v>1.2196918827589677E-118</c:v>
                </c:pt>
                <c:pt idx="8793">
                  <c:v>1.181835365781974E-118</c:v>
                </c:pt>
                <c:pt idx="8794">
                  <c:v>1.1451538455060139E-118</c:v>
                </c:pt>
                <c:pt idx="8795">
                  <c:v>1.109610851730577E-118</c:v>
                </c:pt>
                <c:pt idx="8796">
                  <c:v>1.0751710462517783E-118</c:v>
                </c:pt>
                <c:pt idx="8797">
                  <c:v>1.0418001877261787E-118</c:v>
                </c:pt>
                <c:pt idx="8798">
                  <c:v>1.0094650976248936E-118</c:v>
                </c:pt>
                <c:pt idx="8799">
                  <c:v>9.7813362724449084E-119</c:v>
                </c:pt>
                <c:pt idx="8800">
                  <c:v>9.4777462574213975E-119</c:v>
                </c:pt>
                <c:pt idx="8801">
                  <c:v>9.1835790916238023E-119</c:v>
                </c:pt>
                <c:pt idx="8802">
                  <c:v>8.8985423042585034E-119</c:v>
                </c:pt>
                <c:pt idx="8803">
                  <c:v>8.6223525024927731E-119</c:v>
                </c:pt>
                <c:pt idx="8804">
                  <c:v>8.3547350896810869E-119</c:v>
                </c:pt>
                <c:pt idx="8805">
                  <c:v>8.095423992339979E-119</c:v>
                </c:pt>
                <c:pt idx="8806">
                  <c:v>7.8441613955927442E-119</c:v>
                </c:pt>
                <c:pt idx="8807">
                  <c:v>7.6006974868306228E-119</c:v>
                </c:pt>
                <c:pt idx="8808">
                  <c:v>7.3647902073282189E-119</c:v>
                </c:pt>
                <c:pt idx="8809">
                  <c:v>7.1362050115687956E-119</c:v>
                </c:pt>
                <c:pt idx="8810">
                  <c:v>6.9147146340420238E-119</c:v>
                </c:pt>
                <c:pt idx="8811">
                  <c:v>6.7000988632761672E-119</c:v>
                </c:pt>
                <c:pt idx="8812">
                  <c:v>6.4921443228882943E-119</c:v>
                </c:pt>
                <c:pt idx="8813">
                  <c:v>6.2906442594281906E-119</c:v>
                </c:pt>
                <c:pt idx="8814">
                  <c:v>6.0953983368096858E-119</c:v>
                </c:pt>
                <c:pt idx="8815">
                  <c:v>5.9062124371191897E-119</c:v>
                </c:pt>
                <c:pt idx="8816">
                  <c:v>5.722898467610262E-119</c:v>
                </c:pt>
                <c:pt idx="8817">
                  <c:v>5.5452741736888157E-119</c:v>
                </c:pt>
                <c:pt idx="8818">
                  <c:v>5.3731629577002835E-119</c:v>
                </c:pt>
                <c:pt idx="8819">
                  <c:v>5.2063937033447851E-119</c:v>
                </c:pt>
                <c:pt idx="8820">
                  <c:v>5.0448006055407116E-119</c:v>
                </c:pt>
                <c:pt idx="8821">
                  <c:v>4.8882230055693285E-119</c:v>
                </c:pt>
                <c:pt idx="8822">
                  <c:v>4.736505231337758E-119</c:v>
                </c:pt>
                <c:pt idx="8823">
                  <c:v>4.5894964425973584E-119</c:v>
                </c:pt>
                <c:pt idx="8824">
                  <c:v>4.447050480969183E-119</c:v>
                </c:pt>
                <c:pt idx="8825">
                  <c:v>4.3090257246231888E-119</c:v>
                </c:pt>
                <c:pt idx="8826">
                  <c:v>4.1752849474681613E-119</c:v>
                </c:pt>
                <c:pt idx="8827">
                  <c:v>4.0456951827134607E-119</c:v>
                </c:pt>
                <c:pt idx="8828">
                  <c:v>3.9201275906633677E-119</c:v>
                </c:pt>
                <c:pt idx="8829">
                  <c:v>3.7984573306173828E-119</c:v>
                </c:pt>
                <c:pt idx="8830">
                  <c:v>3.6805634367454545E-119</c:v>
                </c:pt>
                <c:pt idx="8831">
                  <c:v>3.5663286978160056E-119</c:v>
                </c:pt>
                <c:pt idx="8832">
                  <c:v>3.4556395406581292E-119</c:v>
                </c:pt>
                <c:pt idx="8833">
                  <c:v>3.3483859172390012E-119</c:v>
                </c:pt>
                <c:pt idx="8834">
                  <c:v>3.2444611952483695E-119</c:v>
                </c:pt>
                <c:pt idx="8835">
                  <c:v>3.1437620520780242E-119</c:v>
                </c:pt>
                <c:pt idx="8836">
                  <c:v>3.0461883720931574E-119</c:v>
                </c:pt>
                <c:pt idx="8837">
                  <c:v>2.9516431470905614E-119</c:v>
                </c:pt>
                <c:pt idx="8838">
                  <c:v>2.8600323798483163E-119</c:v>
                </c:pt>
                <c:pt idx="8839">
                  <c:v>2.7712649906683307E-119</c:v>
                </c:pt>
                <c:pt idx="8840">
                  <c:v>2.6852527268197383E-119</c:v>
                </c:pt>
                <c:pt idx="8841">
                  <c:v>2.6019100747938805E-119</c:v>
                </c:pt>
                <c:pt idx="8842">
                  <c:v>2.5211541752812893E-119</c:v>
                </c:pt>
                <c:pt idx="8843">
                  <c:v>2.442904740789098E-119</c:v>
                </c:pt>
                <c:pt idx="8844">
                  <c:v>2.3670839758156084E-119</c:v>
                </c:pt>
                <c:pt idx="8845">
                  <c:v>2.2936164995005367E-119</c:v>
                </c:pt>
                <c:pt idx="8846">
                  <c:v>2.2224292706795003E-119</c:v>
                </c:pt>
                <c:pt idx="8847">
                  <c:v>2.1534515152614204E-119</c:v>
                </c:pt>
                <c:pt idx="8848">
                  <c:v>2.0866146558620538E-119</c:v>
                </c:pt>
                <c:pt idx="8849">
                  <c:v>2.0218522436214413E-119</c:v>
                </c:pt>
                <c:pt idx="8850">
                  <c:v>1.9590998921366286E-119</c:v>
                </c:pt>
                <c:pt idx="8851">
                  <c:v>1.8982952134462418E-119</c:v>
                </c:pt>
                <c:pt idx="8852">
                  <c:v>1.8393777560014376E-119</c:v>
                </c:pt>
                <c:pt idx="8853">
                  <c:v>1.7822889445622081E-119</c:v>
                </c:pt>
                <c:pt idx="8854">
                  <c:v>1.7269720219597408E-119</c:v>
                </c:pt>
                <c:pt idx="8855">
                  <c:v>1.6733719926654124E-119</c:v>
                </c:pt>
                <c:pt idx="8856">
                  <c:v>1.6214355681123524E-119</c:v>
                </c:pt>
                <c:pt idx="8857">
                  <c:v>1.5711111137135772E-119</c:v>
                </c:pt>
                <c:pt idx="8858">
                  <c:v>1.5223485975251782E-119</c:v>
                </c:pt>
                <c:pt idx="8859">
                  <c:v>1.4750995405020509E-119</c:v>
                </c:pt>
                <c:pt idx="8860">
                  <c:v>1.4293169682985326E-119</c:v>
                </c:pt>
                <c:pt idx="8861">
                  <c:v>1.3849553645646539E-119</c:v>
                </c:pt>
                <c:pt idx="8862">
                  <c:v>1.3419706256920274E-119</c:v>
                </c:pt>
                <c:pt idx="8863">
                  <c:v>1.3003200169647662E-119</c:v>
                </c:pt>
                <c:pt idx="8864">
                  <c:v>1.2599621300706638E-119</c:v>
                </c:pt>
                <c:pt idx="8865">
                  <c:v>1.2208568419319391E-119</c:v>
                </c:pt>
                <c:pt idx="8866">
                  <c:v>1.1829652748134526E-119</c:v>
                </c:pt>
                <c:pt idx="8867">
                  <c:v>1.1462497576691281E-119</c:v>
                </c:pt>
                <c:pt idx="8868">
                  <c:v>1.1106737886884607E-119</c:v>
                </c:pt>
                <c:pt idx="8869">
                  <c:v>1.0762019990048884E-119</c:v>
                </c:pt>
                <c:pt idx="8870">
                  <c:v>1.0428001175312635E-119</c:v>
                </c:pt>
                <c:pt idx="8871">
                  <c:v>1.0104349368864657E-119</c:v>
                </c:pt>
                <c:pt idx="8872">
                  <c:v>9.7907428037961884E-120</c:v>
                </c:pt>
                <c:pt idx="8873">
                  <c:v>9.48686970019357E-120</c:v>
                </c:pt>
                <c:pt idx="8874">
                  <c:v>9.1924279551548934E-120</c:v>
                </c:pt>
                <c:pt idx="8875">
                  <c:v>8.907124842433173E-120</c:v>
                </c:pt>
                <c:pt idx="8876">
                  <c:v>8.6306767214019881E-120</c:v>
                </c:pt>
                <c:pt idx="8877">
                  <c:v>8.3628087550499691E-120</c:v>
                </c:pt>
                <c:pt idx="8878">
                  <c:v>8.103254636733407E-120</c:v>
                </c:pt>
                <c:pt idx="8879">
                  <c:v>7.8517563254071473E-120</c:v>
                </c:pt>
                <c:pt idx="8880">
                  <c:v>7.6080637890763342E-120</c:v>
                </c:pt>
                <c:pt idx="8881">
                  <c:v>7.3719347562065657E-120</c:v>
                </c:pt>
                <c:pt idx="8882">
                  <c:v>7.1431344748544523E-120</c:v>
                </c:pt>
                <c:pt idx="8883">
                  <c:v>6.9214354792721886E-120</c:v>
                </c:pt>
                <c:pt idx="8884">
                  <c:v>6.7066173637564716E-120</c:v>
                </c:pt>
                <c:pt idx="8885">
                  <c:v>6.498466563518749E-120</c:v>
                </c:pt>
                <c:pt idx="8886">
                  <c:v>6.2967761423531358E-120</c:v>
                </c:pt>
                <c:pt idx="8887">
                  <c:v>6.1013455868986553E-120</c:v>
                </c:pt>
                <c:pt idx="8888">
                  <c:v>5.9119806072853512E-120</c:v>
                </c:pt>
                <c:pt idx="8889">
                  <c:v>5.728492943968145E-120</c:v>
                </c:pt>
                <c:pt idx="8890">
                  <c:v>5.5507001805579215E-120</c:v>
                </c:pt>
                <c:pt idx="8891">
                  <c:v>5.3784255624587929E-120</c:v>
                </c:pt>
                <c:pt idx="8892">
                  <c:v>5.2114978211378764E-120</c:v>
                </c:pt>
                <c:pt idx="8893">
                  <c:v>5.049751003847841E-120</c:v>
                </c:pt>
                <c:pt idx="8894">
                  <c:v>4.8930243086346598E-120</c:v>
                </c:pt>
                <c:pt idx="8895">
                  <c:v>4.7411619244678739E-120</c:v>
                </c:pt>
                <c:pt idx="8896">
                  <c:v>4.5940128763301942E-120</c:v>
                </c:pt>
                <c:pt idx="8897">
                  <c:v>4.4514308751180473E-120</c:v>
                </c:pt>
                <c:pt idx="8898">
                  <c:v>4.3132741721996171E-120</c:v>
                </c:pt>
                <c:pt idx="8899">
                  <c:v>4.1794054184871959E-120</c:v>
                </c:pt>
                <c:pt idx="8900">
                  <c:v>4.0496915278849236E-120</c:v>
                </c:pt>
                <c:pt idx="8901">
                  <c:v>3.9240035449722682E-120</c:v>
                </c:pt>
                <c:pt idx="8902">
                  <c:v>3.8022165167979129E-120</c:v>
                </c:pt>
                <c:pt idx="8903">
                  <c:v>3.6842093686497472E-120</c:v>
                </c:pt>
                <c:pt idx="8904">
                  <c:v>3.5698647836819607E-120</c:v>
                </c:pt>
                <c:pt idx="8905">
                  <c:v>3.4590690862803278E-120</c:v>
                </c:pt>
                <c:pt idx="8906">
                  <c:v>3.3517121290435474E-120</c:v>
                </c:pt>
                <c:pt idx="8907">
                  <c:v>3.2476871832765184E-120</c:v>
                </c:pt>
                <c:pt idx="8908">
                  <c:v>3.1468908328794021E-120</c:v>
                </c:pt>
                <c:pt idx="8909">
                  <c:v>3.0492228715322953E-120</c:v>
                </c:pt>
                <c:pt idx="8910">
                  <c:v>2.9545862030701658E-120</c:v>
                </c:pt>
                <c:pt idx="8911">
                  <c:v>2.8628867449500096E-120</c:v>
                </c:pt>
                <c:pt idx="8912">
                  <c:v>2.7740333347150359E-120</c:v>
                </c:pt>
                <c:pt idx="8913">
                  <c:v>2.6879376393604162E-120</c:v>
                </c:pt>
                <c:pt idx="8914">
                  <c:v>2.6045140675137903E-120</c:v>
                </c:pt>
                <c:pt idx="8915">
                  <c:v>2.5236796843407223E-120</c:v>
                </c:pt>
                <c:pt idx="8916">
                  <c:v>2.4453541290913694E-120</c:v>
                </c:pt>
                <c:pt idx="8917">
                  <c:v>2.369459535207043E-120</c:v>
                </c:pt>
                <c:pt idx="8918">
                  <c:v>2.2959204529051366E-120</c:v>
                </c:pt>
                <c:pt idx="8919">
                  <c:v>2.2246637741682697E-120</c:v>
                </c:pt>
                <c:pt idx="8920">
                  <c:v>2.1556186600609302E-120</c:v>
                </c:pt>
                <c:pt idx="8921">
                  <c:v>2.0887164703021007E-120</c:v>
                </c:pt>
                <c:pt idx="8922">
                  <c:v>2.0238906950244219E-120</c:v>
                </c:pt>
                <c:pt idx="8923">
                  <c:v>1.9610768886502247E-120</c:v>
                </c:pt>
                <c:pt idx="8924">
                  <c:v>1.9002126058211231E-120</c:v>
                </c:pt>
                <c:pt idx="8925">
                  <c:v>1.8412373393156414E-120</c:v>
                </c:pt>
                <c:pt idx="8926">
                  <c:v>1.784092459893771E-120</c:v>
                </c:pt>
                <c:pt idx="8927">
                  <c:v>1.7287211580091488E-120</c:v>
                </c:pt>
                <c:pt idx="8928">
                  <c:v>1.6750683873292746E-120</c:v>
                </c:pt>
                <c:pt idx="8929">
                  <c:v>1.6230808100103213E-120</c:v>
                </c:pt>
                <c:pt idx="8930">
                  <c:v>1.5727067436686055E-120</c:v>
                </c:pt>
                <c:pt idx="8931">
                  <c:v>1.5238961099998327E-120</c:v>
                </c:pt>
                <c:pt idx="8932">
                  <c:v>1.4766003849921525E-120</c:v>
                </c:pt>
                <c:pt idx="8933">
                  <c:v>1.4307725506840962E-120</c:v>
                </c:pt>
                <c:pt idx="8934">
                  <c:v>1.3863670484210404E-120</c:v>
                </c:pt>
                <c:pt idx="8935">
                  <c:v>1.3433397335612515E-120</c:v>
                </c:pt>
                <c:pt idx="8936">
                  <c:v>1.3016478315886585E-120</c:v>
                </c:pt>
                <c:pt idx="8937">
                  <c:v>1.2612498955873923E-120</c:v>
                </c:pt>
                <c:pt idx="8938">
                  <c:v>1.2221057650362445E-120</c:v>
                </c:pt>
                <c:pt idx="8939">
                  <c:v>1.1841765258823999E-120</c:v>
                </c:pt>
                <c:pt idx="8940">
                  <c:v>1.1474244718537133E-120</c:v>
                </c:pt>
                <c:pt idx="8941">
                  <c:v>1.111813066972463E-120</c:v>
                </c:pt>
                <c:pt idx="8942">
                  <c:v>1.0773069092322505E-120</c:v>
                </c:pt>
                <c:pt idx="8943">
                  <c:v>1.0438716954023054E-120</c:v>
                </c:pt>
                <c:pt idx="8944">
                  <c:v>1.0114741869244898E-120</c:v>
                </c:pt>
                <c:pt idx="8945">
                  <c:v>9.8008217686818714E-121</c:v>
                </c:pt>
                <c:pt idx="8946">
                  <c:v>9.496644579114395E-121</c:v>
                </c:pt>
                <c:pt idx="8947">
                  <c:v>9.2019079131558353E-121</c:v>
                </c:pt>
                <c:pt idx="8948">
                  <c:v>8.9163187686285493E-121</c:v>
                </c:pt>
                <c:pt idx="8949">
                  <c:v>8.6395932372731808E-121</c:v>
                </c:pt>
                <c:pt idx="8950">
                  <c:v>8.3714562224939082E-121</c:v>
                </c:pt>
                <c:pt idx="8951">
                  <c:v>8.111641165869348E-121</c:v>
                </c:pt>
                <c:pt idx="8952">
                  <c:v>7.8598897821493942E-121</c:v>
                </c:pt>
                <c:pt idx="8953">
                  <c:v>7.6159518024772538E-121</c:v>
                </c:pt>
                <c:pt idx="8954">
                  <c:v>7.3795847255834752E-121</c:v>
                </c:pt>
                <c:pt idx="8955">
                  <c:v>7.1505535766979988E-121</c:v>
                </c:pt>
                <c:pt idx="8956">
                  <c:v>6.9286306739493693E-121</c:v>
                </c:pt>
                <c:pt idx="8957">
                  <c:v>6.7135954020122496E-121</c:v>
                </c:pt>
                <c:pt idx="8958">
                  <c:v>6.5052339927804146E-121</c:v>
                </c:pt>
                <c:pt idx="8959">
                  <c:v>6.3033393128490273E-121</c:v>
                </c:pt>
                <c:pt idx="8960">
                  <c:v>6.1077106575889444E-121</c:v>
                </c:pt>
                <c:pt idx="8961">
                  <c:v>5.9181535516178645E-121</c:v>
                </c:pt>
                <c:pt idx="8962">
                  <c:v>5.7344795554594415E-121</c:v>
                </c:pt>
                <c:pt idx="8963">
                  <c:v>5.5565060782051026E-121</c:v>
                </c:pt>
                <c:pt idx="8964">
                  <c:v>5.3840561959935329E-121</c:v>
                </c:pt>
                <c:pt idx="8965">
                  <c:v>5.2169584761177345E-121</c:v>
                </c:pt>
                <c:pt idx="8966">
                  <c:v>5.0550468065976674E-121</c:v>
                </c:pt>
                <c:pt idx="8967">
                  <c:v>4.8981602310376852E-121</c:v>
                </c:pt>
                <c:pt idx="8968">
                  <c:v>4.7461427886128491E-121</c:v>
                </c:pt>
                <c:pt idx="8969">
                  <c:v>4.5988433590202298E-121</c:v>
                </c:pt>
                <c:pt idx="8970">
                  <c:v>4.4561155122425682E-121</c:v>
                </c:pt>
                <c:pt idx="8971">
                  <c:v>4.3178173629761732E-121</c:v>
                </c:pt>
                <c:pt idx="8972">
                  <c:v>4.1838114295744843E-121</c:v>
                </c:pt>
                <c:pt idx="8973">
                  <c:v>4.0539644973722261E-121</c:v>
                </c:pt>
                <c:pt idx="8974">
                  <c:v>3.9281474862503465E-121</c:v>
                </c:pt>
                <c:pt idx="8975">
                  <c:v>3.8062353223114724E-121</c:v>
                </c:pt>
                <c:pt idx="8976">
                  <c:v>3.6881068135393092E-121</c:v>
                </c:pt>
                <c:pt idx="8977">
                  <c:v>3.5736445293150846E-121</c:v>
                </c:pt>
                <c:pt idx="8978">
                  <c:v>3.462734683675677E-121</c:v>
                </c:pt>
                <c:pt idx="8979">
                  <c:v>3.35526702219402E-121</c:v>
                </c:pt>
                <c:pt idx="8980">
                  <c:v>3.2511347123704979E-121</c:v>
                </c:pt>
                <c:pt idx="8981">
                  <c:v>3.1502342374272034E-121</c:v>
                </c:pt>
                <c:pt idx="8982">
                  <c:v>3.0524652933967348E-121</c:v>
                </c:pt>
                <c:pt idx="8983">
                  <c:v>2.9577306894069143E-121</c:v>
                </c:pt>
                <c:pt idx="8984">
                  <c:v>2.8659362510594903E-121</c:v>
                </c:pt>
                <c:pt idx="8985">
                  <c:v>2.7769907268077403E-121</c:v>
                </c:pt>
                <c:pt idx="8986">
                  <c:v>2.6908056972406568E-121</c:v>
                </c:pt>
                <c:pt idx="8987">
                  <c:v>2.6072954871809798E-121</c:v>
                </c:pt>
                <c:pt idx="8988">
                  <c:v>2.5263770805139391E-121</c:v>
                </c:pt>
                <c:pt idx="8989">
                  <c:v>2.4479700376563596E-121</c:v>
                </c:pt>
                <c:pt idx="8990">
                  <c:v>2.3719964155910671E-121</c:v>
                </c:pt>
                <c:pt idx="8991">
                  <c:v>2.2983806903796503E-121</c:v>
                </c:pt>
                <c:pt idx="8992">
                  <c:v>2.2270496820823449E-121</c:v>
                </c:pt>
                <c:pt idx="8993">
                  <c:v>2.1579324820079924E-121</c:v>
                </c:pt>
                <c:pt idx="8994">
                  <c:v>2.0909603822208358E-121</c:v>
                </c:pt>
                <c:pt idx="8995">
                  <c:v>2.0260668072364953E-121</c:v>
                </c:pt>
                <c:pt idx="8996">
                  <c:v>1.9631872478372845E-121</c:v>
                </c:pt>
                <c:pt idx="8997">
                  <c:v>1.9022591969417272E-121</c:v>
                </c:pt>
                <c:pt idx="8998">
                  <c:v>1.8432220874650474E-121</c:v>
                </c:pt>
                <c:pt idx="8999">
                  <c:v>1.7860172321072252E-121</c:v>
                </c:pt>
                <c:pt idx="9000">
                  <c:v>1.7305877650109278E-121</c:v>
                </c:pt>
                <c:pt idx="9001">
                  <c:v>1.6768785852296812E-121</c:v>
                </c:pt>
                <c:pt idx="9002">
                  <c:v>1.6248363019506518E-121</c:v>
                </c:pt>
                <c:pt idx="9003">
                  <c:v>1.5744091814180037E-121</c:v>
                </c:pt>
                <c:pt idx="9004">
                  <c:v>1.5255470955026922E-121</c:v>
                </c:pt>
                <c:pt idx="9005">
                  <c:v>1.4782014718694236E-121</c:v>
                </c:pt>
                <c:pt idx="9006">
                  <c:v>1.4323252456898232E-121</c:v>
                </c:pt>
                <c:pt idx="9007">
                  <c:v>1.3878728128543045E-121</c:v>
                </c:pt>
                <c:pt idx="9008">
                  <c:v>1.3447999846364992E-121</c:v>
                </c:pt>
                <c:pt idx="9009">
                  <c:v>1.3030639437639827E-121</c:v>
                </c:pt>
                <c:pt idx="9010">
                  <c:v>1.2626232018532223E-121</c:v>
                </c:pt>
                <c:pt idx="9011">
                  <c:v>1.2234375581651554E-121</c:v>
                </c:pt>
                <c:pt idx="9012">
                  <c:v>1.1854680596413048E-121</c:v>
                </c:pt>
                <c:pt idx="9013">
                  <c:v>1.1486769621795489E-121</c:v>
                </c:pt>
                <c:pt idx="9014">
                  <c:v>1.1130276931124804E-121</c:v>
                </c:pt>
                <c:pt idx="9015">
                  <c:v>1.0784848148499753E-121</c:v>
                </c:pt>
                <c:pt idx="9016">
                  <c:v>1.0450139896501916E-121</c:v>
                </c:pt>
                <c:pt idx="9017">
                  <c:v>1.0125819454842739E-121</c:v>
                </c:pt>
                <c:pt idx="9018">
                  <c:v>9.8115644295991821E-122</c:v>
                </c:pt>
                <c:pt idx="9019">
                  <c:v>9.5070624327206459E-122</c:v>
                </c:pt>
                <c:pt idx="9020">
                  <c:v>9.2120107714828063E-122</c:v>
                </c:pt>
                <c:pt idx="9021">
                  <c:v>8.9261161475750252E-122</c:v>
                </c:pt>
                <c:pt idx="9022">
                  <c:v>8.6490943655325402E-122</c:v>
                </c:pt>
                <c:pt idx="9023">
                  <c:v>8.380670050215345E-122</c:v>
                </c:pt>
                <c:pt idx="9024">
                  <c:v>8.1205763730557208E-122</c:v>
                </c:pt>
                <c:pt idx="9025">
                  <c:v>7.8685547868044855E-122</c:v>
                </c:pt>
                <c:pt idx="9026">
                  <c:v>7.6243547685052915E-122</c:v>
                </c:pt>
                <c:pt idx="9027">
                  <c:v>7.3877335704507803E-122</c:v>
                </c:pt>
                <c:pt idx="9028">
                  <c:v>7.1584559788660174E-122</c:v>
                </c:pt>
                <c:pt idx="9029">
                  <c:v>6.9362940800816282E-122</c:v>
                </c:pt>
                <c:pt idx="9030">
                  <c:v>6.7210270339662037E-122</c:v>
                </c:pt>
                <c:pt idx="9031">
                  <c:v>6.5124408543866794E-122</c:v>
                </c:pt>
                <c:pt idx="9032">
                  <c:v>6.3103281964864439E-122</c:v>
                </c:pt>
                <c:pt idx="9033">
                  <c:v>6.1144881505633654E-122</c:v>
                </c:pt>
                <c:pt idx="9034">
                  <c:v>5.9247260423472986E-122</c:v>
                </c:pt>
                <c:pt idx="9035">
                  <c:v>5.7408532394728338E-122</c:v>
                </c:pt>
                <c:pt idx="9036">
                  <c:v>5.5626869639620069E-122</c:v>
                </c:pt>
                <c:pt idx="9037">
                  <c:v>5.3900501105251881E-122</c:v>
                </c:pt>
                <c:pt idx="9038">
                  <c:v>5.2227710705013564E-122</c:v>
                </c:pt>
                <c:pt idx="9039">
                  <c:v>5.060683561264178E-122</c:v>
                </c:pt>
                <c:pt idx="9040">
                  <c:v>4.9036264609197955E-122</c:v>
                </c:pt>
                <c:pt idx="9041">
                  <c:v>4.7514436481380144E-122</c:v>
                </c:pt>
                <c:pt idx="9042">
                  <c:v>4.6039838469531E-122</c:v>
                </c:pt>
                <c:pt idx="9043">
                  <c:v>4.4611004763814993E-122</c:v>
                </c:pt>
                <c:pt idx="9044">
                  <c:v>4.3226515047081915E-122</c:v>
                </c:pt>
                <c:pt idx="9045">
                  <c:v>4.1884993082929538E-122</c:v>
                </c:pt>
                <c:pt idx="9046">
                  <c:v>4.0585105347611083E-122</c:v>
                </c:pt>
                <c:pt idx="9047">
                  <c:v>3.9325559704404978E-122</c:v>
                </c:pt>
                <c:pt idx="9048">
                  <c:v>3.8105104119093447E-122</c:v>
                </c:pt>
                <c:pt idx="9049">
                  <c:v>3.6922525415364764E-122</c:v>
                </c:pt>
                <c:pt idx="9050">
                  <c:v>3.5776648068787952E-122</c:v>
                </c:pt>
                <c:pt idx="9051">
                  <c:v>3.4666333038251415E-122</c:v>
                </c:pt>
                <c:pt idx="9052">
                  <c:v>3.3590476633666667E-122</c:v>
                </c:pt>
                <c:pt idx="9053">
                  <c:v>3.2548009418796989E-122</c:v>
                </c:pt>
                <c:pt idx="9054">
                  <c:v>3.1537895148158057E-122</c:v>
                </c:pt>
                <c:pt idx="9055">
                  <c:v>3.0559129736902105E-122</c:v>
                </c:pt>
                <c:pt idx="9056">
                  <c:v>2.9610740262683756E-122</c:v>
                </c:pt>
                <c:pt idx="9057">
                  <c:v>2.8691783998487199E-122</c:v>
                </c:pt>
                <c:pt idx="9058">
                  <c:v>2.7801347475488216E-122</c:v>
                </c:pt>
                <c:pt idx="9059">
                  <c:v>2.6938545574993127E-122</c:v>
                </c:pt>
                <c:pt idx="9060">
                  <c:v>2.6102520648560884E-122</c:v>
                </c:pt>
                <c:pt idx="9061">
                  <c:v>2.529244166544093E-122</c:v>
                </c:pt>
                <c:pt idx="9062">
                  <c:v>2.4507503386456603E-122</c:v>
                </c:pt>
                <c:pt idx="9063">
                  <c:v>2.3746925563543234E-122</c:v>
                </c:pt>
                <c:pt idx="9064">
                  <c:v>2.3009952164122115E-122</c:v>
                </c:pt>
                <c:pt idx="9065">
                  <c:v>2.229585061954741E-122</c:v>
                </c:pt>
                <c:pt idx="9066">
                  <c:v>2.1603911096884929E-122</c:v>
                </c:pt>
                <c:pt idx="9067">
                  <c:v>2.093344579327944E-122</c:v>
                </c:pt>
                <c:pt idx="9068">
                  <c:v>2.0283788252235024E-122</c:v>
                </c:pt>
                <c:pt idx="9069">
                  <c:v>1.9654292701109255E-122</c:v>
                </c:pt>
                <c:pt idx="9070">
                  <c:v>1.904433340916923E-122</c:v>
                </c:pt>
                <c:pt idx="9071">
                  <c:v>1.8453304065576671E-122</c:v>
                </c:pt>
                <c:pt idx="9072">
                  <c:v>1.7880617176667195E-122</c:v>
                </c:pt>
                <c:pt idx="9073">
                  <c:v>1.7325703481946692E-122</c:v>
                </c:pt>
                <c:pt idx="9074">
                  <c:v>1.6788011388207481E-122</c:v>
                </c:pt>
                <c:pt idx="9075">
                  <c:v>1.6267006421207668E-122</c:v>
                </c:pt>
                <c:pt idx="9076">
                  <c:v>1.5762170694372882E-122</c:v>
                </c:pt>
                <c:pt idx="9077">
                  <c:v>1.5273002393977389E-122</c:v>
                </c:pt>
                <c:pt idx="9078">
                  <c:v>1.4799015280316862E-122</c:v>
                </c:pt>
                <c:pt idx="9079">
                  <c:v>1.4339738204349581E-122</c:v>
                </c:pt>
                <c:pt idx="9080">
                  <c:v>1.3894714639348787E-122</c:v>
                </c:pt>
                <c:pt idx="9081">
                  <c:v>1.3463502227086488E-122</c:v>
                </c:pt>
                <c:pt idx="9082">
                  <c:v>1.3045672338102134E-122</c:v>
                </c:pt>
                <c:pt idx="9083">
                  <c:v>1.2640809645622469E-122</c:v>
                </c:pt>
                <c:pt idx="9084">
                  <c:v>1.2248511712697978E-122</c:v>
                </c:pt>
                <c:pt idx="9085">
                  <c:v>1.1868388592160413E-122</c:v>
                </c:pt>
                <c:pt idx="9086">
                  <c:v>1.1500062438992299E-122</c:v>
                </c:pt>
                <c:pt idx="9087">
                  <c:v>1.1143167134727227E-122</c:v>
                </c:pt>
                <c:pt idx="9088">
                  <c:v>1.079734792351038E-122</c:v>
                </c:pt>
                <c:pt idx="9089">
                  <c:v>1.0462261059448012E-122</c:v>
                </c:pt>
                <c:pt idx="9090">
                  <c:v>1.0137573464908155E-122</c:v>
                </c:pt>
                <c:pt idx="9091">
                  <c:v>9.8229623994231466E-123</c:v>
                </c:pt>
                <c:pt idx="9092">
                  <c:v>9.5181151388682636E-123</c:v>
                </c:pt>
                <c:pt idx="9093">
                  <c:v>9.2227286646000088E-123</c:v>
                </c:pt>
                <c:pt idx="9094">
                  <c:v>8.9365093622369735E-123</c:v>
                </c:pt>
                <c:pt idx="9095">
                  <c:v>8.6591727297947261E-123</c:v>
                </c:pt>
                <c:pt idx="9096">
                  <c:v>8.3904430948763186E-123</c:v>
                </c:pt>
                <c:pt idx="9097">
                  <c:v>8.130053340640149E-123</c:v>
                </c:pt>
                <c:pt idx="9098">
                  <c:v>7.8777446402750424E-123</c:v>
                </c:pt>
                <c:pt idx="9099">
                  <c:v>7.633266199711441E-123</c:v>
                </c:pt>
                <c:pt idx="9100">
                  <c:v>7.3963750083225033E-123</c:v>
                </c:pt>
                <c:pt idx="9101">
                  <c:v>7.1668355973601091E-123</c:v>
                </c:pt>
                <c:pt idx="9102">
                  <c:v>6.9444198058880488E-123</c:v>
                </c:pt>
                <c:pt idx="9103">
                  <c:v>6.7289065539817257E-123</c:v>
                </c:pt>
                <c:pt idx="9104">
                  <c:v>6.5200816229624614E-123</c:v>
                </c:pt>
                <c:pt idx="9105">
                  <c:v>6.3177374424582483E-123</c:v>
                </c:pt>
                <c:pt idx="9106">
                  <c:v>6.1216728840679079E-123</c:v>
                </c:pt>
                <c:pt idx="9107">
                  <c:v>5.9316930614311113E-123</c:v>
                </c:pt>
                <c:pt idx="9108">
                  <c:v>5.7476091365066976E-123</c:v>
                </c:pt>
                <c:pt idx="9109">
                  <c:v>5.5692381318565181E-123</c:v>
                </c:pt>
                <c:pt idx="9110">
                  <c:v>5.3964027487618946E-123</c:v>
                </c:pt>
                <c:pt idx="9111">
                  <c:v>5.2289311909798173E-123</c:v>
                </c:pt>
                <c:pt idx="9112">
                  <c:v>5.066656993972465E-123</c:v>
                </c:pt>
                <c:pt idx="9113">
                  <c:v>4.9094188594351901E-123</c:v>
                </c:pt>
                <c:pt idx="9114">
                  <c:v>4.7570604949600842E-123</c:v>
                </c:pt>
                <c:pt idx="9115">
                  <c:v>4.609430458677056E-123</c:v>
                </c:pt>
                <c:pt idx="9116">
                  <c:v>4.4663820087139036E-123</c:v>
                </c:pt>
                <c:pt idx="9117">
                  <c:v>4.3277729573312119E-123</c:v>
                </c:pt>
                <c:pt idx="9118">
                  <c:v>4.1934655295829129E-123</c:v>
                </c:pt>
                <c:pt idx="9119">
                  <c:v>4.0633262263634771E-123</c:v>
                </c:pt>
                <c:pt idx="9120">
                  <c:v>3.9372256917066853E-123</c:v>
                </c:pt>
                <c:pt idx="9121">
                  <c:v>3.8150385842005637E-123</c:v>
                </c:pt>
                <c:pt idx="9122">
                  <c:v>3.6966434523953539E-123</c:v>
                </c:pt>
                <c:pt idx="9123">
                  <c:v>3.5819226140771369E-123</c:v>
                </c:pt>
                <c:pt idx="9124">
                  <c:v>3.4707620392883104E-123</c:v>
                </c:pt>
                <c:pt idx="9125">
                  <c:v>3.3630512369795811E-123</c:v>
                </c:pt>
                <c:pt idx="9126">
                  <c:v>3.25868314517783E-123</c:v>
                </c:pt>
                <c:pt idx="9127">
                  <c:v>3.1575540245646503E-123</c:v>
                </c:pt>
                <c:pt idx="9128">
                  <c:v>3.0595633553567549E-123</c:v>
                </c:pt>
                <c:pt idx="9129">
                  <c:v>2.9646137373867974E-123</c:v>
                </c:pt>
                <c:pt idx="9130">
                  <c:v>2.8726107932860887E-123</c:v>
                </c:pt>
                <c:pt idx="9131">
                  <c:v>2.7834630746702451E-123</c:v>
                </c:pt>
                <c:pt idx="9132">
                  <c:v>2.697081971239053E-123</c:v>
                </c:pt>
                <c:pt idx="9133">
                  <c:v>2.6133816226942801E-123</c:v>
                </c:pt>
                <c:pt idx="9134">
                  <c:v>2.5322788333943076E-123</c:v>
                </c:pt>
                <c:pt idx="9135">
                  <c:v>2.4536929896558896E-123</c:v>
                </c:pt>
                <c:pt idx="9136">
                  <c:v>2.3775459796218577E-123</c:v>
                </c:pt>
                <c:pt idx="9137">
                  <c:v>2.3037621156177268E-123</c:v>
                </c:pt>
                <c:pt idx="9138">
                  <c:v>2.2322680589159333E-123</c:v>
                </c:pt>
                <c:pt idx="9139">
                  <c:v>2.16299274683655E-123</c:v>
                </c:pt>
                <c:pt idx="9140">
                  <c:v>2.0958673221097904E-123</c:v>
                </c:pt>
                <c:pt idx="9141">
                  <c:v>2.0308250644307939E-123</c:v>
                </c:pt>
                <c:pt idx="9142">
                  <c:v>1.967801324139227E-123</c:v>
                </c:pt>
                <c:pt idx="9143">
                  <c:v>1.9067334579560074E-123</c:v>
                </c:pt>
                <c:pt idx="9144">
                  <c:v>1.8475607667156163E-123</c:v>
                </c:pt>
                <c:pt idx="9145">
                  <c:v>1.79022443503035E-123</c:v>
                </c:pt>
                <c:pt idx="9146">
                  <c:v>1.7346674728271228E-123</c:v>
                </c:pt>
                <c:pt idx="9147">
                  <c:v>1.6808346586991956E-123</c:v>
                </c:pt>
                <c:pt idx="9148">
                  <c:v>1.628672485015018E-123</c:v>
                </c:pt>
                <c:pt idx="9149">
                  <c:v>1.5781291047316258E-123</c:v>
                </c:pt>
                <c:pt idx="9150">
                  <c:v>1.5291542798582114E-123</c:v>
                </c:pt>
                <c:pt idx="9151">
                  <c:v>1.481699331519155E-123</c:v>
                </c:pt>
                <c:pt idx="9152">
                  <c:v>1.4357170915672934E-123</c:v>
                </c:pt>
                <c:pt idx="9153">
                  <c:v>1.3911618556980431E-123</c:v>
                </c:pt>
                <c:pt idx="9154">
                  <c:v>1.3479893380194806E-123</c:v>
                </c:pt>
                <c:pt idx="9155">
                  <c:v>1.3061566270319351E-123</c:v>
                </c:pt>
                <c:pt idx="9156">
                  <c:v>1.2656221429737837E-123</c:v>
                </c:pt>
                <c:pt idx="9157">
                  <c:v>1.2263455964913817E-123</c:v>
                </c:pt>
                <c:pt idx="9158">
                  <c:v>1.188287948590971E-123</c:v>
                </c:pt>
                <c:pt idx="9159">
                  <c:v>1.151411371834212E-123</c:v>
                </c:pt>
                <c:pt idx="9160">
                  <c:v>1.1156792127376528E-123</c:v>
                </c:pt>
                <c:pt idx="9161">
                  <c:v>1.0810559553391584E-123</c:v>
                </c:pt>
                <c:pt idx="9162">
                  <c:v>1.0475071858953707E-123</c:v>
                </c:pt>
                <c:pt idx="9163">
                  <c:v>1.0149995586741104E-123</c:v>
                </c:pt>
                <c:pt idx="9164">
                  <c:v>9.8350076280933074E-124</c:v>
                </c:pt>
                <c:pt idx="9165">
                  <c:v>9.5297949018384286E-124</c:v>
                </c:pt>
                <c:pt idx="9166">
                  <c:v>9.2340540430944979E-124</c:v>
                </c:pt>
                <c:pt idx="9167">
                  <c:v>8.9474911017259654E-124</c:v>
                </c:pt>
                <c:pt idx="9168">
                  <c:v>8.6698212501587732E-124</c:v>
                </c:pt>
                <c:pt idx="9169">
                  <c:v>8.4007685002658928E-124</c:v>
                </c:pt>
                <c:pt idx="9170">
                  <c:v>8.1400654290343929E-124</c:v>
                </c:pt>
                <c:pt idx="9171">
                  <c:v>7.8874529127514079E-124</c:v>
                </c:pt>
                <c:pt idx="9172">
                  <c:v>7.6426798694372374E-124</c:v>
                </c:pt>
                <c:pt idx="9173">
                  <c:v>7.4055030092720542E-124</c:v>
                </c:pt>
                <c:pt idx="9174">
                  <c:v>7.175686592770325E-124</c:v>
                </c:pt>
                <c:pt idx="9175">
                  <c:v>6.9530021964560433E-124</c:v>
                </c:pt>
                <c:pt idx="9176">
                  <c:v>6.7372284858144634E-124</c:v>
                </c:pt>
                <c:pt idx="9177">
                  <c:v>6.5281509952881902E-124</c:v>
                </c:pt>
                <c:pt idx="9178">
                  <c:v>6.3255619151011607E-124</c:v>
                </c:pt>
                <c:pt idx="9179">
                  <c:v>6.1292598847003145E-124</c:v>
                </c:pt>
                <c:pt idx="9180">
                  <c:v>5.9390497926042551E-124</c:v>
                </c:pt>
                <c:pt idx="9181">
                  <c:v>5.7547425824671579E-124</c:v>
                </c:pt>
                <c:pt idx="9182">
                  <c:v>5.5761550651597175E-124</c:v>
                </c:pt>
                <c:pt idx="9183">
                  <c:v>5.4031097366821815E-124</c:v>
                </c:pt>
                <c:pt idx="9184">
                  <c:v>5.235434601729993E-124</c:v>
                </c:pt>
                <c:pt idx="9185">
                  <c:v>5.0729630027320097E-124</c:v>
                </c:pt>
                <c:pt idx="9186">
                  <c:v>4.9155334541975439E-124</c:v>
                </c:pt>
                <c:pt idx="9187">
                  <c:v>4.7629894822026522E-124</c:v>
                </c:pt>
                <c:pt idx="9188">
                  <c:v>4.6151794688596144E-124</c:v>
                </c:pt>
                <c:pt idx="9189">
                  <c:v>4.471956501610554E-124</c:v>
                </c:pt>
                <c:pt idx="9190">
                  <c:v>4.3331782272007019E-124</c:v>
                </c:pt>
                <c:pt idx="9191">
                  <c:v>4.1987067101836876E-124</c:v>
                </c:pt>
                <c:pt idx="9192">
                  <c:v>4.0684082958144749E-124</c:v>
                </c:pt>
                <c:pt idx="9193">
                  <c:v>3.9421534772034128E-124</c:v>
                </c:pt>
                <c:pt idx="9194">
                  <c:v>3.819816766587203E-124</c:v>
                </c:pt>
                <c:pt idx="9195">
                  <c:v>3.7012765705984913E-124</c:v>
                </c:pt>
                <c:pt idx="9196">
                  <c:v>3.5864150694061001E-124</c:v>
                </c:pt>
                <c:pt idx="9197">
                  <c:v>3.4751180996042514E-124</c:v>
                </c:pt>
                <c:pt idx="9198">
                  <c:v>3.3672750407384035E-124</c:v>
                </c:pt>
                <c:pt idx="9199">
                  <c:v>3.2627787053516713E-124</c:v>
                </c:pt>
                <c:pt idx="9200">
                  <c:v>3.1615252324436675E-124</c:v>
                </c:pt>
                <c:pt idx="9201">
                  <c:v>3.0634139842367297E-124</c:v>
                </c:pt>
                <c:pt idx="9202">
                  <c:v>2.9683474461441658E-124</c:v>
                </c:pt>
                <c:pt idx="9203">
                  <c:v>2.8762311298447668E-124</c:v>
                </c:pt>
                <c:pt idx="9204">
                  <c:v>2.7869734793644807E-124</c:v>
                </c:pt>
                <c:pt idx="9205">
                  <c:v>2.7004857800728265E-124</c:v>
                </c:pt>
                <c:pt idx="9206">
                  <c:v>2.6166820705043507E-124</c:v>
                </c:pt>
                <c:pt idx="9207">
                  <c:v>2.535479056915153E-124</c:v>
                </c:pt>
                <c:pt idx="9208">
                  <c:v>2.456796030492637E-124</c:v>
                </c:pt>
                <c:pt idx="9209">
                  <c:v>2.380554787133738E-124</c:v>
                </c:pt>
                <c:pt idx="9210">
                  <c:v>2.3066795497136378E-124</c:v>
                </c:pt>
                <c:pt idx="9211">
                  <c:v>2.2350968927654779E-124</c:v>
                </c:pt>
                <c:pt idx="9212">
                  <c:v>2.1657356694989706E-124</c:v>
                </c:pt>
                <c:pt idx="9213">
                  <c:v>2.0985269410832802E-124</c:v>
                </c:pt>
                <c:pt idx="9214">
                  <c:v>2.0334039081246049E-124</c:v>
                </c:pt>
                <c:pt idx="9215">
                  <c:v>1.9703018442708927E-124</c:v>
                </c:pt>
                <c:pt idx="9216">
                  <c:v>1.9091580318759605E-124</c:v>
                </c:pt>
                <c:pt idx="9217">
                  <c:v>1.849911699661403E-124</c:v>
                </c:pt>
                <c:pt idx="9218">
                  <c:v>1.792503962312554E-124</c:v>
                </c:pt>
                <c:pt idx="9219">
                  <c:v>1.7368777619490799E-124</c:v>
                </c:pt>
                <c:pt idx="9220">
                  <c:v>1.6829778114125023E-124</c:v>
                </c:pt>
                <c:pt idx="9221">
                  <c:v>1.63075053931277E-124</c:v>
                </c:pt>
                <c:pt idx="9222">
                  <c:v>1.5801440367811872E-124</c:v>
                </c:pt>
                <c:pt idx="9223">
                  <c:v>1.531108005875792E-124</c:v>
                </c:pt>
                <c:pt idx="9224">
                  <c:v>1.4835937095871465E-124</c:v>
                </c:pt>
                <c:pt idx="9225">
                  <c:v>1.4375539233965681E-124</c:v>
                </c:pt>
                <c:pt idx="9226">
                  <c:v>1.392942888337202E-124</c:v>
                </c:pt>
                <c:pt idx="9227">
                  <c:v>1.3497162655122949E-124</c:v>
                </c:pt>
                <c:pt idx="9228">
                  <c:v>1.3078310920241823E-124</c:v>
                </c:pt>
                <c:pt idx="9229">
                  <c:v>1.2672457382717868E-124</c:v>
                </c:pt>
                <c:pt idx="9230">
                  <c:v>1.2279198665729633E-124</c:v>
                </c:pt>
                <c:pt idx="9231">
                  <c:v>1.189814391070989E-124</c:v>
                </c:pt>
                <c:pt idx="9232">
                  <c:v>1.1528914388856688E-124</c:v>
                </c:pt>
                <c:pt idx="9233">
                  <c:v>1.1171143124694166E-124</c:v>
                </c:pt>
                <c:pt idx="9234">
                  <c:v>1.0824474531322651E-124</c:v>
                </c:pt>
                <c:pt idx="9235">
                  <c:v>1.0488564056985181E-124</c:v>
                </c:pt>
                <c:pt idx="9236">
                  <c:v>1.0163077842602707E-124</c:v>
                </c:pt>
                <c:pt idx="9237">
                  <c:v>9.8476923899403046E-125</c:v>
                </c:pt>
                <c:pt idx="9238">
                  <c:v>9.5420942400658919E-125</c:v>
                </c:pt>
                <c:pt idx="9239">
                  <c:v>9.2459796617935163E-125</c:v>
                </c:pt>
                <c:pt idx="9240">
                  <c:v>8.9590543497926882E-125</c:v>
                </c:pt>
                <c:pt idx="9241">
                  <c:v>8.6810331320667676E-125</c:v>
                </c:pt>
                <c:pt idx="9242">
                  <c:v>8.4116396865120216E-125</c:v>
                </c:pt>
                <c:pt idx="9243">
                  <c:v>8.1506062662681061E-125</c:v>
                </c:pt>
                <c:pt idx="9244">
                  <c:v>7.897673433597041E-125</c:v>
                </c:pt>
                <c:pt idx="9245">
                  <c:v>7.6525898020185677E-125</c:v>
                </c:pt>
                <c:pt idx="9246">
                  <c:v>7.415111786448231E-125</c:v>
                </c:pt>
                <c:pt idx="9247">
                  <c:v>7.1850033610918022E-125</c:v>
                </c:pt>
                <c:pt idx="9248">
                  <c:v>6.9620358248486617E-125</c:v>
                </c:pt>
                <c:pt idx="9249">
                  <c:v>6.745987574001916E-125</c:v>
                </c:pt>
                <c:pt idx="9250">
                  <c:v>6.5366438819571401E-125</c:v>
                </c:pt>
                <c:pt idx="9251">
                  <c:v>6.3337966858189541E-125</c:v>
                </c:pt>
                <c:pt idx="9252">
                  <c:v>6.1372443795945402E-125</c:v>
                </c:pt>
                <c:pt idx="9253">
                  <c:v>5.9467916138076354E-125</c:v>
                </c:pt>
                <c:pt idx="9254">
                  <c:v>5.7622491013384934E-125</c:v>
                </c:pt>
                <c:pt idx="9255">
                  <c:v>5.5834334292838891E-125</c:v>
                </c:pt>
                <c:pt idx="9256">
                  <c:v>5.4101668766595898E-125</c:v>
                </c:pt>
                <c:pt idx="9257">
                  <c:v>5.2422772377586112E-125</c:v>
                </c:pt>
                <c:pt idx="9258">
                  <c:v>5.0795976509914063E-125</c:v>
                </c:pt>
                <c:pt idx="9259">
                  <c:v>4.9219664330393106E-125</c:v>
                </c:pt>
                <c:pt idx="9260">
                  <c:v>4.7692269181519632E-125</c:v>
                </c:pt>
                <c:pt idx="9261">
                  <c:v>4.6212273024348938E-125</c:v>
                </c:pt>
                <c:pt idx="9262">
                  <c:v>4.4778204929680412E-125</c:v>
                </c:pt>
                <c:pt idx="9263">
                  <c:v>4.3388639616067584E-125</c:v>
                </c:pt>
                <c:pt idx="9264">
                  <c:v>4.2042196033212184E-125</c:v>
                </c:pt>
                <c:pt idx="9265">
                  <c:v>4.0737535989296317E-125</c:v>
                </c:pt>
                <c:pt idx="9266">
                  <c:v>3.9473362820938699E-125</c:v>
                </c:pt>
                <c:pt idx="9267">
                  <c:v>3.8248420104415105E-125</c:v>
                </c:pt>
                <c:pt idx="9268">
                  <c:v>3.7061490406875208E-125</c:v>
                </c:pt>
                <c:pt idx="9269">
                  <c:v>3.5911394076324422E-125</c:v>
                </c:pt>
                <c:pt idx="9270">
                  <c:v>3.4796988069136535E-125</c:v>
                </c:pt>
                <c:pt idx="9271">
                  <c:v>3.371716481397422E-125</c:v>
                </c:pt>
                <c:pt idx="9272">
                  <c:v>3.2670851110955957E-125</c:v>
                </c:pt>
                <c:pt idx="9273">
                  <c:v>3.1657007064986468E-125</c:v>
                </c:pt>
                <c:pt idx="9274">
                  <c:v>3.0674625052199064E-125</c:v>
                </c:pt>
                <c:pt idx="9275">
                  <c:v>2.9722728718453659E-125</c:v>
                </c:pt>
                <c:pt idx="9276">
                  <c:v>2.880037200894318E-125</c:v>
                </c:pt>
                <c:pt idx="9277">
                  <c:v>2.7906638227881193E-125</c:v>
                </c:pt>
                <c:pt idx="9278">
                  <c:v>2.7040639127404413E-125</c:v>
                </c:pt>
                <c:pt idx="9279">
                  <c:v>2.6201514024732955E-125</c:v>
                </c:pt>
                <c:pt idx="9280">
                  <c:v>2.5388428946721586E-125</c:v>
                </c:pt>
                <c:pt idx="9281">
                  <c:v>2.4600575800979749E-125</c:v>
                </c:pt>
                <c:pt idx="9282">
                  <c:v>2.3837171572692737E-125</c:v>
                </c:pt>
                <c:pt idx="9283">
                  <c:v>2.3097457546384541E-125</c:v>
                </c:pt>
                <c:pt idx="9284">
                  <c:v>2.2380698551825168E-125</c:v>
                </c:pt>
                <c:pt idx="9285">
                  <c:v>2.1686182233340409E-125</c:v>
                </c:pt>
                <c:pt idx="9286">
                  <c:v>2.1013218341803908E-125</c:v>
                </c:pt>
                <c:pt idx="9287">
                  <c:v>2.036113804858907E-125</c:v>
                </c:pt>
                <c:pt idx="9288">
                  <c:v>1.9729293280823787E-125</c:v>
                </c:pt>
                <c:pt idx="9289">
                  <c:v>1.9117056077268685E-125</c:v>
                </c:pt>
                <c:pt idx="9290">
                  <c:v>1.8523817964184964E-125</c:v>
                </c:pt>
                <c:pt idx="9291">
                  <c:v>1.794898935057662E-125</c:v>
                </c:pt>
                <c:pt idx="9292">
                  <c:v>1.7391998942190014E-125</c:v>
                </c:pt>
                <c:pt idx="9293">
                  <c:v>1.6852293173709721E-125</c:v>
                </c:pt>
                <c:pt idx="9294">
                  <c:v>1.6329335658570199E-125</c:v>
                </c:pt>
                <c:pt idx="9295">
                  <c:v>1.5822606655841869E-125</c:v>
                </c:pt>
                <c:pt idx="9296">
                  <c:v>1.5331602553666229E-125</c:v>
                </c:pt>
                <c:pt idx="9297">
                  <c:v>1.4855835368712868E-125</c:v>
                </c:pt>
                <c:pt idx="9298">
                  <c:v>1.4394832261179076E-125</c:v>
                </c:pt>
                <c:pt idx="9299">
                  <c:v>1.3948135064836304E-125</c:v>
                </c:pt>
                <c:pt idx="9300">
                  <c:v>1.3515299831661112E-125</c:v>
                </c:pt>
                <c:pt idx="9301">
                  <c:v>1.3095896390601654E-125</c:v>
                </c:pt>
                <c:pt idx="9302">
                  <c:v>1.2689507920029568E-125</c:v>
                </c:pt>
                <c:pt idx="9303">
                  <c:v>1.2295730533467875E-125</c:v>
                </c:pt>
                <c:pt idx="9304">
                  <c:v>1.1914172878171362E-125</c:v>
                </c:pt>
                <c:pt idx="9305">
                  <c:v>1.1544455746164557E-125</c:v>
                </c:pt>
                <c:pt idx="9306">
                  <c:v>1.1186211697353835E-125</c:v>
                </c:pt>
                <c:pt idx="9307">
                  <c:v>1.0839084694328552E-125</c:v>
                </c:pt>
                <c:pt idx="9308">
                  <c:v>1.0502729748505117E-125</c:v>
                </c:pt>
                <c:pt idx="9309">
                  <c:v>1.0176812577243696E-125</c:v>
                </c:pt>
                <c:pt idx="9310">
                  <c:v>9.8610092716090807E-126</c:v>
                </c:pt>
                <c:pt idx="9311">
                  <c:v>9.5550059744476001E-126</c:v>
                </c:pt>
                <c:pt idx="9312">
                  <c:v>9.2584985684431318E-126</c:v>
                </c:pt>
                <c:pt idx="9313">
                  <c:v>8.9711923738649456E-126</c:v>
                </c:pt>
                <c:pt idx="9314">
                  <c:v>8.6928018556867921E-126</c:v>
                </c:pt>
                <c:pt idx="9315">
                  <c:v>8.4230503398009437E-126</c:v>
                </c:pt>
                <c:pt idx="9316">
                  <c:v>8.16166973803644E-126</c:v>
                </c:pt>
                <c:pt idx="9317">
                  <c:v>7.9084002817110144E-126</c:v>
                </c:pt>
                <c:pt idx="9318">
                  <c:v>7.6629902634540736E-126</c:v>
                </c:pt>
                <c:pt idx="9319">
                  <c:v>7.425195787037287E-126</c:v>
                </c:pt>
                <c:pt idx="9320">
                  <c:v>7.1947805249732419E-126</c:v>
                </c:pt>
                <c:pt idx="9321">
                  <c:v>6.9715154836344057E-126</c:v>
                </c:pt>
                <c:pt idx="9322">
                  <c:v>6.7551787756612794E-126</c:v>
                </c:pt>
                <c:pt idx="9323">
                  <c:v>6.5455553994354321E-126</c:v>
                </c:pt>
                <c:pt idx="9324">
                  <c:v>6.3424370253923286E-126</c:v>
                </c:pt>
                <c:pt idx="9325">
                  <c:v>6.1456217889694603E-126</c:v>
                </c:pt>
                <c:pt idx="9326">
                  <c:v>5.9549140899780441E-126</c:v>
                </c:pt>
                <c:pt idx="9327">
                  <c:v>5.7701243982009219E-126</c:v>
                </c:pt>
                <c:pt idx="9328">
                  <c:v>5.5910690650250425E-126</c:v>
                </c:pt>
                <c:pt idx="9329">
                  <c:v>5.4175701409163327E-126</c:v>
                </c:pt>
                <c:pt idx="9330">
                  <c:v>5.2494551985621587E-126</c:v>
                </c:pt>
                <c:pt idx="9331">
                  <c:v>5.0865571615006536E-126</c:v>
                </c:pt>
                <c:pt idx="9332">
                  <c:v>4.9287141380682579E-126</c:v>
                </c:pt>
                <c:pt idx="9333">
                  <c:v>4.7757692605017866E-126</c:v>
                </c:pt>
                <c:pt idx="9334">
                  <c:v>4.627570529030632E-126</c:v>
                </c:pt>
                <c:pt idx="9335">
                  <c:v>4.4839706608116562E-126</c:v>
                </c:pt>
                <c:pt idx="9336">
                  <c:v>4.3448269435465382E-126</c:v>
                </c:pt>
                <c:pt idx="9337">
                  <c:v>4.2100010936485532E-126</c:v>
                </c:pt>
                <c:pt idx="9338">
                  <c:v>4.0793591188045416E-126</c:v>
                </c:pt>
                <c:pt idx="9339">
                  <c:v>3.9527711848058033E-126</c:v>
                </c:pt>
                <c:pt idx="9340">
                  <c:v>3.8301114865112632E-126</c:v>
                </c:pt>
                <c:pt idx="9341">
                  <c:v>3.7112581228130711E-126</c:v>
                </c:pt>
                <c:pt idx="9342">
                  <c:v>3.5960929754846455E-126</c:v>
                </c:pt>
                <c:pt idx="9343">
                  <c:v>3.4845015917873123E-126</c:v>
                </c:pt>
                <c:pt idx="9344">
                  <c:v>3.3763730707200599E-126</c:v>
                </c:pt>
                <c:pt idx="9345">
                  <c:v>3.2715999528002727E-126</c:v>
                </c:pt>
                <c:pt idx="9346">
                  <c:v>3.1700781132629867E-126</c:v>
                </c:pt>
                <c:pt idx="9347">
                  <c:v>3.0717066585764061E-126</c:v>
                </c:pt>
                <c:pt idx="9348">
                  <c:v>2.9763878261679309E-126</c:v>
                </c:pt>
                <c:pt idx="9349">
                  <c:v>2.884026887261971E-126</c:v>
                </c:pt>
                <c:pt idx="9350">
                  <c:v>2.794532052733856E-126</c:v>
                </c:pt>
                <c:pt idx="9351">
                  <c:v>2.7078143818837231E-126</c:v>
                </c:pt>
                <c:pt idx="9352">
                  <c:v>2.6237876940430625E-126</c:v>
                </c:pt>
                <c:pt idx="9353">
                  <c:v>2.5423684829235632E-126</c:v>
                </c:pt>
                <c:pt idx="9354">
                  <c:v>2.4634758336239905E-126</c:v>
                </c:pt>
                <c:pt idx="9355">
                  <c:v>2.3870313422132852E-126</c:v>
                </c:pt>
                <c:pt idx="9356">
                  <c:v>2.3129590378078299E-126</c:v>
                </c:pt>
                <c:pt idx="9357">
                  <c:v>2.2411853070682983E-126</c:v>
                </c:pt>
                <c:pt idx="9358">
                  <c:v>2.1716388210387591E-126</c:v>
                </c:pt>
                <c:pt idx="9359">
                  <c:v>2.1042504642569289E-126</c:v>
                </c:pt>
                <c:pt idx="9360">
                  <c:v>2.0389532660631117E-126</c:v>
                </c:pt>
                <c:pt idx="9361">
                  <c:v>1.9756823340420537E-126</c:v>
                </c:pt>
                <c:pt idx="9362">
                  <c:v>1.9143747895296664E-126</c:v>
                </c:pt>
                <c:pt idx="9363">
                  <c:v>1.8549697051211881E-126</c:v>
                </c:pt>
                <c:pt idx="9364">
                  <c:v>1.797408044119165E-126</c:v>
                </c:pt>
                <c:pt idx="9365">
                  <c:v>1.7416326018594849E-126</c:v>
                </c:pt>
                <c:pt idx="9366">
                  <c:v>1.6875879488591823E-126</c:v>
                </c:pt>
                <c:pt idx="9367">
                  <c:v>1.6352203757284905E-126</c:v>
                </c:pt>
                <c:pt idx="9368">
                  <c:v>1.5844778397915619E-126</c:v>
                </c:pt>
                <c:pt idx="9369">
                  <c:v>1.5353099133646629E-126</c:v>
                </c:pt>
                <c:pt idx="9370">
                  <c:v>1.4876677336389604E-126</c:v>
                </c:pt>
                <c:pt idx="9371">
                  <c:v>1.4415039541186E-126</c:v>
                </c:pt>
                <c:pt idx="9372">
                  <c:v>1.3967726975661984E-126</c:v>
                </c:pt>
                <c:pt idx="9373">
                  <c:v>1.3534295104077524E-126</c:v>
                </c:pt>
                <c:pt idx="9374">
                  <c:v>1.3114313185533111E-126</c:v>
                </c:pt>
                <c:pt idx="9375">
                  <c:v>1.2707363845882341E-126</c:v>
                </c:pt>
                <c:pt idx="9376">
                  <c:v>1.2313042662929427E-126</c:v>
                </c:pt>
                <c:pt idx="9377">
                  <c:v>1.1930957764502604E-126</c:v>
                </c:pt>
                <c:pt idx="9378">
                  <c:v>1.1560729438993411E-126</c:v>
                </c:pt>
                <c:pt idx="9379">
                  <c:v>1.1201989757988987E-126</c:v>
                </c:pt>
                <c:pt idx="9380">
                  <c:v>1.0854382210611005E-126</c:v>
                </c:pt>
                <c:pt idx="9381">
                  <c:v>1.0517561349205762E-126</c:v>
                </c:pt>
                <c:pt idx="9382">
                  <c:v>1.0191192446023343E-126</c:v>
                </c:pt>
                <c:pt idx="9383">
                  <c:v>9.8749511605570727E-127</c:v>
                </c:pt>
                <c:pt idx="9384">
                  <c:v>9.5685232172032246E-127</c:v>
                </c:pt>
                <c:pt idx="9385">
                  <c:v>9.2716040929238655E-127</c:v>
                </c:pt>
                <c:pt idx="9386">
                  <c:v>8.9838987146049982E-127</c:v>
                </c:pt>
                <c:pt idx="9387">
                  <c:v>8.7051211658011872E-127</c:v>
                </c:pt>
                <c:pt idx="9388">
                  <c:v>8.4349944025858926E-127</c:v>
                </c:pt>
                <c:pt idx="9389">
                  <c:v>8.1732499782171232E-127</c:v>
                </c:pt>
                <c:pt idx="9390">
                  <c:v>7.9196277763474574E-127</c:v>
                </c:pt>
                <c:pt idx="9391">
                  <c:v>7.6738757525154848E-127</c:v>
                </c:pt>
                <c:pt idx="9392">
                  <c:v>7.4357496836549444E-127</c:v>
                </c:pt>
                <c:pt idx="9393">
                  <c:v>7.2050129253813173E-127</c:v>
                </c:pt>
                <c:pt idx="9394">
                  <c:v>6.9814361768105904E-127</c:v>
                </c:pt>
                <c:pt idx="9395">
                  <c:v>6.7647972526703041E-127</c:v>
                </c:pt>
                <c:pt idx="9396">
                  <c:v>6.5548808624925471E-127</c:v>
                </c:pt>
                <c:pt idx="9397">
                  <c:v>6.3514783966492388E-127</c:v>
                </c:pt>
                <c:pt idx="9398">
                  <c:v>6.1543877190332058E-127</c:v>
                </c:pt>
                <c:pt idx="9399">
                  <c:v>5.9634129661722702E-127</c:v>
                </c:pt>
                <c:pt idx="9400">
                  <c:v>5.7783643525742279E-127</c:v>
                </c:pt>
                <c:pt idx="9401">
                  <c:v>5.5990579821159134E-127</c:v>
                </c:pt>
                <c:pt idx="9402">
                  <c:v>5.4253156652832987E-127</c:v>
                </c:pt>
                <c:pt idx="9403">
                  <c:v>5.2569647420849425E-127</c:v>
                </c:pt>
                <c:pt idx="9404">
                  <c:v>5.0938379104577763E-127</c:v>
                </c:pt>
                <c:pt idx="9405">
                  <c:v>4.9357730600009585E-127</c:v>
                </c:pt>
                <c:pt idx="9406">
                  <c:v>4.7826131108678324E-127</c:v>
                </c:pt>
                <c:pt idx="9407">
                  <c:v>4.6342058576574628E-127</c:v>
                </c:pt>
                <c:pt idx="9408">
                  <c:v>4.4904038181519304E-127</c:v>
                </c:pt>
                <c:pt idx="9409">
                  <c:v>4.3510640867450226E-127</c:v>
                </c:pt>
                <c:pt idx="9410">
                  <c:v>4.2160481924219974E-127</c:v>
                </c:pt>
                <c:pt idx="9411">
                  <c:v>4.0852219611452542E-127</c:v>
                </c:pt>
                <c:pt idx="9412">
                  <c:v>3.9584553825105461E-127</c:v>
                </c:pt>
                <c:pt idx="9413">
                  <c:v>3.8356224805422576E-127</c:v>
                </c:pt>
                <c:pt idx="9414">
                  <c:v>3.7166011884959703E-127</c:v>
                </c:pt>
                <c:pt idx="9415">
                  <c:v>3.6012732275484311E-127</c:v>
                </c:pt>
                <c:pt idx="9416">
                  <c:v>3.4895239892509206E-127</c:v>
                </c:pt>
                <c:pt idx="9417">
                  <c:v>3.3812424216303968E-127</c:v>
                </c:pt>
                <c:pt idx="9418">
                  <c:v>3.276320918826129E-127</c:v>
                </c:pt>
                <c:pt idx="9419">
                  <c:v>3.1746552141492383E-127</c:v>
                </c:pt>
                <c:pt idx="9420">
                  <c:v>3.0761442764627558E-127</c:v>
                </c:pt>
                <c:pt idx="9421">
                  <c:v>2.9806902097762728E-127</c:v>
                </c:pt>
                <c:pt idx="9422">
                  <c:v>2.8881981559564326E-127</c:v>
                </c:pt>
                <c:pt idx="9423">
                  <c:v>2.7985762004573251E-127</c:v>
                </c:pt>
                <c:pt idx="9424">
                  <c:v>2.7117352809744962E-127</c:v>
                </c:pt>
                <c:pt idx="9425">
                  <c:v>2.6275890989360289E-127</c:v>
                </c:pt>
                <c:pt idx="9426">
                  <c:v>2.5460540337378779E-127</c:v>
                </c:pt>
                <c:pt idx="9427">
                  <c:v>2.4670490596423763E-127</c:v>
                </c:pt>
                <c:pt idx="9428">
                  <c:v>2.3904956652547923E-127</c:v>
                </c:pt>
                <c:pt idx="9429">
                  <c:v>2.3163177754987067E-127</c:v>
                </c:pt>
                <c:pt idx="9430">
                  <c:v>2.2444416760133361E-127</c:v>
                </c:pt>
                <c:pt idx="9431">
                  <c:v>2.1747959398956328E-127</c:v>
                </c:pt>
                <c:pt idx="9432">
                  <c:v>2.1073113567170601E-127</c:v>
                </c:pt>
                <c:pt idx="9433">
                  <c:v>2.0419208637424524E-127</c:v>
                </c:pt>
                <c:pt idx="9434">
                  <c:v>1.978559479283327E-127</c:v>
                </c:pt>
                <c:pt idx="9435">
                  <c:v>1.9171642381199362E-127</c:v>
                </c:pt>
                <c:pt idx="9436">
                  <c:v>1.8576741289261792E-127</c:v>
                </c:pt>
                <c:pt idx="9437">
                  <c:v>1.8000300336374733E-127</c:v>
                </c:pt>
                <c:pt idx="9438">
                  <c:v>1.7441746686995998E-127</c:v>
                </c:pt>
                <c:pt idx="9439">
                  <c:v>1.6900525281407291E-127</c:v>
                </c:pt>
                <c:pt idx="9440">
                  <c:v>1.6376098284105195E-127</c:v>
                </c:pt>
                <c:pt idx="9441">
                  <c:v>1.586794454930006E-127</c:v>
                </c:pt>
                <c:pt idx="9442">
                  <c:v>1.5375559103011098E-127</c:v>
                </c:pt>
                <c:pt idx="9443">
                  <c:v>1.4898452641228286E-127</c:v>
                </c:pt>
                <c:pt idx="9444">
                  <c:v>1.4436151043647477E-127</c:v>
                </c:pt>
                <c:pt idx="9445">
                  <c:v>1.398819490249927E-127</c:v>
                </c:pt>
                <c:pt idx="9446">
                  <c:v>1.3554139065991079E-127</c:v>
                </c:pt>
                <c:pt idx="9447">
                  <c:v>1.3133552195925276E-127</c:v>
                </c:pt>
                <c:pt idx="9448">
                  <c:v>1.272601633904116E-127</c:v>
                </c:pt>
                <c:pt idx="9449">
                  <c:v>1.2331126511659118E-127</c:v>
                </c:pt>
                <c:pt idx="9450">
                  <c:v>1.1948490297217586E-127</c:v>
                </c:pt>
                <c:pt idx="9451">
                  <c:v>1.1577727456291495E-127</c:v>
                </c:pt>
                <c:pt idx="9452">
                  <c:v>1.12184695487229E-127</c:v>
                </c:pt>
                <c:pt idx="9453">
                  <c:v>1.0870359567468095E-127</c:v>
                </c:pt>
                <c:pt idx="9454">
                  <c:v>1.0533051583810742E-127</c:v>
                </c:pt>
                <c:pt idx="9455">
                  <c:v>1.0206210403590567E-127</c:v>
                </c:pt>
                <c:pt idx="9456">
                  <c:v>9.8895112340878061E-128</c:v>
                </c:pt>
                <c:pt idx="9457">
                  <c:v>9.5826393612567538E-128</c:v>
                </c:pt>
                <c:pt idx="9458">
                  <c:v>9.2852898369660746E-128</c:v>
                </c:pt>
                <c:pt idx="9459">
                  <c:v>8.9971671759508247E-128</c:v>
                </c:pt>
                <c:pt idx="9460">
                  <c:v>8.7179850621657995E-128</c:v>
                </c:pt>
                <c:pt idx="9461">
                  <c:v>8.4474660642513089E-128</c:v>
                </c:pt>
                <c:pt idx="9462">
                  <c:v>8.1853413598309657E-128</c:v>
                </c:pt>
                <c:pt idx="9463">
                  <c:v>7.9313504683601773E-128</c:v>
                </c:pt>
                <c:pt idx="9464">
                  <c:v>7.6852409922696403E-128</c:v>
                </c:pt>
                <c:pt idx="9465">
                  <c:v>7.446768366139149E-128</c:v>
                </c:pt>
                <c:pt idx="9466">
                  <c:v>7.2156956136550748E-128</c:v>
                </c:pt>
                <c:pt idx="9467">
                  <c:v>6.9917931121119089E-128</c:v>
                </c:pt>
                <c:pt idx="9468">
                  <c:v>6.7748383642176076E-128</c:v>
                </c:pt>
                <c:pt idx="9469">
                  <c:v>6.5646157769843044E-128</c:v>
                </c:pt>
                <c:pt idx="9470">
                  <c:v>6.3609164474783677E-128</c:v>
                </c:pt>
                <c:pt idx="9471">
                  <c:v>6.1635379552190309E-128</c:v>
                </c:pt>
                <c:pt idx="9472">
                  <c:v>5.9722841610209985E-128</c:v>
                </c:pt>
                <c:pt idx="9473">
                  <c:v>5.7869650120757902E-128</c:v>
                </c:pt>
                <c:pt idx="9474">
                  <c:v>5.6073963530852044E-128</c:v>
                </c:pt>
                <c:pt idx="9475">
                  <c:v>5.4333997432538991E-128</c:v>
                </c:pt>
                <c:pt idx="9476">
                  <c:v>5.2648022789610148E-128</c:v>
                </c:pt>
                <c:pt idx="9477">
                  <c:v>5.1014364219360553E-128</c:v>
                </c:pt>
                <c:pt idx="9478">
                  <c:v>4.9431398327635119E-128</c:v>
                </c:pt>
                <c:pt idx="9479">
                  <c:v>4.7897552095587264E-128</c:v>
                </c:pt>
                <c:pt idx="9480">
                  <c:v>4.6411301316442488E-128</c:v>
                </c:pt>
                <c:pt idx="9481">
                  <c:v>4.4971169080827199E-128</c:v>
                </c:pt>
                <c:pt idx="9482">
                  <c:v>4.3575724309071689E-128</c:v>
                </c:pt>
                <c:pt idx="9483">
                  <c:v>4.2223580329046465E-128</c:v>
                </c:pt>
                <c:pt idx="9484">
                  <c:v>4.0913393498165084E-128</c:v>
                </c:pt>
                <c:pt idx="9485">
                  <c:v>3.9643861868111754E-128</c:v>
                </c:pt>
                <c:pt idx="9486">
                  <c:v>3.8413723891030906E-128</c:v>
                </c:pt>
                <c:pt idx="9487">
                  <c:v>3.7221757165853484E-128</c:v>
                </c:pt>
                <c:pt idx="9488">
                  <c:v>3.6066777223527063E-128</c:v>
                </c:pt>
                <c:pt idx="9489">
                  <c:v>3.4947636349952222E-128</c:v>
                </c:pt>
                <c:pt idx="9490">
                  <c:v>3.3863222445424316E-128</c:v>
                </c:pt>
                <c:pt idx="9491">
                  <c:v>3.2812457919489029E-128</c:v>
                </c:pt>
                <c:pt idx="9492">
                  <c:v>3.1794298620081826E-128</c:v>
                </c:pt>
                <c:pt idx="9493">
                  <c:v>3.0807732795897921E-128</c:v>
                </c:pt>
                <c:pt idx="9494">
                  <c:v>2.9851780090970209E-128</c:v>
                </c:pt>
                <c:pt idx="9495">
                  <c:v>2.8925490570429266E-128</c:v>
                </c:pt>
                <c:pt idx="9496">
                  <c:v>2.8027943776512956E-128</c:v>
                </c:pt>
                <c:pt idx="9497">
                  <c:v>2.7158247813860379E-128</c:v>
                </c:pt>
                <c:pt idx="9498">
                  <c:v>2.631553846319087E-128</c:v>
                </c:pt>
                <c:pt idx="9499">
                  <c:v>2.5498978322494047E-128</c:v>
                </c:pt>
                <c:pt idx="9500">
                  <c:v>2.4707755974854986E-128</c:v>
                </c:pt>
                <c:pt idx="9501">
                  <c:v>2.3941085182117763E-128</c:v>
                </c:pt>
                <c:pt idx="9502">
                  <c:v>2.3198204103563299E-128</c:v>
                </c:pt>
                <c:pt idx="9503">
                  <c:v>2.2478374538832709E-128</c:v>
                </c:pt>
                <c:pt idx="9504">
                  <c:v>2.1780881194350238E-128</c:v>
                </c:pt>
                <c:pt idx="9505">
                  <c:v>2.1105030972497169E-128</c:v>
                </c:pt>
                <c:pt idx="9506">
                  <c:v>2.0450152282856324E-128</c:v>
                </c:pt>
                <c:pt idx="9507">
                  <c:v>1.9815594374823195E-128</c:v>
                </c:pt>
                <c:pt idx="9508">
                  <c:v>1.9200726690927068E-128</c:v>
                </c:pt>
                <c:pt idx="9509">
                  <c:v>1.8604938240224941E-128</c:v>
                </c:pt>
                <c:pt idx="9510">
                  <c:v>1.8027636991127737E-128</c:v>
                </c:pt>
                <c:pt idx="9511">
                  <c:v>1.7468249283083977E-128</c:v>
                </c:pt>
                <c:pt idx="9512">
                  <c:v>1.6926219256503897E-128</c:v>
                </c:pt>
                <c:pt idx="9513">
                  <c:v>1.6401008300384962E-128</c:v>
                </c:pt>
                <c:pt idx="9514">
                  <c:v>1.5892094517073159E-128</c:v>
                </c:pt>
                <c:pt idx="9515">
                  <c:v>1.5398972203633494E-128</c:v>
                </c:pt>
                <c:pt idx="9516">
                  <c:v>1.4921151349318499E-128</c:v>
                </c:pt>
                <c:pt idx="9517">
                  <c:v>1.4458157148622154E-128</c:v>
                </c:pt>
                <c:pt idx="9518">
                  <c:v>1.400952952945304E-128</c:v>
                </c:pt>
                <c:pt idx="9519">
                  <c:v>1.3574822695944386E-128</c:v>
                </c:pt>
                <c:pt idx="9520">
                  <c:v>1.3153604685451416E-128</c:v>
                </c:pt>
                <c:pt idx="9521">
                  <c:v>1.2745456939299239E-128</c:v>
                </c:pt>
                <c:pt idx="9522">
                  <c:v>1.2349973886843436E-128</c:v>
                </c:pt>
                <c:pt idx="9523">
                  <c:v>1.1966762542445183E-128</c:v>
                </c:pt>
                <c:pt idx="9524">
                  <c:v>1.1595442114948891E-128</c:v>
                </c:pt>
                <c:pt idx="9525">
                  <c:v>1.1235643629278329E-128</c:v>
                </c:pt>
                <c:pt idx="9526">
                  <c:v>1.0887009559778125E-128</c:v>
                </c:pt>
                <c:pt idx="9527">
                  <c:v>1.0549193474926735E-128</c:v>
                </c:pt>
                <c:pt idx="9528">
                  <c:v>1.0221859693080704E-128</c:v>
                </c:pt>
                <c:pt idx="9529">
                  <c:v>9.9046829488983003E-129</c:v>
                </c:pt>
                <c:pt idx="9530">
                  <c:v>9.5973480701144942E-129</c:v>
                </c:pt>
                <c:pt idx="9531">
                  <c:v>9.2995496643486236E-129</c:v>
                </c:pt>
                <c:pt idx="9532">
                  <c:v>9.0109918156252708E-129</c:v>
                </c:pt>
                <c:pt idx="9533">
                  <c:v>8.7313877903178439E-129</c:v>
                </c:pt>
                <c:pt idx="9534">
                  <c:v>8.4604597522138253E-129</c:v>
                </c:pt>
                <c:pt idx="9535">
                  <c:v>8.1979384864247145E-129</c:v>
                </c:pt>
                <c:pt idx="9536">
                  <c:v>7.9435631318585233E-129</c:v>
                </c:pt>
                <c:pt idx="9537">
                  <c:v>7.6970809219982712E-129</c:v>
                </c:pt>
                <c:pt idx="9538">
                  <c:v>7.4582469337245346E-129</c:v>
                </c:pt>
                <c:pt idx="9539">
                  <c:v>7.2268238439258677E-129</c:v>
                </c:pt>
                <c:pt idx="9540">
                  <c:v>7.0025816936724563E-129</c:v>
                </c:pt>
                <c:pt idx="9541">
                  <c:v>6.7852976596971549E-129</c:v>
                </c:pt>
                <c:pt idx="9542">
                  <c:v>6.5747558329739428E-129</c:v>
                </c:pt>
                <c:pt idx="9543">
                  <c:v>6.3707470041666647E-129</c:v>
                </c:pt>
                <c:pt idx="9544">
                  <c:v>6.1730684557321769E-129</c:v>
                </c:pt>
                <c:pt idx="9545">
                  <c:v>5.9815237604783989E-129</c:v>
                </c:pt>
                <c:pt idx="9546">
                  <c:v>5.7959225863714454E-129</c:v>
                </c:pt>
                <c:pt idx="9547">
                  <c:v>5.616080507399786E-129</c:v>
                </c:pt>
                <c:pt idx="9548">
                  <c:v>5.4418188203090321E-129</c:v>
                </c:pt>
                <c:pt idx="9549">
                  <c:v>5.2729643670204021E-129</c:v>
                </c:pt>
                <c:pt idx="9550">
                  <c:v>5.1093493625628801E-129</c:v>
                </c:pt>
                <c:pt idx="9551">
                  <c:v>4.9508112283431445E-129</c:v>
                </c:pt>
                <c:pt idx="9552">
                  <c:v>4.7971924305893338E-129</c:v>
                </c:pt>
                <c:pt idx="9553">
                  <c:v>4.6483403238093787E-129</c:v>
                </c:pt>
                <c:pt idx="9554">
                  <c:v>4.5041069991041896E-129</c:v>
                </c:pt>
                <c:pt idx="9555">
                  <c:v>4.3643491371905407E-129</c:v>
                </c:pt>
                <c:pt idx="9556">
                  <c:v>4.2289278659831554E-129</c:v>
                </c:pt>
                <c:pt idx="9557">
                  <c:v>4.0977086225975791E-129</c:v>
                </c:pt>
                <c:pt idx="9558">
                  <c:v>3.9705610196328015E-129</c:v>
                </c:pt>
                <c:pt idx="9559">
                  <c:v>3.8473587156056245E-129</c:v>
                </c:pt>
                <c:pt idx="9560">
                  <c:v>3.7279792894043345E-129</c:v>
                </c:pt>
                <c:pt idx="9561">
                  <c:v>3.6123041186381888E-129</c:v>
                </c:pt>
                <c:pt idx="9562">
                  <c:v>3.5002182617628253E-129</c:v>
                </c:pt>
                <c:pt idx="9563">
                  <c:v>3.3916103438613528E-129</c:v>
                </c:pt>
                <c:pt idx="9564">
                  <c:v>3.2863724459717551E-129</c:v>
                </c:pt>
                <c:pt idx="9565">
                  <c:v>3.1843999978475218E-129</c:v>
                </c:pt>
                <c:pt idx="9566">
                  <c:v>3.085591674046016E-129</c:v>
                </c:pt>
                <c:pt idx="9567">
                  <c:v>2.9898492932421366E-129</c:v>
                </c:pt>
                <c:pt idx="9568">
                  <c:v>2.8970777206646032E-129</c:v>
                </c:pt>
                <c:pt idx="9569">
                  <c:v>2.8071847735612817E-129</c:v>
                </c:pt>
                <c:pt idx="9570">
                  <c:v>2.7200811295978933E-129</c:v>
                </c:pt>
                <c:pt idx="9571">
                  <c:v>2.6356802380977464E-129</c:v>
                </c:pt>
                <c:pt idx="9572">
                  <c:v>2.5538982340373359E-129</c:v>
                </c:pt>
                <c:pt idx="9573">
                  <c:v>2.4746538547099156E-129</c:v>
                </c:pt>
                <c:pt idx="9574">
                  <c:v>2.3978683589750514E-129</c:v>
                </c:pt>
                <c:pt idx="9575">
                  <c:v>2.323465449014595E-129</c:v>
                </c:pt>
                <c:pt idx="9576">
                  <c:v>2.2513711945152454E-129</c:v>
                </c:pt>
                <c:pt idx="9577">
                  <c:v>2.1815139592051072E-129</c:v>
                </c:pt>
                <c:pt idx="9578">
                  <c:v>2.1138243296690741E-129</c:v>
                </c:pt>
                <c:pt idx="9579">
                  <c:v>2.048235046373831E-129</c:v>
                </c:pt>
                <c:pt idx="9580">
                  <c:v>1.9846809368319727E-129</c:v>
                </c:pt>
                <c:pt idx="9581">
                  <c:v>1.9230988508412827E-129</c:v>
                </c:pt>
                <c:pt idx="9582">
                  <c:v>1.8634275977329562E-129</c:v>
                </c:pt>
                <c:pt idx="9583">
                  <c:v>1.8056078855670534E-129</c:v>
                </c:pt>
                <c:pt idx="9584">
                  <c:v>1.7495822622152603E-129</c:v>
                </c:pt>
                <c:pt idx="9585">
                  <c:v>1.695295058270846E-129</c:v>
                </c:pt>
                <c:pt idx="9586">
                  <c:v>1.6426923317311684E-129</c:v>
                </c:pt>
                <c:pt idx="9587">
                  <c:v>1.5917218143961938E-129</c:v>
                </c:pt>
                <c:pt idx="9588">
                  <c:v>1.5423328599303009E-129</c:v>
                </c:pt>
                <c:pt idx="9589">
                  <c:v>1.4944763935361879E-129</c:v>
                </c:pt>
                <c:pt idx="9590">
                  <c:v>1.4481048631895317E-129</c:v>
                </c:pt>
                <c:pt idx="9591">
                  <c:v>1.4031721923877333E-129</c:v>
                </c:pt>
                <c:pt idx="9592">
                  <c:v>1.3596337343644453E-129</c:v>
                </c:pt>
                <c:pt idx="9593">
                  <c:v>1.3174462277248473E-129</c:v>
                </c:pt>
                <c:pt idx="9594">
                  <c:v>1.2765677534579456E-129</c:v>
                </c:pt>
                <c:pt idx="9595">
                  <c:v>1.2369576932820508E-129</c:v>
                </c:pt>
                <c:pt idx="9596">
                  <c:v>1.1985766892834764E-129</c:v>
                </c:pt>
                <c:pt idx="9597">
                  <c:v>1.1613866048077003E-129</c:v>
                </c:pt>
                <c:pt idx="9598">
                  <c:v>1.1253504865630803E-129</c:v>
                </c:pt>
                <c:pt idx="9599">
                  <c:v>1.090432527902158E-129</c:v>
                </c:pt>
                <c:pt idx="9600">
                  <c:v>1.0565980332406562E-129</c:v>
                </c:pt>
                <c:pt idx="9601">
                  <c:v>1.0238133835818995E-129</c:v>
                </c:pt>
                <c:pt idx="9602">
                  <c:v>9.9204600311002969E-130</c:v>
                </c:pt>
                <c:pt idx="9603">
                  <c:v>9.6126432682050895E-130</c:v>
                </c:pt>
                <c:pt idx="9604">
                  <c:v>9.3143776915475124E-130</c:v>
                </c:pt>
                <c:pt idx="9605">
                  <c:v>9.0253669360803721E-130</c:v>
                </c:pt>
                <c:pt idx="9606">
                  <c:v>8.7453238328075417E-130</c:v>
                </c:pt>
                <c:pt idx="9607">
                  <c:v>8.4739701234292513E-130</c:v>
                </c:pt>
                <c:pt idx="9608">
                  <c:v>8.2110361838470979E-130</c:v>
                </c:pt>
                <c:pt idx="9609">
                  <c:v>7.9562607562461456E-130</c:v>
                </c:pt>
                <c:pt idx="9610">
                  <c:v>7.7093906894906582E-130</c:v>
                </c:pt>
                <c:pt idx="9611">
                  <c:v>7.4701806875775472E-130</c:v>
                </c:pt>
                <c:pt idx="9612">
                  <c:v>7.2383930658909537E-130</c:v>
                </c:pt>
                <c:pt idx="9613">
                  <c:v>7.0137975150246476E-130</c:v>
                </c:pt>
                <c:pt idx="9614">
                  <c:v>6.7961708719308784E-130</c:v>
                </c:pt>
                <c:pt idx="9615">
                  <c:v>6.5852968981705052E-130</c:v>
                </c:pt>
                <c:pt idx="9616">
                  <c:v>6.3809660650459417E-130</c:v>
                </c:pt>
                <c:pt idx="9617">
                  <c:v>6.1829753453976868E-130</c:v>
                </c:pt>
                <c:pt idx="9618">
                  <c:v>5.9911280118651485E-130</c:v>
                </c:pt>
                <c:pt idx="9619">
                  <c:v>5.8052334414055686E-130</c:v>
                </c:pt>
                <c:pt idx="9620">
                  <c:v>5.6251069258787947E-130</c:v>
                </c:pt>
                <c:pt idx="9621">
                  <c:v>5.4505694885111927E-130</c:v>
                </c:pt>
                <c:pt idx="9622">
                  <c:v>5.2814477060511812E-130</c:v>
                </c:pt>
                <c:pt idx="9623">
                  <c:v>5.1175735364482724E-130</c:v>
                </c:pt>
                <c:pt idx="9624">
                  <c:v>4.9587841518731754E-130</c:v>
                </c:pt>
                <c:pt idx="9625">
                  <c:v>4.804921776925221E-130</c:v>
                </c:pt>
                <c:pt idx="9626">
                  <c:v>4.6558335318571647E-130</c:v>
                </c:pt>
                <c:pt idx="9627">
                  <c:v>4.511371280663492E-130</c:v>
                </c:pt>
                <c:pt idx="9628">
                  <c:v>4.3713914838862284E-130</c:v>
                </c:pt>
                <c:pt idx="9629">
                  <c:v>4.2357550559842598E-130</c:v>
                </c:pt>
                <c:pt idx="9630">
                  <c:v>4.104327227131317E-130</c:v>
                </c:pt>
                <c:pt idx="9631">
                  <c:v>3.9769774093010369E-130</c:v>
                </c:pt>
                <c:pt idx="9632">
                  <c:v>3.8535790665074551E-130</c:v>
                </c:pt>
                <c:pt idx="9633">
                  <c:v>3.7340095890730051E-130</c:v>
                </c:pt>
                <c:pt idx="9634">
                  <c:v>3.618150171795777E-130</c:v>
                </c:pt>
                <c:pt idx="9635">
                  <c:v>3.5058856958994002E-130</c:v>
                </c:pt>
                <c:pt idx="9636">
                  <c:v>3.397104614644932E-130</c:v>
                </c:pt>
                <c:pt idx="9637">
                  <c:v>3.2916988424922048E-130</c:v>
                </c:pt>
                <c:pt idx="9638">
                  <c:v>3.1895636477014145E-130</c:v>
                </c:pt>
                <c:pt idx="9639">
                  <c:v>3.0905975482653909E-130</c:v>
                </c:pt>
                <c:pt idx="9640">
                  <c:v>2.9947022110729438E-130</c:v>
                </c:pt>
                <c:pt idx="9641">
                  <c:v>2.9017823542002023E-130</c:v>
                </c:pt>
                <c:pt idx="9642">
                  <c:v>2.8117456522338647E-130</c:v>
                </c:pt>
                <c:pt idx="9643">
                  <c:v>2.7245026445330501E-130</c:v>
                </c:pt>
                <c:pt idx="9644">
                  <c:v>2.6399666463361518E-130</c:v>
                </c:pt>
                <c:pt idx="9645">
                  <c:v>2.5580536626276266E-130</c:v>
                </c:pt>
                <c:pt idx="9646">
                  <c:v>2.4786823046766785E-130</c:v>
                </c:pt>
                <c:pt idx="9647">
                  <c:v>2.4017737091657368E-130</c:v>
                </c:pt>
                <c:pt idx="9648">
                  <c:v>2.3272514598290457E-130</c:v>
                </c:pt>
                <c:pt idx="9649">
                  <c:v>2.2550415115214146E-130</c:v>
                </c:pt>
                <c:pt idx="9650">
                  <c:v>2.1850721166444589E-130</c:v>
                </c:pt>
                <c:pt idx="9651">
                  <c:v>2.1172737538551241E-130</c:v>
                </c:pt>
                <c:pt idx="9652">
                  <c:v>2.0515790589863826E-130</c:v>
                </c:pt>
                <c:pt idx="9653">
                  <c:v>1.9879227581120265E-130</c:v>
                </c:pt>
                <c:pt idx="9654">
                  <c:v>1.9262416026871451E-130</c:v>
                </c:pt>
                <c:pt idx="9655">
                  <c:v>1.8664743067028981E-130</c:v>
                </c:pt>
                <c:pt idx="9656">
                  <c:v>1.8085614857897707E-130</c:v>
                </c:pt>
                <c:pt idx="9657">
                  <c:v>1.7524455982110275E-130</c:v>
                </c:pt>
                <c:pt idx="9658">
                  <c:v>1.6980708876880968E-130</c:v>
                </c:pt>
                <c:pt idx="9659">
                  <c:v>1.6453833279980523E-130</c:v>
                </c:pt>
                <c:pt idx="9660">
                  <c:v>1.5943305692921861E-130</c:v>
                </c:pt>
                <c:pt idx="9661">
                  <c:v>1.5448618860787599E-130</c:v>
                </c:pt>
                <c:pt idx="9662">
                  <c:v>1.4969281268208635E-130</c:v>
                </c:pt>
                <c:pt idx="9663">
                  <c:v>1.4504816650977554E-130</c:v>
                </c:pt>
                <c:pt idx="9664">
                  <c:v>1.4054763522816671E-130</c:v>
                </c:pt>
                <c:pt idx="9665">
                  <c:v>1.3618674716834144E-130</c:v>
                </c:pt>
                <c:pt idx="9666">
                  <c:v>1.3196116941200577E-130</c:v>
                </c:pt>
                <c:pt idx="9667">
                  <c:v>1.2786670348620647E-130</c:v>
                </c:pt>
                <c:pt idx="9668">
                  <c:v>1.2389928119159893E-130</c:v>
                </c:pt>
                <c:pt idx="9669">
                  <c:v>1.2005496056016259E-130</c:v>
                </c:pt>
                <c:pt idx="9670">
                  <c:v>1.1632992193838038E-130</c:v>
                </c:pt>
                <c:pt idx="9671">
                  <c:v>1.1272046419188693E-130</c:v>
                </c:pt>
                <c:pt idx="9672">
                  <c:v>1.0922300102795249E-130</c:v>
                </c:pt>
                <c:pt idx="9673">
                  <c:v>1.0583405743204418E-130</c:v>
                </c:pt>
                <c:pt idx="9674">
                  <c:v>1.0255026621495935E-130</c:v>
                </c:pt>
                <c:pt idx="9675">
                  <c:v>9.9368364667129238E-131</c:v>
                </c:pt>
                <c:pt idx="9676">
                  <c:v>9.6285191316678337E-131</c:v>
                </c:pt>
                <c:pt idx="9677">
                  <c:v>9.3297682788138348E-131</c:v>
                </c:pt>
                <c:pt idx="9678">
                  <c:v>9.0402870758604747E-131</c:v>
                </c:pt>
                <c:pt idx="9679">
                  <c:v>8.7597879008342687E-131</c:v>
                </c:pt>
                <c:pt idx="9680">
                  <c:v>8.4879920562935948E-131</c:v>
                </c:pt>
                <c:pt idx="9681">
                  <c:v>8.2246294924058405E-131</c:v>
                </c:pt>
                <c:pt idx="9682">
                  <c:v>7.9694385386250742E-131</c:v>
                </c:pt>
                <c:pt idx="9683">
                  <c:v>7.722165643686116E-131</c:v>
                </c:pt>
                <c:pt idx="9684">
                  <c:v>7.4825651236757338E-131</c:v>
                </c:pt>
                <c:pt idx="9685">
                  <c:v>7.2503989179162555E-131</c:v>
                </c:pt>
                <c:pt idx="9686">
                  <c:v>7.0254363524220148E-131</c:v>
                </c:pt>
                <c:pt idx="9687">
                  <c:v>6.8074539107013752E-131</c:v>
                </c:pt>
                <c:pt idx="9688">
                  <c:v>6.5962350116645136E-131</c:v>
                </c:pt>
                <c:pt idx="9689">
                  <c:v>6.391569794426917E-131</c:v>
                </c:pt>
                <c:pt idx="9690">
                  <c:v>6.1932549097883295E-131</c:v>
                </c:pt>
                <c:pt idx="9691">
                  <c:v>6.0010933181819843E-131</c:v>
                </c:pt>
                <c:pt idx="9692">
                  <c:v>5.8148940938950208E-131</c:v>
                </c:pt>
                <c:pt idx="9693">
                  <c:v>5.6344722353603722E-131</c:v>
                </c:pt>
                <c:pt idx="9694">
                  <c:v>5.4596484813385864E-131</c:v>
                </c:pt>
                <c:pt idx="9695">
                  <c:v>5.2902491328016375E-131</c:v>
                </c:pt>
                <c:pt idx="9696">
                  <c:v>5.1261058803436138E-131</c:v>
                </c:pt>
                <c:pt idx="9697">
                  <c:v>4.9670556369481493E-131</c:v>
                </c:pt>
                <c:pt idx="9698">
                  <c:v>4.8129403759420576E-131</c:v>
                </c:pt>
                <c:pt idx="9699">
                  <c:v>4.6636069739800008E-131</c:v>
                </c:pt>
                <c:pt idx="9700">
                  <c:v>4.5189070588997885E-131</c:v>
                </c:pt>
                <c:pt idx="9701">
                  <c:v>4.3786968622986282E-131</c:v>
                </c:pt>
                <c:pt idx="9702">
                  <c:v>4.2428370766850414E-131</c:v>
                </c:pt>
                <c:pt idx="9703">
                  <c:v>4.1111927170607508E-131</c:v>
                </c:pt>
                <c:pt idx="9704">
                  <c:v>3.9836329868000484E-131</c:v>
                </c:pt>
                <c:pt idx="9705">
                  <c:v>3.8600311476895504E-131</c:v>
                </c:pt>
                <c:pt idx="9706">
                  <c:v>3.7402643940005426E-131</c:v>
                </c:pt>
                <c:pt idx="9707">
                  <c:v>3.6242137304698146E-131</c:v>
                </c:pt>
                <c:pt idx="9708">
                  <c:v>3.511763854064491E-131</c:v>
                </c:pt>
                <c:pt idx="9709">
                  <c:v>3.4028030394177307E-131</c:v>
                </c:pt>
                <c:pt idx="9710">
                  <c:v>3.2972230278179921E-131</c:v>
                </c:pt>
                <c:pt idx="9711">
                  <c:v>3.1949189196439912E-131</c:v>
                </c:pt>
                <c:pt idx="9712">
                  <c:v>3.0957890701354434E-131</c:v>
                </c:pt>
                <c:pt idx="9713">
                  <c:v>2.999734988399627E-131</c:v>
                </c:pt>
                <c:pt idx="9714">
                  <c:v>2.9066612395515914E-131</c:v>
                </c:pt>
                <c:pt idx="9715">
                  <c:v>2.8164753498893368E-131</c:v>
                </c:pt>
                <c:pt idx="9716">
                  <c:v>2.7290877150130147E-131</c:v>
                </c:pt>
                <c:pt idx="9717">
                  <c:v>2.6444115107942512E-131</c:v>
                </c:pt>
                <c:pt idx="9718">
                  <c:v>2.5623626071080128E-131</c:v>
                </c:pt>
                <c:pt idx="9719">
                  <c:v>2.4828594842420133E-131</c:v>
                </c:pt>
                <c:pt idx="9720">
                  <c:v>2.405823151898401E-131</c:v>
                </c:pt>
                <c:pt idx="9721">
                  <c:v>2.3311770707101756E-131</c:v>
                </c:pt>
                <c:pt idx="9722">
                  <c:v>2.2588470761921542E-131</c:v>
                </c:pt>
                <c:pt idx="9723">
                  <c:v>2.1887613050516657E-131</c:v>
                </c:pt>
                <c:pt idx="9724">
                  <c:v>2.1208501237863702E-131</c:v>
                </c:pt>
                <c:pt idx="9725">
                  <c:v>2.0550460594963614E-131</c:v>
                </c:pt>
                <c:pt idx="9726">
                  <c:v>1.991283732844341E-131</c:v>
                </c:pt>
                <c:pt idx="9727">
                  <c:v>1.9294997930953317E-131</c:v>
                </c:pt>
                <c:pt idx="9728">
                  <c:v>1.8696328551720589E-131</c:v>
                </c:pt>
                <c:pt idx="9729">
                  <c:v>1.8116234386639592E-131</c:v>
                </c:pt>
                <c:pt idx="9730">
                  <c:v>1.7554139087276098E-131</c:v>
                </c:pt>
                <c:pt idx="9731">
                  <c:v>1.7009484188219998E-131</c:v>
                </c:pt>
                <c:pt idx="9732">
                  <c:v>1.6481728552200468E-131</c:v>
                </c:pt>
                <c:pt idx="9733">
                  <c:v>1.5970347832424184E-131</c:v>
                </c:pt>
                <c:pt idx="9734">
                  <c:v>1.5474833951587215E-131</c:v>
                </c:pt>
                <c:pt idx="9735">
                  <c:v>1.4994694597061886E-131</c:v>
                </c:pt>
                <c:pt idx="9736">
                  <c:v>1.4529452731742725E-131</c:v>
                </c:pt>
                <c:pt idx="9737">
                  <c:v>1.4078646120070323E-131</c:v>
                </c:pt>
                <c:pt idx="9738">
                  <c:v>1.3641826868766139E-131</c:v>
                </c:pt>
                <c:pt idx="9739">
                  <c:v>1.3218560981809702E-131</c:v>
                </c:pt>
                <c:pt idx="9740">
                  <c:v>1.2808427929231564E-131</c:v>
                </c:pt>
                <c:pt idx="9741">
                  <c:v>1.2411020229286415E-131</c:v>
                </c:pt>
                <c:pt idx="9742">
                  <c:v>1.2025943043580137E-131</c:v>
                </c:pt>
                <c:pt idx="9743">
                  <c:v>1.1652813784777273E-131</c:v>
                </c:pt>
                <c:pt idx="9744">
                  <c:v>1.1291261736463286E-131</c:v>
                </c:pt>
                <c:pt idx="9745">
                  <c:v>1.094092768481248E-131</c:v>
                </c:pt>
                <c:pt idx="9746">
                  <c:v>1.060146356168375E-131</c:v>
                </c:pt>
                <c:pt idx="9747">
                  <c:v>1.0272532098785016E-131</c:v>
                </c:pt>
                <c:pt idx="9748">
                  <c:v>9.9538064925747486E-132</c:v>
                </c:pt>
                <c:pt idx="9749">
                  <c:v>9.6449700795574375E-132</c:v>
                </c:pt>
                <c:pt idx="9750">
                  <c:v>9.3457160216575686E-132</c:v>
                </c:pt>
                <c:pt idx="9751">
                  <c:v>9.0557470013505235E-132</c:v>
                </c:pt>
                <c:pt idx="9752">
                  <c:v>8.7747749262586514E-132</c:v>
                </c:pt>
                <c:pt idx="9753">
                  <c:v>8.502520642910509E-132</c:v>
                </c:pt>
                <c:pt idx="9754">
                  <c:v>8.2387136593818769E-132</c:v>
                </c:pt>
                <c:pt idx="9755">
                  <c:v>7.9830918765451498E-132</c:v>
                </c:pt>
                <c:pt idx="9756">
                  <c:v>7.7354013276529806E-132</c:v>
                </c:pt>
                <c:pt idx="9757">
                  <c:v>7.4953959260069561E-132</c:v>
                </c:pt>
                <c:pt idx="9758">
                  <c:v>7.2628372204534043E-132</c:v>
                </c:pt>
                <c:pt idx="9759">
                  <c:v>7.0374941584658776E-132</c:v>
                </c:pt>
                <c:pt idx="9760">
                  <c:v>6.819142856580816E-132</c:v>
                </c:pt>
                <c:pt idx="9761">
                  <c:v>6.607566377952264E-132</c:v>
                </c:pt>
                <c:pt idx="9762">
                  <c:v>6.4025545168127482E-132</c:v>
                </c:pt>
                <c:pt idx="9763">
                  <c:v>6.203903589619952E-132</c:v>
                </c:pt>
                <c:pt idx="9764">
                  <c:v>6.011416232683905E-132</c:v>
                </c:pt>
                <c:pt idx="9765">
                  <c:v>5.8249012060751708E-132</c:v>
                </c:pt>
                <c:pt idx="9766">
                  <c:v>5.6441732036140466E-132</c:v>
                </c:pt>
                <c:pt idx="9767">
                  <c:v>5.4690526687589087E-132</c:v>
                </c:pt>
                <c:pt idx="9768">
                  <c:v>5.2993656162055804E-132</c:v>
                </c:pt>
                <c:pt idx="9769">
                  <c:v>5.1349434590221922E-132</c:v>
                </c:pt>
                <c:pt idx="9770">
                  <c:v>4.975622841149259E-132</c:v>
                </c:pt>
                <c:pt idx="9771">
                  <c:v>4.8212454750938313E-132</c:v>
                </c:pt>
                <c:pt idx="9772">
                  <c:v>4.6716579846639859E-132</c:v>
                </c:pt>
                <c:pt idx="9773">
                  <c:v>4.5267117525788422E-132</c:v>
                </c:pt>
                <c:pt idx="9774">
                  <c:v>4.3862627728100166E-132</c:v>
                </c:pt>
                <c:pt idx="9775">
                  <c:v>4.2501715075033036E-132</c:v>
                </c:pt>
                <c:pt idx="9776">
                  <c:v>4.1183027483398755E-132</c:v>
                </c:pt>
                <c:pt idx="9777">
                  <c:v>3.9905254822004001E-132</c:v>
                </c:pt>
                <c:pt idx="9778">
                  <c:v>3.8667127609950242E-132</c:v>
                </c:pt>
                <c:pt idx="9779">
                  <c:v>3.7467415755346509E-132</c:v>
                </c:pt>
                <c:pt idx="9780">
                  <c:v>3.6304927333146172E-132</c:v>
                </c:pt>
                <c:pt idx="9781">
                  <c:v>3.5178507400905644E-132</c:v>
                </c:pt>
                <c:pt idx="9782">
                  <c:v>3.4087036851298009E-132</c:v>
                </c:pt>
                <c:pt idx="9783">
                  <c:v>3.3029431300211295E-132</c:v>
                </c:pt>
                <c:pt idx="9784">
                  <c:v>3.2004640009367026E-132</c:v>
                </c:pt>
                <c:pt idx="9785">
                  <c:v>3.1011644842358051E-132</c:v>
                </c:pt>
                <c:pt idx="9786">
                  <c:v>3.0049459253078994E-132</c:v>
                </c:pt>
                <c:pt idx="9787">
                  <c:v>2.9117127305552518E-132</c:v>
                </c:pt>
                <c:pt idx="9788">
                  <c:v>2.8213722724151397E-132</c:v>
                </c:pt>
                <c:pt idx="9789">
                  <c:v>2.7338347973307758E-132</c:v>
                </c:pt>
                <c:pt idx="9790">
                  <c:v>2.6490133365768599E-132</c:v>
                </c:pt>
                <c:pt idx="9791">
                  <c:v>2.566823619852095E-132</c:v>
                </c:pt>
                <c:pt idx="9792">
                  <c:v>2.4871839915534736E-132</c:v>
                </c:pt>
                <c:pt idx="9793">
                  <c:v>2.4100153296469886E-132</c:v>
                </c:pt>
                <c:pt idx="9794">
                  <c:v>2.3352409670570787E-132</c:v>
                </c:pt>
                <c:pt idx="9795">
                  <c:v>2.2627866154944874E-132</c:v>
                </c:pt>
                <c:pt idx="9796">
                  <c:v>2.192580291647624E-132</c:v>
                </c:pt>
                <c:pt idx="9797">
                  <c:v>2.1245522456646957E-132</c:v>
                </c:pt>
                <c:pt idx="9798">
                  <c:v>2.0586348918535319E-132</c:v>
                </c:pt>
                <c:pt idx="9799">
                  <c:v>1.9947627415335002E-132</c:v>
                </c:pt>
                <c:pt idx="9800">
                  <c:v>1.9328723379692181E-132</c:v>
                </c:pt>
                <c:pt idx="9801">
                  <c:v>1.8729021933237759E-132</c:v>
                </c:pt>
                <c:pt idx="9802">
                  <c:v>1.8147927275692343E-132</c:v>
                </c:pt>
                <c:pt idx="9803">
                  <c:v>1.7584862092904673E-132</c:v>
                </c:pt>
                <c:pt idx="9804">
                  <c:v>1.7039266983278475E-132</c:v>
                </c:pt>
                <c:pt idx="9805">
                  <c:v>1.6510599901979887E-132</c:v>
                </c:pt>
                <c:pt idx="9806">
                  <c:v>1.5998335622401017E-132</c:v>
                </c:pt>
                <c:pt idx="9807">
                  <c:v>1.5501965214328263E-132</c:v>
                </c:pt>
                <c:pt idx="9808">
                  <c:v>1.5020995538302138E-132</c:v>
                </c:pt>
                <c:pt idx="9809">
                  <c:v>1.4554948755670413E-132</c:v>
                </c:pt>
                <c:pt idx="9810">
                  <c:v>1.410336185383477E-132</c:v>
                </c:pt>
                <c:pt idx="9811">
                  <c:v>1.3665786186236611E-132</c:v>
                </c:pt>
                <c:pt idx="9812">
                  <c:v>1.324178702661193E-132</c:v>
                </c:pt>
                <c:pt idx="9813">
                  <c:v>1.2830943137076894E-132</c:v>
                </c:pt>
                <c:pt idx="9814">
                  <c:v>1.2432846349618411E-132</c:v>
                </c:pt>
                <c:pt idx="9815">
                  <c:v>1.2047101160562985E-132</c:v>
                </c:pt>
                <c:pt idx="9816">
                  <c:v>1.1673324337635594E-132</c:v>
                </c:pt>
                <c:pt idx="9817">
                  <c:v>1.1311144539207076E-132</c:v>
                </c:pt>
                <c:pt idx="9818">
                  <c:v>1.0960201945355601E-132</c:v>
                </c:pt>
                <c:pt idx="9819">
                  <c:v>1.0620147900378632E-132</c:v>
                </c:pt>
                <c:pt idx="9820">
                  <c:v>1.0290644566390737E-132</c:v>
                </c:pt>
                <c:pt idx="9821">
                  <c:v>9.9713645876757953E-133</c:v>
                </c:pt>
                <c:pt idx="9822">
                  <c:v>9.66199076545047E-133</c:v>
                </c:pt>
                <c:pt idx="9823">
                  <c:v>9.3622157427192424E-133</c:v>
                </c:pt>
                <c:pt idx="9824">
                  <c:v>9.0717416989102796E-133</c:v>
                </c:pt>
                <c:pt idx="9825">
                  <c:v>8.7902800539803474E-133</c:v>
                </c:pt>
                <c:pt idx="9826">
                  <c:v>8.5175511817089786E-133</c:v>
                </c:pt>
                <c:pt idx="9827">
                  <c:v>8.2532841318784095E-133</c:v>
                </c:pt>
                <c:pt idx="9828">
                  <c:v>7.9972163610835895E-133</c:v>
                </c:pt>
                <c:pt idx="9829">
                  <c:v>7.7490934718895123E-133</c:v>
                </c:pt>
                <c:pt idx="9830">
                  <c:v>7.5086689600798272E-133</c:v>
                </c:pt>
                <c:pt idx="9831">
                  <c:v>7.2757039697539881E-133</c:v>
                </c:pt>
                <c:pt idx="9832">
                  <c:v>7.0499670560166509E-133</c:v>
                </c:pt>
                <c:pt idx="9833">
                  <c:v>6.831233955034974E-133</c:v>
                </c:pt>
                <c:pt idx="9834">
                  <c:v>6.6192873612284404E-133</c:v>
                </c:pt>
                <c:pt idx="9835">
                  <c:v>6.4139167113719849E-133</c:v>
                </c:pt>
                <c:pt idx="9836">
                  <c:v>6.214917975399774E-133</c:v>
                </c:pt>
                <c:pt idx="9837">
                  <c:v>6.0220934536961862E-133</c:v>
                </c:pt>
                <c:pt idx="9838">
                  <c:v>5.8352515806800532E-133</c:v>
                </c:pt>
                <c:pt idx="9839">
                  <c:v>5.6542067344814188E-133</c:v>
                </c:pt>
                <c:pt idx="9840">
                  <c:v>5.4787790525235888E-133</c:v>
                </c:pt>
                <c:pt idx="9841">
                  <c:v>5.3087942528288562E-133</c:v>
                </c:pt>
                <c:pt idx="9842">
                  <c:v>5.1440834608655464E-133</c:v>
                </c:pt>
                <c:pt idx="9843">
                  <c:v>4.984483041770702E-133</c:v>
                </c:pt>
                <c:pt idx="9844">
                  <c:v>4.8298344377769605E-133</c:v>
                </c:pt>
                <c:pt idx="9845">
                  <c:v>4.6799840106837379E-133</c:v>
                </c:pt>
                <c:pt idx="9846">
                  <c:v>4.5347828892174578E-133</c:v>
                </c:pt>
                <c:pt idx="9847">
                  <c:v>4.3940868211251986E-133</c:v>
                </c:pt>
                <c:pt idx="9848">
                  <c:v>4.2577560298601758E-133</c:v>
                </c:pt>
                <c:pt idx="9849">
                  <c:v>4.1256550757125726E-133</c:v>
                </c:pt>
                <c:pt idx="9850">
                  <c:v>3.9976527212492151E-133</c:v>
                </c:pt>
                <c:pt idx="9851">
                  <c:v>3.8736218009294459E-133</c:v>
                </c:pt>
                <c:pt idx="9852">
                  <c:v>3.7534390947642235E-133</c:v>
                </c:pt>
                <c:pt idx="9853">
                  <c:v>3.6369852058975561E-133</c:v>
                </c:pt>
                <c:pt idx="9854">
                  <c:v>3.5241444419851313E-133</c:v>
                </c:pt>
                <c:pt idx="9855">
                  <c:v>3.4148047002535199E-133</c:v>
                </c:pt>
                <c:pt idx="9856">
                  <c:v>3.3088573561266664E-133</c:v>
                </c:pt>
                <c:pt idx="9857">
                  <c:v>3.2061971553058982E-133</c:v>
                </c:pt>
                <c:pt idx="9858">
                  <c:v>3.106722109201291E-133</c:v>
                </c:pt>
                <c:pt idx="9859">
                  <c:v>3.0103333936047172E-133</c:v>
                </c:pt>
                <c:pt idx="9860">
                  <c:v>2.916935250508849E-133</c:v>
                </c:pt>
                <c:pt idx="9861">
                  <c:v>2.8264348929715576E-133</c:v>
                </c:pt>
                <c:pt idx="9862">
                  <c:v>2.7387424129321379E-133</c:v>
                </c:pt>
                <c:pt idx="9863">
                  <c:v>2.653770691888556E-133</c:v>
                </c:pt>
                <c:pt idx="9864">
                  <c:v>2.571435314344591E-133</c:v>
                </c:pt>
                <c:pt idx="9865">
                  <c:v>2.4916544839440371E-133</c:v>
                </c:pt>
                <c:pt idx="9866">
                  <c:v>2.4143489422062786E-133</c:v>
                </c:pt>
                <c:pt idx="9867">
                  <c:v>2.3394418897833037E-133</c:v>
                </c:pt>
                <c:pt idx="9868">
                  <c:v>2.2668589101605751E-133</c:v>
                </c:pt>
                <c:pt idx="9869">
                  <c:v>2.1965278957239305E-133</c:v>
                </c:pt>
                <c:pt idx="9870">
                  <c:v>2.1283789761217659E-133</c:v>
                </c:pt>
                <c:pt idx="9871">
                  <c:v>2.0623444488492899E-133</c:v>
                </c:pt>
                <c:pt idx="9872">
                  <c:v>1.9983587119865714E-133</c:v>
                </c:pt>
                <c:pt idx="9873">
                  <c:v>1.936358199024128E-133</c:v>
                </c:pt>
                <c:pt idx="9874">
                  <c:v>1.8762813157095615E-133</c:v>
                </c:pt>
                <c:pt idx="9875">
                  <c:v>1.8180683788548064E-133</c:v>
                </c:pt>
                <c:pt idx="9876">
                  <c:v>1.7616615570414605E-133</c:v>
                </c:pt>
                <c:pt idx="9877">
                  <c:v>1.7070048131658842E-133</c:v>
                </c:pt>
                <c:pt idx="9878">
                  <c:v>1.6540438487674543E-133</c:v>
                </c:pt>
                <c:pt idx="9879">
                  <c:v>1.6027260500831929E-133</c:v>
                </c:pt>
                <c:pt idx="9880">
                  <c:v>1.5530004357771399E-133</c:v>
                </c:pt>
                <c:pt idx="9881">
                  <c:v>1.5048176062909727E-133</c:v>
                </c:pt>
                <c:pt idx="9882">
                  <c:v>1.4581296947666579E-133</c:v>
                </c:pt>
                <c:pt idx="9883">
                  <c:v>1.4128903194909879E-133</c:v>
                </c:pt>
                <c:pt idx="9884">
                  <c:v>1.3690545378164039E-133</c:v>
                </c:pt>
                <c:pt idx="9885">
                  <c:v>1.3265788015115651E-133</c:v>
                </c:pt>
                <c:pt idx="9886">
                  <c:v>1.2854209134961251E-133</c:v>
                </c:pt>
                <c:pt idx="9887">
                  <c:v>1.245539985919803E-133</c:v>
                </c:pt>
                <c:pt idx="9888">
                  <c:v>1.206896399540268E-133</c:v>
                </c:pt>
                <c:pt idx="9889">
                  <c:v>1.1694517643625324E-133</c:v>
                </c:pt>
                <c:pt idx="9890">
                  <c:v>1.1331688814994902E-133</c:v>
                </c:pt>
                <c:pt idx="9891">
                  <c:v>1.0980117062152124E-133</c:v>
                </c:pt>
                <c:pt idx="9892">
                  <c:v>1.0639453121155773E-133</c:v>
                </c:pt>
                <c:pt idx="9893">
                  <c:v>1.0309358564496286E-133</c:v>
                </c:pt>
                <c:pt idx="9894">
                  <c:v>9.9895054648753785E-134</c:v>
                </c:pt>
                <c:pt idx="9895">
                  <c:v>9.679576069420504E-134</c:v>
                </c:pt>
                <c:pt idx="9896">
                  <c:v>9.3792624840018171E-134</c:v>
                </c:pt>
                <c:pt idx="9897">
                  <c:v>9.0882663673494949E-134</c:v>
                </c:pt>
                <c:pt idx="9898">
                  <c:v>8.8062986346589279E-134</c:v>
                </c:pt>
                <c:pt idx="9899">
                  <c:v>8.5330791703922144E-134</c:v>
                </c:pt>
                <c:pt idx="9900">
                  <c:v>8.2683365499930265E-134</c:v>
                </c:pt>
                <c:pt idx="9901">
                  <c:v>8.0118077702309899E-134</c:v>
                </c:pt>
                <c:pt idx="9902">
                  <c:v>7.7632379879175185E-134</c:v>
                </c:pt>
                <c:pt idx="9903">
                  <c:v>7.5223802667256951E-134</c:v>
                </c:pt>
                <c:pt idx="9904">
                  <c:v>7.2889953318681691E-134</c:v>
                </c:pt>
                <c:pt idx="9905">
                  <c:v>7.0628513323824164E-134</c:v>
                </c:pt>
                <c:pt idx="9906">
                  <c:v>6.8437236107958417E-134</c:v>
                </c:pt>
                <c:pt idx="9907">
                  <c:v>6.6313944799353313E-134</c:v>
                </c:pt>
                <c:pt idx="9908">
                  <c:v>6.4256530066618101E-134</c:v>
                </c:pt>
                <c:pt idx="9909">
                  <c:v>6.2262948023166873E-134</c:v>
                </c:pt>
                <c:pt idx="9910">
                  <c:v>6.0331218196664407E-134</c:v>
                </c:pt>
                <c:pt idx="9911">
                  <c:v>5.8459421561510613E-134</c:v>
                </c:pt>
                <c:pt idx="9912">
                  <c:v>5.6645698632352729E-134</c:v>
                </c:pt>
                <c:pt idx="9913">
                  <c:v>5.4888247616750349E-134</c:v>
                </c:pt>
                <c:pt idx="9914">
                  <c:v>5.3185322625173337E-134</c:v>
                </c:pt>
                <c:pt idx="9915">
                  <c:v>5.1535231936506613E-134</c:v>
                </c:pt>
                <c:pt idx="9916">
                  <c:v>4.9936336317399576E-134</c:v>
                </c:pt>
                <c:pt idx="9917">
                  <c:v>4.8387047393759105E-134</c:v>
                </c:pt>
                <c:pt idx="9918">
                  <c:v>4.6885826072745123E-134</c:v>
                </c:pt>
                <c:pt idx="9919">
                  <c:v>4.543118101375495E-134</c:v>
                </c:pt>
                <c:pt idx="9920">
                  <c:v>4.4021667146833964E-134</c:v>
                </c:pt>
                <c:pt idx="9921">
                  <c:v>4.2655884237055784E-134</c:v>
                </c:pt>
                <c:pt idx="9922">
                  <c:v>4.1332475493457427E-134</c:v>
                </c:pt>
                <c:pt idx="9923">
                  <c:v>4.0050126221110315E-134</c:v>
                </c:pt>
                <c:pt idx="9924">
                  <c:v>3.8807562515037675E-134</c:v>
                </c:pt>
                <c:pt idx="9925">
                  <c:v>3.7603549994641205E-134</c:v>
                </c:pt>
                <c:pt idx="9926">
                  <c:v>3.6436892577407474E-134</c:v>
                </c:pt>
                <c:pt idx="9927">
                  <c:v>3.5306431290640984E-134</c:v>
                </c:pt>
                <c:pt idx="9928">
                  <c:v>3.4211043120086701E-134</c:v>
                </c:pt>
                <c:pt idx="9929">
                  <c:v>3.3149639894265298E-134</c:v>
                </c:pt>
                <c:pt idx="9930">
                  <c:v>3.2121167203424384E-134</c:v>
                </c:pt>
                <c:pt idx="9931">
                  <c:v>3.1124603352040035E-134</c:v>
                </c:pt>
                <c:pt idx="9932">
                  <c:v>3.0158958343800792E-134</c:v>
                </c:pt>
                <c:pt idx="9933">
                  <c:v>2.9223272898102344E-134</c:v>
                </c:pt>
                <c:pt idx="9934">
                  <c:v>2.8316617497048064E-134</c:v>
                </c:pt>
                <c:pt idx="9935">
                  <c:v>2.7438091462018371E-134</c:v>
                </c:pt>
                <c:pt idx="9936">
                  <c:v>2.6586822058898712E-134</c:v>
                </c:pt>
                <c:pt idx="9937">
                  <c:v>2.5761963631053876E-134</c:v>
                </c:pt>
                <c:pt idx="9938">
                  <c:v>2.4962696759218823E-134</c:v>
                </c:pt>
                <c:pt idx="9939">
                  <c:v>2.4188227447447447E-134</c:v>
                </c:pt>
                <c:pt idx="9940">
                  <c:v>2.34377863343189E-134</c:v>
                </c:pt>
                <c:pt idx="9941">
                  <c:v>2.2710627928624201E-134</c:v>
                </c:pt>
                <c:pt idx="9942">
                  <c:v>2.200602986875358E-134</c:v>
                </c:pt>
                <c:pt idx="9943">
                  <c:v>2.1323292205074624E-134</c:v>
                </c:pt>
                <c:pt idx="9944">
                  <c:v>2.0661736704576446E-134</c:v>
                </c:pt>
                <c:pt idx="9945">
                  <c:v>2.0020706177070491E-134</c:v>
                </c:pt>
                <c:pt idx="9946">
                  <c:v>1.9399563822326705E-134</c:v>
                </c:pt>
                <c:pt idx="9947">
                  <c:v>1.8797692597435445E-134</c:v>
                </c:pt>
                <c:pt idx="9948">
                  <c:v>1.8214494603821955E-134</c:v>
                </c:pt>
                <c:pt idx="9949">
                  <c:v>1.7649390493261984E-134</c:v>
                </c:pt>
                <c:pt idx="9950">
                  <c:v>1.7101818892338586E-134</c:v>
                </c:pt>
                <c:pt idx="9951">
                  <c:v>1.6571235844750723E-134</c:v>
                </c:pt>
                <c:pt idx="9952">
                  <c:v>1.6057114270925154E-134</c:v>
                </c:pt>
                <c:pt idx="9953">
                  <c:v>1.5558943444399365E-134</c:v>
                </c:pt>
                <c:pt idx="9954">
                  <c:v>1.5076228484441343E-134</c:v>
                </c:pt>
                <c:pt idx="9955">
                  <c:v>1.4608489864420661E-134</c:v>
                </c:pt>
                <c:pt idx="9956">
                  <c:v>1.4155262935428603E-134</c:v>
                </c:pt>
                <c:pt idx="9957">
                  <c:v>1.3716097464678779E-134</c:v>
                </c:pt>
                <c:pt idx="9958">
                  <c:v>1.329055718823343E-134</c:v>
                </c:pt>
                <c:pt idx="9959">
                  <c:v>1.2878219377599254E-134</c:v>
                </c:pt>
                <c:pt idx="9960">
                  <c:v>1.2478674419778091E-134</c:v>
                </c:pt>
                <c:pt idx="9961">
                  <c:v>1.209152541034312E-134</c:v>
                </c:pt>
                <c:pt idx="9962">
                  <c:v>1.1716387759140699E-134</c:v>
                </c:pt>
                <c:pt idx="9963">
                  <c:v>1.1352888808229095E-134</c:v>
                </c:pt>
                <c:pt idx="9964">
                  <c:v>1.1000667461664612E-134</c:v>
                </c:pt>
                <c:pt idx="9965">
                  <c:v>1.0659373826780729E-134</c:v>
                </c:pt>
                <c:pt idx="9966">
                  <c:v>1.0328668866593776E-134</c:v>
                </c:pt>
                <c:pt idx="9967">
                  <c:v>1.0008224062993264E-134</c:v>
                </c:pt>
                <c:pt idx="9968">
                  <c:v>9.6977210903850639E-135</c:v>
                </c:pt>
                <c:pt idx="9969">
                  <c:v>9.3968514994540045E-135</c:v>
                </c:pt>
                <c:pt idx="9970">
                  <c:v>9.105316410747081E-135</c:v>
                </c:pt>
                <c:pt idx="9971">
                  <c:v>8.8228262177528415E-135</c:v>
                </c:pt>
                <c:pt idx="9972">
                  <c:v>8.5491002992037428E-135</c:v>
                </c:pt>
                <c:pt idx="9973">
                  <c:v>8.2838667402993205E-135</c:v>
                </c:pt>
                <c:pt idx="9974">
                  <c:v>8.0268620625765341E-135</c:v>
                </c:pt>
                <c:pt idx="9975">
                  <c:v>7.7778309621678902E-135</c:v>
                </c:pt>
                <c:pt idx="9976">
                  <c:v>7.5365260561734579E-135</c:v>
                </c:pt>
                <c:pt idx="9977">
                  <c:v>7.3027076369070469E-135</c:v>
                </c:pt>
                <c:pt idx="9978">
                  <c:v>7.0761434337649358E-135</c:v>
                </c:pt>
                <c:pt idx="9979">
                  <c:v>6.8566083824829996E-135</c:v>
                </c:pt>
                <c:pt idx="9980">
                  <c:v>6.6438844015548716E-135</c:v>
                </c:pt>
                <c:pt idx="9981">
                  <c:v>6.4377601755830986E-135</c:v>
                </c:pt>
                <c:pt idx="9982">
                  <c:v>6.2380309453560032E-135</c:v>
                </c:pt>
                <c:pt idx="9983">
                  <c:v>6.0444983044357199E-135</c:v>
                </c:pt>
                <c:pt idx="9984">
                  <c:v>5.8569700020573854E-135</c:v>
                </c:pt>
                <c:pt idx="9985">
                  <c:v>5.6752597521452832E-135</c:v>
                </c:pt>
                <c:pt idx="9986">
                  <c:v>5.4991870482511738E-135</c:v>
                </c:pt>
                <c:pt idx="9987">
                  <c:v>5.3285769842376905E-135</c:v>
                </c:pt>
                <c:pt idx="9988">
                  <c:v>5.1632600805235873E-135</c:v>
                </c:pt>
                <c:pt idx="9989">
                  <c:v>5.003072115720002E-135</c:v>
                </c:pt>
                <c:pt idx="9990">
                  <c:v>4.8478539634917707E-135</c:v>
                </c:pt>
                <c:pt idx="9991">
                  <c:v>4.6974514344775075E-135</c:v>
                </c:pt>
                <c:pt idx="9992">
                  <c:v>4.5517151231171244E-135</c:v>
                </c:pt>
                <c:pt idx="9993">
                  <c:v>4.4105002592302612E-135</c:v>
                </c:pt>
                <c:pt idx="9994">
                  <c:v>4.2736665641997189E-135</c:v>
                </c:pt>
                <c:pt idx="9995">
                  <c:v>4.1410781116181698E-135</c:v>
                </c:pt>
                <c:pt idx="9996">
                  <c:v>4.0126031922560332E-135</c:v>
                </c:pt>
                <c:pt idx="9997">
                  <c:v>3.8881141832212816E-135</c:v>
                </c:pt>
                <c:pt idx="9998">
                  <c:v>3.7674874211775016E-135</c:v>
                </c:pt>
                <c:pt idx="9999">
                  <c:v>3.6506030794955433E-135</c:v>
                </c:pt>
                <c:pt idx="10000">
                  <c:v>1.5619491395128456E-136</c:v>
                </c:pt>
                <c:pt idx="10001">
                  <c:v>6.6836197913283344E-138</c:v>
                </c:pt>
                <c:pt idx="10002">
                  <c:v>2.8602126927762273E-139</c:v>
                </c:pt>
                <c:pt idx="10003">
                  <c:v>1.2241252639261876E-140</c:v>
                </c:pt>
                <c:pt idx="10004">
                  <c:v>5.239544672754225E-142</c:v>
                </c:pt>
                <c:pt idx="10005">
                  <c:v>2.2428520565016623E-143</c:v>
                </c:pt>
                <c:pt idx="10006">
                  <c:v>9.6016608387141348E-145</c:v>
                </c:pt>
                <c:pt idx="10007">
                  <c:v>4.1108348495211183E-146</c:v>
                </c:pt>
                <c:pt idx="10008">
                  <c:v>1.7601550796121101E-147</c:v>
                </c:pt>
                <c:pt idx="10009">
                  <c:v>7.5371714126090699E-149</c:v>
                </c:pt>
                <c:pt idx="10010">
                  <c:v>3.2277637864951861E-150</c:v>
                </c:pt>
                <c:pt idx="10011">
                  <c:v>1.3823892472611523E-151</c:v>
                </c:pt>
                <c:pt idx="10012">
                  <c:v>5.9209797037739034E-153</c:v>
                </c:pt>
                <c:pt idx="10013">
                  <c:v>2.536242703905151E-154</c:v>
                </c:pt>
                <c:pt idx="10014">
                  <c:v>1.0864793286100054E-155</c:v>
                </c:pt>
                <c:pt idx="10015">
                  <c:v>4.6546278652677708E-157</c:v>
                </c:pt>
                <c:pt idx="10016">
                  <c:v>1.9942552257849059E-158</c:v>
                </c:pt>
                <c:pt idx="10017">
                  <c:v>8.5449246880745334E-160</c:v>
                </c:pt>
                <c:pt idx="10018">
                  <c:v>3.6615665454438656E-161</c:v>
                </c:pt>
                <c:pt idx="10019">
                  <c:v>1.5691204876707438E-162</c:v>
                </c:pt>
                <c:pt idx="10020">
                  <c:v>6.7247449091122016E-164</c:v>
                </c:pt>
                <c:pt idx="10021">
                  <c:v>2.8822058851228421E-165</c:v>
                </c:pt>
                <c:pt idx="10022">
                  <c:v>1.235387964533797E-166</c:v>
                </c:pt>
                <c:pt idx="10023">
                  <c:v>5.2955422632091197E-168</c:v>
                </c:pt>
                <c:pt idx="10024">
                  <c:v>2.2701040148048846E-169</c:v>
                </c:pt>
                <c:pt idx="10025">
                  <c:v>9.7321517208368038E-171</c:v>
                </c:pt>
                <c:pt idx="10026">
                  <c:v>4.1725287821538944E-172</c:v>
                </c:pt>
                <c:pt idx="10027">
                  <c:v>1.7890263557535282E-173</c:v>
                </c:pt>
                <c:pt idx="10028">
                  <c:v>7.6711529882064507E-175</c:v>
                </c:pt>
                <c:pt idx="10029">
                  <c:v>3.2895057377337492E-176</c:v>
                </c:pt>
                <c:pt idx="10030">
                  <c:v>1.4106729900933505E-177</c:v>
                </c:pt>
                <c:pt idx="10031">
                  <c:v>6.0498883750724047E-179</c:v>
                </c:pt>
                <c:pt idx="10032">
                  <c:v>2.5947367210814464E-180</c:v>
                </c:pt>
                <c:pt idx="10033">
                  <c:v>1.1129195893469141E-181</c:v>
                </c:pt>
                <c:pt idx="10034">
                  <c:v>4.7737367159535772E-183</c:v>
                </c:pt>
                <c:pt idx="10035">
                  <c:v>2.0477501628352986E-184</c:v>
                </c:pt>
                <c:pt idx="10036">
                  <c:v>8.7845386204004467E-186</c:v>
                </c:pt>
                <c:pt idx="10037">
                  <c:v>3.7686350542022257E-187</c:v>
                </c:pt>
                <c:pt idx="10038">
                  <c:v>1.6168585059973485E-188</c:v>
                </c:pt>
                <c:pt idx="10039">
                  <c:v>6.9371714241381815E-190</c:v>
                </c:pt>
                <c:pt idx="10040">
                  <c:v>2.9765624288387111E-191</c:v>
                </c:pt>
                <c:pt idx="10041">
                  <c:v>1.2772308800328346E-192</c:v>
                </c:pt>
                <c:pt idx="10042">
                  <c:v>5.4808177770812364E-194</c:v>
                </c:pt>
                <c:pt idx="10043">
                  <c:v>2.3520283635799447E-195</c:v>
                </c:pt>
                <c:pt idx="10044">
                  <c:v>1.0093939344775915E-196</c:v>
                </c:pt>
                <c:pt idx="10045">
                  <c:v>4.332110076826765E-198</c:v>
                </c:pt>
                <c:pt idx="10046">
                  <c:v>1.8593393069640556E-199</c:v>
                </c:pt>
                <c:pt idx="10047">
                  <c:v>7.9806435911193983E-201</c:v>
                </c:pt>
                <c:pt idx="10048">
                  <c:v>3.425602833299491E-202</c:v>
                </c:pt>
                <c:pt idx="10049">
                  <c:v>1.470468293700701E-203</c:v>
                </c:pt>
                <c:pt idx="10050">
                  <c:v>6.3123870847799434E-205</c:v>
                </c:pt>
                <c:pt idx="10051">
                  <c:v>2.7098835466562423E-206</c:v>
                </c:pt>
                <c:pt idx="10052">
                  <c:v>1.163392959843849E-207</c:v>
                </c:pt>
                <c:pt idx="10053">
                  <c:v>4.9948308741085258E-209</c:v>
                </c:pt>
                <c:pt idx="10054">
                  <c:v>2.1445365692131946E-210</c:v>
                </c:pt>
                <c:pt idx="10055">
                  <c:v>9.2079765015544992E-212</c:v>
                </c:pt>
                <c:pt idx="10056">
                  <c:v>3.9537826783703754E-213</c:v>
                </c:pt>
                <c:pt idx="10057">
                  <c:v>1.6977705895470501E-214</c:v>
                </c:pt>
                <c:pt idx="10058">
                  <c:v>7.2905889805013227E-216</c:v>
                </c:pt>
                <c:pt idx="10059">
                  <c:v>3.1308582307128276E-217</c:v>
                </c:pt>
                <c:pt idx="10060">
                  <c:v>1.3445629980370334E-218</c:v>
                </c:pt>
                <c:pt idx="10061">
                  <c:v>5.7745169846448697E-220</c:v>
                </c:pt>
                <c:pt idx="10062">
                  <c:v>2.4800858777870018E-221</c:v>
                </c:pt>
                <c:pt idx="10063">
                  <c:v>1.0652072701708167E-222</c:v>
                </c:pt>
                <c:pt idx="10064">
                  <c:v>4.5752799422847245E-224</c:v>
                </c:pt>
                <c:pt idx="10065">
                  <c:v>1.9652471458350708E-225</c:v>
                </c:pt>
                <c:pt idx="10066">
                  <c:v>8.4417490429257972E-227</c:v>
                </c:pt>
                <c:pt idx="10067">
                  <c:v>3.6262961830413236E-228</c:v>
                </c:pt>
                <c:pt idx="10068">
                  <c:v>1.557792096538582E-229</c:v>
                </c:pt>
                <c:pt idx="10069">
                  <c:v>6.6922310329817825E-231</c:v>
                </c:pt>
                <c:pt idx="10070">
                  <c:v>2.8750631126587635E-232</c:v>
                </c:pt>
                <c:pt idx="10071">
                  <c:v>1.2352040082831202E-233</c:v>
                </c:pt>
                <c:pt idx="10072">
                  <c:v>5.3069461671221759E-235</c:v>
                </c:pt>
                <c:pt idx="10073">
                  <c:v>2.2801592675892484E-236</c:v>
                </c:pt>
                <c:pt idx="10074">
                  <c:v>9.7971561268168567E-238</c:v>
                </c:pt>
                <c:pt idx="10075">
                  <c:v>4.2096797280844437E-239</c:v>
                </c:pt>
                <c:pt idx="10076">
                  <c:v>1.8088897740538971E-240</c:v>
                </c:pt>
                <c:pt idx="10077">
                  <c:v>7.7730061951756587E-242</c:v>
                </c:pt>
                <c:pt idx="10078">
                  <c:v>3.3402550659227568E-243</c:v>
                </c:pt>
                <c:pt idx="10079">
                  <c:v>1.4354358990227796E-244</c:v>
                </c:pt>
                <c:pt idx="10080">
                  <c:v>6.1688097957933632E-246</c:v>
                </c:pt>
                <c:pt idx="10081">
                  <c:v>2.6511372558423998E-247</c:v>
                </c:pt>
                <c:pt idx="10082">
                  <c:v>1.1393998480744772E-248</c:v>
                </c:pt>
                <c:pt idx="10083">
                  <c:v>4.8970334448443098E-250</c:v>
                </c:pt>
                <c:pt idx="10084">
                  <c:v>2.1047611111222067E-251</c:v>
                </c:pt>
                <c:pt idx="10085">
                  <c:v>9.0465969380915977E-253</c:v>
                </c:pt>
                <c:pt idx="10086">
                  <c:v>3.8884831829153627E-254</c:v>
                </c:pt>
                <c:pt idx="10087">
                  <c:v>1.6714278276402434E-255</c:v>
                </c:pt>
                <c:pt idx="10088">
                  <c:v>7.1846781794491277E-257</c:v>
                </c:pt>
                <c:pt idx="10089">
                  <c:v>3.0884400035823519E-258</c:v>
                </c:pt>
                <c:pt idx="10090">
                  <c:v>1.3276483160576437E-259</c:v>
                </c:pt>
                <c:pt idx="10091">
                  <c:v>5.7074068699540349E-261</c:v>
                </c:pt>
                <c:pt idx="10092">
                  <c:v>2.4536148955154096E-262</c:v>
                </c:pt>
                <c:pt idx="10093">
                  <c:v>1.0548376553761125E-263</c:v>
                </c:pt>
                <c:pt idx="10094">
                  <c:v>4.5349905819834621E-265</c:v>
                </c:pt>
                <c:pt idx="10095">
                  <c:v>1.9497484135550208E-266</c:v>
                </c:pt>
                <c:pt idx="10096">
                  <c:v>8.3828571783483113E-268</c:v>
                </c:pt>
                <c:pt idx="10097">
                  <c:v>3.6042652863449829E-269</c:v>
                </c:pt>
                <c:pt idx="10098">
                  <c:v>1.5497173992986415E-270</c:v>
                </c:pt>
                <c:pt idx="10099">
                  <c:v>6.6634514220111714E-272</c:v>
                </c:pt>
                <c:pt idx="10100">
                  <c:v>2.8652123891085653E-273</c:v>
                </c:pt>
                <c:pt idx="10101">
                  <c:v>1.2320409827845838E-274</c:v>
                </c:pt>
                <c:pt idx="10102">
                  <c:v>5.2979045823593991E-276</c:v>
                </c:pt>
                <c:pt idx="10103">
                  <c:v>2.2782094492668262E-277</c:v>
                </c:pt>
                <c:pt idx="10104">
                  <c:v>9.7970111284818246E-279</c:v>
                </c:pt>
                <c:pt idx="10105">
                  <c:v>4.2131205736778933E-280</c:v>
                </c:pt>
                <c:pt idx="10106">
                  <c:v>1.8118590487876891E-281</c:v>
                </c:pt>
                <c:pt idx="10107">
                  <c:v>7.7921098412682641E-283</c:v>
                </c:pt>
                <c:pt idx="10108">
                  <c:v>3.3511646095137053E-284</c:v>
                </c:pt>
                <c:pt idx="10109">
                  <c:v>1.4412734898338274E-285</c:v>
                </c:pt>
                <c:pt idx="10110">
                  <c:v>6.1987894336208497E-287</c:v>
                </c:pt>
                <c:pt idx="10111">
                  <c:v>2.6661042340974804E-288</c:v>
                </c:pt>
                <c:pt idx="10112">
                  <c:v>1.1467190524158316E-289</c:v>
                </c:pt>
                <c:pt idx="10113">
                  <c:v>4.9322661611007683E-291</c:v>
                </c:pt>
                <c:pt idx="10114">
                  <c:v>2.1215118605846442E-292</c:v>
                </c:pt>
                <c:pt idx="10115">
                  <c:v>9.1254401064201527E-294</c:v>
                </c:pt>
                <c:pt idx="10116">
                  <c:v>3.9252876010154613E-295</c:v>
                </c:pt>
                <c:pt idx="10117">
                  <c:v>1.6884895178349506E-296</c:v>
                </c:pt>
                <c:pt idx="10118">
                  <c:v>7.2633068798293793E-298</c:v>
                </c:pt>
                <c:pt idx="10119">
                  <c:v>3.1244924096678276E-299</c:v>
                </c:pt>
                <c:pt idx="10120">
                  <c:v>1.344106023238581E-300</c:v>
                </c:pt>
                <c:pt idx="10121">
                  <c:v>5.7822447790824059E-302</c:v>
                </c:pt>
                <c:pt idx="10122">
                  <c:v>2.487529445053604E-303</c:v>
                </c:pt>
                <c:pt idx="10123">
                  <c:v>1.0701600173282227E-304</c:v>
                </c:pt>
                <c:pt idx="10124">
                  <c:v>4.6040270595672035E-306</c:v>
                </c:pt>
                <c:pt idx="10125">
                  <c:v>1.9807770368663907E-307</c:v>
                </c:pt>
                <c:pt idx="10126">
                  <c:v>0</c:v>
                </c:pt>
                <c:pt idx="10127">
                  <c:v>0</c:v>
                </c:pt>
                <c:pt idx="10128">
                  <c:v>0</c:v>
                </c:pt>
                <c:pt idx="10129">
                  <c:v>0</c:v>
                </c:pt>
                <c:pt idx="10130">
                  <c:v>0</c:v>
                </c:pt>
                <c:pt idx="10131">
                  <c:v>0</c:v>
                </c:pt>
                <c:pt idx="10132">
                  <c:v>0</c:v>
                </c:pt>
                <c:pt idx="10133">
                  <c:v>0</c:v>
                </c:pt>
                <c:pt idx="10134">
                  <c:v>0</c:v>
                </c:pt>
                <c:pt idx="10135">
                  <c:v>0</c:v>
                </c:pt>
                <c:pt idx="10136">
                  <c:v>0</c:v>
                </c:pt>
                <c:pt idx="10137">
                  <c:v>0</c:v>
                </c:pt>
                <c:pt idx="10138">
                  <c:v>0</c:v>
                </c:pt>
                <c:pt idx="10139">
                  <c:v>0</c:v>
                </c:pt>
                <c:pt idx="10140">
                  <c:v>0</c:v>
                </c:pt>
                <c:pt idx="10141">
                  <c:v>0</c:v>
                </c:pt>
                <c:pt idx="10142">
                  <c:v>0</c:v>
                </c:pt>
                <c:pt idx="10143">
                  <c:v>0</c:v>
                </c:pt>
                <c:pt idx="10144">
                  <c:v>0</c:v>
                </c:pt>
                <c:pt idx="10145">
                  <c:v>0</c:v>
                </c:pt>
                <c:pt idx="10146">
                  <c:v>0</c:v>
                </c:pt>
                <c:pt idx="10147">
                  <c:v>0</c:v>
                </c:pt>
                <c:pt idx="10148">
                  <c:v>0</c:v>
                </c:pt>
                <c:pt idx="10149">
                  <c:v>0</c:v>
                </c:pt>
                <c:pt idx="10150">
                  <c:v>0</c:v>
                </c:pt>
                <c:pt idx="10151">
                  <c:v>0</c:v>
                </c:pt>
                <c:pt idx="10152">
                  <c:v>0</c:v>
                </c:pt>
                <c:pt idx="10153">
                  <c:v>0</c:v>
                </c:pt>
                <c:pt idx="10154">
                  <c:v>0</c:v>
                </c:pt>
                <c:pt idx="10155">
                  <c:v>0</c:v>
                </c:pt>
                <c:pt idx="10156">
                  <c:v>0</c:v>
                </c:pt>
                <c:pt idx="10157">
                  <c:v>0</c:v>
                </c:pt>
                <c:pt idx="10158">
                  <c:v>0</c:v>
                </c:pt>
                <c:pt idx="10159">
                  <c:v>0</c:v>
                </c:pt>
                <c:pt idx="10160">
                  <c:v>0</c:v>
                </c:pt>
                <c:pt idx="10161">
                  <c:v>0</c:v>
                </c:pt>
                <c:pt idx="10162">
                  <c:v>0</c:v>
                </c:pt>
                <c:pt idx="10163">
                  <c:v>0</c:v>
                </c:pt>
                <c:pt idx="10164">
                  <c:v>0</c:v>
                </c:pt>
                <c:pt idx="10165">
                  <c:v>0</c:v>
                </c:pt>
                <c:pt idx="10166">
                  <c:v>0</c:v>
                </c:pt>
                <c:pt idx="10167">
                  <c:v>0</c:v>
                </c:pt>
                <c:pt idx="10168">
                  <c:v>0</c:v>
                </c:pt>
                <c:pt idx="10169">
                  <c:v>0</c:v>
                </c:pt>
                <c:pt idx="10170">
                  <c:v>0</c:v>
                </c:pt>
                <c:pt idx="10171">
                  <c:v>0</c:v>
                </c:pt>
                <c:pt idx="10172">
                  <c:v>0</c:v>
                </c:pt>
                <c:pt idx="10173">
                  <c:v>0</c:v>
                </c:pt>
                <c:pt idx="10174">
                  <c:v>0</c:v>
                </c:pt>
                <c:pt idx="10175">
                  <c:v>0</c:v>
                </c:pt>
                <c:pt idx="10176">
                  <c:v>0</c:v>
                </c:pt>
                <c:pt idx="10177">
                  <c:v>0</c:v>
                </c:pt>
                <c:pt idx="10178">
                  <c:v>0</c:v>
                </c:pt>
                <c:pt idx="10179">
                  <c:v>0</c:v>
                </c:pt>
                <c:pt idx="10180">
                  <c:v>0</c:v>
                </c:pt>
                <c:pt idx="10181">
                  <c:v>0</c:v>
                </c:pt>
                <c:pt idx="10182">
                  <c:v>0</c:v>
                </c:pt>
                <c:pt idx="10183">
                  <c:v>0</c:v>
                </c:pt>
                <c:pt idx="10184">
                  <c:v>0</c:v>
                </c:pt>
                <c:pt idx="10185">
                  <c:v>0</c:v>
                </c:pt>
                <c:pt idx="10186">
                  <c:v>0</c:v>
                </c:pt>
                <c:pt idx="10187">
                  <c:v>0</c:v>
                </c:pt>
                <c:pt idx="10188">
                  <c:v>0</c:v>
                </c:pt>
                <c:pt idx="10189">
                  <c:v>0</c:v>
                </c:pt>
                <c:pt idx="10190">
                  <c:v>0</c:v>
                </c:pt>
                <c:pt idx="10191">
                  <c:v>0</c:v>
                </c:pt>
                <c:pt idx="10192">
                  <c:v>0</c:v>
                </c:pt>
                <c:pt idx="10193">
                  <c:v>0</c:v>
                </c:pt>
                <c:pt idx="10194">
                  <c:v>0</c:v>
                </c:pt>
                <c:pt idx="10195">
                  <c:v>0</c:v>
                </c:pt>
                <c:pt idx="10196">
                  <c:v>0</c:v>
                </c:pt>
                <c:pt idx="10197">
                  <c:v>0</c:v>
                </c:pt>
                <c:pt idx="10198">
                  <c:v>0</c:v>
                </c:pt>
                <c:pt idx="10199">
                  <c:v>0</c:v>
                </c:pt>
                <c:pt idx="10200">
                  <c:v>0</c:v>
                </c:pt>
                <c:pt idx="10201">
                  <c:v>0</c:v>
                </c:pt>
                <c:pt idx="10202">
                  <c:v>0</c:v>
                </c:pt>
                <c:pt idx="10203">
                  <c:v>0</c:v>
                </c:pt>
                <c:pt idx="10204">
                  <c:v>0</c:v>
                </c:pt>
                <c:pt idx="10205">
                  <c:v>0</c:v>
                </c:pt>
                <c:pt idx="10206">
                  <c:v>0</c:v>
                </c:pt>
                <c:pt idx="10207">
                  <c:v>0</c:v>
                </c:pt>
                <c:pt idx="10208">
                  <c:v>0</c:v>
                </c:pt>
                <c:pt idx="10209">
                  <c:v>0</c:v>
                </c:pt>
                <c:pt idx="10210">
                  <c:v>0</c:v>
                </c:pt>
                <c:pt idx="10211">
                  <c:v>0</c:v>
                </c:pt>
                <c:pt idx="10212">
                  <c:v>0</c:v>
                </c:pt>
                <c:pt idx="10213">
                  <c:v>0</c:v>
                </c:pt>
                <c:pt idx="10214">
                  <c:v>0</c:v>
                </c:pt>
                <c:pt idx="10215">
                  <c:v>0</c:v>
                </c:pt>
                <c:pt idx="10216">
                  <c:v>0</c:v>
                </c:pt>
                <c:pt idx="10217">
                  <c:v>0</c:v>
                </c:pt>
                <c:pt idx="10218">
                  <c:v>0</c:v>
                </c:pt>
                <c:pt idx="10219">
                  <c:v>0</c:v>
                </c:pt>
                <c:pt idx="10220">
                  <c:v>0</c:v>
                </c:pt>
                <c:pt idx="10221">
                  <c:v>0</c:v>
                </c:pt>
                <c:pt idx="10222">
                  <c:v>0</c:v>
                </c:pt>
                <c:pt idx="10223">
                  <c:v>0</c:v>
                </c:pt>
                <c:pt idx="10224">
                  <c:v>0</c:v>
                </c:pt>
                <c:pt idx="10225">
                  <c:v>0</c:v>
                </c:pt>
                <c:pt idx="10226">
                  <c:v>0</c:v>
                </c:pt>
                <c:pt idx="10227">
                  <c:v>0</c:v>
                </c:pt>
                <c:pt idx="10228">
                  <c:v>0</c:v>
                </c:pt>
                <c:pt idx="10229">
                  <c:v>0</c:v>
                </c:pt>
                <c:pt idx="10230">
                  <c:v>0</c:v>
                </c:pt>
                <c:pt idx="10231">
                  <c:v>0</c:v>
                </c:pt>
                <c:pt idx="10232">
                  <c:v>0</c:v>
                </c:pt>
                <c:pt idx="10233">
                  <c:v>0</c:v>
                </c:pt>
                <c:pt idx="10234">
                  <c:v>0</c:v>
                </c:pt>
                <c:pt idx="10235">
                  <c:v>0</c:v>
                </c:pt>
                <c:pt idx="10236">
                  <c:v>0</c:v>
                </c:pt>
                <c:pt idx="10237">
                  <c:v>0</c:v>
                </c:pt>
                <c:pt idx="10238">
                  <c:v>0</c:v>
                </c:pt>
                <c:pt idx="10239">
                  <c:v>0</c:v>
                </c:pt>
                <c:pt idx="10240">
                  <c:v>0</c:v>
                </c:pt>
                <c:pt idx="10241">
                  <c:v>0</c:v>
                </c:pt>
                <c:pt idx="10242">
                  <c:v>0</c:v>
                </c:pt>
                <c:pt idx="10243">
                  <c:v>0</c:v>
                </c:pt>
                <c:pt idx="10244">
                  <c:v>0</c:v>
                </c:pt>
                <c:pt idx="10245">
                  <c:v>0</c:v>
                </c:pt>
                <c:pt idx="10246">
                  <c:v>0</c:v>
                </c:pt>
                <c:pt idx="10247">
                  <c:v>0</c:v>
                </c:pt>
                <c:pt idx="10248">
                  <c:v>0</c:v>
                </c:pt>
                <c:pt idx="10249">
                  <c:v>0</c:v>
                </c:pt>
                <c:pt idx="10250">
                  <c:v>0</c:v>
                </c:pt>
                <c:pt idx="10251">
                  <c:v>0</c:v>
                </c:pt>
                <c:pt idx="10252">
                  <c:v>0</c:v>
                </c:pt>
                <c:pt idx="10253">
                  <c:v>0</c:v>
                </c:pt>
                <c:pt idx="10254">
                  <c:v>0</c:v>
                </c:pt>
                <c:pt idx="10255">
                  <c:v>0</c:v>
                </c:pt>
                <c:pt idx="10256">
                  <c:v>0</c:v>
                </c:pt>
                <c:pt idx="10257">
                  <c:v>0</c:v>
                </c:pt>
                <c:pt idx="10258">
                  <c:v>0</c:v>
                </c:pt>
                <c:pt idx="10259">
                  <c:v>0</c:v>
                </c:pt>
                <c:pt idx="10260">
                  <c:v>0</c:v>
                </c:pt>
                <c:pt idx="10261">
                  <c:v>0</c:v>
                </c:pt>
                <c:pt idx="10262">
                  <c:v>0</c:v>
                </c:pt>
                <c:pt idx="10263">
                  <c:v>0</c:v>
                </c:pt>
                <c:pt idx="10264">
                  <c:v>0</c:v>
                </c:pt>
                <c:pt idx="10265">
                  <c:v>0</c:v>
                </c:pt>
                <c:pt idx="10266">
                  <c:v>0</c:v>
                </c:pt>
                <c:pt idx="10267">
                  <c:v>0</c:v>
                </c:pt>
                <c:pt idx="10268">
                  <c:v>0</c:v>
                </c:pt>
                <c:pt idx="10269">
                  <c:v>0</c:v>
                </c:pt>
                <c:pt idx="10270">
                  <c:v>0</c:v>
                </c:pt>
                <c:pt idx="10271">
                  <c:v>0</c:v>
                </c:pt>
                <c:pt idx="10272">
                  <c:v>0</c:v>
                </c:pt>
                <c:pt idx="10273">
                  <c:v>0</c:v>
                </c:pt>
                <c:pt idx="10274">
                  <c:v>0</c:v>
                </c:pt>
                <c:pt idx="10275">
                  <c:v>0</c:v>
                </c:pt>
                <c:pt idx="10276">
                  <c:v>0</c:v>
                </c:pt>
                <c:pt idx="10277">
                  <c:v>0</c:v>
                </c:pt>
                <c:pt idx="10278">
                  <c:v>0</c:v>
                </c:pt>
                <c:pt idx="10279">
                  <c:v>0</c:v>
                </c:pt>
                <c:pt idx="10280">
                  <c:v>0</c:v>
                </c:pt>
                <c:pt idx="10281">
                  <c:v>0</c:v>
                </c:pt>
                <c:pt idx="10282">
                  <c:v>0</c:v>
                </c:pt>
                <c:pt idx="10283">
                  <c:v>0</c:v>
                </c:pt>
                <c:pt idx="10284">
                  <c:v>0</c:v>
                </c:pt>
                <c:pt idx="10285">
                  <c:v>0</c:v>
                </c:pt>
                <c:pt idx="10286">
                  <c:v>0</c:v>
                </c:pt>
                <c:pt idx="10287">
                  <c:v>0</c:v>
                </c:pt>
                <c:pt idx="10288">
                  <c:v>0</c:v>
                </c:pt>
                <c:pt idx="10289">
                  <c:v>0</c:v>
                </c:pt>
                <c:pt idx="10290">
                  <c:v>0</c:v>
                </c:pt>
                <c:pt idx="10291">
                  <c:v>0</c:v>
                </c:pt>
                <c:pt idx="10292">
                  <c:v>0</c:v>
                </c:pt>
                <c:pt idx="10293">
                  <c:v>0</c:v>
                </c:pt>
                <c:pt idx="10294">
                  <c:v>0</c:v>
                </c:pt>
                <c:pt idx="10295">
                  <c:v>0</c:v>
                </c:pt>
                <c:pt idx="10296">
                  <c:v>0</c:v>
                </c:pt>
                <c:pt idx="10297">
                  <c:v>0</c:v>
                </c:pt>
                <c:pt idx="10298">
                  <c:v>0</c:v>
                </c:pt>
                <c:pt idx="10299">
                  <c:v>0</c:v>
                </c:pt>
                <c:pt idx="10300">
                  <c:v>0</c:v>
                </c:pt>
                <c:pt idx="10301">
                  <c:v>0</c:v>
                </c:pt>
                <c:pt idx="10302">
                  <c:v>0</c:v>
                </c:pt>
                <c:pt idx="10303">
                  <c:v>0</c:v>
                </c:pt>
                <c:pt idx="10304">
                  <c:v>0</c:v>
                </c:pt>
                <c:pt idx="10305">
                  <c:v>0</c:v>
                </c:pt>
                <c:pt idx="10306">
                  <c:v>0</c:v>
                </c:pt>
                <c:pt idx="10307">
                  <c:v>0</c:v>
                </c:pt>
                <c:pt idx="10308">
                  <c:v>0</c:v>
                </c:pt>
                <c:pt idx="10309">
                  <c:v>0</c:v>
                </c:pt>
                <c:pt idx="10310">
                  <c:v>0</c:v>
                </c:pt>
                <c:pt idx="10311">
                  <c:v>0</c:v>
                </c:pt>
                <c:pt idx="10312">
                  <c:v>0</c:v>
                </c:pt>
                <c:pt idx="10313">
                  <c:v>0</c:v>
                </c:pt>
                <c:pt idx="10314">
                  <c:v>0</c:v>
                </c:pt>
                <c:pt idx="10315">
                  <c:v>0</c:v>
                </c:pt>
                <c:pt idx="10316">
                  <c:v>0</c:v>
                </c:pt>
                <c:pt idx="10317">
                  <c:v>0</c:v>
                </c:pt>
                <c:pt idx="10318">
                  <c:v>0</c:v>
                </c:pt>
                <c:pt idx="10319">
                  <c:v>0</c:v>
                </c:pt>
                <c:pt idx="10320">
                  <c:v>0</c:v>
                </c:pt>
                <c:pt idx="10321">
                  <c:v>0</c:v>
                </c:pt>
                <c:pt idx="10322">
                  <c:v>0</c:v>
                </c:pt>
                <c:pt idx="10323">
                  <c:v>0</c:v>
                </c:pt>
                <c:pt idx="10324">
                  <c:v>0</c:v>
                </c:pt>
                <c:pt idx="10325">
                  <c:v>0</c:v>
                </c:pt>
                <c:pt idx="10326">
                  <c:v>0</c:v>
                </c:pt>
                <c:pt idx="10327">
                  <c:v>0</c:v>
                </c:pt>
                <c:pt idx="10328">
                  <c:v>0</c:v>
                </c:pt>
                <c:pt idx="10329">
                  <c:v>0</c:v>
                </c:pt>
                <c:pt idx="10330">
                  <c:v>0</c:v>
                </c:pt>
                <c:pt idx="10331">
                  <c:v>0</c:v>
                </c:pt>
                <c:pt idx="10332">
                  <c:v>0</c:v>
                </c:pt>
                <c:pt idx="10333">
                  <c:v>0</c:v>
                </c:pt>
                <c:pt idx="10334">
                  <c:v>0</c:v>
                </c:pt>
                <c:pt idx="10335">
                  <c:v>0</c:v>
                </c:pt>
                <c:pt idx="10336">
                  <c:v>0</c:v>
                </c:pt>
                <c:pt idx="10337">
                  <c:v>0</c:v>
                </c:pt>
                <c:pt idx="10338">
                  <c:v>0</c:v>
                </c:pt>
                <c:pt idx="10339">
                  <c:v>0</c:v>
                </c:pt>
                <c:pt idx="10340">
                  <c:v>0</c:v>
                </c:pt>
                <c:pt idx="10341">
                  <c:v>0</c:v>
                </c:pt>
                <c:pt idx="10342">
                  <c:v>0</c:v>
                </c:pt>
                <c:pt idx="10343">
                  <c:v>0</c:v>
                </c:pt>
                <c:pt idx="10344">
                  <c:v>0</c:v>
                </c:pt>
                <c:pt idx="10345">
                  <c:v>0</c:v>
                </c:pt>
                <c:pt idx="10346">
                  <c:v>0</c:v>
                </c:pt>
                <c:pt idx="10347">
                  <c:v>0</c:v>
                </c:pt>
                <c:pt idx="10348">
                  <c:v>0</c:v>
                </c:pt>
                <c:pt idx="10349">
                  <c:v>0</c:v>
                </c:pt>
                <c:pt idx="10350">
                  <c:v>0</c:v>
                </c:pt>
                <c:pt idx="10351">
                  <c:v>0</c:v>
                </c:pt>
                <c:pt idx="10352">
                  <c:v>0</c:v>
                </c:pt>
                <c:pt idx="10353">
                  <c:v>0</c:v>
                </c:pt>
                <c:pt idx="10354">
                  <c:v>0</c:v>
                </c:pt>
                <c:pt idx="10355">
                  <c:v>0</c:v>
                </c:pt>
                <c:pt idx="10356">
                  <c:v>0</c:v>
                </c:pt>
                <c:pt idx="10357">
                  <c:v>0</c:v>
                </c:pt>
                <c:pt idx="10358">
                  <c:v>0</c:v>
                </c:pt>
                <c:pt idx="10359">
                  <c:v>0</c:v>
                </c:pt>
                <c:pt idx="10360">
                  <c:v>0</c:v>
                </c:pt>
                <c:pt idx="10361">
                  <c:v>0</c:v>
                </c:pt>
                <c:pt idx="10362">
                  <c:v>0</c:v>
                </c:pt>
                <c:pt idx="10363">
                  <c:v>0</c:v>
                </c:pt>
                <c:pt idx="10364">
                  <c:v>0</c:v>
                </c:pt>
                <c:pt idx="10365">
                  <c:v>0</c:v>
                </c:pt>
                <c:pt idx="10366">
                  <c:v>0</c:v>
                </c:pt>
                <c:pt idx="10367">
                  <c:v>0</c:v>
                </c:pt>
                <c:pt idx="10368">
                  <c:v>0</c:v>
                </c:pt>
                <c:pt idx="10369">
                  <c:v>0</c:v>
                </c:pt>
                <c:pt idx="10370">
                  <c:v>0</c:v>
                </c:pt>
                <c:pt idx="10371">
                  <c:v>0</c:v>
                </c:pt>
                <c:pt idx="10372">
                  <c:v>0</c:v>
                </c:pt>
                <c:pt idx="10373">
                  <c:v>0</c:v>
                </c:pt>
                <c:pt idx="10374">
                  <c:v>0</c:v>
                </c:pt>
                <c:pt idx="10375">
                  <c:v>0</c:v>
                </c:pt>
                <c:pt idx="10376">
                  <c:v>0</c:v>
                </c:pt>
                <c:pt idx="10377">
                  <c:v>0</c:v>
                </c:pt>
                <c:pt idx="10378">
                  <c:v>0</c:v>
                </c:pt>
                <c:pt idx="10379">
                  <c:v>0</c:v>
                </c:pt>
                <c:pt idx="10380">
                  <c:v>0</c:v>
                </c:pt>
                <c:pt idx="10381">
                  <c:v>0</c:v>
                </c:pt>
                <c:pt idx="10382">
                  <c:v>0</c:v>
                </c:pt>
                <c:pt idx="10383">
                  <c:v>0</c:v>
                </c:pt>
                <c:pt idx="10384">
                  <c:v>0</c:v>
                </c:pt>
                <c:pt idx="10385">
                  <c:v>0</c:v>
                </c:pt>
                <c:pt idx="10386">
                  <c:v>0</c:v>
                </c:pt>
                <c:pt idx="10387">
                  <c:v>0</c:v>
                </c:pt>
                <c:pt idx="10388">
                  <c:v>0</c:v>
                </c:pt>
                <c:pt idx="10389">
                  <c:v>0</c:v>
                </c:pt>
                <c:pt idx="10390">
                  <c:v>0</c:v>
                </c:pt>
                <c:pt idx="10391">
                  <c:v>0</c:v>
                </c:pt>
                <c:pt idx="10392">
                  <c:v>0</c:v>
                </c:pt>
                <c:pt idx="10393">
                  <c:v>0</c:v>
                </c:pt>
                <c:pt idx="10394">
                  <c:v>0</c:v>
                </c:pt>
                <c:pt idx="10395">
                  <c:v>0</c:v>
                </c:pt>
                <c:pt idx="10396">
                  <c:v>0</c:v>
                </c:pt>
                <c:pt idx="10397">
                  <c:v>0</c:v>
                </c:pt>
                <c:pt idx="10398">
                  <c:v>0</c:v>
                </c:pt>
                <c:pt idx="10399">
                  <c:v>0</c:v>
                </c:pt>
                <c:pt idx="10400">
                  <c:v>0</c:v>
                </c:pt>
                <c:pt idx="10401">
                  <c:v>0</c:v>
                </c:pt>
                <c:pt idx="10402">
                  <c:v>0</c:v>
                </c:pt>
                <c:pt idx="10403">
                  <c:v>0</c:v>
                </c:pt>
                <c:pt idx="10404">
                  <c:v>0</c:v>
                </c:pt>
                <c:pt idx="10405">
                  <c:v>0</c:v>
                </c:pt>
                <c:pt idx="10406">
                  <c:v>0</c:v>
                </c:pt>
                <c:pt idx="10407">
                  <c:v>0</c:v>
                </c:pt>
                <c:pt idx="10408">
                  <c:v>0</c:v>
                </c:pt>
                <c:pt idx="10409">
                  <c:v>0</c:v>
                </c:pt>
                <c:pt idx="10410">
                  <c:v>0</c:v>
                </c:pt>
                <c:pt idx="10411">
                  <c:v>0</c:v>
                </c:pt>
                <c:pt idx="10412">
                  <c:v>0</c:v>
                </c:pt>
                <c:pt idx="10413">
                  <c:v>0</c:v>
                </c:pt>
                <c:pt idx="10414">
                  <c:v>0</c:v>
                </c:pt>
                <c:pt idx="10415">
                  <c:v>0</c:v>
                </c:pt>
                <c:pt idx="10416">
                  <c:v>0</c:v>
                </c:pt>
                <c:pt idx="10417">
                  <c:v>0</c:v>
                </c:pt>
                <c:pt idx="10418">
                  <c:v>0</c:v>
                </c:pt>
                <c:pt idx="10419">
                  <c:v>0</c:v>
                </c:pt>
                <c:pt idx="10420">
                  <c:v>0</c:v>
                </c:pt>
                <c:pt idx="10421">
                  <c:v>0</c:v>
                </c:pt>
                <c:pt idx="10422">
                  <c:v>0</c:v>
                </c:pt>
                <c:pt idx="10423">
                  <c:v>0</c:v>
                </c:pt>
                <c:pt idx="10424">
                  <c:v>0</c:v>
                </c:pt>
                <c:pt idx="10425">
                  <c:v>0</c:v>
                </c:pt>
                <c:pt idx="10426">
                  <c:v>0</c:v>
                </c:pt>
                <c:pt idx="10427">
                  <c:v>0</c:v>
                </c:pt>
                <c:pt idx="10428">
                  <c:v>0</c:v>
                </c:pt>
                <c:pt idx="10429">
                  <c:v>0</c:v>
                </c:pt>
                <c:pt idx="10430">
                  <c:v>0</c:v>
                </c:pt>
                <c:pt idx="10431">
                  <c:v>0</c:v>
                </c:pt>
                <c:pt idx="10432">
                  <c:v>0</c:v>
                </c:pt>
                <c:pt idx="10433">
                  <c:v>0</c:v>
                </c:pt>
                <c:pt idx="10434">
                  <c:v>0</c:v>
                </c:pt>
                <c:pt idx="10435">
                  <c:v>0</c:v>
                </c:pt>
                <c:pt idx="10436">
                  <c:v>0</c:v>
                </c:pt>
                <c:pt idx="10437">
                  <c:v>0</c:v>
                </c:pt>
                <c:pt idx="10438">
                  <c:v>0</c:v>
                </c:pt>
                <c:pt idx="10439">
                  <c:v>0</c:v>
                </c:pt>
                <c:pt idx="10440">
                  <c:v>0</c:v>
                </c:pt>
                <c:pt idx="10441">
                  <c:v>0</c:v>
                </c:pt>
                <c:pt idx="10442">
                  <c:v>0</c:v>
                </c:pt>
                <c:pt idx="10443">
                  <c:v>0</c:v>
                </c:pt>
                <c:pt idx="10444">
                  <c:v>0</c:v>
                </c:pt>
                <c:pt idx="10445">
                  <c:v>0</c:v>
                </c:pt>
                <c:pt idx="10446">
                  <c:v>0</c:v>
                </c:pt>
                <c:pt idx="10447">
                  <c:v>0</c:v>
                </c:pt>
                <c:pt idx="10448">
                  <c:v>0</c:v>
                </c:pt>
                <c:pt idx="10449">
                  <c:v>0</c:v>
                </c:pt>
                <c:pt idx="10450">
                  <c:v>0</c:v>
                </c:pt>
                <c:pt idx="10451">
                  <c:v>0</c:v>
                </c:pt>
                <c:pt idx="10452">
                  <c:v>0</c:v>
                </c:pt>
                <c:pt idx="10453">
                  <c:v>0</c:v>
                </c:pt>
                <c:pt idx="10454">
                  <c:v>0</c:v>
                </c:pt>
                <c:pt idx="10455">
                  <c:v>0</c:v>
                </c:pt>
                <c:pt idx="10456">
                  <c:v>0</c:v>
                </c:pt>
                <c:pt idx="10457">
                  <c:v>0</c:v>
                </c:pt>
                <c:pt idx="10458">
                  <c:v>0</c:v>
                </c:pt>
                <c:pt idx="10459">
                  <c:v>0</c:v>
                </c:pt>
                <c:pt idx="10460">
                  <c:v>0</c:v>
                </c:pt>
                <c:pt idx="10461">
                  <c:v>0</c:v>
                </c:pt>
                <c:pt idx="10462">
                  <c:v>0</c:v>
                </c:pt>
                <c:pt idx="10463">
                  <c:v>0</c:v>
                </c:pt>
                <c:pt idx="10464">
                  <c:v>0</c:v>
                </c:pt>
                <c:pt idx="10465">
                  <c:v>0</c:v>
                </c:pt>
                <c:pt idx="10466">
                  <c:v>0</c:v>
                </c:pt>
                <c:pt idx="10467">
                  <c:v>0</c:v>
                </c:pt>
                <c:pt idx="10468">
                  <c:v>0</c:v>
                </c:pt>
                <c:pt idx="10469">
                  <c:v>0</c:v>
                </c:pt>
                <c:pt idx="10470">
                  <c:v>0</c:v>
                </c:pt>
                <c:pt idx="10471">
                  <c:v>0</c:v>
                </c:pt>
                <c:pt idx="10472">
                  <c:v>0</c:v>
                </c:pt>
                <c:pt idx="10473">
                  <c:v>0</c:v>
                </c:pt>
                <c:pt idx="10474">
                  <c:v>0</c:v>
                </c:pt>
                <c:pt idx="10475">
                  <c:v>0</c:v>
                </c:pt>
                <c:pt idx="10476">
                  <c:v>0</c:v>
                </c:pt>
                <c:pt idx="10477">
                  <c:v>0</c:v>
                </c:pt>
                <c:pt idx="10478">
                  <c:v>0</c:v>
                </c:pt>
                <c:pt idx="10479">
                  <c:v>0</c:v>
                </c:pt>
                <c:pt idx="10480">
                  <c:v>0</c:v>
                </c:pt>
                <c:pt idx="10481">
                  <c:v>0</c:v>
                </c:pt>
                <c:pt idx="10482">
                  <c:v>0</c:v>
                </c:pt>
                <c:pt idx="10483">
                  <c:v>0</c:v>
                </c:pt>
                <c:pt idx="10484">
                  <c:v>0</c:v>
                </c:pt>
                <c:pt idx="10485">
                  <c:v>0</c:v>
                </c:pt>
                <c:pt idx="10486">
                  <c:v>0</c:v>
                </c:pt>
                <c:pt idx="10487">
                  <c:v>0</c:v>
                </c:pt>
                <c:pt idx="10488">
                  <c:v>0</c:v>
                </c:pt>
                <c:pt idx="10489">
                  <c:v>0</c:v>
                </c:pt>
                <c:pt idx="10490">
                  <c:v>0</c:v>
                </c:pt>
                <c:pt idx="10491">
                  <c:v>0</c:v>
                </c:pt>
                <c:pt idx="10492">
                  <c:v>0</c:v>
                </c:pt>
                <c:pt idx="10493">
                  <c:v>0</c:v>
                </c:pt>
                <c:pt idx="10494">
                  <c:v>0</c:v>
                </c:pt>
                <c:pt idx="10495">
                  <c:v>0</c:v>
                </c:pt>
                <c:pt idx="10496">
                  <c:v>0</c:v>
                </c:pt>
                <c:pt idx="10497">
                  <c:v>0</c:v>
                </c:pt>
                <c:pt idx="10498">
                  <c:v>0</c:v>
                </c:pt>
                <c:pt idx="10499">
                  <c:v>0</c:v>
                </c:pt>
                <c:pt idx="10500">
                  <c:v>0</c:v>
                </c:pt>
                <c:pt idx="10501">
                  <c:v>0</c:v>
                </c:pt>
                <c:pt idx="10502">
                  <c:v>0</c:v>
                </c:pt>
                <c:pt idx="10503">
                  <c:v>0</c:v>
                </c:pt>
                <c:pt idx="10504">
                  <c:v>0</c:v>
                </c:pt>
                <c:pt idx="10505">
                  <c:v>0</c:v>
                </c:pt>
                <c:pt idx="10506">
                  <c:v>0</c:v>
                </c:pt>
                <c:pt idx="10507">
                  <c:v>0</c:v>
                </c:pt>
                <c:pt idx="10508">
                  <c:v>0</c:v>
                </c:pt>
                <c:pt idx="10509">
                  <c:v>0</c:v>
                </c:pt>
                <c:pt idx="10510">
                  <c:v>0</c:v>
                </c:pt>
                <c:pt idx="10511">
                  <c:v>0</c:v>
                </c:pt>
                <c:pt idx="10512">
                  <c:v>0</c:v>
                </c:pt>
                <c:pt idx="10513">
                  <c:v>0</c:v>
                </c:pt>
                <c:pt idx="10514">
                  <c:v>0</c:v>
                </c:pt>
                <c:pt idx="10515">
                  <c:v>0</c:v>
                </c:pt>
                <c:pt idx="10516">
                  <c:v>0</c:v>
                </c:pt>
                <c:pt idx="10517">
                  <c:v>0</c:v>
                </c:pt>
                <c:pt idx="10518">
                  <c:v>0</c:v>
                </c:pt>
                <c:pt idx="10519">
                  <c:v>0</c:v>
                </c:pt>
                <c:pt idx="10520">
                  <c:v>0</c:v>
                </c:pt>
                <c:pt idx="10521">
                  <c:v>0</c:v>
                </c:pt>
                <c:pt idx="10522">
                  <c:v>0</c:v>
                </c:pt>
                <c:pt idx="10523">
                  <c:v>0</c:v>
                </c:pt>
                <c:pt idx="10524">
                  <c:v>0</c:v>
                </c:pt>
                <c:pt idx="10525">
                  <c:v>0</c:v>
                </c:pt>
                <c:pt idx="10526">
                  <c:v>0</c:v>
                </c:pt>
                <c:pt idx="10527">
                  <c:v>0</c:v>
                </c:pt>
                <c:pt idx="10528">
                  <c:v>0</c:v>
                </c:pt>
                <c:pt idx="10529">
                  <c:v>0</c:v>
                </c:pt>
                <c:pt idx="10530">
                  <c:v>0</c:v>
                </c:pt>
                <c:pt idx="10531">
                  <c:v>0</c:v>
                </c:pt>
                <c:pt idx="10532">
                  <c:v>0</c:v>
                </c:pt>
                <c:pt idx="10533">
                  <c:v>0</c:v>
                </c:pt>
                <c:pt idx="10534">
                  <c:v>0</c:v>
                </c:pt>
                <c:pt idx="10535">
                  <c:v>0</c:v>
                </c:pt>
                <c:pt idx="10536">
                  <c:v>0</c:v>
                </c:pt>
                <c:pt idx="10537">
                  <c:v>0</c:v>
                </c:pt>
                <c:pt idx="10538">
                  <c:v>0</c:v>
                </c:pt>
                <c:pt idx="10539">
                  <c:v>0</c:v>
                </c:pt>
                <c:pt idx="10540">
                  <c:v>0</c:v>
                </c:pt>
                <c:pt idx="10541">
                  <c:v>0</c:v>
                </c:pt>
                <c:pt idx="10542">
                  <c:v>0</c:v>
                </c:pt>
                <c:pt idx="10543">
                  <c:v>0</c:v>
                </c:pt>
                <c:pt idx="10544">
                  <c:v>0</c:v>
                </c:pt>
                <c:pt idx="10545">
                  <c:v>0</c:v>
                </c:pt>
                <c:pt idx="10546">
                  <c:v>0</c:v>
                </c:pt>
                <c:pt idx="10547">
                  <c:v>0</c:v>
                </c:pt>
                <c:pt idx="10548">
                  <c:v>0</c:v>
                </c:pt>
                <c:pt idx="10549">
                  <c:v>0</c:v>
                </c:pt>
                <c:pt idx="10550">
                  <c:v>0</c:v>
                </c:pt>
                <c:pt idx="10551">
                  <c:v>0</c:v>
                </c:pt>
                <c:pt idx="10552">
                  <c:v>0</c:v>
                </c:pt>
                <c:pt idx="10553">
                  <c:v>0</c:v>
                </c:pt>
                <c:pt idx="10554">
                  <c:v>0</c:v>
                </c:pt>
                <c:pt idx="10555">
                  <c:v>0</c:v>
                </c:pt>
                <c:pt idx="10556">
                  <c:v>0</c:v>
                </c:pt>
                <c:pt idx="10557">
                  <c:v>0</c:v>
                </c:pt>
                <c:pt idx="10558">
                  <c:v>0</c:v>
                </c:pt>
                <c:pt idx="10559">
                  <c:v>0</c:v>
                </c:pt>
                <c:pt idx="10560">
                  <c:v>0</c:v>
                </c:pt>
                <c:pt idx="10561">
                  <c:v>0</c:v>
                </c:pt>
                <c:pt idx="10562">
                  <c:v>0</c:v>
                </c:pt>
                <c:pt idx="10563">
                  <c:v>0</c:v>
                </c:pt>
                <c:pt idx="10564">
                  <c:v>0</c:v>
                </c:pt>
                <c:pt idx="10565">
                  <c:v>0</c:v>
                </c:pt>
                <c:pt idx="10566">
                  <c:v>0</c:v>
                </c:pt>
                <c:pt idx="10567">
                  <c:v>0</c:v>
                </c:pt>
                <c:pt idx="10568">
                  <c:v>0</c:v>
                </c:pt>
                <c:pt idx="10569">
                  <c:v>0</c:v>
                </c:pt>
                <c:pt idx="10570">
                  <c:v>0</c:v>
                </c:pt>
                <c:pt idx="10571">
                  <c:v>0</c:v>
                </c:pt>
                <c:pt idx="10572">
                  <c:v>0</c:v>
                </c:pt>
                <c:pt idx="10573">
                  <c:v>0</c:v>
                </c:pt>
                <c:pt idx="10574">
                  <c:v>0</c:v>
                </c:pt>
                <c:pt idx="10575">
                  <c:v>0</c:v>
                </c:pt>
                <c:pt idx="10576">
                  <c:v>0</c:v>
                </c:pt>
                <c:pt idx="10577">
                  <c:v>0</c:v>
                </c:pt>
                <c:pt idx="10578">
                  <c:v>0</c:v>
                </c:pt>
                <c:pt idx="10579">
                  <c:v>0</c:v>
                </c:pt>
                <c:pt idx="10580">
                  <c:v>0</c:v>
                </c:pt>
                <c:pt idx="10581">
                  <c:v>0</c:v>
                </c:pt>
                <c:pt idx="10582">
                  <c:v>0</c:v>
                </c:pt>
                <c:pt idx="10583">
                  <c:v>0</c:v>
                </c:pt>
                <c:pt idx="10584">
                  <c:v>0</c:v>
                </c:pt>
                <c:pt idx="10585">
                  <c:v>0</c:v>
                </c:pt>
                <c:pt idx="10586">
                  <c:v>0</c:v>
                </c:pt>
                <c:pt idx="10587">
                  <c:v>0</c:v>
                </c:pt>
                <c:pt idx="10588">
                  <c:v>0</c:v>
                </c:pt>
                <c:pt idx="10589">
                  <c:v>0</c:v>
                </c:pt>
                <c:pt idx="10590">
                  <c:v>0</c:v>
                </c:pt>
                <c:pt idx="10591">
                  <c:v>0</c:v>
                </c:pt>
                <c:pt idx="10592">
                  <c:v>0</c:v>
                </c:pt>
                <c:pt idx="10593">
                  <c:v>0</c:v>
                </c:pt>
                <c:pt idx="10594">
                  <c:v>0</c:v>
                </c:pt>
                <c:pt idx="10595">
                  <c:v>0</c:v>
                </c:pt>
                <c:pt idx="10596">
                  <c:v>0</c:v>
                </c:pt>
                <c:pt idx="10597">
                  <c:v>0</c:v>
                </c:pt>
                <c:pt idx="10598">
                  <c:v>0</c:v>
                </c:pt>
                <c:pt idx="10599">
                  <c:v>0</c:v>
                </c:pt>
                <c:pt idx="10600">
                  <c:v>0</c:v>
                </c:pt>
                <c:pt idx="10601">
                  <c:v>0</c:v>
                </c:pt>
                <c:pt idx="10602">
                  <c:v>0</c:v>
                </c:pt>
                <c:pt idx="10603">
                  <c:v>0</c:v>
                </c:pt>
                <c:pt idx="10604">
                  <c:v>0</c:v>
                </c:pt>
                <c:pt idx="10605">
                  <c:v>0</c:v>
                </c:pt>
                <c:pt idx="10606">
                  <c:v>0</c:v>
                </c:pt>
                <c:pt idx="10607">
                  <c:v>0</c:v>
                </c:pt>
                <c:pt idx="10608">
                  <c:v>0</c:v>
                </c:pt>
                <c:pt idx="10609">
                  <c:v>0</c:v>
                </c:pt>
                <c:pt idx="10610">
                  <c:v>0</c:v>
                </c:pt>
                <c:pt idx="10611">
                  <c:v>0</c:v>
                </c:pt>
                <c:pt idx="10612">
                  <c:v>0</c:v>
                </c:pt>
                <c:pt idx="10613">
                  <c:v>0</c:v>
                </c:pt>
                <c:pt idx="10614">
                  <c:v>0</c:v>
                </c:pt>
                <c:pt idx="10615">
                  <c:v>0</c:v>
                </c:pt>
                <c:pt idx="10616">
                  <c:v>0</c:v>
                </c:pt>
                <c:pt idx="10617">
                  <c:v>0</c:v>
                </c:pt>
                <c:pt idx="10618">
                  <c:v>0</c:v>
                </c:pt>
                <c:pt idx="10619">
                  <c:v>0</c:v>
                </c:pt>
                <c:pt idx="10620">
                  <c:v>0</c:v>
                </c:pt>
                <c:pt idx="10621">
                  <c:v>0</c:v>
                </c:pt>
                <c:pt idx="10622">
                  <c:v>0</c:v>
                </c:pt>
                <c:pt idx="10623">
                  <c:v>0</c:v>
                </c:pt>
                <c:pt idx="10624">
                  <c:v>0</c:v>
                </c:pt>
                <c:pt idx="10625">
                  <c:v>0</c:v>
                </c:pt>
                <c:pt idx="10626">
                  <c:v>0</c:v>
                </c:pt>
                <c:pt idx="10627">
                  <c:v>0</c:v>
                </c:pt>
                <c:pt idx="10628">
                  <c:v>0</c:v>
                </c:pt>
                <c:pt idx="10629">
                  <c:v>0</c:v>
                </c:pt>
                <c:pt idx="10630">
                  <c:v>0</c:v>
                </c:pt>
                <c:pt idx="10631">
                  <c:v>0</c:v>
                </c:pt>
                <c:pt idx="10632">
                  <c:v>0</c:v>
                </c:pt>
                <c:pt idx="10633">
                  <c:v>0</c:v>
                </c:pt>
                <c:pt idx="10634">
                  <c:v>0</c:v>
                </c:pt>
                <c:pt idx="10635">
                  <c:v>0</c:v>
                </c:pt>
                <c:pt idx="10636">
                  <c:v>0</c:v>
                </c:pt>
                <c:pt idx="10637">
                  <c:v>0</c:v>
                </c:pt>
                <c:pt idx="10638">
                  <c:v>0</c:v>
                </c:pt>
                <c:pt idx="10639">
                  <c:v>0</c:v>
                </c:pt>
                <c:pt idx="10640">
                  <c:v>0</c:v>
                </c:pt>
                <c:pt idx="10641">
                  <c:v>0</c:v>
                </c:pt>
                <c:pt idx="10642">
                  <c:v>0</c:v>
                </c:pt>
                <c:pt idx="10643">
                  <c:v>0</c:v>
                </c:pt>
                <c:pt idx="10644">
                  <c:v>0</c:v>
                </c:pt>
                <c:pt idx="10645">
                  <c:v>0</c:v>
                </c:pt>
                <c:pt idx="10646">
                  <c:v>0</c:v>
                </c:pt>
                <c:pt idx="10647">
                  <c:v>0</c:v>
                </c:pt>
                <c:pt idx="10648">
                  <c:v>0</c:v>
                </c:pt>
                <c:pt idx="10649">
                  <c:v>0</c:v>
                </c:pt>
                <c:pt idx="10650">
                  <c:v>0</c:v>
                </c:pt>
                <c:pt idx="10651">
                  <c:v>0</c:v>
                </c:pt>
                <c:pt idx="10652">
                  <c:v>0</c:v>
                </c:pt>
                <c:pt idx="10653">
                  <c:v>0</c:v>
                </c:pt>
                <c:pt idx="10654">
                  <c:v>0</c:v>
                </c:pt>
                <c:pt idx="10655">
                  <c:v>0</c:v>
                </c:pt>
                <c:pt idx="10656">
                  <c:v>0</c:v>
                </c:pt>
                <c:pt idx="10657">
                  <c:v>0</c:v>
                </c:pt>
                <c:pt idx="10658">
                  <c:v>0</c:v>
                </c:pt>
                <c:pt idx="10659">
                  <c:v>0</c:v>
                </c:pt>
                <c:pt idx="10660">
                  <c:v>0</c:v>
                </c:pt>
                <c:pt idx="10661">
                  <c:v>0</c:v>
                </c:pt>
                <c:pt idx="10662">
                  <c:v>0</c:v>
                </c:pt>
                <c:pt idx="10663">
                  <c:v>0</c:v>
                </c:pt>
                <c:pt idx="10664">
                  <c:v>0</c:v>
                </c:pt>
                <c:pt idx="10665">
                  <c:v>0</c:v>
                </c:pt>
                <c:pt idx="10666">
                  <c:v>0</c:v>
                </c:pt>
                <c:pt idx="10667">
                  <c:v>0</c:v>
                </c:pt>
                <c:pt idx="10668">
                  <c:v>0</c:v>
                </c:pt>
                <c:pt idx="10669">
                  <c:v>0</c:v>
                </c:pt>
                <c:pt idx="10670">
                  <c:v>0</c:v>
                </c:pt>
                <c:pt idx="10671">
                  <c:v>0</c:v>
                </c:pt>
                <c:pt idx="10672">
                  <c:v>0</c:v>
                </c:pt>
                <c:pt idx="10673">
                  <c:v>0</c:v>
                </c:pt>
                <c:pt idx="10674">
                  <c:v>0</c:v>
                </c:pt>
                <c:pt idx="10675">
                  <c:v>0</c:v>
                </c:pt>
                <c:pt idx="10676">
                  <c:v>0</c:v>
                </c:pt>
                <c:pt idx="10677">
                  <c:v>0</c:v>
                </c:pt>
                <c:pt idx="10678">
                  <c:v>0</c:v>
                </c:pt>
                <c:pt idx="10679">
                  <c:v>0</c:v>
                </c:pt>
                <c:pt idx="10680">
                  <c:v>0</c:v>
                </c:pt>
                <c:pt idx="10681">
                  <c:v>0</c:v>
                </c:pt>
                <c:pt idx="10682">
                  <c:v>0</c:v>
                </c:pt>
                <c:pt idx="10683">
                  <c:v>0</c:v>
                </c:pt>
                <c:pt idx="10684">
                  <c:v>0</c:v>
                </c:pt>
                <c:pt idx="10685">
                  <c:v>0</c:v>
                </c:pt>
                <c:pt idx="10686">
                  <c:v>0</c:v>
                </c:pt>
                <c:pt idx="10687">
                  <c:v>0</c:v>
                </c:pt>
                <c:pt idx="10688">
                  <c:v>0</c:v>
                </c:pt>
                <c:pt idx="10689">
                  <c:v>0</c:v>
                </c:pt>
                <c:pt idx="10690">
                  <c:v>0</c:v>
                </c:pt>
                <c:pt idx="10691">
                  <c:v>0</c:v>
                </c:pt>
                <c:pt idx="10692">
                  <c:v>0</c:v>
                </c:pt>
                <c:pt idx="10693">
                  <c:v>0</c:v>
                </c:pt>
                <c:pt idx="10694">
                  <c:v>0</c:v>
                </c:pt>
                <c:pt idx="10695">
                  <c:v>0</c:v>
                </c:pt>
                <c:pt idx="10696">
                  <c:v>0</c:v>
                </c:pt>
                <c:pt idx="10697">
                  <c:v>0</c:v>
                </c:pt>
                <c:pt idx="10698">
                  <c:v>0</c:v>
                </c:pt>
                <c:pt idx="10699">
                  <c:v>0</c:v>
                </c:pt>
                <c:pt idx="10700">
                  <c:v>0</c:v>
                </c:pt>
                <c:pt idx="10701">
                  <c:v>0</c:v>
                </c:pt>
                <c:pt idx="10702">
                  <c:v>0</c:v>
                </c:pt>
                <c:pt idx="10703">
                  <c:v>0</c:v>
                </c:pt>
                <c:pt idx="10704">
                  <c:v>0</c:v>
                </c:pt>
                <c:pt idx="10705">
                  <c:v>0</c:v>
                </c:pt>
                <c:pt idx="10706">
                  <c:v>0</c:v>
                </c:pt>
                <c:pt idx="10707">
                  <c:v>0</c:v>
                </c:pt>
                <c:pt idx="10708">
                  <c:v>0</c:v>
                </c:pt>
                <c:pt idx="10709">
                  <c:v>0</c:v>
                </c:pt>
                <c:pt idx="10710">
                  <c:v>0</c:v>
                </c:pt>
                <c:pt idx="10711">
                  <c:v>0</c:v>
                </c:pt>
                <c:pt idx="10712">
                  <c:v>0</c:v>
                </c:pt>
                <c:pt idx="10713">
                  <c:v>0</c:v>
                </c:pt>
                <c:pt idx="10714">
                  <c:v>0</c:v>
                </c:pt>
                <c:pt idx="10715">
                  <c:v>0</c:v>
                </c:pt>
                <c:pt idx="10716">
                  <c:v>0</c:v>
                </c:pt>
                <c:pt idx="10717">
                  <c:v>0</c:v>
                </c:pt>
                <c:pt idx="10718">
                  <c:v>0</c:v>
                </c:pt>
                <c:pt idx="10719">
                  <c:v>0</c:v>
                </c:pt>
                <c:pt idx="10720">
                  <c:v>0</c:v>
                </c:pt>
                <c:pt idx="10721">
                  <c:v>0</c:v>
                </c:pt>
                <c:pt idx="10722">
                  <c:v>0</c:v>
                </c:pt>
                <c:pt idx="10723">
                  <c:v>0</c:v>
                </c:pt>
                <c:pt idx="10724">
                  <c:v>0</c:v>
                </c:pt>
                <c:pt idx="10725">
                  <c:v>0</c:v>
                </c:pt>
                <c:pt idx="10726">
                  <c:v>0</c:v>
                </c:pt>
                <c:pt idx="10727">
                  <c:v>0</c:v>
                </c:pt>
                <c:pt idx="10728">
                  <c:v>0</c:v>
                </c:pt>
                <c:pt idx="10729">
                  <c:v>0</c:v>
                </c:pt>
                <c:pt idx="10730">
                  <c:v>0</c:v>
                </c:pt>
                <c:pt idx="10731">
                  <c:v>0</c:v>
                </c:pt>
                <c:pt idx="10732">
                  <c:v>0</c:v>
                </c:pt>
                <c:pt idx="10733">
                  <c:v>0</c:v>
                </c:pt>
                <c:pt idx="10734">
                  <c:v>0</c:v>
                </c:pt>
                <c:pt idx="10735">
                  <c:v>0</c:v>
                </c:pt>
                <c:pt idx="10736">
                  <c:v>0</c:v>
                </c:pt>
                <c:pt idx="10737">
                  <c:v>0</c:v>
                </c:pt>
                <c:pt idx="10738">
                  <c:v>0</c:v>
                </c:pt>
                <c:pt idx="10739">
                  <c:v>0</c:v>
                </c:pt>
                <c:pt idx="10740">
                  <c:v>0</c:v>
                </c:pt>
                <c:pt idx="10741">
                  <c:v>0</c:v>
                </c:pt>
                <c:pt idx="10742">
                  <c:v>0</c:v>
                </c:pt>
                <c:pt idx="10743">
                  <c:v>0</c:v>
                </c:pt>
                <c:pt idx="10744">
                  <c:v>0</c:v>
                </c:pt>
                <c:pt idx="10745">
                  <c:v>0</c:v>
                </c:pt>
                <c:pt idx="10746">
                  <c:v>0</c:v>
                </c:pt>
                <c:pt idx="10747">
                  <c:v>0</c:v>
                </c:pt>
                <c:pt idx="10748">
                  <c:v>0</c:v>
                </c:pt>
                <c:pt idx="10749">
                  <c:v>0</c:v>
                </c:pt>
                <c:pt idx="10750">
                  <c:v>0</c:v>
                </c:pt>
                <c:pt idx="10751">
                  <c:v>0</c:v>
                </c:pt>
                <c:pt idx="10752">
                  <c:v>0</c:v>
                </c:pt>
                <c:pt idx="10753">
                  <c:v>0</c:v>
                </c:pt>
                <c:pt idx="10754">
                  <c:v>0</c:v>
                </c:pt>
                <c:pt idx="10755">
                  <c:v>0</c:v>
                </c:pt>
                <c:pt idx="10756">
                  <c:v>0</c:v>
                </c:pt>
                <c:pt idx="10757">
                  <c:v>0</c:v>
                </c:pt>
                <c:pt idx="10758">
                  <c:v>0</c:v>
                </c:pt>
                <c:pt idx="10759">
                  <c:v>0</c:v>
                </c:pt>
                <c:pt idx="10760">
                  <c:v>0</c:v>
                </c:pt>
                <c:pt idx="10761">
                  <c:v>0</c:v>
                </c:pt>
                <c:pt idx="10762">
                  <c:v>0</c:v>
                </c:pt>
                <c:pt idx="10763">
                  <c:v>0</c:v>
                </c:pt>
                <c:pt idx="10764">
                  <c:v>0</c:v>
                </c:pt>
                <c:pt idx="10765">
                  <c:v>0</c:v>
                </c:pt>
                <c:pt idx="10766">
                  <c:v>0</c:v>
                </c:pt>
                <c:pt idx="10767">
                  <c:v>0</c:v>
                </c:pt>
                <c:pt idx="10768">
                  <c:v>0</c:v>
                </c:pt>
                <c:pt idx="10769">
                  <c:v>0</c:v>
                </c:pt>
                <c:pt idx="10770">
                  <c:v>0</c:v>
                </c:pt>
                <c:pt idx="10771">
                  <c:v>0</c:v>
                </c:pt>
                <c:pt idx="10772">
                  <c:v>0</c:v>
                </c:pt>
                <c:pt idx="10773">
                  <c:v>0</c:v>
                </c:pt>
                <c:pt idx="10774">
                  <c:v>0</c:v>
                </c:pt>
                <c:pt idx="10775">
                  <c:v>0</c:v>
                </c:pt>
                <c:pt idx="10776">
                  <c:v>0</c:v>
                </c:pt>
                <c:pt idx="10777">
                  <c:v>0</c:v>
                </c:pt>
                <c:pt idx="10778">
                  <c:v>0</c:v>
                </c:pt>
                <c:pt idx="10779">
                  <c:v>0</c:v>
                </c:pt>
                <c:pt idx="10780">
                  <c:v>0</c:v>
                </c:pt>
                <c:pt idx="10781">
                  <c:v>0</c:v>
                </c:pt>
                <c:pt idx="10782">
                  <c:v>0</c:v>
                </c:pt>
                <c:pt idx="10783">
                  <c:v>0</c:v>
                </c:pt>
                <c:pt idx="10784">
                  <c:v>0</c:v>
                </c:pt>
                <c:pt idx="10785">
                  <c:v>0</c:v>
                </c:pt>
                <c:pt idx="10786">
                  <c:v>0</c:v>
                </c:pt>
                <c:pt idx="10787">
                  <c:v>0</c:v>
                </c:pt>
                <c:pt idx="10788">
                  <c:v>0</c:v>
                </c:pt>
                <c:pt idx="10789">
                  <c:v>0</c:v>
                </c:pt>
                <c:pt idx="10790">
                  <c:v>0</c:v>
                </c:pt>
                <c:pt idx="10791">
                  <c:v>0</c:v>
                </c:pt>
                <c:pt idx="10792">
                  <c:v>0</c:v>
                </c:pt>
                <c:pt idx="10793">
                  <c:v>0</c:v>
                </c:pt>
                <c:pt idx="10794">
                  <c:v>0</c:v>
                </c:pt>
                <c:pt idx="10795">
                  <c:v>0</c:v>
                </c:pt>
                <c:pt idx="10796">
                  <c:v>0</c:v>
                </c:pt>
                <c:pt idx="10797">
                  <c:v>0</c:v>
                </c:pt>
                <c:pt idx="10798">
                  <c:v>0</c:v>
                </c:pt>
                <c:pt idx="10799">
                  <c:v>0</c:v>
                </c:pt>
                <c:pt idx="10800">
                  <c:v>0</c:v>
                </c:pt>
                <c:pt idx="10801">
                  <c:v>0</c:v>
                </c:pt>
                <c:pt idx="10802">
                  <c:v>0</c:v>
                </c:pt>
                <c:pt idx="10803">
                  <c:v>0</c:v>
                </c:pt>
                <c:pt idx="10804">
                  <c:v>0</c:v>
                </c:pt>
                <c:pt idx="10805">
                  <c:v>0</c:v>
                </c:pt>
                <c:pt idx="10806">
                  <c:v>0</c:v>
                </c:pt>
                <c:pt idx="10807">
                  <c:v>0</c:v>
                </c:pt>
                <c:pt idx="10808">
                  <c:v>0</c:v>
                </c:pt>
                <c:pt idx="10809">
                  <c:v>0</c:v>
                </c:pt>
                <c:pt idx="10810">
                  <c:v>0</c:v>
                </c:pt>
                <c:pt idx="10811">
                  <c:v>0</c:v>
                </c:pt>
                <c:pt idx="10812">
                  <c:v>0</c:v>
                </c:pt>
                <c:pt idx="10813">
                  <c:v>0</c:v>
                </c:pt>
                <c:pt idx="10814">
                  <c:v>0</c:v>
                </c:pt>
                <c:pt idx="10815">
                  <c:v>0</c:v>
                </c:pt>
                <c:pt idx="10816">
                  <c:v>0</c:v>
                </c:pt>
                <c:pt idx="10817">
                  <c:v>0</c:v>
                </c:pt>
                <c:pt idx="10818">
                  <c:v>0</c:v>
                </c:pt>
                <c:pt idx="10819">
                  <c:v>0</c:v>
                </c:pt>
                <c:pt idx="10820">
                  <c:v>0</c:v>
                </c:pt>
                <c:pt idx="10821">
                  <c:v>0</c:v>
                </c:pt>
                <c:pt idx="10822">
                  <c:v>0</c:v>
                </c:pt>
                <c:pt idx="10823">
                  <c:v>0</c:v>
                </c:pt>
                <c:pt idx="10824">
                  <c:v>0</c:v>
                </c:pt>
                <c:pt idx="10825">
                  <c:v>0</c:v>
                </c:pt>
                <c:pt idx="10826">
                  <c:v>0</c:v>
                </c:pt>
                <c:pt idx="10827">
                  <c:v>0</c:v>
                </c:pt>
                <c:pt idx="10828">
                  <c:v>0</c:v>
                </c:pt>
                <c:pt idx="10829">
                  <c:v>0</c:v>
                </c:pt>
                <c:pt idx="10830">
                  <c:v>0</c:v>
                </c:pt>
                <c:pt idx="10831">
                  <c:v>0</c:v>
                </c:pt>
                <c:pt idx="10832">
                  <c:v>0</c:v>
                </c:pt>
                <c:pt idx="10833">
                  <c:v>0</c:v>
                </c:pt>
                <c:pt idx="10834">
                  <c:v>0</c:v>
                </c:pt>
                <c:pt idx="10835">
                  <c:v>0</c:v>
                </c:pt>
                <c:pt idx="10836">
                  <c:v>0</c:v>
                </c:pt>
                <c:pt idx="10837">
                  <c:v>0</c:v>
                </c:pt>
                <c:pt idx="10838">
                  <c:v>0</c:v>
                </c:pt>
                <c:pt idx="10839">
                  <c:v>0</c:v>
                </c:pt>
                <c:pt idx="10840">
                  <c:v>0</c:v>
                </c:pt>
                <c:pt idx="10841">
                  <c:v>0</c:v>
                </c:pt>
                <c:pt idx="10842">
                  <c:v>0</c:v>
                </c:pt>
                <c:pt idx="10843">
                  <c:v>0</c:v>
                </c:pt>
                <c:pt idx="10844">
                  <c:v>0</c:v>
                </c:pt>
                <c:pt idx="10845">
                  <c:v>0</c:v>
                </c:pt>
                <c:pt idx="10846">
                  <c:v>0</c:v>
                </c:pt>
                <c:pt idx="10847">
                  <c:v>0</c:v>
                </c:pt>
                <c:pt idx="10848">
                  <c:v>0</c:v>
                </c:pt>
                <c:pt idx="10849">
                  <c:v>0</c:v>
                </c:pt>
                <c:pt idx="10850">
                  <c:v>0</c:v>
                </c:pt>
                <c:pt idx="10851">
                  <c:v>0</c:v>
                </c:pt>
                <c:pt idx="10852">
                  <c:v>0</c:v>
                </c:pt>
                <c:pt idx="10853">
                  <c:v>0</c:v>
                </c:pt>
                <c:pt idx="10854">
                  <c:v>0</c:v>
                </c:pt>
                <c:pt idx="10855">
                  <c:v>0</c:v>
                </c:pt>
                <c:pt idx="10856">
                  <c:v>0</c:v>
                </c:pt>
                <c:pt idx="10857">
                  <c:v>0</c:v>
                </c:pt>
                <c:pt idx="10858">
                  <c:v>0</c:v>
                </c:pt>
                <c:pt idx="10859">
                  <c:v>0</c:v>
                </c:pt>
                <c:pt idx="10860">
                  <c:v>0</c:v>
                </c:pt>
                <c:pt idx="10861">
                  <c:v>0</c:v>
                </c:pt>
                <c:pt idx="10862">
                  <c:v>0</c:v>
                </c:pt>
                <c:pt idx="10863">
                  <c:v>0</c:v>
                </c:pt>
                <c:pt idx="10864">
                  <c:v>0</c:v>
                </c:pt>
                <c:pt idx="10865">
                  <c:v>0</c:v>
                </c:pt>
                <c:pt idx="10866">
                  <c:v>0</c:v>
                </c:pt>
                <c:pt idx="10867">
                  <c:v>0</c:v>
                </c:pt>
                <c:pt idx="10868">
                  <c:v>0</c:v>
                </c:pt>
                <c:pt idx="10869">
                  <c:v>0</c:v>
                </c:pt>
                <c:pt idx="10870">
                  <c:v>0</c:v>
                </c:pt>
                <c:pt idx="10871">
                  <c:v>0</c:v>
                </c:pt>
                <c:pt idx="10872">
                  <c:v>0</c:v>
                </c:pt>
                <c:pt idx="10873">
                  <c:v>0</c:v>
                </c:pt>
                <c:pt idx="10874">
                  <c:v>0</c:v>
                </c:pt>
                <c:pt idx="10875">
                  <c:v>0</c:v>
                </c:pt>
                <c:pt idx="10876">
                  <c:v>0</c:v>
                </c:pt>
                <c:pt idx="10877">
                  <c:v>0</c:v>
                </c:pt>
                <c:pt idx="10878">
                  <c:v>0</c:v>
                </c:pt>
                <c:pt idx="10879">
                  <c:v>0</c:v>
                </c:pt>
                <c:pt idx="10880">
                  <c:v>0</c:v>
                </c:pt>
                <c:pt idx="10881">
                  <c:v>0</c:v>
                </c:pt>
                <c:pt idx="10882">
                  <c:v>0</c:v>
                </c:pt>
                <c:pt idx="10883">
                  <c:v>0</c:v>
                </c:pt>
                <c:pt idx="10884">
                  <c:v>0</c:v>
                </c:pt>
                <c:pt idx="10885">
                  <c:v>0</c:v>
                </c:pt>
                <c:pt idx="10886">
                  <c:v>0</c:v>
                </c:pt>
                <c:pt idx="10887">
                  <c:v>0</c:v>
                </c:pt>
                <c:pt idx="10888">
                  <c:v>0</c:v>
                </c:pt>
                <c:pt idx="10889">
                  <c:v>0</c:v>
                </c:pt>
                <c:pt idx="10890">
                  <c:v>0</c:v>
                </c:pt>
                <c:pt idx="10891">
                  <c:v>0</c:v>
                </c:pt>
                <c:pt idx="10892">
                  <c:v>0</c:v>
                </c:pt>
                <c:pt idx="10893">
                  <c:v>0</c:v>
                </c:pt>
                <c:pt idx="10894">
                  <c:v>0</c:v>
                </c:pt>
                <c:pt idx="10895">
                  <c:v>0</c:v>
                </c:pt>
                <c:pt idx="10896">
                  <c:v>0</c:v>
                </c:pt>
                <c:pt idx="10897">
                  <c:v>0</c:v>
                </c:pt>
                <c:pt idx="10898">
                  <c:v>0</c:v>
                </c:pt>
                <c:pt idx="10899">
                  <c:v>0</c:v>
                </c:pt>
                <c:pt idx="10900">
                  <c:v>0</c:v>
                </c:pt>
                <c:pt idx="10901">
                  <c:v>0</c:v>
                </c:pt>
                <c:pt idx="10902">
                  <c:v>0</c:v>
                </c:pt>
                <c:pt idx="10903">
                  <c:v>0</c:v>
                </c:pt>
                <c:pt idx="10904">
                  <c:v>0</c:v>
                </c:pt>
                <c:pt idx="10905">
                  <c:v>0</c:v>
                </c:pt>
                <c:pt idx="10906">
                  <c:v>0</c:v>
                </c:pt>
                <c:pt idx="10907">
                  <c:v>0</c:v>
                </c:pt>
                <c:pt idx="10908">
                  <c:v>0</c:v>
                </c:pt>
                <c:pt idx="10909">
                  <c:v>0</c:v>
                </c:pt>
                <c:pt idx="10910">
                  <c:v>0</c:v>
                </c:pt>
                <c:pt idx="10911">
                  <c:v>0</c:v>
                </c:pt>
                <c:pt idx="10912">
                  <c:v>0</c:v>
                </c:pt>
                <c:pt idx="10913">
                  <c:v>0</c:v>
                </c:pt>
                <c:pt idx="10914">
                  <c:v>0</c:v>
                </c:pt>
                <c:pt idx="10915">
                  <c:v>0</c:v>
                </c:pt>
                <c:pt idx="10916">
                  <c:v>0</c:v>
                </c:pt>
                <c:pt idx="10917">
                  <c:v>0</c:v>
                </c:pt>
                <c:pt idx="10918">
                  <c:v>0</c:v>
                </c:pt>
                <c:pt idx="10919">
                  <c:v>0</c:v>
                </c:pt>
                <c:pt idx="10920">
                  <c:v>0</c:v>
                </c:pt>
                <c:pt idx="10921">
                  <c:v>0</c:v>
                </c:pt>
                <c:pt idx="10922">
                  <c:v>0</c:v>
                </c:pt>
                <c:pt idx="10923">
                  <c:v>0</c:v>
                </c:pt>
                <c:pt idx="10924">
                  <c:v>0</c:v>
                </c:pt>
                <c:pt idx="10925">
                  <c:v>0</c:v>
                </c:pt>
                <c:pt idx="10926">
                  <c:v>0</c:v>
                </c:pt>
                <c:pt idx="10927">
                  <c:v>0</c:v>
                </c:pt>
                <c:pt idx="10928">
                  <c:v>0</c:v>
                </c:pt>
                <c:pt idx="10929">
                  <c:v>0</c:v>
                </c:pt>
                <c:pt idx="10930">
                  <c:v>0</c:v>
                </c:pt>
                <c:pt idx="10931">
                  <c:v>0</c:v>
                </c:pt>
                <c:pt idx="10932">
                  <c:v>0</c:v>
                </c:pt>
                <c:pt idx="10933">
                  <c:v>0</c:v>
                </c:pt>
                <c:pt idx="10934">
                  <c:v>0</c:v>
                </c:pt>
                <c:pt idx="10935">
                  <c:v>0</c:v>
                </c:pt>
                <c:pt idx="10936">
                  <c:v>0</c:v>
                </c:pt>
                <c:pt idx="10937">
                  <c:v>0</c:v>
                </c:pt>
                <c:pt idx="10938">
                  <c:v>0</c:v>
                </c:pt>
                <c:pt idx="10939">
                  <c:v>0</c:v>
                </c:pt>
                <c:pt idx="10940">
                  <c:v>0</c:v>
                </c:pt>
                <c:pt idx="10941">
                  <c:v>0</c:v>
                </c:pt>
                <c:pt idx="10942">
                  <c:v>0</c:v>
                </c:pt>
                <c:pt idx="10943">
                  <c:v>0</c:v>
                </c:pt>
                <c:pt idx="10944">
                  <c:v>0</c:v>
                </c:pt>
                <c:pt idx="10945">
                  <c:v>0</c:v>
                </c:pt>
                <c:pt idx="10946">
                  <c:v>0</c:v>
                </c:pt>
                <c:pt idx="10947">
                  <c:v>0</c:v>
                </c:pt>
                <c:pt idx="10948">
                  <c:v>0</c:v>
                </c:pt>
                <c:pt idx="10949">
                  <c:v>0</c:v>
                </c:pt>
                <c:pt idx="10950">
                  <c:v>0</c:v>
                </c:pt>
                <c:pt idx="10951">
                  <c:v>0</c:v>
                </c:pt>
                <c:pt idx="10952">
                  <c:v>0</c:v>
                </c:pt>
                <c:pt idx="10953">
                  <c:v>0</c:v>
                </c:pt>
                <c:pt idx="10954">
                  <c:v>0</c:v>
                </c:pt>
                <c:pt idx="10955">
                  <c:v>0</c:v>
                </c:pt>
                <c:pt idx="10956">
                  <c:v>0</c:v>
                </c:pt>
                <c:pt idx="10957">
                  <c:v>0</c:v>
                </c:pt>
                <c:pt idx="10958">
                  <c:v>0</c:v>
                </c:pt>
                <c:pt idx="10959">
                  <c:v>0</c:v>
                </c:pt>
                <c:pt idx="10960">
                  <c:v>0</c:v>
                </c:pt>
                <c:pt idx="10961">
                  <c:v>0</c:v>
                </c:pt>
                <c:pt idx="10962">
                  <c:v>0</c:v>
                </c:pt>
                <c:pt idx="10963">
                  <c:v>0</c:v>
                </c:pt>
                <c:pt idx="10964">
                  <c:v>0</c:v>
                </c:pt>
                <c:pt idx="10965">
                  <c:v>0</c:v>
                </c:pt>
                <c:pt idx="10966">
                  <c:v>0</c:v>
                </c:pt>
                <c:pt idx="10967">
                  <c:v>0</c:v>
                </c:pt>
                <c:pt idx="10968">
                  <c:v>0</c:v>
                </c:pt>
                <c:pt idx="10969">
                  <c:v>0</c:v>
                </c:pt>
                <c:pt idx="10970">
                  <c:v>0</c:v>
                </c:pt>
                <c:pt idx="10971">
                  <c:v>0</c:v>
                </c:pt>
                <c:pt idx="10972">
                  <c:v>0</c:v>
                </c:pt>
                <c:pt idx="10973">
                  <c:v>0</c:v>
                </c:pt>
                <c:pt idx="10974">
                  <c:v>0</c:v>
                </c:pt>
                <c:pt idx="10975">
                  <c:v>0</c:v>
                </c:pt>
                <c:pt idx="10976">
                  <c:v>0</c:v>
                </c:pt>
                <c:pt idx="10977">
                  <c:v>0</c:v>
                </c:pt>
                <c:pt idx="10978">
                  <c:v>0</c:v>
                </c:pt>
                <c:pt idx="10979">
                  <c:v>0</c:v>
                </c:pt>
                <c:pt idx="10980">
                  <c:v>0</c:v>
                </c:pt>
                <c:pt idx="10981">
                  <c:v>0</c:v>
                </c:pt>
                <c:pt idx="10982">
                  <c:v>0</c:v>
                </c:pt>
                <c:pt idx="10983">
                  <c:v>0</c:v>
                </c:pt>
                <c:pt idx="10984">
                  <c:v>0</c:v>
                </c:pt>
                <c:pt idx="10985">
                  <c:v>0</c:v>
                </c:pt>
                <c:pt idx="10986">
                  <c:v>0</c:v>
                </c:pt>
                <c:pt idx="10987">
                  <c:v>0</c:v>
                </c:pt>
                <c:pt idx="10988">
                  <c:v>0</c:v>
                </c:pt>
                <c:pt idx="10989">
                  <c:v>0</c:v>
                </c:pt>
                <c:pt idx="10990">
                  <c:v>0</c:v>
                </c:pt>
                <c:pt idx="10991">
                  <c:v>0</c:v>
                </c:pt>
                <c:pt idx="10992">
                  <c:v>0</c:v>
                </c:pt>
                <c:pt idx="10993">
                  <c:v>0</c:v>
                </c:pt>
                <c:pt idx="10994">
                  <c:v>0</c:v>
                </c:pt>
                <c:pt idx="10995">
                  <c:v>0</c:v>
                </c:pt>
                <c:pt idx="10996">
                  <c:v>0</c:v>
                </c:pt>
                <c:pt idx="10997">
                  <c:v>0</c:v>
                </c:pt>
                <c:pt idx="10998">
                  <c:v>0</c:v>
                </c:pt>
                <c:pt idx="10999">
                  <c:v>0</c:v>
                </c:pt>
                <c:pt idx="11000">
                  <c:v>0</c:v>
                </c:pt>
                <c:pt idx="11001">
                  <c:v>0</c:v>
                </c:pt>
                <c:pt idx="11002">
                  <c:v>0</c:v>
                </c:pt>
                <c:pt idx="11003">
                  <c:v>0</c:v>
                </c:pt>
                <c:pt idx="11004">
                  <c:v>0</c:v>
                </c:pt>
                <c:pt idx="11005">
                  <c:v>0</c:v>
                </c:pt>
                <c:pt idx="11006">
                  <c:v>0</c:v>
                </c:pt>
                <c:pt idx="11007">
                  <c:v>0</c:v>
                </c:pt>
                <c:pt idx="11008">
                  <c:v>0</c:v>
                </c:pt>
                <c:pt idx="11009">
                  <c:v>0</c:v>
                </c:pt>
                <c:pt idx="11010">
                  <c:v>0</c:v>
                </c:pt>
                <c:pt idx="11011">
                  <c:v>0</c:v>
                </c:pt>
                <c:pt idx="11012">
                  <c:v>0</c:v>
                </c:pt>
                <c:pt idx="11013">
                  <c:v>0</c:v>
                </c:pt>
                <c:pt idx="11014">
                  <c:v>0</c:v>
                </c:pt>
                <c:pt idx="11015">
                  <c:v>0</c:v>
                </c:pt>
                <c:pt idx="11016">
                  <c:v>0</c:v>
                </c:pt>
                <c:pt idx="11017">
                  <c:v>0</c:v>
                </c:pt>
                <c:pt idx="11018">
                  <c:v>0</c:v>
                </c:pt>
                <c:pt idx="11019">
                  <c:v>0</c:v>
                </c:pt>
                <c:pt idx="11020">
                  <c:v>0</c:v>
                </c:pt>
                <c:pt idx="11021">
                  <c:v>0</c:v>
                </c:pt>
                <c:pt idx="11022">
                  <c:v>0</c:v>
                </c:pt>
                <c:pt idx="11023">
                  <c:v>0</c:v>
                </c:pt>
                <c:pt idx="11024">
                  <c:v>0</c:v>
                </c:pt>
                <c:pt idx="11025">
                  <c:v>0</c:v>
                </c:pt>
                <c:pt idx="11026">
                  <c:v>0</c:v>
                </c:pt>
                <c:pt idx="11027">
                  <c:v>0</c:v>
                </c:pt>
                <c:pt idx="11028">
                  <c:v>0</c:v>
                </c:pt>
                <c:pt idx="11029">
                  <c:v>0</c:v>
                </c:pt>
                <c:pt idx="11030">
                  <c:v>0</c:v>
                </c:pt>
                <c:pt idx="11031">
                  <c:v>0</c:v>
                </c:pt>
                <c:pt idx="11032">
                  <c:v>0</c:v>
                </c:pt>
                <c:pt idx="11033">
                  <c:v>0</c:v>
                </c:pt>
                <c:pt idx="11034">
                  <c:v>0</c:v>
                </c:pt>
                <c:pt idx="11035">
                  <c:v>0</c:v>
                </c:pt>
                <c:pt idx="11036">
                  <c:v>0</c:v>
                </c:pt>
                <c:pt idx="11037">
                  <c:v>0</c:v>
                </c:pt>
                <c:pt idx="11038">
                  <c:v>0</c:v>
                </c:pt>
                <c:pt idx="11039">
                  <c:v>0</c:v>
                </c:pt>
                <c:pt idx="11040">
                  <c:v>0</c:v>
                </c:pt>
                <c:pt idx="11041">
                  <c:v>0</c:v>
                </c:pt>
                <c:pt idx="11042">
                  <c:v>0</c:v>
                </c:pt>
                <c:pt idx="11043">
                  <c:v>0</c:v>
                </c:pt>
                <c:pt idx="11044">
                  <c:v>0</c:v>
                </c:pt>
                <c:pt idx="11045">
                  <c:v>0</c:v>
                </c:pt>
                <c:pt idx="11046">
                  <c:v>0</c:v>
                </c:pt>
                <c:pt idx="11047">
                  <c:v>0</c:v>
                </c:pt>
                <c:pt idx="11048">
                  <c:v>0</c:v>
                </c:pt>
                <c:pt idx="11049">
                  <c:v>0</c:v>
                </c:pt>
                <c:pt idx="11050">
                  <c:v>0</c:v>
                </c:pt>
                <c:pt idx="11051">
                  <c:v>0</c:v>
                </c:pt>
                <c:pt idx="11052">
                  <c:v>0</c:v>
                </c:pt>
                <c:pt idx="11053">
                  <c:v>0</c:v>
                </c:pt>
                <c:pt idx="11054">
                  <c:v>0</c:v>
                </c:pt>
                <c:pt idx="11055">
                  <c:v>0</c:v>
                </c:pt>
                <c:pt idx="11056">
                  <c:v>0</c:v>
                </c:pt>
                <c:pt idx="11057">
                  <c:v>0</c:v>
                </c:pt>
                <c:pt idx="11058">
                  <c:v>0</c:v>
                </c:pt>
                <c:pt idx="11059">
                  <c:v>0</c:v>
                </c:pt>
                <c:pt idx="11060">
                  <c:v>0</c:v>
                </c:pt>
                <c:pt idx="11061">
                  <c:v>0</c:v>
                </c:pt>
                <c:pt idx="11062">
                  <c:v>0</c:v>
                </c:pt>
                <c:pt idx="11063">
                  <c:v>0</c:v>
                </c:pt>
                <c:pt idx="11064">
                  <c:v>0</c:v>
                </c:pt>
                <c:pt idx="11065">
                  <c:v>0</c:v>
                </c:pt>
                <c:pt idx="11066">
                  <c:v>0</c:v>
                </c:pt>
                <c:pt idx="11067">
                  <c:v>0</c:v>
                </c:pt>
                <c:pt idx="11068">
                  <c:v>0</c:v>
                </c:pt>
                <c:pt idx="11069">
                  <c:v>0</c:v>
                </c:pt>
                <c:pt idx="11070">
                  <c:v>0</c:v>
                </c:pt>
                <c:pt idx="11071">
                  <c:v>0</c:v>
                </c:pt>
                <c:pt idx="11072">
                  <c:v>0</c:v>
                </c:pt>
                <c:pt idx="11073">
                  <c:v>0</c:v>
                </c:pt>
                <c:pt idx="11074">
                  <c:v>0</c:v>
                </c:pt>
                <c:pt idx="11075">
                  <c:v>0</c:v>
                </c:pt>
                <c:pt idx="11076">
                  <c:v>0</c:v>
                </c:pt>
                <c:pt idx="11077">
                  <c:v>0</c:v>
                </c:pt>
                <c:pt idx="11078">
                  <c:v>0</c:v>
                </c:pt>
                <c:pt idx="11079">
                  <c:v>0</c:v>
                </c:pt>
                <c:pt idx="11080">
                  <c:v>0</c:v>
                </c:pt>
                <c:pt idx="11081">
                  <c:v>0</c:v>
                </c:pt>
                <c:pt idx="11082">
                  <c:v>0</c:v>
                </c:pt>
                <c:pt idx="11083">
                  <c:v>0</c:v>
                </c:pt>
                <c:pt idx="11084">
                  <c:v>0</c:v>
                </c:pt>
                <c:pt idx="11085">
                  <c:v>0</c:v>
                </c:pt>
                <c:pt idx="11086">
                  <c:v>0</c:v>
                </c:pt>
                <c:pt idx="11087">
                  <c:v>0</c:v>
                </c:pt>
                <c:pt idx="11088">
                  <c:v>0</c:v>
                </c:pt>
                <c:pt idx="11089">
                  <c:v>0</c:v>
                </c:pt>
                <c:pt idx="11090">
                  <c:v>0</c:v>
                </c:pt>
                <c:pt idx="11091">
                  <c:v>0</c:v>
                </c:pt>
                <c:pt idx="11092">
                  <c:v>0</c:v>
                </c:pt>
                <c:pt idx="11093">
                  <c:v>0</c:v>
                </c:pt>
                <c:pt idx="11094">
                  <c:v>0</c:v>
                </c:pt>
                <c:pt idx="11095">
                  <c:v>0</c:v>
                </c:pt>
                <c:pt idx="11096">
                  <c:v>0</c:v>
                </c:pt>
                <c:pt idx="11097">
                  <c:v>0</c:v>
                </c:pt>
                <c:pt idx="11098">
                  <c:v>0</c:v>
                </c:pt>
                <c:pt idx="11099">
                  <c:v>0</c:v>
                </c:pt>
                <c:pt idx="11100">
                  <c:v>0</c:v>
                </c:pt>
                <c:pt idx="11101">
                  <c:v>0</c:v>
                </c:pt>
                <c:pt idx="11102">
                  <c:v>0</c:v>
                </c:pt>
                <c:pt idx="11103">
                  <c:v>0</c:v>
                </c:pt>
                <c:pt idx="11104">
                  <c:v>0</c:v>
                </c:pt>
                <c:pt idx="11105">
                  <c:v>0</c:v>
                </c:pt>
                <c:pt idx="11106">
                  <c:v>0</c:v>
                </c:pt>
                <c:pt idx="11107">
                  <c:v>0</c:v>
                </c:pt>
                <c:pt idx="11108">
                  <c:v>0</c:v>
                </c:pt>
                <c:pt idx="11109">
                  <c:v>0</c:v>
                </c:pt>
                <c:pt idx="11110">
                  <c:v>0</c:v>
                </c:pt>
                <c:pt idx="11111">
                  <c:v>0</c:v>
                </c:pt>
                <c:pt idx="11112">
                  <c:v>0</c:v>
                </c:pt>
                <c:pt idx="11113">
                  <c:v>0</c:v>
                </c:pt>
                <c:pt idx="11114">
                  <c:v>0</c:v>
                </c:pt>
                <c:pt idx="11115">
                  <c:v>0</c:v>
                </c:pt>
                <c:pt idx="11116">
                  <c:v>0</c:v>
                </c:pt>
                <c:pt idx="11117">
                  <c:v>0</c:v>
                </c:pt>
                <c:pt idx="11118">
                  <c:v>0</c:v>
                </c:pt>
                <c:pt idx="11119">
                  <c:v>0</c:v>
                </c:pt>
                <c:pt idx="11120">
                  <c:v>0</c:v>
                </c:pt>
                <c:pt idx="11121">
                  <c:v>0</c:v>
                </c:pt>
                <c:pt idx="11122">
                  <c:v>0</c:v>
                </c:pt>
                <c:pt idx="11123">
                  <c:v>0</c:v>
                </c:pt>
                <c:pt idx="11124">
                  <c:v>0</c:v>
                </c:pt>
                <c:pt idx="11125">
                  <c:v>0</c:v>
                </c:pt>
                <c:pt idx="11126">
                  <c:v>0</c:v>
                </c:pt>
                <c:pt idx="11127">
                  <c:v>0</c:v>
                </c:pt>
                <c:pt idx="11128">
                  <c:v>0</c:v>
                </c:pt>
                <c:pt idx="11129">
                  <c:v>0</c:v>
                </c:pt>
                <c:pt idx="11130">
                  <c:v>0</c:v>
                </c:pt>
                <c:pt idx="11131">
                  <c:v>0</c:v>
                </c:pt>
                <c:pt idx="11132">
                  <c:v>0</c:v>
                </c:pt>
                <c:pt idx="11133">
                  <c:v>0</c:v>
                </c:pt>
                <c:pt idx="11134">
                  <c:v>0</c:v>
                </c:pt>
                <c:pt idx="11135">
                  <c:v>0</c:v>
                </c:pt>
                <c:pt idx="11136">
                  <c:v>0</c:v>
                </c:pt>
                <c:pt idx="11137">
                  <c:v>0</c:v>
                </c:pt>
                <c:pt idx="11138">
                  <c:v>0</c:v>
                </c:pt>
                <c:pt idx="11139">
                  <c:v>0</c:v>
                </c:pt>
                <c:pt idx="11140">
                  <c:v>0</c:v>
                </c:pt>
                <c:pt idx="11141">
                  <c:v>0</c:v>
                </c:pt>
                <c:pt idx="11142">
                  <c:v>0</c:v>
                </c:pt>
                <c:pt idx="11143">
                  <c:v>0</c:v>
                </c:pt>
                <c:pt idx="11144">
                  <c:v>0</c:v>
                </c:pt>
                <c:pt idx="11145">
                  <c:v>0</c:v>
                </c:pt>
                <c:pt idx="11146">
                  <c:v>0</c:v>
                </c:pt>
                <c:pt idx="11147">
                  <c:v>0</c:v>
                </c:pt>
                <c:pt idx="11148">
                  <c:v>0</c:v>
                </c:pt>
                <c:pt idx="11149">
                  <c:v>0</c:v>
                </c:pt>
                <c:pt idx="11150">
                  <c:v>0</c:v>
                </c:pt>
                <c:pt idx="11151">
                  <c:v>0</c:v>
                </c:pt>
                <c:pt idx="11152">
                  <c:v>0</c:v>
                </c:pt>
                <c:pt idx="11153">
                  <c:v>0</c:v>
                </c:pt>
                <c:pt idx="11154">
                  <c:v>0</c:v>
                </c:pt>
                <c:pt idx="11155">
                  <c:v>0</c:v>
                </c:pt>
                <c:pt idx="11156">
                  <c:v>0</c:v>
                </c:pt>
                <c:pt idx="11157">
                  <c:v>0</c:v>
                </c:pt>
                <c:pt idx="11158">
                  <c:v>0</c:v>
                </c:pt>
                <c:pt idx="11159">
                  <c:v>0</c:v>
                </c:pt>
                <c:pt idx="11160">
                  <c:v>0</c:v>
                </c:pt>
                <c:pt idx="11161">
                  <c:v>0</c:v>
                </c:pt>
                <c:pt idx="11162">
                  <c:v>0</c:v>
                </c:pt>
                <c:pt idx="11163">
                  <c:v>0</c:v>
                </c:pt>
                <c:pt idx="11164">
                  <c:v>0</c:v>
                </c:pt>
                <c:pt idx="11165">
                  <c:v>0</c:v>
                </c:pt>
                <c:pt idx="11166">
                  <c:v>0</c:v>
                </c:pt>
                <c:pt idx="11167">
                  <c:v>0</c:v>
                </c:pt>
                <c:pt idx="11168">
                  <c:v>0</c:v>
                </c:pt>
                <c:pt idx="11169">
                  <c:v>0</c:v>
                </c:pt>
                <c:pt idx="11170">
                  <c:v>0</c:v>
                </c:pt>
                <c:pt idx="11171">
                  <c:v>0</c:v>
                </c:pt>
                <c:pt idx="11172">
                  <c:v>0</c:v>
                </c:pt>
                <c:pt idx="11173">
                  <c:v>0</c:v>
                </c:pt>
                <c:pt idx="11174">
                  <c:v>0</c:v>
                </c:pt>
                <c:pt idx="11175">
                  <c:v>0</c:v>
                </c:pt>
                <c:pt idx="11176">
                  <c:v>0</c:v>
                </c:pt>
                <c:pt idx="11177">
                  <c:v>0</c:v>
                </c:pt>
                <c:pt idx="11178">
                  <c:v>0</c:v>
                </c:pt>
                <c:pt idx="11179">
                  <c:v>0</c:v>
                </c:pt>
                <c:pt idx="11180">
                  <c:v>0</c:v>
                </c:pt>
                <c:pt idx="11181">
                  <c:v>0</c:v>
                </c:pt>
                <c:pt idx="11182">
                  <c:v>0</c:v>
                </c:pt>
                <c:pt idx="11183">
                  <c:v>0</c:v>
                </c:pt>
                <c:pt idx="11184">
                  <c:v>0</c:v>
                </c:pt>
                <c:pt idx="11185">
                  <c:v>0</c:v>
                </c:pt>
                <c:pt idx="11186">
                  <c:v>0</c:v>
                </c:pt>
                <c:pt idx="11187">
                  <c:v>0</c:v>
                </c:pt>
                <c:pt idx="11188">
                  <c:v>0</c:v>
                </c:pt>
                <c:pt idx="11189">
                  <c:v>0</c:v>
                </c:pt>
                <c:pt idx="11190">
                  <c:v>0</c:v>
                </c:pt>
                <c:pt idx="11191">
                  <c:v>0</c:v>
                </c:pt>
                <c:pt idx="11192">
                  <c:v>0</c:v>
                </c:pt>
                <c:pt idx="11193">
                  <c:v>0</c:v>
                </c:pt>
                <c:pt idx="11194">
                  <c:v>0</c:v>
                </c:pt>
                <c:pt idx="11195">
                  <c:v>0</c:v>
                </c:pt>
                <c:pt idx="11196">
                  <c:v>0</c:v>
                </c:pt>
                <c:pt idx="11197">
                  <c:v>0</c:v>
                </c:pt>
                <c:pt idx="11198">
                  <c:v>0</c:v>
                </c:pt>
                <c:pt idx="11199">
                  <c:v>0</c:v>
                </c:pt>
                <c:pt idx="11200">
                  <c:v>0</c:v>
                </c:pt>
                <c:pt idx="11201">
                  <c:v>0</c:v>
                </c:pt>
                <c:pt idx="11202">
                  <c:v>0</c:v>
                </c:pt>
                <c:pt idx="11203">
                  <c:v>0</c:v>
                </c:pt>
                <c:pt idx="11204">
                  <c:v>0</c:v>
                </c:pt>
                <c:pt idx="11205">
                  <c:v>0</c:v>
                </c:pt>
                <c:pt idx="11206">
                  <c:v>0</c:v>
                </c:pt>
                <c:pt idx="11207">
                  <c:v>0</c:v>
                </c:pt>
                <c:pt idx="11208">
                  <c:v>0</c:v>
                </c:pt>
                <c:pt idx="11209">
                  <c:v>0</c:v>
                </c:pt>
                <c:pt idx="11210">
                  <c:v>0</c:v>
                </c:pt>
                <c:pt idx="11211">
                  <c:v>0</c:v>
                </c:pt>
                <c:pt idx="11212">
                  <c:v>0</c:v>
                </c:pt>
                <c:pt idx="11213">
                  <c:v>0</c:v>
                </c:pt>
                <c:pt idx="11214">
                  <c:v>0</c:v>
                </c:pt>
                <c:pt idx="11215">
                  <c:v>0</c:v>
                </c:pt>
                <c:pt idx="11216">
                  <c:v>0</c:v>
                </c:pt>
                <c:pt idx="11217">
                  <c:v>0</c:v>
                </c:pt>
                <c:pt idx="11218">
                  <c:v>0</c:v>
                </c:pt>
                <c:pt idx="11219">
                  <c:v>0</c:v>
                </c:pt>
                <c:pt idx="11220">
                  <c:v>0</c:v>
                </c:pt>
                <c:pt idx="11221">
                  <c:v>0</c:v>
                </c:pt>
                <c:pt idx="11222">
                  <c:v>0</c:v>
                </c:pt>
                <c:pt idx="11223">
                  <c:v>0</c:v>
                </c:pt>
                <c:pt idx="11224">
                  <c:v>0</c:v>
                </c:pt>
                <c:pt idx="11225">
                  <c:v>0</c:v>
                </c:pt>
                <c:pt idx="11226">
                  <c:v>0</c:v>
                </c:pt>
                <c:pt idx="11227">
                  <c:v>0</c:v>
                </c:pt>
                <c:pt idx="11228">
                  <c:v>0</c:v>
                </c:pt>
                <c:pt idx="11229">
                  <c:v>0</c:v>
                </c:pt>
                <c:pt idx="11230">
                  <c:v>0</c:v>
                </c:pt>
                <c:pt idx="11231">
                  <c:v>0</c:v>
                </c:pt>
                <c:pt idx="11232">
                  <c:v>0</c:v>
                </c:pt>
                <c:pt idx="11233">
                  <c:v>0</c:v>
                </c:pt>
                <c:pt idx="11234">
                  <c:v>0</c:v>
                </c:pt>
                <c:pt idx="11235">
                  <c:v>0</c:v>
                </c:pt>
                <c:pt idx="11236">
                  <c:v>0</c:v>
                </c:pt>
                <c:pt idx="11237">
                  <c:v>0</c:v>
                </c:pt>
                <c:pt idx="11238">
                  <c:v>0</c:v>
                </c:pt>
                <c:pt idx="11239">
                  <c:v>0</c:v>
                </c:pt>
                <c:pt idx="11240">
                  <c:v>0</c:v>
                </c:pt>
                <c:pt idx="11241">
                  <c:v>0</c:v>
                </c:pt>
                <c:pt idx="11242">
                  <c:v>0</c:v>
                </c:pt>
                <c:pt idx="11243">
                  <c:v>0</c:v>
                </c:pt>
                <c:pt idx="11244">
                  <c:v>0</c:v>
                </c:pt>
                <c:pt idx="11245">
                  <c:v>0</c:v>
                </c:pt>
                <c:pt idx="11246">
                  <c:v>0</c:v>
                </c:pt>
                <c:pt idx="11247">
                  <c:v>0</c:v>
                </c:pt>
                <c:pt idx="11248">
                  <c:v>0</c:v>
                </c:pt>
                <c:pt idx="11249">
                  <c:v>0</c:v>
                </c:pt>
                <c:pt idx="11250">
                  <c:v>0</c:v>
                </c:pt>
                <c:pt idx="11251">
                  <c:v>0</c:v>
                </c:pt>
                <c:pt idx="11252">
                  <c:v>0</c:v>
                </c:pt>
                <c:pt idx="11253">
                  <c:v>0</c:v>
                </c:pt>
                <c:pt idx="11254">
                  <c:v>0</c:v>
                </c:pt>
                <c:pt idx="11255">
                  <c:v>0</c:v>
                </c:pt>
                <c:pt idx="11256">
                  <c:v>0</c:v>
                </c:pt>
                <c:pt idx="11257">
                  <c:v>0</c:v>
                </c:pt>
                <c:pt idx="11258">
                  <c:v>0</c:v>
                </c:pt>
                <c:pt idx="11259">
                  <c:v>0</c:v>
                </c:pt>
                <c:pt idx="11260">
                  <c:v>0</c:v>
                </c:pt>
                <c:pt idx="11261">
                  <c:v>0</c:v>
                </c:pt>
                <c:pt idx="11262">
                  <c:v>0</c:v>
                </c:pt>
                <c:pt idx="11263">
                  <c:v>0</c:v>
                </c:pt>
                <c:pt idx="11264">
                  <c:v>0</c:v>
                </c:pt>
                <c:pt idx="11265">
                  <c:v>0</c:v>
                </c:pt>
                <c:pt idx="11266">
                  <c:v>0</c:v>
                </c:pt>
                <c:pt idx="11267">
                  <c:v>0</c:v>
                </c:pt>
                <c:pt idx="11268">
                  <c:v>0</c:v>
                </c:pt>
                <c:pt idx="11269">
                  <c:v>0</c:v>
                </c:pt>
                <c:pt idx="11270">
                  <c:v>0</c:v>
                </c:pt>
                <c:pt idx="11271">
                  <c:v>0</c:v>
                </c:pt>
                <c:pt idx="11272">
                  <c:v>0</c:v>
                </c:pt>
                <c:pt idx="11273">
                  <c:v>0</c:v>
                </c:pt>
                <c:pt idx="11274">
                  <c:v>0</c:v>
                </c:pt>
                <c:pt idx="11275">
                  <c:v>0</c:v>
                </c:pt>
                <c:pt idx="11276">
                  <c:v>0</c:v>
                </c:pt>
                <c:pt idx="11277">
                  <c:v>0</c:v>
                </c:pt>
                <c:pt idx="11278">
                  <c:v>0</c:v>
                </c:pt>
                <c:pt idx="11279">
                  <c:v>0</c:v>
                </c:pt>
                <c:pt idx="11280">
                  <c:v>0</c:v>
                </c:pt>
                <c:pt idx="11281">
                  <c:v>0</c:v>
                </c:pt>
                <c:pt idx="11282">
                  <c:v>0</c:v>
                </c:pt>
                <c:pt idx="11283">
                  <c:v>0</c:v>
                </c:pt>
                <c:pt idx="11284">
                  <c:v>0</c:v>
                </c:pt>
                <c:pt idx="11285">
                  <c:v>0</c:v>
                </c:pt>
                <c:pt idx="11286">
                  <c:v>0</c:v>
                </c:pt>
                <c:pt idx="11287">
                  <c:v>0</c:v>
                </c:pt>
                <c:pt idx="11288">
                  <c:v>0</c:v>
                </c:pt>
                <c:pt idx="11289">
                  <c:v>0</c:v>
                </c:pt>
                <c:pt idx="11290">
                  <c:v>0</c:v>
                </c:pt>
                <c:pt idx="11291">
                  <c:v>0</c:v>
                </c:pt>
                <c:pt idx="11292">
                  <c:v>0</c:v>
                </c:pt>
                <c:pt idx="11293">
                  <c:v>0</c:v>
                </c:pt>
                <c:pt idx="11294">
                  <c:v>0</c:v>
                </c:pt>
                <c:pt idx="11295">
                  <c:v>0</c:v>
                </c:pt>
                <c:pt idx="11296">
                  <c:v>0</c:v>
                </c:pt>
                <c:pt idx="11297">
                  <c:v>0</c:v>
                </c:pt>
                <c:pt idx="11298">
                  <c:v>0</c:v>
                </c:pt>
                <c:pt idx="11299">
                  <c:v>0</c:v>
                </c:pt>
                <c:pt idx="11300">
                  <c:v>0</c:v>
                </c:pt>
                <c:pt idx="11301">
                  <c:v>0</c:v>
                </c:pt>
                <c:pt idx="11302">
                  <c:v>0</c:v>
                </c:pt>
                <c:pt idx="11303">
                  <c:v>0</c:v>
                </c:pt>
                <c:pt idx="11304">
                  <c:v>0</c:v>
                </c:pt>
                <c:pt idx="11305">
                  <c:v>0</c:v>
                </c:pt>
                <c:pt idx="11306">
                  <c:v>0</c:v>
                </c:pt>
                <c:pt idx="11307">
                  <c:v>0</c:v>
                </c:pt>
                <c:pt idx="11308">
                  <c:v>0</c:v>
                </c:pt>
                <c:pt idx="11309">
                  <c:v>0</c:v>
                </c:pt>
                <c:pt idx="11310">
                  <c:v>0</c:v>
                </c:pt>
                <c:pt idx="11311">
                  <c:v>0</c:v>
                </c:pt>
                <c:pt idx="11312">
                  <c:v>0</c:v>
                </c:pt>
                <c:pt idx="11313">
                  <c:v>0</c:v>
                </c:pt>
                <c:pt idx="11314">
                  <c:v>0</c:v>
                </c:pt>
                <c:pt idx="11315">
                  <c:v>0</c:v>
                </c:pt>
                <c:pt idx="11316">
                  <c:v>0</c:v>
                </c:pt>
                <c:pt idx="11317">
                  <c:v>0</c:v>
                </c:pt>
                <c:pt idx="11318">
                  <c:v>0</c:v>
                </c:pt>
                <c:pt idx="11319">
                  <c:v>0</c:v>
                </c:pt>
                <c:pt idx="11320">
                  <c:v>0</c:v>
                </c:pt>
                <c:pt idx="11321">
                  <c:v>0</c:v>
                </c:pt>
                <c:pt idx="11322">
                  <c:v>0</c:v>
                </c:pt>
                <c:pt idx="11323">
                  <c:v>0</c:v>
                </c:pt>
                <c:pt idx="11324">
                  <c:v>0</c:v>
                </c:pt>
                <c:pt idx="11325">
                  <c:v>0</c:v>
                </c:pt>
                <c:pt idx="11326">
                  <c:v>0</c:v>
                </c:pt>
                <c:pt idx="11327">
                  <c:v>0</c:v>
                </c:pt>
                <c:pt idx="11328">
                  <c:v>0</c:v>
                </c:pt>
                <c:pt idx="11329">
                  <c:v>0</c:v>
                </c:pt>
                <c:pt idx="11330">
                  <c:v>0</c:v>
                </c:pt>
                <c:pt idx="11331">
                  <c:v>0</c:v>
                </c:pt>
                <c:pt idx="11332">
                  <c:v>0</c:v>
                </c:pt>
                <c:pt idx="11333">
                  <c:v>0</c:v>
                </c:pt>
                <c:pt idx="11334">
                  <c:v>0</c:v>
                </c:pt>
                <c:pt idx="11335">
                  <c:v>0</c:v>
                </c:pt>
                <c:pt idx="11336">
                  <c:v>0</c:v>
                </c:pt>
                <c:pt idx="11337">
                  <c:v>0</c:v>
                </c:pt>
                <c:pt idx="11338">
                  <c:v>0</c:v>
                </c:pt>
                <c:pt idx="11339">
                  <c:v>0</c:v>
                </c:pt>
                <c:pt idx="11340">
                  <c:v>0</c:v>
                </c:pt>
                <c:pt idx="11341">
                  <c:v>0</c:v>
                </c:pt>
                <c:pt idx="11342">
                  <c:v>0</c:v>
                </c:pt>
                <c:pt idx="11343">
                  <c:v>0</c:v>
                </c:pt>
                <c:pt idx="11344">
                  <c:v>0</c:v>
                </c:pt>
                <c:pt idx="11345">
                  <c:v>0</c:v>
                </c:pt>
                <c:pt idx="11346">
                  <c:v>0</c:v>
                </c:pt>
                <c:pt idx="11347">
                  <c:v>0</c:v>
                </c:pt>
                <c:pt idx="11348">
                  <c:v>0</c:v>
                </c:pt>
                <c:pt idx="11349">
                  <c:v>0</c:v>
                </c:pt>
                <c:pt idx="11350">
                  <c:v>0</c:v>
                </c:pt>
                <c:pt idx="11351">
                  <c:v>0</c:v>
                </c:pt>
                <c:pt idx="11352">
                  <c:v>0</c:v>
                </c:pt>
                <c:pt idx="11353">
                  <c:v>0</c:v>
                </c:pt>
                <c:pt idx="11354">
                  <c:v>0</c:v>
                </c:pt>
                <c:pt idx="11355">
                  <c:v>0</c:v>
                </c:pt>
                <c:pt idx="11356">
                  <c:v>0</c:v>
                </c:pt>
                <c:pt idx="11357">
                  <c:v>0</c:v>
                </c:pt>
                <c:pt idx="11358">
                  <c:v>0</c:v>
                </c:pt>
                <c:pt idx="11359">
                  <c:v>0</c:v>
                </c:pt>
                <c:pt idx="11360">
                  <c:v>0</c:v>
                </c:pt>
                <c:pt idx="11361">
                  <c:v>0</c:v>
                </c:pt>
                <c:pt idx="11362">
                  <c:v>0</c:v>
                </c:pt>
                <c:pt idx="11363">
                  <c:v>0</c:v>
                </c:pt>
                <c:pt idx="11364">
                  <c:v>0</c:v>
                </c:pt>
                <c:pt idx="11365">
                  <c:v>0</c:v>
                </c:pt>
                <c:pt idx="11366">
                  <c:v>0</c:v>
                </c:pt>
                <c:pt idx="11367">
                  <c:v>0</c:v>
                </c:pt>
                <c:pt idx="11368">
                  <c:v>0</c:v>
                </c:pt>
                <c:pt idx="11369">
                  <c:v>0</c:v>
                </c:pt>
                <c:pt idx="11370">
                  <c:v>0</c:v>
                </c:pt>
                <c:pt idx="11371">
                  <c:v>0</c:v>
                </c:pt>
                <c:pt idx="11372">
                  <c:v>0</c:v>
                </c:pt>
                <c:pt idx="11373">
                  <c:v>0</c:v>
                </c:pt>
                <c:pt idx="11374">
                  <c:v>0</c:v>
                </c:pt>
                <c:pt idx="11375">
                  <c:v>0</c:v>
                </c:pt>
                <c:pt idx="11376">
                  <c:v>0</c:v>
                </c:pt>
                <c:pt idx="11377">
                  <c:v>0</c:v>
                </c:pt>
                <c:pt idx="11378">
                  <c:v>0</c:v>
                </c:pt>
                <c:pt idx="11379">
                  <c:v>0</c:v>
                </c:pt>
                <c:pt idx="11380">
                  <c:v>0</c:v>
                </c:pt>
                <c:pt idx="11381">
                  <c:v>0</c:v>
                </c:pt>
                <c:pt idx="11382">
                  <c:v>0</c:v>
                </c:pt>
                <c:pt idx="11383">
                  <c:v>0</c:v>
                </c:pt>
                <c:pt idx="11384">
                  <c:v>0</c:v>
                </c:pt>
                <c:pt idx="11385">
                  <c:v>0</c:v>
                </c:pt>
                <c:pt idx="11386">
                  <c:v>0</c:v>
                </c:pt>
                <c:pt idx="11387">
                  <c:v>0</c:v>
                </c:pt>
                <c:pt idx="11388">
                  <c:v>0</c:v>
                </c:pt>
                <c:pt idx="11389">
                  <c:v>0</c:v>
                </c:pt>
                <c:pt idx="11390">
                  <c:v>0</c:v>
                </c:pt>
                <c:pt idx="11391">
                  <c:v>0</c:v>
                </c:pt>
                <c:pt idx="11392">
                  <c:v>0</c:v>
                </c:pt>
                <c:pt idx="11393">
                  <c:v>0</c:v>
                </c:pt>
                <c:pt idx="11394">
                  <c:v>0</c:v>
                </c:pt>
                <c:pt idx="11395">
                  <c:v>0</c:v>
                </c:pt>
                <c:pt idx="11396">
                  <c:v>0</c:v>
                </c:pt>
                <c:pt idx="11397">
                  <c:v>0</c:v>
                </c:pt>
                <c:pt idx="11398">
                  <c:v>0</c:v>
                </c:pt>
                <c:pt idx="11399">
                  <c:v>0</c:v>
                </c:pt>
                <c:pt idx="11400">
                  <c:v>0</c:v>
                </c:pt>
                <c:pt idx="11401">
                  <c:v>0</c:v>
                </c:pt>
                <c:pt idx="11402">
                  <c:v>0</c:v>
                </c:pt>
                <c:pt idx="11403">
                  <c:v>0</c:v>
                </c:pt>
                <c:pt idx="11404">
                  <c:v>0</c:v>
                </c:pt>
                <c:pt idx="11405">
                  <c:v>0</c:v>
                </c:pt>
                <c:pt idx="11406">
                  <c:v>0</c:v>
                </c:pt>
                <c:pt idx="11407">
                  <c:v>0</c:v>
                </c:pt>
                <c:pt idx="11408">
                  <c:v>0</c:v>
                </c:pt>
                <c:pt idx="11409">
                  <c:v>0</c:v>
                </c:pt>
                <c:pt idx="11410">
                  <c:v>0</c:v>
                </c:pt>
                <c:pt idx="11411">
                  <c:v>0</c:v>
                </c:pt>
                <c:pt idx="11412">
                  <c:v>0</c:v>
                </c:pt>
                <c:pt idx="11413">
                  <c:v>0</c:v>
                </c:pt>
                <c:pt idx="11414">
                  <c:v>0</c:v>
                </c:pt>
                <c:pt idx="11415">
                  <c:v>0</c:v>
                </c:pt>
                <c:pt idx="11416">
                  <c:v>0</c:v>
                </c:pt>
                <c:pt idx="11417">
                  <c:v>0</c:v>
                </c:pt>
                <c:pt idx="11418">
                  <c:v>0</c:v>
                </c:pt>
                <c:pt idx="11419">
                  <c:v>0</c:v>
                </c:pt>
                <c:pt idx="11420">
                  <c:v>0</c:v>
                </c:pt>
                <c:pt idx="11421">
                  <c:v>0</c:v>
                </c:pt>
                <c:pt idx="11422">
                  <c:v>0</c:v>
                </c:pt>
                <c:pt idx="11423">
                  <c:v>0</c:v>
                </c:pt>
                <c:pt idx="11424">
                  <c:v>0</c:v>
                </c:pt>
                <c:pt idx="11425">
                  <c:v>0</c:v>
                </c:pt>
                <c:pt idx="11426">
                  <c:v>0</c:v>
                </c:pt>
                <c:pt idx="11427">
                  <c:v>0</c:v>
                </c:pt>
                <c:pt idx="11428">
                  <c:v>0</c:v>
                </c:pt>
                <c:pt idx="11429">
                  <c:v>0</c:v>
                </c:pt>
                <c:pt idx="11430">
                  <c:v>0</c:v>
                </c:pt>
                <c:pt idx="11431">
                  <c:v>0</c:v>
                </c:pt>
                <c:pt idx="11432">
                  <c:v>0</c:v>
                </c:pt>
                <c:pt idx="11433">
                  <c:v>0</c:v>
                </c:pt>
                <c:pt idx="11434">
                  <c:v>0</c:v>
                </c:pt>
                <c:pt idx="11435">
                  <c:v>0</c:v>
                </c:pt>
                <c:pt idx="11436">
                  <c:v>0</c:v>
                </c:pt>
                <c:pt idx="11437">
                  <c:v>0</c:v>
                </c:pt>
                <c:pt idx="11438">
                  <c:v>0</c:v>
                </c:pt>
                <c:pt idx="11439">
                  <c:v>0</c:v>
                </c:pt>
                <c:pt idx="11440">
                  <c:v>0</c:v>
                </c:pt>
                <c:pt idx="11441">
                  <c:v>0</c:v>
                </c:pt>
                <c:pt idx="11442">
                  <c:v>0</c:v>
                </c:pt>
                <c:pt idx="11443">
                  <c:v>0</c:v>
                </c:pt>
                <c:pt idx="11444">
                  <c:v>0</c:v>
                </c:pt>
                <c:pt idx="11445">
                  <c:v>0</c:v>
                </c:pt>
                <c:pt idx="11446">
                  <c:v>0</c:v>
                </c:pt>
                <c:pt idx="11447">
                  <c:v>0</c:v>
                </c:pt>
                <c:pt idx="11448">
                  <c:v>0</c:v>
                </c:pt>
                <c:pt idx="11449">
                  <c:v>0</c:v>
                </c:pt>
                <c:pt idx="11450">
                  <c:v>0</c:v>
                </c:pt>
                <c:pt idx="11451">
                  <c:v>0</c:v>
                </c:pt>
                <c:pt idx="11452">
                  <c:v>0</c:v>
                </c:pt>
                <c:pt idx="11453">
                  <c:v>0</c:v>
                </c:pt>
                <c:pt idx="11454">
                  <c:v>0</c:v>
                </c:pt>
                <c:pt idx="11455">
                  <c:v>0</c:v>
                </c:pt>
                <c:pt idx="11456">
                  <c:v>0</c:v>
                </c:pt>
                <c:pt idx="11457">
                  <c:v>0</c:v>
                </c:pt>
                <c:pt idx="11458">
                  <c:v>0</c:v>
                </c:pt>
                <c:pt idx="11459">
                  <c:v>0</c:v>
                </c:pt>
                <c:pt idx="11460">
                  <c:v>0</c:v>
                </c:pt>
                <c:pt idx="11461">
                  <c:v>0</c:v>
                </c:pt>
                <c:pt idx="11462">
                  <c:v>0</c:v>
                </c:pt>
                <c:pt idx="11463">
                  <c:v>0</c:v>
                </c:pt>
                <c:pt idx="11464">
                  <c:v>0</c:v>
                </c:pt>
                <c:pt idx="11465">
                  <c:v>0</c:v>
                </c:pt>
                <c:pt idx="11466">
                  <c:v>0</c:v>
                </c:pt>
                <c:pt idx="11467">
                  <c:v>0</c:v>
                </c:pt>
                <c:pt idx="11468">
                  <c:v>0</c:v>
                </c:pt>
                <c:pt idx="11469">
                  <c:v>0</c:v>
                </c:pt>
                <c:pt idx="11470">
                  <c:v>0</c:v>
                </c:pt>
                <c:pt idx="11471">
                  <c:v>0</c:v>
                </c:pt>
                <c:pt idx="11472">
                  <c:v>0</c:v>
                </c:pt>
                <c:pt idx="11473">
                  <c:v>0</c:v>
                </c:pt>
                <c:pt idx="11474">
                  <c:v>0</c:v>
                </c:pt>
                <c:pt idx="11475">
                  <c:v>0</c:v>
                </c:pt>
                <c:pt idx="11476">
                  <c:v>0</c:v>
                </c:pt>
                <c:pt idx="11477">
                  <c:v>0</c:v>
                </c:pt>
                <c:pt idx="11478">
                  <c:v>0</c:v>
                </c:pt>
                <c:pt idx="11479">
                  <c:v>0</c:v>
                </c:pt>
                <c:pt idx="11480">
                  <c:v>0</c:v>
                </c:pt>
                <c:pt idx="11481">
                  <c:v>0</c:v>
                </c:pt>
                <c:pt idx="11482">
                  <c:v>0</c:v>
                </c:pt>
                <c:pt idx="11483">
                  <c:v>0</c:v>
                </c:pt>
                <c:pt idx="11484">
                  <c:v>0</c:v>
                </c:pt>
                <c:pt idx="11485">
                  <c:v>0</c:v>
                </c:pt>
                <c:pt idx="11486">
                  <c:v>0</c:v>
                </c:pt>
                <c:pt idx="11487">
                  <c:v>0</c:v>
                </c:pt>
                <c:pt idx="11488">
                  <c:v>0</c:v>
                </c:pt>
                <c:pt idx="11489">
                  <c:v>0</c:v>
                </c:pt>
                <c:pt idx="11490">
                  <c:v>0</c:v>
                </c:pt>
                <c:pt idx="11491">
                  <c:v>0</c:v>
                </c:pt>
                <c:pt idx="11492">
                  <c:v>0</c:v>
                </c:pt>
                <c:pt idx="11493">
                  <c:v>0</c:v>
                </c:pt>
                <c:pt idx="11494">
                  <c:v>0</c:v>
                </c:pt>
                <c:pt idx="11495">
                  <c:v>0</c:v>
                </c:pt>
                <c:pt idx="11496">
                  <c:v>0</c:v>
                </c:pt>
                <c:pt idx="11497">
                  <c:v>0</c:v>
                </c:pt>
                <c:pt idx="11498">
                  <c:v>0</c:v>
                </c:pt>
                <c:pt idx="11499">
                  <c:v>0</c:v>
                </c:pt>
                <c:pt idx="11500">
                  <c:v>0</c:v>
                </c:pt>
                <c:pt idx="11501">
                  <c:v>0</c:v>
                </c:pt>
                <c:pt idx="11502">
                  <c:v>0</c:v>
                </c:pt>
                <c:pt idx="11503">
                  <c:v>0</c:v>
                </c:pt>
                <c:pt idx="11504">
                  <c:v>0</c:v>
                </c:pt>
                <c:pt idx="11505">
                  <c:v>0</c:v>
                </c:pt>
                <c:pt idx="11506">
                  <c:v>0</c:v>
                </c:pt>
                <c:pt idx="11507">
                  <c:v>0</c:v>
                </c:pt>
                <c:pt idx="11508">
                  <c:v>0</c:v>
                </c:pt>
                <c:pt idx="11509">
                  <c:v>0</c:v>
                </c:pt>
                <c:pt idx="11510">
                  <c:v>0</c:v>
                </c:pt>
                <c:pt idx="11511">
                  <c:v>0</c:v>
                </c:pt>
                <c:pt idx="11512">
                  <c:v>0</c:v>
                </c:pt>
                <c:pt idx="11513">
                  <c:v>0</c:v>
                </c:pt>
                <c:pt idx="11514">
                  <c:v>0</c:v>
                </c:pt>
                <c:pt idx="11515">
                  <c:v>0</c:v>
                </c:pt>
                <c:pt idx="11516">
                  <c:v>0</c:v>
                </c:pt>
                <c:pt idx="11517">
                  <c:v>0</c:v>
                </c:pt>
                <c:pt idx="11518">
                  <c:v>0</c:v>
                </c:pt>
                <c:pt idx="11519">
                  <c:v>0</c:v>
                </c:pt>
                <c:pt idx="11520">
                  <c:v>0</c:v>
                </c:pt>
                <c:pt idx="11521">
                  <c:v>0</c:v>
                </c:pt>
                <c:pt idx="11522">
                  <c:v>0</c:v>
                </c:pt>
                <c:pt idx="11523">
                  <c:v>0</c:v>
                </c:pt>
                <c:pt idx="11524">
                  <c:v>0</c:v>
                </c:pt>
                <c:pt idx="11525">
                  <c:v>0</c:v>
                </c:pt>
                <c:pt idx="11526">
                  <c:v>0</c:v>
                </c:pt>
                <c:pt idx="11527">
                  <c:v>0</c:v>
                </c:pt>
                <c:pt idx="11528">
                  <c:v>0</c:v>
                </c:pt>
                <c:pt idx="11529">
                  <c:v>0</c:v>
                </c:pt>
                <c:pt idx="11530">
                  <c:v>0</c:v>
                </c:pt>
                <c:pt idx="11531">
                  <c:v>0</c:v>
                </c:pt>
                <c:pt idx="11532">
                  <c:v>0</c:v>
                </c:pt>
                <c:pt idx="11533">
                  <c:v>0</c:v>
                </c:pt>
                <c:pt idx="11534">
                  <c:v>0</c:v>
                </c:pt>
                <c:pt idx="11535">
                  <c:v>0</c:v>
                </c:pt>
                <c:pt idx="11536">
                  <c:v>0</c:v>
                </c:pt>
                <c:pt idx="11537">
                  <c:v>0</c:v>
                </c:pt>
                <c:pt idx="11538">
                  <c:v>0</c:v>
                </c:pt>
                <c:pt idx="11539">
                  <c:v>0</c:v>
                </c:pt>
                <c:pt idx="11540">
                  <c:v>0</c:v>
                </c:pt>
                <c:pt idx="11541">
                  <c:v>0</c:v>
                </c:pt>
                <c:pt idx="11542">
                  <c:v>0</c:v>
                </c:pt>
                <c:pt idx="11543">
                  <c:v>0</c:v>
                </c:pt>
                <c:pt idx="11544">
                  <c:v>0</c:v>
                </c:pt>
                <c:pt idx="11545">
                  <c:v>0</c:v>
                </c:pt>
                <c:pt idx="11546">
                  <c:v>0</c:v>
                </c:pt>
                <c:pt idx="11547">
                  <c:v>0</c:v>
                </c:pt>
                <c:pt idx="11548">
                  <c:v>0</c:v>
                </c:pt>
                <c:pt idx="11549">
                  <c:v>0</c:v>
                </c:pt>
                <c:pt idx="11550">
                  <c:v>0</c:v>
                </c:pt>
                <c:pt idx="11551">
                  <c:v>0</c:v>
                </c:pt>
                <c:pt idx="11552">
                  <c:v>0</c:v>
                </c:pt>
                <c:pt idx="11553">
                  <c:v>0</c:v>
                </c:pt>
                <c:pt idx="11554">
                  <c:v>0</c:v>
                </c:pt>
                <c:pt idx="11555">
                  <c:v>0</c:v>
                </c:pt>
                <c:pt idx="11556">
                  <c:v>0</c:v>
                </c:pt>
                <c:pt idx="11557">
                  <c:v>0</c:v>
                </c:pt>
                <c:pt idx="11558">
                  <c:v>0</c:v>
                </c:pt>
                <c:pt idx="11559">
                  <c:v>0</c:v>
                </c:pt>
                <c:pt idx="11560">
                  <c:v>0</c:v>
                </c:pt>
                <c:pt idx="11561">
                  <c:v>0</c:v>
                </c:pt>
                <c:pt idx="11562">
                  <c:v>0</c:v>
                </c:pt>
                <c:pt idx="11563">
                  <c:v>0</c:v>
                </c:pt>
                <c:pt idx="11564">
                  <c:v>0</c:v>
                </c:pt>
                <c:pt idx="11565">
                  <c:v>0</c:v>
                </c:pt>
                <c:pt idx="11566">
                  <c:v>0</c:v>
                </c:pt>
                <c:pt idx="11567">
                  <c:v>0</c:v>
                </c:pt>
                <c:pt idx="11568">
                  <c:v>0</c:v>
                </c:pt>
                <c:pt idx="11569">
                  <c:v>0</c:v>
                </c:pt>
                <c:pt idx="11570">
                  <c:v>0</c:v>
                </c:pt>
                <c:pt idx="11571">
                  <c:v>0</c:v>
                </c:pt>
                <c:pt idx="11572">
                  <c:v>0</c:v>
                </c:pt>
                <c:pt idx="11573">
                  <c:v>0</c:v>
                </c:pt>
                <c:pt idx="11574">
                  <c:v>0</c:v>
                </c:pt>
                <c:pt idx="11575">
                  <c:v>0</c:v>
                </c:pt>
                <c:pt idx="11576">
                  <c:v>0</c:v>
                </c:pt>
                <c:pt idx="11577">
                  <c:v>0</c:v>
                </c:pt>
                <c:pt idx="11578">
                  <c:v>0</c:v>
                </c:pt>
                <c:pt idx="11579">
                  <c:v>0</c:v>
                </c:pt>
                <c:pt idx="11580">
                  <c:v>0</c:v>
                </c:pt>
                <c:pt idx="11581">
                  <c:v>0</c:v>
                </c:pt>
                <c:pt idx="11582">
                  <c:v>0</c:v>
                </c:pt>
                <c:pt idx="11583">
                  <c:v>0</c:v>
                </c:pt>
                <c:pt idx="11584">
                  <c:v>0</c:v>
                </c:pt>
                <c:pt idx="11585">
                  <c:v>0</c:v>
                </c:pt>
                <c:pt idx="11586">
                  <c:v>0</c:v>
                </c:pt>
                <c:pt idx="11587">
                  <c:v>0</c:v>
                </c:pt>
                <c:pt idx="11588">
                  <c:v>0</c:v>
                </c:pt>
                <c:pt idx="11589">
                  <c:v>0</c:v>
                </c:pt>
                <c:pt idx="11590">
                  <c:v>0</c:v>
                </c:pt>
                <c:pt idx="11591">
                  <c:v>0</c:v>
                </c:pt>
                <c:pt idx="11592">
                  <c:v>0</c:v>
                </c:pt>
                <c:pt idx="11593">
                  <c:v>0</c:v>
                </c:pt>
                <c:pt idx="11594">
                  <c:v>0</c:v>
                </c:pt>
                <c:pt idx="11595">
                  <c:v>0</c:v>
                </c:pt>
                <c:pt idx="11596">
                  <c:v>0</c:v>
                </c:pt>
                <c:pt idx="11597">
                  <c:v>0</c:v>
                </c:pt>
                <c:pt idx="11598">
                  <c:v>0</c:v>
                </c:pt>
                <c:pt idx="11599">
                  <c:v>0</c:v>
                </c:pt>
                <c:pt idx="11600">
                  <c:v>0</c:v>
                </c:pt>
                <c:pt idx="11601">
                  <c:v>0</c:v>
                </c:pt>
                <c:pt idx="11602">
                  <c:v>0</c:v>
                </c:pt>
                <c:pt idx="11603">
                  <c:v>0</c:v>
                </c:pt>
                <c:pt idx="11604">
                  <c:v>0</c:v>
                </c:pt>
                <c:pt idx="11605">
                  <c:v>0</c:v>
                </c:pt>
                <c:pt idx="11606">
                  <c:v>0</c:v>
                </c:pt>
                <c:pt idx="11607">
                  <c:v>0</c:v>
                </c:pt>
                <c:pt idx="11608">
                  <c:v>0</c:v>
                </c:pt>
                <c:pt idx="11609">
                  <c:v>0</c:v>
                </c:pt>
                <c:pt idx="11610">
                  <c:v>0</c:v>
                </c:pt>
                <c:pt idx="11611">
                  <c:v>0</c:v>
                </c:pt>
                <c:pt idx="11612">
                  <c:v>0</c:v>
                </c:pt>
                <c:pt idx="11613">
                  <c:v>0</c:v>
                </c:pt>
                <c:pt idx="11614">
                  <c:v>0</c:v>
                </c:pt>
                <c:pt idx="11615">
                  <c:v>0</c:v>
                </c:pt>
                <c:pt idx="11616">
                  <c:v>0</c:v>
                </c:pt>
                <c:pt idx="11617">
                  <c:v>0</c:v>
                </c:pt>
                <c:pt idx="11618">
                  <c:v>0</c:v>
                </c:pt>
                <c:pt idx="11619">
                  <c:v>0</c:v>
                </c:pt>
                <c:pt idx="11620">
                  <c:v>0</c:v>
                </c:pt>
                <c:pt idx="11621">
                  <c:v>0</c:v>
                </c:pt>
                <c:pt idx="11622">
                  <c:v>0</c:v>
                </c:pt>
                <c:pt idx="11623">
                  <c:v>0</c:v>
                </c:pt>
                <c:pt idx="11624">
                  <c:v>0</c:v>
                </c:pt>
                <c:pt idx="11625">
                  <c:v>0</c:v>
                </c:pt>
                <c:pt idx="11626">
                  <c:v>0</c:v>
                </c:pt>
                <c:pt idx="11627">
                  <c:v>0</c:v>
                </c:pt>
                <c:pt idx="11628">
                  <c:v>0</c:v>
                </c:pt>
                <c:pt idx="11629">
                  <c:v>0</c:v>
                </c:pt>
                <c:pt idx="11630">
                  <c:v>0</c:v>
                </c:pt>
                <c:pt idx="11631">
                  <c:v>0</c:v>
                </c:pt>
                <c:pt idx="11632">
                  <c:v>0</c:v>
                </c:pt>
                <c:pt idx="11633">
                  <c:v>0</c:v>
                </c:pt>
                <c:pt idx="11634">
                  <c:v>0</c:v>
                </c:pt>
                <c:pt idx="11635">
                  <c:v>0</c:v>
                </c:pt>
                <c:pt idx="11636">
                  <c:v>0</c:v>
                </c:pt>
                <c:pt idx="11637">
                  <c:v>0</c:v>
                </c:pt>
                <c:pt idx="11638">
                  <c:v>0</c:v>
                </c:pt>
                <c:pt idx="11639">
                  <c:v>0</c:v>
                </c:pt>
                <c:pt idx="11640">
                  <c:v>0</c:v>
                </c:pt>
                <c:pt idx="11641">
                  <c:v>0</c:v>
                </c:pt>
                <c:pt idx="11642">
                  <c:v>0</c:v>
                </c:pt>
                <c:pt idx="11643">
                  <c:v>0</c:v>
                </c:pt>
                <c:pt idx="11644">
                  <c:v>0</c:v>
                </c:pt>
                <c:pt idx="11645">
                  <c:v>0</c:v>
                </c:pt>
                <c:pt idx="11646">
                  <c:v>0</c:v>
                </c:pt>
                <c:pt idx="11647">
                  <c:v>0</c:v>
                </c:pt>
                <c:pt idx="11648">
                  <c:v>0</c:v>
                </c:pt>
                <c:pt idx="11649">
                  <c:v>0</c:v>
                </c:pt>
                <c:pt idx="11650">
                  <c:v>0</c:v>
                </c:pt>
                <c:pt idx="11651">
                  <c:v>0</c:v>
                </c:pt>
                <c:pt idx="11652">
                  <c:v>0</c:v>
                </c:pt>
                <c:pt idx="11653">
                  <c:v>0</c:v>
                </c:pt>
                <c:pt idx="11654">
                  <c:v>0</c:v>
                </c:pt>
                <c:pt idx="11655">
                  <c:v>0</c:v>
                </c:pt>
                <c:pt idx="11656">
                  <c:v>0</c:v>
                </c:pt>
                <c:pt idx="11657">
                  <c:v>0</c:v>
                </c:pt>
                <c:pt idx="11658">
                  <c:v>0</c:v>
                </c:pt>
                <c:pt idx="11659">
                  <c:v>0</c:v>
                </c:pt>
                <c:pt idx="11660">
                  <c:v>0</c:v>
                </c:pt>
                <c:pt idx="11661">
                  <c:v>0</c:v>
                </c:pt>
                <c:pt idx="11662">
                  <c:v>0</c:v>
                </c:pt>
                <c:pt idx="11663">
                  <c:v>0</c:v>
                </c:pt>
                <c:pt idx="11664">
                  <c:v>0</c:v>
                </c:pt>
                <c:pt idx="11665">
                  <c:v>0</c:v>
                </c:pt>
                <c:pt idx="11666">
                  <c:v>0</c:v>
                </c:pt>
                <c:pt idx="11667">
                  <c:v>0</c:v>
                </c:pt>
                <c:pt idx="11668">
                  <c:v>0</c:v>
                </c:pt>
                <c:pt idx="11669">
                  <c:v>0</c:v>
                </c:pt>
                <c:pt idx="11670">
                  <c:v>0</c:v>
                </c:pt>
                <c:pt idx="11671">
                  <c:v>0</c:v>
                </c:pt>
                <c:pt idx="11672">
                  <c:v>0</c:v>
                </c:pt>
                <c:pt idx="11673">
                  <c:v>0</c:v>
                </c:pt>
                <c:pt idx="11674">
                  <c:v>0</c:v>
                </c:pt>
                <c:pt idx="11675">
                  <c:v>0</c:v>
                </c:pt>
                <c:pt idx="11676">
                  <c:v>0</c:v>
                </c:pt>
                <c:pt idx="11677">
                  <c:v>0</c:v>
                </c:pt>
                <c:pt idx="11678">
                  <c:v>0</c:v>
                </c:pt>
                <c:pt idx="11679">
                  <c:v>0</c:v>
                </c:pt>
                <c:pt idx="11680">
                  <c:v>0</c:v>
                </c:pt>
                <c:pt idx="11681">
                  <c:v>0</c:v>
                </c:pt>
                <c:pt idx="11682">
                  <c:v>0</c:v>
                </c:pt>
                <c:pt idx="11683">
                  <c:v>0</c:v>
                </c:pt>
                <c:pt idx="11684">
                  <c:v>0</c:v>
                </c:pt>
                <c:pt idx="11685">
                  <c:v>0</c:v>
                </c:pt>
                <c:pt idx="11686">
                  <c:v>0</c:v>
                </c:pt>
                <c:pt idx="11687">
                  <c:v>0</c:v>
                </c:pt>
                <c:pt idx="11688">
                  <c:v>0</c:v>
                </c:pt>
                <c:pt idx="11689">
                  <c:v>0</c:v>
                </c:pt>
                <c:pt idx="11690">
                  <c:v>0</c:v>
                </c:pt>
                <c:pt idx="11691">
                  <c:v>0</c:v>
                </c:pt>
                <c:pt idx="11692">
                  <c:v>0</c:v>
                </c:pt>
                <c:pt idx="11693">
                  <c:v>0</c:v>
                </c:pt>
                <c:pt idx="11694">
                  <c:v>0</c:v>
                </c:pt>
                <c:pt idx="11695">
                  <c:v>0</c:v>
                </c:pt>
                <c:pt idx="11696">
                  <c:v>0</c:v>
                </c:pt>
                <c:pt idx="11697">
                  <c:v>0</c:v>
                </c:pt>
                <c:pt idx="11698">
                  <c:v>0</c:v>
                </c:pt>
                <c:pt idx="11699">
                  <c:v>0</c:v>
                </c:pt>
                <c:pt idx="11700">
                  <c:v>0</c:v>
                </c:pt>
                <c:pt idx="11701">
                  <c:v>0</c:v>
                </c:pt>
                <c:pt idx="11702">
                  <c:v>0</c:v>
                </c:pt>
                <c:pt idx="11703">
                  <c:v>0</c:v>
                </c:pt>
                <c:pt idx="11704">
                  <c:v>0</c:v>
                </c:pt>
                <c:pt idx="11705">
                  <c:v>0</c:v>
                </c:pt>
                <c:pt idx="11706">
                  <c:v>0</c:v>
                </c:pt>
                <c:pt idx="11707">
                  <c:v>0</c:v>
                </c:pt>
                <c:pt idx="11708">
                  <c:v>0</c:v>
                </c:pt>
                <c:pt idx="11709">
                  <c:v>0</c:v>
                </c:pt>
                <c:pt idx="11710">
                  <c:v>0</c:v>
                </c:pt>
                <c:pt idx="11711">
                  <c:v>0</c:v>
                </c:pt>
                <c:pt idx="11712">
                  <c:v>0</c:v>
                </c:pt>
                <c:pt idx="11713">
                  <c:v>0</c:v>
                </c:pt>
                <c:pt idx="11714">
                  <c:v>0</c:v>
                </c:pt>
                <c:pt idx="11715">
                  <c:v>0</c:v>
                </c:pt>
                <c:pt idx="11716">
                  <c:v>0</c:v>
                </c:pt>
                <c:pt idx="11717">
                  <c:v>0</c:v>
                </c:pt>
                <c:pt idx="11718">
                  <c:v>0</c:v>
                </c:pt>
                <c:pt idx="11719">
                  <c:v>0</c:v>
                </c:pt>
                <c:pt idx="11720">
                  <c:v>0</c:v>
                </c:pt>
                <c:pt idx="11721">
                  <c:v>0</c:v>
                </c:pt>
                <c:pt idx="11722">
                  <c:v>0</c:v>
                </c:pt>
                <c:pt idx="11723">
                  <c:v>0</c:v>
                </c:pt>
                <c:pt idx="11724">
                  <c:v>0</c:v>
                </c:pt>
                <c:pt idx="11725">
                  <c:v>0</c:v>
                </c:pt>
                <c:pt idx="11726">
                  <c:v>0</c:v>
                </c:pt>
                <c:pt idx="11727">
                  <c:v>0</c:v>
                </c:pt>
                <c:pt idx="11728">
                  <c:v>0</c:v>
                </c:pt>
                <c:pt idx="11729">
                  <c:v>0</c:v>
                </c:pt>
                <c:pt idx="11730">
                  <c:v>0</c:v>
                </c:pt>
                <c:pt idx="11731">
                  <c:v>0</c:v>
                </c:pt>
                <c:pt idx="11732">
                  <c:v>0</c:v>
                </c:pt>
                <c:pt idx="11733">
                  <c:v>0</c:v>
                </c:pt>
                <c:pt idx="11734">
                  <c:v>0</c:v>
                </c:pt>
                <c:pt idx="11735">
                  <c:v>0</c:v>
                </c:pt>
                <c:pt idx="11736">
                  <c:v>0</c:v>
                </c:pt>
                <c:pt idx="11737">
                  <c:v>0</c:v>
                </c:pt>
                <c:pt idx="11738">
                  <c:v>0</c:v>
                </c:pt>
                <c:pt idx="11739">
                  <c:v>0</c:v>
                </c:pt>
                <c:pt idx="11740">
                  <c:v>0</c:v>
                </c:pt>
                <c:pt idx="11741">
                  <c:v>0</c:v>
                </c:pt>
                <c:pt idx="11742">
                  <c:v>0</c:v>
                </c:pt>
                <c:pt idx="11743">
                  <c:v>0</c:v>
                </c:pt>
                <c:pt idx="11744">
                  <c:v>0</c:v>
                </c:pt>
                <c:pt idx="11745">
                  <c:v>0</c:v>
                </c:pt>
                <c:pt idx="11746">
                  <c:v>0</c:v>
                </c:pt>
                <c:pt idx="11747">
                  <c:v>0</c:v>
                </c:pt>
                <c:pt idx="11748">
                  <c:v>0</c:v>
                </c:pt>
                <c:pt idx="11749">
                  <c:v>0</c:v>
                </c:pt>
                <c:pt idx="11750">
                  <c:v>0</c:v>
                </c:pt>
                <c:pt idx="11751">
                  <c:v>0</c:v>
                </c:pt>
                <c:pt idx="11752">
                  <c:v>0</c:v>
                </c:pt>
                <c:pt idx="11753">
                  <c:v>0</c:v>
                </c:pt>
                <c:pt idx="11754">
                  <c:v>0</c:v>
                </c:pt>
                <c:pt idx="11755">
                  <c:v>0</c:v>
                </c:pt>
                <c:pt idx="11756">
                  <c:v>0</c:v>
                </c:pt>
                <c:pt idx="11757">
                  <c:v>0</c:v>
                </c:pt>
                <c:pt idx="11758">
                  <c:v>0</c:v>
                </c:pt>
                <c:pt idx="11759">
                  <c:v>0</c:v>
                </c:pt>
                <c:pt idx="11760">
                  <c:v>0</c:v>
                </c:pt>
                <c:pt idx="11761">
                  <c:v>0</c:v>
                </c:pt>
                <c:pt idx="11762">
                  <c:v>0</c:v>
                </c:pt>
                <c:pt idx="11763">
                  <c:v>0</c:v>
                </c:pt>
                <c:pt idx="11764">
                  <c:v>0</c:v>
                </c:pt>
                <c:pt idx="11765">
                  <c:v>0</c:v>
                </c:pt>
                <c:pt idx="11766">
                  <c:v>0</c:v>
                </c:pt>
                <c:pt idx="11767">
                  <c:v>0</c:v>
                </c:pt>
                <c:pt idx="11768">
                  <c:v>0</c:v>
                </c:pt>
                <c:pt idx="11769">
                  <c:v>0</c:v>
                </c:pt>
                <c:pt idx="11770">
                  <c:v>0</c:v>
                </c:pt>
                <c:pt idx="11771">
                  <c:v>0</c:v>
                </c:pt>
                <c:pt idx="11772">
                  <c:v>0</c:v>
                </c:pt>
                <c:pt idx="11773">
                  <c:v>0</c:v>
                </c:pt>
                <c:pt idx="11774">
                  <c:v>0</c:v>
                </c:pt>
                <c:pt idx="11775">
                  <c:v>0</c:v>
                </c:pt>
                <c:pt idx="11776">
                  <c:v>0</c:v>
                </c:pt>
                <c:pt idx="11777">
                  <c:v>0</c:v>
                </c:pt>
                <c:pt idx="11778">
                  <c:v>0</c:v>
                </c:pt>
                <c:pt idx="11779">
                  <c:v>0</c:v>
                </c:pt>
                <c:pt idx="11780">
                  <c:v>0</c:v>
                </c:pt>
                <c:pt idx="11781">
                  <c:v>0</c:v>
                </c:pt>
                <c:pt idx="11782">
                  <c:v>0</c:v>
                </c:pt>
                <c:pt idx="11783">
                  <c:v>0</c:v>
                </c:pt>
                <c:pt idx="11784">
                  <c:v>0</c:v>
                </c:pt>
                <c:pt idx="11785">
                  <c:v>0</c:v>
                </c:pt>
                <c:pt idx="11786">
                  <c:v>0</c:v>
                </c:pt>
                <c:pt idx="11787">
                  <c:v>0</c:v>
                </c:pt>
                <c:pt idx="11788">
                  <c:v>0</c:v>
                </c:pt>
                <c:pt idx="11789">
                  <c:v>0</c:v>
                </c:pt>
                <c:pt idx="11790">
                  <c:v>0</c:v>
                </c:pt>
                <c:pt idx="11791">
                  <c:v>0</c:v>
                </c:pt>
                <c:pt idx="11792">
                  <c:v>0</c:v>
                </c:pt>
                <c:pt idx="11793">
                  <c:v>0</c:v>
                </c:pt>
                <c:pt idx="11794">
                  <c:v>0</c:v>
                </c:pt>
                <c:pt idx="11795">
                  <c:v>0</c:v>
                </c:pt>
                <c:pt idx="11796">
                  <c:v>0</c:v>
                </c:pt>
                <c:pt idx="11797">
                  <c:v>0</c:v>
                </c:pt>
                <c:pt idx="11798">
                  <c:v>0</c:v>
                </c:pt>
                <c:pt idx="11799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80CC-4C57-94A9-E03BE84009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49822336"/>
        <c:axId val="350269440"/>
      </c:scatterChart>
      <c:valAx>
        <c:axId val="349822336"/>
        <c:scaling>
          <c:logBase val="10"/>
          <c:orientation val="minMax"/>
        </c:scaling>
        <c:delete val="0"/>
        <c:axPos val="b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pl-PL"/>
                  <a:t>Frequency [hz]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350269440"/>
        <c:crosses val="autoZero"/>
        <c:crossBetween val="midCat"/>
      </c:valAx>
      <c:valAx>
        <c:axId val="350269440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pl-PL"/>
                  <a:t>Amplitude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349822336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AB105F4-BC73-4016-B7D7-9F8B0E8EFD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473B3AF8-BFF1-493E-8F9D-D0508A627A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53A71E8-62C4-406E-ACC9-0733ED789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DC9FA-A8B8-43B9-9DE3-FF94D7860081}" type="datetimeFigureOut">
              <a:rPr lang="pl-PL" smtClean="0"/>
              <a:t>30.05.2022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27A6DBD-6EA6-4F37-9647-0D3C86F7C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BF70889-C490-4195-BCA3-548127DA7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CFACE-AA86-4FF6-82FB-A4878DE860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64737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1CE04E6-5FC8-4CD2-8B81-86A352D7E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9D1EF819-9907-4FAD-B281-65E5FE0287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F3FCEB4-3237-45EE-82ED-32155CAA9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DC9FA-A8B8-43B9-9DE3-FF94D7860081}" type="datetimeFigureOut">
              <a:rPr lang="pl-PL" smtClean="0"/>
              <a:t>30.05.2022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0B41773-9D7D-460A-8B41-BB2733431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05B7DE2-B28B-4E8A-852D-85E991F09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CFACE-AA86-4FF6-82FB-A4878DE860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22680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4423D11D-2FD2-403F-9BD9-7BDE995CD3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9EBF5DEF-D790-47F5-8271-66FA6C32C7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937A67C-99D8-4743-96A4-44CA33B74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DC9FA-A8B8-43B9-9DE3-FF94D7860081}" type="datetimeFigureOut">
              <a:rPr lang="pl-PL" smtClean="0"/>
              <a:t>30.05.2022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7D059C5-8724-45A0-9A98-E2DD95256A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EE634E3-C9C8-4B69-8A0C-8233C5BBC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CFACE-AA86-4FF6-82FB-A4878DE860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38832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0A82F15-D049-42B2-9522-9F7EC32FF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F714D61-9DB5-4CE6-9A79-0B1A0968CF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42BD1CF-A0DC-41F8-9EEA-7587ECE74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DC9FA-A8B8-43B9-9DE3-FF94D7860081}" type="datetimeFigureOut">
              <a:rPr lang="pl-PL" smtClean="0"/>
              <a:t>30.05.2022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9673E47-D57D-4130-92F6-1A8075E54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328D180-D85B-4050-9265-D2DB7F989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CFACE-AA86-4FF6-82FB-A4878DE860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97063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026BB2F-6D88-43D9-A134-B0DA23BE9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9F735B2E-0F88-4D59-B0AA-31F0B59925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7D1750D-B60F-4F57-A2B1-70A7EEE23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DC9FA-A8B8-43B9-9DE3-FF94D7860081}" type="datetimeFigureOut">
              <a:rPr lang="pl-PL" smtClean="0"/>
              <a:t>30.05.2022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80B8008-C5BF-4170-9F70-DD8CACE84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D932038-9048-4F16-8171-03FDF179A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CFACE-AA86-4FF6-82FB-A4878DE860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80387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C5A088F-7A27-4DFC-BDFA-01F88C255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B64DB4E-371E-441E-992C-3BE479E841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51E163C9-B07C-45C2-A1DC-DDD1175A34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7A6749EF-1691-4273-ACE4-ED9E98FF1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DC9FA-A8B8-43B9-9DE3-FF94D7860081}" type="datetimeFigureOut">
              <a:rPr lang="pl-PL" smtClean="0"/>
              <a:t>30.05.2022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45D4E891-0F1D-42D8-80D6-A3DF0D8B5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7F731AEA-8E09-47A4-B09D-716EA8243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CFACE-AA86-4FF6-82FB-A4878DE860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72011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8B2E93B-EF13-4193-BB65-506C8E5F3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2F32871E-839B-4E48-8141-E7FC8B95E4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858E91C5-834B-427F-8E11-32971C6FDA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72512499-C917-4BF4-9A10-17759BCFB3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45A3CAB4-E024-402B-B08C-E903CCA90A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DAFD7C0C-FAFC-4AD9-895F-14C706DAD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DC9FA-A8B8-43B9-9DE3-FF94D7860081}" type="datetimeFigureOut">
              <a:rPr lang="pl-PL" smtClean="0"/>
              <a:t>30.05.2022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252EA3C0-7F4A-46D4-9200-1C3C53B4E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90E59AEE-C203-49C0-96B9-678773250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CFACE-AA86-4FF6-82FB-A4878DE860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32386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EA6A62F-526B-40E1-B5D9-BC8D8D01D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B1A1757E-F57F-40F5-8B74-7E9549D81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DC9FA-A8B8-43B9-9DE3-FF94D7860081}" type="datetimeFigureOut">
              <a:rPr lang="pl-PL" smtClean="0"/>
              <a:t>30.05.2022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B55FAD07-7960-40DE-BB0E-D7BD6A84C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2E4F229B-AD4A-4EBC-A42B-5FF66DDE6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CFACE-AA86-4FF6-82FB-A4878DE860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67520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2D585EE1-9A06-4029-87D6-EC1D07C0B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DC9FA-A8B8-43B9-9DE3-FF94D7860081}" type="datetimeFigureOut">
              <a:rPr lang="pl-PL" smtClean="0"/>
              <a:t>30.05.2022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09B75FF9-29DA-4EC1-9ED0-FD3CCB0AE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23CBACFC-8AD0-49AD-8CF3-59DB29497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CFACE-AA86-4FF6-82FB-A4878DE860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09433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2BC29BB-84A6-4DDF-BD9F-90DC33C1A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47D990F-16FB-4FE2-9055-035FDE21FB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DA8F452B-C361-46B8-8CEF-37786E7005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1BC00A61-C0C8-4A8B-8DE4-AFAB0C049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DC9FA-A8B8-43B9-9DE3-FF94D7860081}" type="datetimeFigureOut">
              <a:rPr lang="pl-PL" smtClean="0"/>
              <a:t>30.05.2022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A4241B13-A6D8-4EA9-8721-21FAD0837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4C8678DB-E40D-48C2-AA56-A998B7F86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CFACE-AA86-4FF6-82FB-A4878DE860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06081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1FD9D7E-C232-4C7E-AA87-47DFBAA2A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C0C6F570-ADD2-4E09-999F-2139C4C6CE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DB4BFEF1-61FD-4EBF-BFF7-EE56A88161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71C4F57F-7D64-454D-BE3D-A6A3DA255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DC9FA-A8B8-43B9-9DE3-FF94D7860081}" type="datetimeFigureOut">
              <a:rPr lang="pl-PL" smtClean="0"/>
              <a:t>30.05.2022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51CA2154-4612-48BC-A79C-A55D12620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549BFC98-3061-466D-9185-C1CD8543A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CFACE-AA86-4FF6-82FB-A4878DE860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3328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BF96EAB2-F16A-4D8D-96C0-57F066551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C5F13531-1ED9-449F-8A2A-0A6AD3258A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4453342-B3FE-4EA6-8291-D1EF84B745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1DC9FA-A8B8-43B9-9DE3-FF94D7860081}" type="datetimeFigureOut">
              <a:rPr lang="pl-PL" smtClean="0"/>
              <a:t>30.05.2022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2A3BA80-33B9-4001-866B-7491E7538E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BEE27C4-2FB8-48B7-9FFD-16994A5995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DCFACE-AA86-4FF6-82FB-A4878DE860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27624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chart" Target="../charts/chart3.xml"/><Relationship Id="rId7" Type="http://schemas.openxmlformats.org/officeDocument/2006/relationships/image" Target="../media/image13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0.png"/><Relationship Id="rId5" Type="http://schemas.openxmlformats.org/officeDocument/2006/relationships/image" Target="../media/image12.png"/><Relationship Id="rId4" Type="http://schemas.openxmlformats.org/officeDocument/2006/relationships/chart" Target="../charts/char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0115B4F-F205-45F2-A939-6F210B9DA8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931863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Combined effects of seismic directivity and attenuation: </a:t>
            </a:r>
            <a:r>
              <a:rPr lang="pl-PL" b="1" dirty="0"/>
              <a:t>      </a:t>
            </a:r>
            <a:r>
              <a:rPr lang="en-US" b="1" dirty="0"/>
              <a:t>an example from surface </a:t>
            </a:r>
            <a:r>
              <a:rPr lang="en-US" b="1" dirty="0" err="1"/>
              <a:t>microseismic</a:t>
            </a:r>
            <a:r>
              <a:rPr lang="en-US" b="1" dirty="0"/>
              <a:t> monitoring</a:t>
            </a:r>
            <a:endParaRPr lang="pl-PL" b="1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F5D19F95-5351-4A51-A031-2919879673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7175" y="3663821"/>
            <a:ext cx="5486400" cy="2690812"/>
          </a:xfrm>
        </p:spPr>
        <p:txBody>
          <a:bodyPr>
            <a:normAutofit/>
          </a:bodyPr>
          <a:lstStyle/>
          <a:p>
            <a:pPr algn="l"/>
            <a:r>
              <a:rPr lang="en-US" sz="2000" dirty="0"/>
              <a:t>M. Wcislo</a:t>
            </a:r>
            <a:r>
              <a:rPr lang="pl-PL" sz="2000" dirty="0"/>
              <a:t> </a:t>
            </a:r>
            <a:r>
              <a:rPr lang="en-US" sz="2000" dirty="0"/>
              <a:t>(</a:t>
            </a:r>
            <a:r>
              <a:rPr lang="pl-PL" sz="2000" dirty="0"/>
              <a:t>IRSM CAS,  Charles University</a:t>
            </a:r>
            <a:r>
              <a:rPr lang="en-US" sz="2000" dirty="0"/>
              <a:t>)</a:t>
            </a:r>
            <a:endParaRPr lang="pl-PL" sz="2000" dirty="0"/>
          </a:p>
          <a:p>
            <a:pPr algn="l"/>
            <a:r>
              <a:rPr lang="en-US" sz="2000" dirty="0"/>
              <a:t>F. </a:t>
            </a:r>
            <a:r>
              <a:rPr lang="en-US" sz="2000" dirty="0" err="1"/>
              <a:t>Staněk</a:t>
            </a:r>
            <a:r>
              <a:rPr lang="pl-PL" sz="2000" dirty="0"/>
              <a:t> (Colorado School of Mines)</a:t>
            </a:r>
          </a:p>
          <a:p>
            <a:pPr algn="l"/>
            <a:r>
              <a:rPr lang="pl-PL" sz="2000" dirty="0"/>
              <a:t>F. Gallovic (Charles University)</a:t>
            </a:r>
          </a:p>
          <a:p>
            <a:pPr algn="l"/>
            <a:r>
              <a:rPr lang="pl-PL" sz="2000" dirty="0"/>
              <a:t>I. Pšenčík (IG CAS, Charles University)</a:t>
            </a:r>
          </a:p>
          <a:p>
            <a:pPr algn="l"/>
            <a:r>
              <a:rPr lang="pl-PL" sz="2000" dirty="0"/>
              <a:t>S. Wu (IG Chinese Academy of Sciences) 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00D5DDFE-4A35-4C94-AE6E-20324AD23B2A}"/>
              </a:ext>
            </a:extLst>
          </p:cNvPr>
          <p:cNvSpPr txBox="1"/>
          <p:nvPr/>
        </p:nvSpPr>
        <p:spPr>
          <a:xfrm>
            <a:off x="6096000" y="4129147"/>
            <a:ext cx="59817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800" dirty="0"/>
              <a:t>APSLIM II &amp;19th IWSA</a:t>
            </a:r>
          </a:p>
          <a:p>
            <a:r>
              <a:rPr lang="pl-PL" b="1" dirty="0"/>
              <a:t>Želiv, Czech Republic, 2022</a:t>
            </a:r>
          </a:p>
          <a:p>
            <a:endParaRPr lang="pl-PL" sz="4800" dirty="0"/>
          </a:p>
          <a:p>
            <a:endParaRPr lang="pl-PL" sz="4800" dirty="0"/>
          </a:p>
        </p:txBody>
      </p:sp>
    </p:spTree>
    <p:extLst>
      <p:ext uri="{BB962C8B-B14F-4D97-AF65-F5344CB8AC3E}">
        <p14:creationId xmlns:p14="http://schemas.microsoft.com/office/powerpoint/2010/main" val="32539283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405096180"/>
              </p:ext>
            </p:extLst>
          </p:nvPr>
        </p:nvGraphicFramePr>
        <p:xfrm>
          <a:off x="565484" y="924301"/>
          <a:ext cx="5181600" cy="2843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ontent Placeholder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955915814"/>
              </p:ext>
            </p:extLst>
          </p:nvPr>
        </p:nvGraphicFramePr>
        <p:xfrm>
          <a:off x="6363468" y="916364"/>
          <a:ext cx="5181600" cy="2859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0616659"/>
              </p:ext>
            </p:extLst>
          </p:nvPr>
        </p:nvGraphicFramePr>
        <p:xfrm>
          <a:off x="2767263" y="3785937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9057" y="2345908"/>
            <a:ext cx="567980" cy="1440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2117558" y="371654"/>
                <a:ext cx="7598743" cy="4875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l-PL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2400" b="0" i="1" smtClean="0">
                            <a:latin typeface="Cambria Math"/>
                          </a:rPr>
                          <m:t>      </m:t>
                        </m:r>
                        <m:r>
                          <a:rPr lang="pl-PL" sz="2400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pl-PL" sz="2400" b="0" i="1" smtClean="0">
                            <a:latin typeface="Cambria Math"/>
                          </a:rPr>
                          <m:t>𝑣</m:t>
                        </m:r>
                      </m:sub>
                    </m:sSub>
                    <m:r>
                      <a:rPr lang="pl-PL" sz="2400" i="1">
                        <a:latin typeface="Cambria Math"/>
                      </a:rPr>
                      <m:t>(</m:t>
                    </m:r>
                    <m:r>
                      <a:rPr lang="pl-PL" sz="2400" i="1">
                        <a:latin typeface="Cambria Math"/>
                      </a:rPr>
                      <m:t>𝑓</m:t>
                    </m:r>
                    <m:r>
                      <a:rPr lang="pl-PL" sz="2400" i="1">
                        <a:latin typeface="Cambria Math"/>
                      </a:rPr>
                      <m:t>)=</m:t>
                    </m:r>
                    <m:sSub>
                      <m:sSubPr>
                        <m:ctrlPr>
                          <a:rPr lang="pl-PL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2400" i="1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pl-PL" sz="2400" b="0" i="1" smtClean="0">
                            <a:latin typeface="Cambria Math"/>
                          </a:rPr>
                          <m:t>𝐷</m:t>
                        </m:r>
                      </m:sub>
                    </m:sSub>
                    <m:d>
                      <m:dPr>
                        <m:ctrlPr>
                          <a:rPr lang="pl-PL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l-PL" sz="2400" i="1">
                            <a:latin typeface="Cambria Math"/>
                          </a:rPr>
                          <m:t>𝑓</m:t>
                        </m:r>
                      </m:e>
                    </m:d>
                    <m:r>
                      <a:rPr lang="pl-PL" sz="2400" b="0" i="1" smtClean="0">
                        <a:latin typeface="Cambria Math"/>
                      </a:rPr>
                      <m:t>𝑓</m:t>
                    </m:r>
                  </m:oMath>
                </a14:m>
                <a:r>
                  <a:rPr lang="pl-PL" dirty="0"/>
                  <a:t>                                                            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l-PL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l-PL" sz="2400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pl-PL" sz="2400" i="1">
                            <a:latin typeface="Cambria Math"/>
                          </a:rPr>
                          <m:t>−</m:t>
                        </m:r>
                        <m:r>
                          <a:rPr lang="pl-PL" sz="2400" i="1">
                            <a:latin typeface="Cambria Math"/>
                            <a:ea typeface="Cambria Math"/>
                          </a:rPr>
                          <m:t>𝜋</m:t>
                        </m:r>
                        <m:r>
                          <a:rPr lang="pl-PL" sz="2400" i="1">
                            <a:latin typeface="Cambria Math"/>
                            <a:ea typeface="Cambria Math"/>
                          </a:rPr>
                          <m:t>𝑓</m:t>
                        </m:r>
                        <m:sSup>
                          <m:sSupPr>
                            <m:ctrlPr>
                              <a:rPr lang="pl-PL" sz="24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pl-PL" sz="2400" i="1">
                                <a:latin typeface="Cambria Math"/>
                                <a:ea typeface="Cambria Math"/>
                              </a:rPr>
                              <m:t>𝑡</m:t>
                            </m:r>
                          </m:e>
                          <m:sup>
                            <m:r>
                              <a:rPr lang="pl-PL" sz="2400" i="1">
                                <a:latin typeface="Cambria Math"/>
                                <a:ea typeface="Cambria Math"/>
                              </a:rPr>
                              <m:t>∗</m:t>
                            </m:r>
                          </m:sup>
                        </m:sSup>
                      </m:sup>
                    </m:sSup>
                  </m:oMath>
                </a14:m>
                <a:endParaRPr lang="pl-PL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7558" y="371654"/>
                <a:ext cx="7598743" cy="48750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8784926" y="4519229"/>
                <a:ext cx="1541448" cy="5532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l-PL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l-PL" sz="2800" b="0" i="1" smtClean="0">
                              <a:latin typeface="Cambria Math"/>
                            </a:rPr>
                            <m:t>𝑓</m:t>
                          </m:r>
                          <m:r>
                            <a:rPr lang="pl-PL" sz="28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pl-PL" sz="2800" i="1">
                              <a:latin typeface="Cambria Math"/>
                            </a:rPr>
                            <m:t>−</m:t>
                          </m:r>
                          <m:r>
                            <a:rPr lang="pl-PL" sz="2800" i="1"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lang="pl-PL" sz="2800" i="1">
                              <a:latin typeface="Cambria Math"/>
                              <a:ea typeface="Cambria Math"/>
                            </a:rPr>
                            <m:t>𝑓</m:t>
                          </m:r>
                          <m:sSup>
                            <m:sSupPr>
                              <m:ctrlPr>
                                <a:rPr lang="pl-PL" sz="28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pl-PL" sz="2800" i="1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pl-PL" sz="2800" i="1">
                                  <a:latin typeface="Cambria Math"/>
                                  <a:ea typeface="Cambria Math"/>
                                </a:rPr>
                                <m:t>∗</m:t>
                              </m:r>
                            </m:sup>
                          </m:sSup>
                        </m:sup>
                      </m:sSup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4926" y="4519229"/>
                <a:ext cx="1541448" cy="553293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7652084" y="3785937"/>
            <a:ext cx="38340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/>
              <a:t>To find peak frequency we seek the maximum of the function: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706824" y="5141495"/>
            <a:ext cx="41629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/>
              <a:t>The maximum of the function for </a:t>
            </a:r>
            <a:r>
              <a:rPr lang="pl-PL" sz="2000" i="1" dirty="0"/>
              <a:t>f</a:t>
            </a:r>
            <a:r>
              <a:rPr lang="pl-PL" sz="2000" dirty="0"/>
              <a:t>&lt;</a:t>
            </a:r>
            <a:r>
              <a:rPr lang="pl-PL" sz="2000" i="1" dirty="0"/>
              <a:t>f</a:t>
            </a:r>
            <a:r>
              <a:rPr lang="pl-PL" sz="2000" i="1" baseline="-25000" dirty="0"/>
              <a:t>c </a:t>
            </a:r>
            <a:r>
              <a:rPr lang="pl-PL" sz="2000" i="1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8662969" y="5799219"/>
                <a:ext cx="1785361" cy="7861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pl-PL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l-PL" sz="2400" b="0" i="1" smtClean="0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pl-PL" sz="2400" b="0" i="1" smtClean="0">
                              <a:latin typeface="Cambria Math"/>
                            </a:rPr>
                            <m:t>𝑝𝑒𝑎𝑘</m:t>
                          </m:r>
                        </m:sub>
                        <m:sup>
                          <m:r>
                            <a:rPr lang="pl-PL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bSup>
                      <m:r>
                        <a:rPr lang="pl-PL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l-PL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l-PL" sz="2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pl-PL" sz="24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  <m:sSup>
                            <m:sSupPr>
                              <m:ctrlPr>
                                <a:rPr lang="pl-PL" sz="2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pl-PL" sz="2400" b="0" i="1" smtClean="0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pl-PL" sz="2400" b="0" i="1" smtClean="0">
                                  <a:latin typeface="Cambria Math"/>
                                  <a:ea typeface="Cambria Math"/>
                                </a:rPr>
                                <m:t>∗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pl-PL" sz="24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2969" y="5799219"/>
                <a:ext cx="1785361" cy="7861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50020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883" y="365125"/>
            <a:ext cx="11742821" cy="1325563"/>
          </a:xfrm>
        </p:spPr>
        <p:txBody>
          <a:bodyPr/>
          <a:lstStyle/>
          <a:p>
            <a:r>
              <a:rPr lang="pl-PL" b="1" dirty="0"/>
              <a:t>Seismic attenuation &amp; peak frequency of the signal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ECB602A4-CC66-4070-881D-4C7C5A5EA4E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514600" y="1860882"/>
            <a:ext cx="6781800" cy="4106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0484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348" y="846388"/>
            <a:ext cx="10515600" cy="1325563"/>
          </a:xfrm>
        </p:spPr>
        <p:txBody>
          <a:bodyPr/>
          <a:lstStyle/>
          <a:p>
            <a:r>
              <a:rPr lang="pl-PL" b="1" dirty="0"/>
              <a:t>Measurement </a:t>
            </a:r>
            <a:br>
              <a:rPr lang="pl-PL" b="1" dirty="0"/>
            </a:br>
            <a:r>
              <a:rPr lang="pl-PL" b="1" dirty="0"/>
              <a:t>of peak frequencies</a:t>
            </a:r>
          </a:p>
        </p:txBody>
      </p:sp>
      <p:pic>
        <p:nvPicPr>
          <p:cNvPr id="5" name="Content Placeholder 4" descr="C:\Users\Milosz\Desktop\IRSM\Chiny\Detailed descriptions\seismograms.png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908" y="417095"/>
            <a:ext cx="6644323" cy="609675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ED947FF5-05EF-401B-9E8D-1F0833EEFDC8}"/>
              </a:ext>
            </a:extLst>
          </p:cNvPr>
          <p:cNvSpPr txBox="1"/>
          <p:nvPr/>
        </p:nvSpPr>
        <p:spPr>
          <a:xfrm>
            <a:off x="1371600" y="2540000"/>
            <a:ext cx="3048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pl-PL" dirty="0" err="1"/>
              <a:t>Examples</a:t>
            </a:r>
            <a:r>
              <a:rPr lang="pl-PL" dirty="0"/>
              <a:t> of </a:t>
            </a:r>
            <a:r>
              <a:rPr lang="pl-PL" dirty="0" err="1"/>
              <a:t>arrivals</a:t>
            </a:r>
            <a:r>
              <a:rPr lang="pl-PL" dirty="0"/>
              <a:t> </a:t>
            </a:r>
            <a:r>
              <a:rPr lang="pl-PL" dirty="0" err="1"/>
              <a:t>recorded</a:t>
            </a:r>
            <a:r>
              <a:rPr lang="pl-PL" dirty="0"/>
              <a:t> by the </a:t>
            </a:r>
            <a:r>
              <a:rPr lang="pl-PL" dirty="0" err="1"/>
              <a:t>array</a:t>
            </a:r>
            <a:r>
              <a:rPr lang="pl-PL" dirty="0"/>
              <a:t> in China</a:t>
            </a:r>
          </a:p>
          <a:p>
            <a:pPr marL="285750" indent="-285750">
              <a:buFontTx/>
              <a:buChar char="-"/>
            </a:pPr>
            <a:r>
              <a:rPr lang="pl-PL" dirty="0"/>
              <a:t>Green </a:t>
            </a:r>
            <a:r>
              <a:rPr lang="pl-PL" dirty="0" err="1"/>
              <a:t>brackets</a:t>
            </a:r>
            <a:r>
              <a:rPr lang="pl-PL" dirty="0"/>
              <a:t> </a:t>
            </a:r>
            <a:r>
              <a:rPr lang="pl-PL" dirty="0" err="1"/>
              <a:t>indicate</a:t>
            </a:r>
            <a:r>
              <a:rPr lang="pl-PL" dirty="0"/>
              <a:t> the </a:t>
            </a:r>
            <a:r>
              <a:rPr lang="pl-PL" dirty="0" err="1"/>
              <a:t>first</a:t>
            </a:r>
            <a:r>
              <a:rPr lang="pl-PL" dirty="0"/>
              <a:t> half </a:t>
            </a:r>
            <a:r>
              <a:rPr lang="pl-PL" dirty="0" err="1"/>
              <a:t>periods</a:t>
            </a:r>
            <a:r>
              <a:rPr lang="pl-PL" dirty="0"/>
              <a:t> of the </a:t>
            </a:r>
            <a:r>
              <a:rPr lang="pl-PL" dirty="0" err="1"/>
              <a:t>traces</a:t>
            </a:r>
            <a:r>
              <a:rPr lang="pl-PL" dirty="0"/>
              <a:t> with </a:t>
            </a:r>
            <a:r>
              <a:rPr lang="pl-PL" dirty="0" err="1"/>
              <a:t>clear</a:t>
            </a:r>
            <a:r>
              <a:rPr lang="pl-PL" dirty="0"/>
              <a:t> </a:t>
            </a:r>
            <a:r>
              <a:rPr lang="pl-PL" dirty="0" err="1"/>
              <a:t>arrivals</a:t>
            </a:r>
            <a:r>
              <a:rPr lang="pl-P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357012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Dataset</a:t>
            </a:r>
            <a:br>
              <a:rPr lang="pl-PL" b="1" dirty="0"/>
            </a:br>
            <a:r>
              <a:rPr lang="pl-PL" b="1" dirty="0"/>
              <a:t>- geometry</a:t>
            </a:r>
          </a:p>
        </p:txBody>
      </p:sp>
      <p:pic>
        <p:nvPicPr>
          <p:cNvPr id="5" name="Content Placeholder 4" descr="C:\Users\Milosz\Desktop\IRSM\Chiny\Detailed descriptions\map.png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8437" y="436771"/>
            <a:ext cx="6747714" cy="598445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A814F89A-7716-4C6A-A6CD-6EAD9EF1FAC6}"/>
              </a:ext>
            </a:extLst>
          </p:cNvPr>
          <p:cNvSpPr txBox="1"/>
          <p:nvPr/>
        </p:nvSpPr>
        <p:spPr>
          <a:xfrm>
            <a:off x="584200" y="2159000"/>
            <a:ext cx="3251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629 geophones provided clear, single direct arrivals</a:t>
            </a:r>
            <a:r>
              <a:rPr lang="pl-PL" sz="2000" dirty="0"/>
              <a:t> (</a:t>
            </a:r>
            <a:r>
              <a:rPr lang="pl-PL" sz="2000" dirty="0" err="1"/>
              <a:t>green</a:t>
            </a:r>
            <a:r>
              <a:rPr lang="pl-PL" sz="2000" dirty="0"/>
              <a:t> </a:t>
            </a:r>
            <a:r>
              <a:rPr lang="pl-PL" sz="2000" dirty="0" err="1"/>
              <a:t>dots</a:t>
            </a:r>
            <a:r>
              <a:rPr lang="pl-PL" sz="20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dirty="0" err="1"/>
              <a:t>Additional</a:t>
            </a:r>
            <a:r>
              <a:rPr lang="pl-PL" sz="2000" dirty="0"/>
              <a:t> </a:t>
            </a:r>
            <a:r>
              <a:rPr lang="pl-PL" sz="2000" dirty="0" err="1"/>
              <a:t>measurements</a:t>
            </a:r>
            <a:r>
              <a:rPr lang="pl-PL" sz="2000" dirty="0"/>
              <a:t> of </a:t>
            </a:r>
            <a:r>
              <a:rPr lang="pl-PL" sz="2000" dirty="0" err="1"/>
              <a:t>amplitudes</a:t>
            </a:r>
            <a:r>
              <a:rPr lang="pl-PL" sz="2000" dirty="0"/>
              <a:t> for the </a:t>
            </a:r>
            <a:r>
              <a:rPr lang="pl-PL" sz="2000" dirty="0" err="1"/>
              <a:t>mechanism</a:t>
            </a:r>
            <a:r>
              <a:rPr lang="pl-PL" sz="2000" dirty="0"/>
              <a:t> </a:t>
            </a:r>
            <a:r>
              <a:rPr lang="pl-PL" sz="2000" dirty="0" err="1"/>
              <a:t>computation</a:t>
            </a:r>
            <a:r>
              <a:rPr lang="pl-PL" sz="2000" dirty="0"/>
              <a:t> (</a:t>
            </a:r>
            <a:r>
              <a:rPr lang="pl-PL" sz="2000" dirty="0" err="1"/>
              <a:t>magenta</a:t>
            </a:r>
            <a:r>
              <a:rPr lang="pl-PL" sz="2000" dirty="0"/>
              <a:t> </a:t>
            </a:r>
            <a:r>
              <a:rPr lang="pl-PL" sz="2000" dirty="0" err="1"/>
              <a:t>dots</a:t>
            </a:r>
            <a:r>
              <a:rPr lang="pl-PL" sz="20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888857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Results of peak frequency measurements</a:t>
            </a:r>
          </a:p>
        </p:txBody>
      </p:sp>
      <p:pic>
        <p:nvPicPr>
          <p:cNvPr id="8" name="Zástupný symbol pro obsah 7">
            <a:extLst>
              <a:ext uri="{FF2B5EF4-FFF2-40B4-BE49-F238E27FC236}">
                <a16:creationId xmlns:a16="http://schemas.microsoft.com/office/drawing/2014/main" id="{A775E153-1E9D-405E-A3A2-C898E2C0D1D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521805" y="1825625"/>
            <a:ext cx="4482390" cy="4351338"/>
          </a:xfrm>
          <a:prstGeom prst="rect">
            <a:avLst/>
          </a:prstGeom>
        </p:spPr>
      </p:pic>
      <p:pic>
        <p:nvPicPr>
          <p:cNvPr id="11" name="Zástupný symbol pro obsah 10">
            <a:extLst>
              <a:ext uri="{FF2B5EF4-FFF2-40B4-BE49-F238E27FC236}">
                <a16:creationId xmlns:a16="http://schemas.microsoft.com/office/drawing/2014/main" id="{7B53B15A-8CA8-46F3-8DE3-08EB5330F9B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628223" y="1690688"/>
            <a:ext cx="3894161" cy="4351338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77B74A73-A10C-4A4A-B9D8-1D55F729EA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3898" y="3332957"/>
            <a:ext cx="314325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0190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Results of peak frequency measurements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23E3DDBC-0313-4B02-B482-BF78F35929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250" y="1690688"/>
            <a:ext cx="9334500" cy="444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3075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43" y="365125"/>
            <a:ext cx="12042321" cy="1325563"/>
          </a:xfrm>
        </p:spPr>
        <p:txBody>
          <a:bodyPr/>
          <a:lstStyle/>
          <a:p>
            <a:r>
              <a:rPr lang="pl-PL" b="1" dirty="0"/>
              <a:t>Differences in Q values – complexity of the medium?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r>
              <a:rPr lang="pl-PL" dirty="0"/>
              <a:t>no </a:t>
            </a:r>
            <a:r>
              <a:rPr lang="pl-PL" dirty="0" err="1"/>
              <a:t>significant</a:t>
            </a:r>
            <a:r>
              <a:rPr lang="pl-PL" dirty="0"/>
              <a:t> differences in traveltimes </a:t>
            </a:r>
            <a:r>
              <a:rPr lang="pl-PL" dirty="0" err="1"/>
              <a:t>between</a:t>
            </a:r>
            <a:r>
              <a:rPr lang="pl-PL" dirty="0"/>
              <a:t> </a:t>
            </a:r>
            <a:r>
              <a:rPr lang="pl-PL" dirty="0" err="1"/>
              <a:t>arms</a:t>
            </a:r>
            <a:endParaRPr lang="pl-PL" dirty="0"/>
          </a:p>
          <a:p>
            <a:r>
              <a:rPr lang="pl-PL" dirty="0"/>
              <a:t>as </a:t>
            </a:r>
            <a:r>
              <a:rPr lang="pl-PL" dirty="0" err="1"/>
              <a:t>example</a:t>
            </a:r>
            <a:r>
              <a:rPr lang="pl-PL" dirty="0"/>
              <a:t>: </a:t>
            </a:r>
            <a:r>
              <a:rPr lang="pl-PL" dirty="0">
                <a:solidFill>
                  <a:srgbClr val="FF0000"/>
                </a:solidFill>
              </a:rPr>
              <a:t>red – </a:t>
            </a:r>
            <a:r>
              <a:rPr lang="pl-PL" dirty="0" err="1">
                <a:solidFill>
                  <a:srgbClr val="FF0000"/>
                </a:solidFill>
              </a:rPr>
              <a:t>arm</a:t>
            </a:r>
            <a:r>
              <a:rPr lang="pl-PL" dirty="0">
                <a:solidFill>
                  <a:srgbClr val="FF0000"/>
                </a:solidFill>
              </a:rPr>
              <a:t> 6</a:t>
            </a:r>
            <a:r>
              <a:rPr lang="pl-PL" dirty="0"/>
              <a:t>, </a:t>
            </a:r>
            <a:r>
              <a:rPr lang="pl-PL" dirty="0" err="1">
                <a:solidFill>
                  <a:srgbClr val="00B0F0"/>
                </a:solidFill>
              </a:rPr>
              <a:t>blue</a:t>
            </a:r>
            <a:r>
              <a:rPr lang="pl-PL" dirty="0">
                <a:solidFill>
                  <a:srgbClr val="00B0F0"/>
                </a:solidFill>
              </a:rPr>
              <a:t> - </a:t>
            </a:r>
            <a:r>
              <a:rPr lang="pl-PL" dirty="0" err="1">
                <a:solidFill>
                  <a:srgbClr val="00B0F0"/>
                </a:solidFill>
              </a:rPr>
              <a:t>arm</a:t>
            </a:r>
            <a:r>
              <a:rPr lang="pl-PL" dirty="0">
                <a:solidFill>
                  <a:srgbClr val="00B0F0"/>
                </a:solidFill>
              </a:rPr>
              <a:t> 1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7" name="Zástupný symbol pro obsah 6">
            <a:extLst>
              <a:ext uri="{FF2B5EF4-FFF2-40B4-BE49-F238E27FC236}">
                <a16:creationId xmlns:a16="http://schemas.microsoft.com/office/drawing/2014/main" id="{60EB5228-40FE-42C9-8EF4-93D37B2986C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24436" y="1825625"/>
            <a:ext cx="467712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4804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err="1"/>
              <a:t>Rupture</a:t>
            </a:r>
            <a:r>
              <a:rPr lang="pl-PL" b="1" dirty="0"/>
              <a:t> </a:t>
            </a:r>
            <a:r>
              <a:rPr lang="pl-PL" b="1" dirty="0" err="1"/>
              <a:t>directivity</a:t>
            </a:r>
            <a:r>
              <a:rPr lang="pl-PL" b="1" dirty="0"/>
              <a:t> as </a:t>
            </a:r>
            <a:r>
              <a:rPr lang="pl-PL" b="1" dirty="0" err="1"/>
              <a:t>an</a:t>
            </a:r>
            <a:r>
              <a:rPr lang="pl-PL" b="1" dirty="0"/>
              <a:t> </a:t>
            </a:r>
            <a:r>
              <a:rPr lang="pl-PL" b="1" dirty="0" err="1"/>
              <a:t>explanation</a:t>
            </a:r>
            <a:r>
              <a:rPr lang="pl-PL" b="1" dirty="0"/>
              <a:t> of the </a:t>
            </a:r>
            <a:r>
              <a:rPr lang="pl-PL" b="1" dirty="0" err="1"/>
              <a:t>peak</a:t>
            </a:r>
            <a:r>
              <a:rPr lang="pl-PL" b="1" dirty="0"/>
              <a:t> </a:t>
            </a:r>
            <a:r>
              <a:rPr lang="pl-PL" b="1" dirty="0" err="1"/>
              <a:t>frequency</a:t>
            </a:r>
            <a:r>
              <a:rPr lang="pl-PL" b="1" dirty="0"/>
              <a:t> </a:t>
            </a:r>
            <a:r>
              <a:rPr lang="pl-PL" b="1" dirty="0" err="1"/>
              <a:t>pattern</a:t>
            </a:r>
            <a:r>
              <a:rPr lang="pl-PL" b="1" dirty="0"/>
              <a:t>?</a:t>
            </a:r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9736" y="1781048"/>
            <a:ext cx="3686856" cy="3673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2F712AB9-405C-4A56-80E7-BE0432FBE501}"/>
              </a:ext>
            </a:extLst>
          </p:cNvPr>
          <p:cNvSpPr txBox="1"/>
          <p:nvPr/>
        </p:nvSpPr>
        <p:spPr>
          <a:xfrm>
            <a:off x="247650" y="4623597"/>
            <a:ext cx="70720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/>
              <a:t>Full moment tensor inversion using </a:t>
            </a:r>
            <a:r>
              <a:rPr lang="pl-PL" sz="2400" dirty="0" err="1"/>
              <a:t>ray</a:t>
            </a:r>
            <a:r>
              <a:rPr lang="pl-PL" sz="2400" dirty="0"/>
              <a:t> </a:t>
            </a:r>
            <a:r>
              <a:rPr lang="pl-PL" sz="2400" dirty="0" err="1"/>
              <a:t>amplitudes</a:t>
            </a:r>
            <a:endParaRPr lang="pl-PL" sz="2400" dirty="0"/>
          </a:p>
          <a:p>
            <a:r>
              <a:rPr lang="pl-PL" sz="2400" dirty="0"/>
              <a:t>and point source approximation</a:t>
            </a:r>
          </a:p>
        </p:txBody>
      </p:sp>
      <p:graphicFrame>
        <p:nvGraphicFramePr>
          <p:cNvPr id="6" name="Symbol zastępczy zawartości 5">
            <a:extLst>
              <a:ext uri="{FF2B5EF4-FFF2-40B4-BE49-F238E27FC236}">
                <a16:creationId xmlns:a16="http://schemas.microsoft.com/office/drawing/2014/main" id="{FB43A246-3DD4-4F76-83EB-3FE7A5041B3E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178541115"/>
              </p:ext>
            </p:extLst>
          </p:nvPr>
        </p:nvGraphicFramePr>
        <p:xfrm>
          <a:off x="1074963" y="2121213"/>
          <a:ext cx="5417460" cy="18332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54365">
                  <a:extLst>
                    <a:ext uri="{9D8B030D-6E8A-4147-A177-3AD203B41FA5}">
                      <a16:colId xmlns:a16="http://schemas.microsoft.com/office/drawing/2014/main" val="1194864591"/>
                    </a:ext>
                  </a:extLst>
                </a:gridCol>
                <a:gridCol w="1354365">
                  <a:extLst>
                    <a:ext uri="{9D8B030D-6E8A-4147-A177-3AD203B41FA5}">
                      <a16:colId xmlns:a16="http://schemas.microsoft.com/office/drawing/2014/main" val="2274884410"/>
                    </a:ext>
                  </a:extLst>
                </a:gridCol>
                <a:gridCol w="1354365">
                  <a:extLst>
                    <a:ext uri="{9D8B030D-6E8A-4147-A177-3AD203B41FA5}">
                      <a16:colId xmlns:a16="http://schemas.microsoft.com/office/drawing/2014/main" val="3030971326"/>
                    </a:ext>
                  </a:extLst>
                </a:gridCol>
                <a:gridCol w="1354365">
                  <a:extLst>
                    <a:ext uri="{9D8B030D-6E8A-4147-A177-3AD203B41FA5}">
                      <a16:colId xmlns:a16="http://schemas.microsoft.com/office/drawing/2014/main" val="190600448"/>
                    </a:ext>
                  </a:extLst>
                </a:gridCol>
              </a:tblGrid>
              <a:tr h="453585">
                <a:tc>
                  <a:txBody>
                    <a:bodyPr/>
                    <a:lstStyle/>
                    <a:p>
                      <a:pPr algn="just" rtl="0" fontAlgn="ctr"/>
                      <a:r>
                        <a:rPr lang="pl-PL" sz="1600" u="none" strike="noStrike">
                          <a:effectLst/>
                        </a:rPr>
                        <a:t>Solution</a:t>
                      </a:r>
                      <a:endParaRPr lang="pl-PL" sz="16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pl-PL" sz="1600" u="none" strike="noStrike">
                          <a:effectLst/>
                        </a:rPr>
                        <a:t>Strike [deg]</a:t>
                      </a:r>
                      <a:endParaRPr lang="pl-PL" sz="16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pl-PL" sz="1600" u="none" strike="noStrike">
                          <a:effectLst/>
                        </a:rPr>
                        <a:t>Dip [deg]</a:t>
                      </a:r>
                      <a:endParaRPr lang="pl-PL" sz="16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pl-PL" sz="1600" u="none" strike="noStrike">
                          <a:effectLst/>
                        </a:rPr>
                        <a:t>Rake [deg]</a:t>
                      </a:r>
                      <a:endParaRPr lang="pl-PL" sz="16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60469372"/>
                  </a:ext>
                </a:extLst>
              </a:tr>
              <a:tr h="211673">
                <a:tc>
                  <a:txBody>
                    <a:bodyPr/>
                    <a:lstStyle/>
                    <a:p>
                      <a:pPr algn="just" rtl="0" fontAlgn="ctr"/>
                      <a:r>
                        <a:rPr lang="pl-PL" sz="1600" u="none" strike="noStrike">
                          <a:effectLst/>
                        </a:rPr>
                        <a:t>Plane 1</a:t>
                      </a:r>
                      <a:endParaRPr lang="pl-PL" sz="16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pl-PL" sz="1600" u="none" strike="noStrike">
                          <a:effectLst/>
                        </a:rPr>
                        <a:t>326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pl-PL" sz="1600" u="none" strike="noStrike">
                          <a:effectLst/>
                        </a:rPr>
                        <a:t>85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pl-PL" sz="1600" u="none" strike="noStrike">
                          <a:effectLst/>
                        </a:rPr>
                        <a:t>-180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3429601"/>
                  </a:ext>
                </a:extLst>
              </a:tr>
              <a:tr h="453585">
                <a:tc>
                  <a:txBody>
                    <a:bodyPr/>
                    <a:lstStyle/>
                    <a:p>
                      <a:pPr algn="just" rtl="0" fontAlgn="ctr"/>
                      <a:r>
                        <a:rPr lang="pl-PL" sz="1600" u="none" strike="noStrike">
                          <a:effectLst/>
                        </a:rPr>
                        <a:t>Plane 2</a:t>
                      </a:r>
                      <a:endParaRPr lang="pl-PL" sz="16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pl-PL" sz="1600" u="none" strike="noStrike">
                          <a:effectLst/>
                        </a:rPr>
                        <a:t>236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pl-PL" sz="1600" u="none" strike="noStrike">
                          <a:effectLst/>
                        </a:rPr>
                        <a:t>90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pl-PL" sz="1600" u="none" strike="noStrike">
                          <a:effectLst/>
                        </a:rPr>
                        <a:t>-5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85784963"/>
                  </a:ext>
                </a:extLst>
              </a:tr>
              <a:tr h="419395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l-PL" sz="1600" u="none" strike="noStrike">
                          <a:effectLst/>
                        </a:rPr>
                        <a:t>Decomposition results </a:t>
                      </a:r>
                      <a:endParaRPr lang="pl-PL" sz="16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pl-PL" sz="1600" u="none" strike="noStrike">
                          <a:effectLst/>
                        </a:rPr>
                        <a:t>DC [%]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pl-PL" sz="1600" u="none" strike="noStrike">
                          <a:effectLst/>
                        </a:rPr>
                        <a:t>CLVD [%]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pl-PL" sz="1600" u="none" strike="noStrike">
                          <a:effectLst/>
                        </a:rPr>
                        <a:t>VOL [%]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74570251"/>
                  </a:ext>
                </a:extLst>
              </a:tr>
              <a:tr h="230771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pl-PL" sz="1600" u="none" strike="noStrike">
                          <a:effectLst/>
                        </a:rPr>
                        <a:t>66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pl-PL" sz="1600" u="none" strike="noStrike">
                          <a:effectLst/>
                        </a:rPr>
                        <a:t>17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pl-PL" sz="1600" u="none" strike="noStrike" dirty="0">
                          <a:effectLst/>
                        </a:rPr>
                        <a:t>18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38750994"/>
                  </a:ext>
                </a:extLst>
              </a:tr>
            </a:tbl>
          </a:graphicData>
        </a:graphic>
      </p:graphicFrame>
      <p:sp>
        <p:nvSpPr>
          <p:cNvPr id="8" name="pole tekstowe 7">
            <a:extLst>
              <a:ext uri="{FF2B5EF4-FFF2-40B4-BE49-F238E27FC236}">
                <a16:creationId xmlns:a16="http://schemas.microsoft.com/office/drawing/2014/main" id="{E993DEF8-C0EE-4671-87F6-9DB71EFDCAE0}"/>
              </a:ext>
            </a:extLst>
          </p:cNvPr>
          <p:cNvSpPr txBox="1"/>
          <p:nvPr/>
        </p:nvSpPr>
        <p:spPr>
          <a:xfrm>
            <a:off x="7547428" y="5544954"/>
            <a:ext cx="42091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Map of </a:t>
            </a:r>
            <a:r>
              <a:rPr lang="pl-PL" dirty="0" err="1"/>
              <a:t>recorded</a:t>
            </a:r>
            <a:r>
              <a:rPr lang="pl-PL" dirty="0"/>
              <a:t> (</a:t>
            </a:r>
            <a:r>
              <a:rPr lang="pl-PL" dirty="0" err="1"/>
              <a:t>circles</a:t>
            </a:r>
            <a:r>
              <a:rPr lang="pl-PL" dirty="0"/>
              <a:t>) and </a:t>
            </a:r>
            <a:r>
              <a:rPr lang="pl-PL" dirty="0" err="1"/>
              <a:t>modeled</a:t>
            </a:r>
            <a:r>
              <a:rPr lang="pl-PL" dirty="0"/>
              <a:t> (</a:t>
            </a:r>
            <a:r>
              <a:rPr lang="pl-PL" dirty="0" err="1"/>
              <a:t>squares</a:t>
            </a:r>
            <a:r>
              <a:rPr lang="pl-PL" dirty="0"/>
              <a:t>) </a:t>
            </a:r>
            <a:r>
              <a:rPr lang="pl-PL" dirty="0" err="1"/>
              <a:t>first</a:t>
            </a:r>
            <a:r>
              <a:rPr lang="pl-PL" dirty="0"/>
              <a:t> </a:t>
            </a:r>
            <a:r>
              <a:rPr lang="pl-PL" dirty="0" err="1"/>
              <a:t>amplitudes</a:t>
            </a:r>
            <a:r>
              <a:rPr lang="pl-PL" dirty="0"/>
              <a:t> (</a:t>
            </a:r>
            <a:r>
              <a:rPr lang="pl-PL" dirty="0" err="1"/>
              <a:t>blue</a:t>
            </a:r>
            <a:r>
              <a:rPr lang="pl-PL" dirty="0"/>
              <a:t> </a:t>
            </a:r>
            <a:r>
              <a:rPr lang="pl-PL" dirty="0" err="1"/>
              <a:t>negative</a:t>
            </a:r>
            <a:r>
              <a:rPr lang="pl-PL" dirty="0"/>
              <a:t>, red </a:t>
            </a:r>
            <a:r>
              <a:rPr lang="pl-PL" dirty="0" err="1"/>
              <a:t>positive</a:t>
            </a:r>
            <a:r>
              <a:rPr lang="pl-PL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100496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Seismic directivity combined with attenuation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362857" y="1588477"/>
            <a:ext cx="105156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2400" dirty="0"/>
              <a:t>To evaluate if combination of attenuation and directivity of the source may explain measured </a:t>
            </a:r>
            <a:r>
              <a:rPr lang="pl-PL" sz="2400" dirty="0" err="1"/>
              <a:t>peak</a:t>
            </a:r>
            <a:r>
              <a:rPr lang="pl-PL" sz="2400" dirty="0"/>
              <a:t> </a:t>
            </a:r>
            <a:r>
              <a:rPr lang="pl-PL" sz="2400" dirty="0" err="1"/>
              <a:t>frequencies</a:t>
            </a:r>
            <a:r>
              <a:rPr lang="pl-PL" sz="2400" dirty="0"/>
              <a:t> we </a:t>
            </a:r>
            <a:r>
              <a:rPr lang="pl-PL" sz="2400" dirty="0" err="1"/>
              <a:t>performed</a:t>
            </a:r>
            <a:r>
              <a:rPr lang="pl-PL" sz="2400" dirty="0"/>
              <a:t> </a:t>
            </a:r>
            <a:r>
              <a:rPr lang="pl-PL" sz="2400" dirty="0" err="1"/>
              <a:t>synthetic</a:t>
            </a:r>
            <a:r>
              <a:rPr lang="pl-PL" sz="2400" dirty="0"/>
              <a:t> modeling</a:t>
            </a:r>
          </a:p>
          <a:p>
            <a:pPr algn="just"/>
            <a:endParaRPr lang="pl-PL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/>
              <a:t>Case 1: the peak </a:t>
            </a:r>
            <a:r>
              <a:rPr lang="en-US" sz="2400" dirty="0" err="1"/>
              <a:t>frequen</a:t>
            </a:r>
            <a:r>
              <a:rPr lang="pl-PL" sz="2400" dirty="0" err="1"/>
              <a:t>cies</a:t>
            </a:r>
            <a:r>
              <a:rPr lang="pl-PL" sz="2400" dirty="0"/>
              <a:t> </a:t>
            </a:r>
            <a:r>
              <a:rPr lang="pl-PL" sz="2400" dirty="0" err="1"/>
              <a:t>are</a:t>
            </a:r>
            <a:r>
              <a:rPr lang="en-US" sz="2400" dirty="0"/>
              <a:t> affected by neither attenuation nor the source directivity (best fit assumes a constant peak frequency). </a:t>
            </a:r>
            <a:endParaRPr lang="pl-PL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/>
              <a:t>Case 2:  the attenuation is added to modeling (corner frequency of </a:t>
            </a:r>
            <a:r>
              <a:rPr lang="en-US" sz="2400" dirty="0" err="1"/>
              <a:t>Brune</a:t>
            </a:r>
            <a:r>
              <a:rPr lang="en-US" sz="2400" dirty="0"/>
              <a:t> spectra is limited up to 200Hz; a higher corner frequency is highly unlikely for M</a:t>
            </a:r>
            <a:r>
              <a:rPr lang="en-US" sz="2400" baseline="-25000" dirty="0"/>
              <a:t>W</a:t>
            </a:r>
            <a:r>
              <a:rPr lang="en-US" sz="2400" dirty="0"/>
              <a:t> ~1.0 event, Eisner et al. 2013). </a:t>
            </a:r>
            <a:endParaRPr lang="pl-PL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/>
              <a:t>Case 3: the effects of directivity calculated for the </a:t>
            </a:r>
            <a:r>
              <a:rPr lang="pl-PL" sz="2400" dirty="0" err="1"/>
              <a:t>fixed</a:t>
            </a:r>
            <a:r>
              <a:rPr lang="en-US" sz="2400" dirty="0"/>
              <a:t> V</a:t>
            </a:r>
            <a:r>
              <a:rPr lang="en-US" sz="2400" baseline="-25000" dirty="0"/>
              <a:t>R</a:t>
            </a:r>
            <a:r>
              <a:rPr lang="en-US" sz="2400" dirty="0"/>
              <a:t>/V</a:t>
            </a:r>
            <a:r>
              <a:rPr lang="en-US" sz="2400" baseline="-25000" dirty="0"/>
              <a:t>S</a:t>
            </a:r>
            <a:r>
              <a:rPr lang="en-US" sz="2400" dirty="0"/>
              <a:t> value of 0.9 are added. </a:t>
            </a:r>
            <a:endParaRPr lang="pl-PL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/>
              <a:t>Case 4: modeling with permitted </a:t>
            </a:r>
            <a:r>
              <a:rPr lang="en-US" sz="2400" dirty="0" err="1"/>
              <a:t>supershear</a:t>
            </a:r>
            <a:r>
              <a:rPr lang="en-US" sz="2400" dirty="0"/>
              <a:t> rupture propagation. 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15132209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Seismic directivity combined with attenuation</a:t>
            </a:r>
          </a:p>
        </p:txBody>
      </p:sp>
      <p:graphicFrame>
        <p:nvGraphicFramePr>
          <p:cNvPr id="6" name="Symbol zastępczy zawartości 5">
            <a:extLst>
              <a:ext uri="{FF2B5EF4-FFF2-40B4-BE49-F238E27FC236}">
                <a16:creationId xmlns:a16="http://schemas.microsoft.com/office/drawing/2014/main" id="{3400A95C-A2D8-4920-AC04-9291D666F91A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150836493"/>
              </p:ext>
            </p:extLst>
          </p:nvPr>
        </p:nvGraphicFramePr>
        <p:xfrm>
          <a:off x="709861" y="1399688"/>
          <a:ext cx="10984834" cy="376362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87118">
                  <a:extLst>
                    <a:ext uri="{9D8B030D-6E8A-4147-A177-3AD203B41FA5}">
                      <a16:colId xmlns:a16="http://schemas.microsoft.com/office/drawing/2014/main" val="4077709974"/>
                    </a:ext>
                  </a:extLst>
                </a:gridCol>
                <a:gridCol w="1059568">
                  <a:extLst>
                    <a:ext uri="{9D8B030D-6E8A-4147-A177-3AD203B41FA5}">
                      <a16:colId xmlns:a16="http://schemas.microsoft.com/office/drawing/2014/main" val="3542454157"/>
                    </a:ext>
                  </a:extLst>
                </a:gridCol>
                <a:gridCol w="1636295">
                  <a:extLst>
                    <a:ext uri="{9D8B030D-6E8A-4147-A177-3AD203B41FA5}">
                      <a16:colId xmlns:a16="http://schemas.microsoft.com/office/drawing/2014/main" val="1109377305"/>
                    </a:ext>
                  </a:extLst>
                </a:gridCol>
                <a:gridCol w="1090863">
                  <a:extLst>
                    <a:ext uri="{9D8B030D-6E8A-4147-A177-3AD203B41FA5}">
                      <a16:colId xmlns:a16="http://schemas.microsoft.com/office/drawing/2014/main" val="1925803598"/>
                    </a:ext>
                  </a:extLst>
                </a:gridCol>
                <a:gridCol w="1138990">
                  <a:extLst>
                    <a:ext uri="{9D8B030D-6E8A-4147-A177-3AD203B41FA5}">
                      <a16:colId xmlns:a16="http://schemas.microsoft.com/office/drawing/2014/main" val="4059179007"/>
                    </a:ext>
                  </a:extLst>
                </a:gridCol>
                <a:gridCol w="859419">
                  <a:extLst>
                    <a:ext uri="{9D8B030D-6E8A-4147-A177-3AD203B41FA5}">
                      <a16:colId xmlns:a16="http://schemas.microsoft.com/office/drawing/2014/main" val="1350637522"/>
                    </a:ext>
                  </a:extLst>
                </a:gridCol>
                <a:gridCol w="1386475">
                  <a:extLst>
                    <a:ext uri="{9D8B030D-6E8A-4147-A177-3AD203B41FA5}">
                      <a16:colId xmlns:a16="http://schemas.microsoft.com/office/drawing/2014/main" val="3193695878"/>
                    </a:ext>
                  </a:extLst>
                </a:gridCol>
                <a:gridCol w="2326106">
                  <a:extLst>
                    <a:ext uri="{9D8B030D-6E8A-4147-A177-3AD203B41FA5}">
                      <a16:colId xmlns:a16="http://schemas.microsoft.com/office/drawing/2014/main" val="1132817460"/>
                    </a:ext>
                  </a:extLst>
                </a:gridCol>
              </a:tblGrid>
              <a:tr h="9483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73" marR="331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73" marR="331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73" marR="331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r>
                        <a:rPr lang="pl-PL" sz="1800" dirty="0" err="1">
                          <a:effectLst/>
                        </a:rPr>
                        <a:t>T</a:t>
                      </a:r>
                      <a:r>
                        <a:rPr lang="pl-PL" sz="2400" baseline="-25000" dirty="0" err="1">
                          <a:effectLst/>
                        </a:rPr>
                        <a:t>r</a:t>
                      </a:r>
                      <a:r>
                        <a:rPr lang="pl-PL" sz="1800" dirty="0">
                          <a:effectLst/>
                        </a:rPr>
                        <a:t> 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73" marR="331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</a:rPr>
                        <a:t>Q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73" marR="331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 err="1">
                          <a:effectLst/>
                        </a:rPr>
                        <a:t>Misfit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73" marR="331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Misfit</a:t>
                      </a:r>
                      <a:endParaRPr lang="pl-PL" sz="18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improvement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73" marR="331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min / max</a:t>
                      </a:r>
                      <a:endParaRPr lang="pl-PL" sz="18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modeled </a:t>
                      </a:r>
                      <a:r>
                        <a:rPr lang="en-US" sz="1800" dirty="0" err="1">
                          <a:effectLst/>
                        </a:rPr>
                        <a:t>f</a:t>
                      </a:r>
                      <a:r>
                        <a:rPr lang="en-US" sz="1800" baseline="-25000" dirty="0" err="1">
                          <a:effectLst/>
                        </a:rPr>
                        <a:t>peak</a:t>
                      </a:r>
                      <a:r>
                        <a:rPr lang="en-US" sz="1800" dirty="0">
                          <a:effectLst/>
                        </a:rPr>
                        <a:t> (logarithm)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73" marR="33173" marT="0" marB="0" anchor="ctr"/>
                </a:tc>
                <a:extLst>
                  <a:ext uri="{0D108BD9-81ED-4DB2-BD59-A6C34878D82A}">
                    <a16:rowId xmlns:a16="http://schemas.microsoft.com/office/drawing/2014/main" val="117717033"/>
                  </a:ext>
                </a:extLst>
              </a:tr>
              <a:tr h="9409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No attenuation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73" marR="33173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No directivity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73" marR="331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Vr/Vs=0 (fixed)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73" marR="331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</a:rPr>
                        <a:t>Not </a:t>
                      </a:r>
                      <a:r>
                        <a:rPr lang="pl-PL" sz="1800" dirty="0" err="1">
                          <a:effectLst/>
                        </a:rPr>
                        <a:t>considered</a:t>
                      </a:r>
                      <a:r>
                        <a:rPr lang="pl-PL" sz="1800" dirty="0">
                          <a:effectLst/>
                        </a:rPr>
                        <a:t> 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73" marR="331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Not considered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73" marR="331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36.6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73" marR="331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1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73" marR="331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48 (3,87) / 48 (3,87)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73" marR="33173" marT="0" marB="0" anchor="ctr"/>
                </a:tc>
                <a:extLst>
                  <a:ext uri="{0D108BD9-81ED-4DB2-BD59-A6C34878D82A}">
                    <a16:rowId xmlns:a16="http://schemas.microsoft.com/office/drawing/2014/main" val="810365231"/>
                  </a:ext>
                </a:extLst>
              </a:tr>
              <a:tr h="632224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Attenuation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73" marR="33173" marT="0" marB="0"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Vr/Vs=0 (fixed)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73" marR="331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1/200 s (fixed)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73" marR="331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150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73" marR="331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18.1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73" marR="331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2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73" marR="331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37 (3,61) / 53 (3,95)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73" marR="33173" marT="0" marB="0" anchor="ctr"/>
                </a:tc>
                <a:extLst>
                  <a:ext uri="{0D108BD9-81ED-4DB2-BD59-A6C34878D82A}">
                    <a16:rowId xmlns:a16="http://schemas.microsoft.com/office/drawing/2014/main" val="3795390067"/>
                  </a:ext>
                </a:extLst>
              </a:tr>
              <a:tr h="621054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Directivity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73" marR="331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 err="1">
                          <a:effectLst/>
                        </a:rPr>
                        <a:t>Vr</a:t>
                      </a:r>
                      <a:r>
                        <a:rPr lang="pl-PL" sz="1800" dirty="0">
                          <a:effectLst/>
                        </a:rPr>
                        <a:t>/Vs=0.9 (</a:t>
                      </a:r>
                      <a:r>
                        <a:rPr lang="pl-PL" sz="1800" dirty="0" err="1">
                          <a:effectLst/>
                        </a:rPr>
                        <a:t>fixed</a:t>
                      </a:r>
                      <a:r>
                        <a:rPr lang="pl-PL" sz="1800" dirty="0">
                          <a:effectLst/>
                        </a:rPr>
                        <a:t>)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73" marR="331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1/56 s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73" marR="331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220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73" marR="331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13.7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73" marR="331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2.7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73" marR="331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35 (3,55) / 54 (3,98)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73" marR="33173" marT="0" marB="0" anchor="ctr"/>
                </a:tc>
                <a:extLst>
                  <a:ext uri="{0D108BD9-81ED-4DB2-BD59-A6C34878D82A}">
                    <a16:rowId xmlns:a16="http://schemas.microsoft.com/office/drawing/2014/main" val="857169457"/>
                  </a:ext>
                </a:extLst>
              </a:tr>
              <a:tr h="621054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 err="1">
                          <a:effectLst/>
                        </a:rPr>
                        <a:t>Vr</a:t>
                      </a:r>
                      <a:r>
                        <a:rPr lang="pl-PL" sz="1800" dirty="0">
                          <a:effectLst/>
                        </a:rPr>
                        <a:t>/Vs=1.3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73" marR="331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1/36 s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73" marR="331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200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73" marR="331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11.8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73" marR="331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3.1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73" marR="331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</a:rPr>
                        <a:t>31 (3,43) / 58 (4,06)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73" marR="33173" marT="0" marB="0" anchor="ctr"/>
                </a:tc>
                <a:extLst>
                  <a:ext uri="{0D108BD9-81ED-4DB2-BD59-A6C34878D82A}">
                    <a16:rowId xmlns:a16="http://schemas.microsoft.com/office/drawing/2014/main" val="3810905413"/>
                  </a:ext>
                </a:extLst>
              </a:tr>
            </a:tbl>
          </a:graphicData>
        </a:graphic>
      </p:graphicFrame>
      <p:sp>
        <p:nvSpPr>
          <p:cNvPr id="7" name="pole tekstowe 6">
            <a:extLst>
              <a:ext uri="{FF2B5EF4-FFF2-40B4-BE49-F238E27FC236}">
                <a16:creationId xmlns:a16="http://schemas.microsoft.com/office/drawing/2014/main" id="{2A45E516-1887-4288-BC90-33AEEA80A141}"/>
              </a:ext>
            </a:extLst>
          </p:cNvPr>
          <p:cNvSpPr txBox="1"/>
          <p:nvPr/>
        </p:nvSpPr>
        <p:spPr>
          <a:xfrm>
            <a:off x="7395409" y="5551549"/>
            <a:ext cx="51013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/>
              <a:t>Measured</a:t>
            </a:r>
            <a:r>
              <a:rPr lang="pl-PL" dirty="0"/>
              <a:t>: 	       </a:t>
            </a:r>
            <a:r>
              <a:rPr lang="en-US" dirty="0"/>
              <a:t>29 (3.37) / 76 (4,33)</a:t>
            </a:r>
            <a:endParaRPr lang="pl-PL" dirty="0"/>
          </a:p>
          <a:p>
            <a:r>
              <a:rPr lang="pl-PL" dirty="0" err="1"/>
              <a:t>Measured</a:t>
            </a:r>
            <a:r>
              <a:rPr lang="pl-PL" dirty="0"/>
              <a:t> (5% </a:t>
            </a:r>
            <a:r>
              <a:rPr lang="pl-PL" dirty="0" err="1"/>
              <a:t>cut</a:t>
            </a:r>
            <a:r>
              <a:rPr lang="pl-PL" dirty="0"/>
              <a:t> off): 33 </a:t>
            </a:r>
            <a:r>
              <a:rPr lang="en-US" dirty="0"/>
              <a:t>(3.51) / 67 (4.20)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724567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Outline</a:t>
            </a:r>
            <a:endParaRPr lang="pl-PL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4000" dirty="0"/>
              <a:t>Motivation</a:t>
            </a:r>
          </a:p>
          <a:p>
            <a:r>
              <a:rPr lang="pl-PL" sz="4000" dirty="0"/>
              <a:t>Seismic directivity</a:t>
            </a:r>
            <a:endParaRPr lang="en-US" sz="4000" dirty="0"/>
          </a:p>
          <a:p>
            <a:r>
              <a:rPr lang="pl-PL" sz="4000" dirty="0"/>
              <a:t>Seismic attenuation and peak frequencies</a:t>
            </a:r>
            <a:endParaRPr lang="en-US" sz="4000" dirty="0"/>
          </a:p>
          <a:p>
            <a:r>
              <a:rPr lang="en-US" sz="4000" dirty="0" err="1"/>
              <a:t>Microseismic</a:t>
            </a:r>
            <a:r>
              <a:rPr lang="en-US" sz="4000" dirty="0"/>
              <a:t> data</a:t>
            </a:r>
            <a:endParaRPr lang="pl-PL" sz="4000" dirty="0"/>
          </a:p>
          <a:p>
            <a:r>
              <a:rPr lang="pl-PL" sz="4000" dirty="0"/>
              <a:t>Combined effects of directivity and attenuation </a:t>
            </a:r>
          </a:p>
          <a:p>
            <a:r>
              <a:rPr lang="pl-PL" sz="4000" dirty="0"/>
              <a:t>Improvements in source mechanism inversion</a:t>
            </a:r>
            <a:r>
              <a:rPr lang="en-US" sz="4000" dirty="0"/>
              <a:t> and interpretation</a:t>
            </a:r>
            <a:endParaRPr lang="pl-PL" sz="4000" dirty="0"/>
          </a:p>
        </p:txBody>
      </p:sp>
    </p:spTree>
    <p:extLst>
      <p:ext uri="{BB962C8B-B14F-4D97-AF65-F5344CB8AC3E}">
        <p14:creationId xmlns:p14="http://schemas.microsoft.com/office/powerpoint/2010/main" val="5485275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968" y="-91071"/>
            <a:ext cx="11470106" cy="1325563"/>
          </a:xfrm>
        </p:spPr>
        <p:txBody>
          <a:bodyPr/>
          <a:lstStyle/>
          <a:p>
            <a:r>
              <a:rPr lang="pl-PL" b="1" dirty="0"/>
              <a:t>Effect of </a:t>
            </a:r>
            <a:r>
              <a:rPr lang="pl-PL" b="1" dirty="0" err="1"/>
              <a:t>seismic</a:t>
            </a:r>
            <a:r>
              <a:rPr lang="pl-PL" b="1" dirty="0"/>
              <a:t> </a:t>
            </a:r>
            <a:r>
              <a:rPr lang="pl-PL" b="1" dirty="0" err="1"/>
              <a:t>attenuation</a:t>
            </a:r>
            <a:r>
              <a:rPr lang="pl-PL" b="1" dirty="0"/>
              <a:t> and </a:t>
            </a:r>
            <a:r>
              <a:rPr lang="pl-PL" b="1" dirty="0" err="1"/>
              <a:t>rupture</a:t>
            </a:r>
            <a:r>
              <a:rPr lang="pl-PL" b="1" dirty="0"/>
              <a:t> </a:t>
            </a:r>
            <a:r>
              <a:rPr lang="pl-PL" b="1" dirty="0" err="1"/>
              <a:t>directivity</a:t>
            </a:r>
            <a:endParaRPr lang="pl-PL" b="1" dirty="0"/>
          </a:p>
        </p:txBody>
      </p:sp>
      <p:pic>
        <p:nvPicPr>
          <p:cNvPr id="11" name="Zástupný symbol pro obsah 10">
            <a:extLst>
              <a:ext uri="{FF2B5EF4-FFF2-40B4-BE49-F238E27FC236}">
                <a16:creationId xmlns:a16="http://schemas.microsoft.com/office/drawing/2014/main" id="{AD2319E5-20F3-4A0B-88E3-1DC8D793CF7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593786" y="1016000"/>
            <a:ext cx="6718678" cy="5851525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AEA8E7D3-BE52-4B4B-BF64-C6C0C1DA9D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9709" y="1016000"/>
            <a:ext cx="695325" cy="200025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89D4A673-FDE6-41F2-8610-EE6E4AA28A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0452" y="1015999"/>
            <a:ext cx="695325" cy="20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9032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Obraz 21">
            <a:extLst>
              <a:ext uri="{FF2B5EF4-FFF2-40B4-BE49-F238E27FC236}">
                <a16:creationId xmlns:a16="http://schemas.microsoft.com/office/drawing/2014/main" id="{32893330-F302-4947-9D92-69F7B7CA83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86" y="2339139"/>
            <a:ext cx="10708386" cy="3772903"/>
          </a:xfrm>
          <a:prstGeom prst="rect">
            <a:avLst/>
          </a:prstGeom>
        </p:spPr>
      </p:pic>
      <p:sp>
        <p:nvSpPr>
          <p:cNvPr id="23" name="Prostokąt 22">
            <a:extLst>
              <a:ext uri="{FF2B5EF4-FFF2-40B4-BE49-F238E27FC236}">
                <a16:creationId xmlns:a16="http://schemas.microsoft.com/office/drawing/2014/main" id="{E3280F31-49FE-4F69-A7B2-B5908D847175}"/>
              </a:ext>
            </a:extLst>
          </p:cNvPr>
          <p:cNvSpPr/>
          <p:nvPr/>
        </p:nvSpPr>
        <p:spPr>
          <a:xfrm>
            <a:off x="897828" y="1969807"/>
            <a:ext cx="42592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dirty="0" err="1"/>
              <a:t>Search</a:t>
            </a:r>
            <a:r>
              <a:rPr lang="pl-PL" sz="2400" dirty="0"/>
              <a:t> </a:t>
            </a:r>
            <a:r>
              <a:rPr lang="pl-PL" sz="2400" dirty="0" err="1"/>
              <a:t>best</a:t>
            </a:r>
            <a:r>
              <a:rPr lang="pl-PL" sz="2400" dirty="0"/>
              <a:t> </a:t>
            </a:r>
            <a:r>
              <a:rPr lang="pl-PL" sz="2400" dirty="0" err="1"/>
              <a:t>fit</a:t>
            </a:r>
            <a:r>
              <a:rPr lang="pl-PL" sz="2400" dirty="0"/>
              <a:t>: </a:t>
            </a:r>
            <a:r>
              <a:rPr lang="pl-PL" sz="2400" dirty="0" err="1"/>
              <a:t>Vr</a:t>
            </a:r>
            <a:r>
              <a:rPr lang="pl-PL" sz="2400" dirty="0"/>
              <a:t>/Vs=0.9 (</a:t>
            </a:r>
            <a:r>
              <a:rPr lang="pl-PL" sz="2400" dirty="0" err="1"/>
              <a:t>fixed</a:t>
            </a:r>
            <a:r>
              <a:rPr lang="pl-PL" sz="2400" dirty="0"/>
              <a:t>) </a:t>
            </a:r>
          </a:p>
        </p:txBody>
      </p:sp>
      <p:sp>
        <p:nvSpPr>
          <p:cNvPr id="24" name="Prostokąt 23">
            <a:extLst>
              <a:ext uri="{FF2B5EF4-FFF2-40B4-BE49-F238E27FC236}">
                <a16:creationId xmlns:a16="http://schemas.microsoft.com/office/drawing/2014/main" id="{9D6890F7-001A-41D7-8EA2-361614586BA7}"/>
              </a:ext>
            </a:extLst>
          </p:cNvPr>
          <p:cNvSpPr/>
          <p:nvPr/>
        </p:nvSpPr>
        <p:spPr>
          <a:xfrm>
            <a:off x="5804233" y="1969807"/>
            <a:ext cx="42529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dirty="0"/>
              <a:t>Global </a:t>
            </a:r>
            <a:r>
              <a:rPr lang="pl-PL" sz="2400" dirty="0" err="1"/>
              <a:t>search</a:t>
            </a:r>
            <a:r>
              <a:rPr lang="pl-PL" sz="2400" dirty="0"/>
              <a:t> </a:t>
            </a:r>
            <a:r>
              <a:rPr lang="pl-PL" sz="2400" dirty="0" err="1"/>
              <a:t>best</a:t>
            </a:r>
            <a:r>
              <a:rPr lang="pl-PL" sz="2400" dirty="0"/>
              <a:t> </a:t>
            </a:r>
            <a:r>
              <a:rPr lang="pl-PL" sz="2400" dirty="0" err="1"/>
              <a:t>fit</a:t>
            </a:r>
            <a:r>
              <a:rPr lang="pl-PL" sz="2400" dirty="0"/>
              <a:t>: </a:t>
            </a:r>
            <a:r>
              <a:rPr lang="pl-PL" sz="2400" dirty="0" err="1"/>
              <a:t>Vr</a:t>
            </a:r>
            <a:r>
              <a:rPr lang="pl-PL" sz="2400" dirty="0"/>
              <a:t>/Vs=1.3 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B2754B82-5ED5-4A4A-B617-C632B6EB72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968" y="-91071"/>
            <a:ext cx="11470106" cy="1325563"/>
          </a:xfrm>
        </p:spPr>
        <p:txBody>
          <a:bodyPr/>
          <a:lstStyle/>
          <a:p>
            <a:r>
              <a:rPr lang="pl-PL" b="1" dirty="0"/>
              <a:t>Best </a:t>
            </a:r>
            <a:r>
              <a:rPr lang="pl-PL" b="1" dirty="0" err="1"/>
              <a:t>fit</a:t>
            </a:r>
            <a:r>
              <a:rPr lang="pl-PL" b="1" dirty="0"/>
              <a:t> </a:t>
            </a:r>
            <a:r>
              <a:rPr lang="pl-PL" b="1" dirty="0" err="1"/>
              <a:t>subshear</a:t>
            </a:r>
            <a:r>
              <a:rPr lang="pl-PL" b="1" dirty="0"/>
              <a:t> vs </a:t>
            </a:r>
            <a:r>
              <a:rPr lang="pl-PL" b="1" dirty="0" err="1"/>
              <a:t>supershear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40991951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Directivity &amp; source inversion</a:t>
            </a:r>
          </a:p>
        </p:txBody>
      </p:sp>
      <p:pic>
        <p:nvPicPr>
          <p:cNvPr id="9" name="Zástupný symbol pro obsah 8">
            <a:extLst>
              <a:ext uri="{FF2B5EF4-FFF2-40B4-BE49-F238E27FC236}">
                <a16:creationId xmlns:a16="http://schemas.microsoft.com/office/drawing/2014/main" id="{FAEF9E92-1133-4BAE-9252-727682E588F8}"/>
              </a:ext>
            </a:extLst>
          </p:cNvPr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7790" y="1690688"/>
            <a:ext cx="6550152" cy="4892992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FB18BE11-33B9-4E89-B305-5750B9FA92AA}"/>
              </a:ext>
            </a:extLst>
          </p:cNvPr>
          <p:cNvSpPr txBox="1"/>
          <p:nvPr/>
        </p:nvSpPr>
        <p:spPr>
          <a:xfrm>
            <a:off x="209550" y="2105024"/>
            <a:ext cx="496824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800" dirty="0"/>
              <a:t>Distribution of ratios of real and </a:t>
            </a:r>
            <a:r>
              <a:rPr lang="pl-PL" sz="2800" dirty="0" err="1"/>
              <a:t>modeled</a:t>
            </a:r>
            <a:r>
              <a:rPr lang="pl-PL" sz="2800" dirty="0"/>
              <a:t>  amplitudes reveal presence of the rupture directivity effects.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800" dirty="0"/>
              <a:t>Linear fit of function of </a:t>
            </a:r>
            <a:r>
              <a:rPr lang="pl-PL" sz="2800" dirty="0" err="1"/>
              <a:t>ratios</a:t>
            </a:r>
            <a:r>
              <a:rPr lang="pl-PL" sz="2800" dirty="0"/>
              <a:t> of real and </a:t>
            </a:r>
            <a:r>
              <a:rPr lang="pl-PL" sz="2800" dirty="0" err="1"/>
              <a:t>modeled</a:t>
            </a:r>
            <a:r>
              <a:rPr lang="pl-PL" sz="2800" dirty="0"/>
              <a:t>  </a:t>
            </a:r>
            <a:r>
              <a:rPr lang="pl-PL" sz="2800" dirty="0" err="1"/>
              <a:t>amplitudes</a:t>
            </a:r>
            <a:r>
              <a:rPr lang="pl-PL" sz="2800" dirty="0"/>
              <a:t> vs alfa angle is used to correct amplitudes for the rupture directivity effects</a:t>
            </a:r>
          </a:p>
        </p:txBody>
      </p:sp>
    </p:spTree>
    <p:extLst>
      <p:ext uri="{BB962C8B-B14F-4D97-AF65-F5344CB8AC3E}">
        <p14:creationId xmlns:p14="http://schemas.microsoft.com/office/powerpoint/2010/main" val="23621189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65125"/>
            <a:ext cx="11734800" cy="1325563"/>
          </a:xfrm>
        </p:spPr>
        <p:txBody>
          <a:bodyPr/>
          <a:lstStyle/>
          <a:p>
            <a:r>
              <a:rPr lang="pl-PL" b="1" dirty="0"/>
              <a:t>Source inversion results – initial vs </a:t>
            </a:r>
            <a:r>
              <a:rPr lang="pl-PL" b="1" dirty="0" err="1"/>
              <a:t>after</a:t>
            </a:r>
            <a:r>
              <a:rPr lang="pl-PL" b="1" dirty="0"/>
              <a:t> correction</a:t>
            </a:r>
          </a:p>
        </p:txBody>
      </p:sp>
      <p:pic>
        <p:nvPicPr>
          <p:cNvPr id="7" name="Pictur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9052" y="2816840"/>
            <a:ext cx="5924548" cy="307407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CF36D839-E8E4-406E-B866-7BF69113129D}"/>
              </a:ext>
            </a:extLst>
          </p:cNvPr>
          <p:cNvSpPr txBox="1"/>
          <p:nvPr/>
        </p:nvSpPr>
        <p:spPr>
          <a:xfrm>
            <a:off x="2075542" y="5198416"/>
            <a:ext cx="4020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err="1"/>
              <a:t>Original</a:t>
            </a:r>
            <a:r>
              <a:rPr lang="pl-PL" sz="2400" dirty="0"/>
              <a:t>/</a:t>
            </a:r>
            <a:r>
              <a:rPr lang="pl-PL" sz="2400" dirty="0" err="1">
                <a:solidFill>
                  <a:srgbClr val="FF0000"/>
                </a:solidFill>
              </a:rPr>
              <a:t>Corrected</a:t>
            </a:r>
            <a:endParaRPr lang="pl-PL" sz="2400" dirty="0">
              <a:solidFill>
                <a:srgbClr val="FF0000"/>
              </a:solidFill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54A9EFBD-7F91-4C90-98DC-C08794C28175}"/>
              </a:ext>
            </a:extLst>
          </p:cNvPr>
          <p:cNvSpPr txBox="1"/>
          <p:nvPr/>
        </p:nvSpPr>
        <p:spPr>
          <a:xfrm>
            <a:off x="7010400" y="1930598"/>
            <a:ext cx="495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/>
              <a:t>Maps</a:t>
            </a:r>
            <a:r>
              <a:rPr lang="pl-PL" dirty="0"/>
              <a:t> of </a:t>
            </a:r>
            <a:r>
              <a:rPr lang="pl-PL" dirty="0" err="1"/>
              <a:t>recorded</a:t>
            </a:r>
            <a:r>
              <a:rPr lang="pl-PL" dirty="0"/>
              <a:t> (</a:t>
            </a:r>
            <a:r>
              <a:rPr lang="pl-PL" dirty="0" err="1"/>
              <a:t>circles</a:t>
            </a:r>
            <a:r>
              <a:rPr lang="pl-PL" dirty="0"/>
              <a:t>) and </a:t>
            </a:r>
            <a:r>
              <a:rPr lang="pl-PL" dirty="0" err="1"/>
              <a:t>modeled</a:t>
            </a:r>
            <a:r>
              <a:rPr lang="pl-PL" dirty="0"/>
              <a:t> (</a:t>
            </a:r>
            <a:r>
              <a:rPr lang="pl-PL" dirty="0" err="1"/>
              <a:t>squares</a:t>
            </a:r>
            <a:r>
              <a:rPr lang="pl-PL" dirty="0"/>
              <a:t>) </a:t>
            </a:r>
            <a:r>
              <a:rPr lang="pl-PL" dirty="0" err="1"/>
              <a:t>first</a:t>
            </a:r>
            <a:r>
              <a:rPr lang="pl-PL" dirty="0"/>
              <a:t> </a:t>
            </a:r>
            <a:r>
              <a:rPr lang="pl-PL" dirty="0" err="1"/>
              <a:t>amplitudes</a:t>
            </a:r>
            <a:r>
              <a:rPr lang="pl-PL" dirty="0"/>
              <a:t> (</a:t>
            </a:r>
            <a:r>
              <a:rPr lang="pl-PL" dirty="0" err="1"/>
              <a:t>blue</a:t>
            </a:r>
            <a:r>
              <a:rPr lang="pl-PL" dirty="0"/>
              <a:t> </a:t>
            </a:r>
            <a:r>
              <a:rPr lang="pl-PL" dirty="0" err="1"/>
              <a:t>negative</a:t>
            </a:r>
            <a:r>
              <a:rPr lang="pl-PL" dirty="0"/>
              <a:t>, red </a:t>
            </a:r>
            <a:r>
              <a:rPr lang="pl-PL" dirty="0" err="1"/>
              <a:t>positive</a:t>
            </a:r>
            <a:r>
              <a:rPr lang="pl-PL" dirty="0"/>
              <a:t>)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DDD05717-4673-465B-B8A3-5ABA6991F46F}"/>
              </a:ext>
            </a:extLst>
          </p:cNvPr>
          <p:cNvSpPr txBox="1"/>
          <p:nvPr/>
        </p:nvSpPr>
        <p:spPr>
          <a:xfrm>
            <a:off x="7500257" y="5787426"/>
            <a:ext cx="46917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err="1"/>
              <a:t>Original</a:t>
            </a:r>
            <a:r>
              <a:rPr lang="pl-PL" sz="2400" dirty="0"/>
              <a:t>                        </a:t>
            </a:r>
            <a:r>
              <a:rPr lang="pl-PL" sz="2400" dirty="0" err="1">
                <a:solidFill>
                  <a:srgbClr val="FF0000"/>
                </a:solidFill>
              </a:rPr>
              <a:t>Corrected</a:t>
            </a:r>
            <a:endParaRPr lang="pl-PL" sz="2400" dirty="0">
              <a:solidFill>
                <a:srgbClr val="FF0000"/>
              </a:solidFill>
            </a:endParaRPr>
          </a:p>
        </p:txBody>
      </p:sp>
      <p:graphicFrame>
        <p:nvGraphicFramePr>
          <p:cNvPr id="10" name="Symbol zastępczy zawartości 9">
            <a:extLst>
              <a:ext uri="{FF2B5EF4-FFF2-40B4-BE49-F238E27FC236}">
                <a16:creationId xmlns:a16="http://schemas.microsoft.com/office/drawing/2014/main" id="{4F23E769-14DE-4C72-B468-50DEBBDDEC42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285142754"/>
              </p:ext>
            </p:extLst>
          </p:nvPr>
        </p:nvGraphicFramePr>
        <p:xfrm>
          <a:off x="577517" y="1690688"/>
          <a:ext cx="5662864" cy="296715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76925">
                  <a:extLst>
                    <a:ext uri="{9D8B030D-6E8A-4147-A177-3AD203B41FA5}">
                      <a16:colId xmlns:a16="http://schemas.microsoft.com/office/drawing/2014/main" val="274549703"/>
                    </a:ext>
                  </a:extLst>
                </a:gridCol>
                <a:gridCol w="1235242">
                  <a:extLst>
                    <a:ext uri="{9D8B030D-6E8A-4147-A177-3AD203B41FA5}">
                      <a16:colId xmlns:a16="http://schemas.microsoft.com/office/drawing/2014/main" val="563940393"/>
                    </a:ext>
                  </a:extLst>
                </a:gridCol>
                <a:gridCol w="1187116">
                  <a:extLst>
                    <a:ext uri="{9D8B030D-6E8A-4147-A177-3AD203B41FA5}">
                      <a16:colId xmlns:a16="http://schemas.microsoft.com/office/drawing/2014/main" val="1103017124"/>
                    </a:ext>
                  </a:extLst>
                </a:gridCol>
                <a:gridCol w="1363581">
                  <a:extLst>
                    <a:ext uri="{9D8B030D-6E8A-4147-A177-3AD203B41FA5}">
                      <a16:colId xmlns:a16="http://schemas.microsoft.com/office/drawing/2014/main" val="2434855736"/>
                    </a:ext>
                  </a:extLst>
                </a:gridCol>
              </a:tblGrid>
              <a:tr h="1052512">
                <a:tc>
                  <a:txBody>
                    <a:bodyPr/>
                    <a:lstStyle/>
                    <a:p>
                      <a:pPr algn="just" rtl="0" fontAlgn="ctr"/>
                      <a:r>
                        <a:rPr lang="pl-PL" sz="1700" u="none" strike="noStrike" dirty="0">
                          <a:effectLst/>
                        </a:rPr>
                        <a:t>Solution1/Solution2</a:t>
                      </a:r>
                      <a:endParaRPr lang="pl-PL" sz="17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20" marR="8320" marT="8320" marB="0" anchor="ctr"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pl-PL" sz="1700" u="none" strike="noStrike">
                          <a:effectLst/>
                        </a:rPr>
                        <a:t>Strike [deg]</a:t>
                      </a:r>
                      <a:endParaRPr lang="pl-PL" sz="17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20" marR="8320" marT="8320" marB="0" anchor="ctr"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pl-PL" sz="1700" u="none" strike="noStrike">
                          <a:effectLst/>
                        </a:rPr>
                        <a:t>Dip [deg]</a:t>
                      </a:r>
                      <a:endParaRPr lang="pl-PL" sz="17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20" marR="8320" marT="8320" marB="0" anchor="ctr"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pl-PL" sz="1700" u="none" strike="noStrike">
                          <a:effectLst/>
                        </a:rPr>
                        <a:t>Rake [deg]</a:t>
                      </a:r>
                      <a:endParaRPr lang="pl-PL" sz="17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20" marR="8320" marT="8320" marB="0" anchor="ctr"/>
                </a:tc>
                <a:extLst>
                  <a:ext uri="{0D108BD9-81ED-4DB2-BD59-A6C34878D82A}">
                    <a16:rowId xmlns:a16="http://schemas.microsoft.com/office/drawing/2014/main" val="1095841937"/>
                  </a:ext>
                </a:extLst>
              </a:tr>
              <a:tr h="540797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700" u="none" strike="noStrike">
                          <a:effectLst/>
                        </a:rPr>
                        <a:t>Plane 1</a:t>
                      </a:r>
                      <a:endParaRPr lang="pl-PL" sz="17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20" marR="8320" marT="83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700" b="1" u="none" strike="noStrike" dirty="0">
                          <a:effectLst/>
                        </a:rPr>
                        <a:t>326/</a:t>
                      </a:r>
                      <a:r>
                        <a:rPr lang="pl-PL" sz="17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324</a:t>
                      </a:r>
                      <a:endParaRPr lang="pl-PL" sz="17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20" marR="8320" marT="83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700" b="1" u="none" strike="noStrike" dirty="0">
                          <a:effectLst/>
                        </a:rPr>
                        <a:t>85/</a:t>
                      </a:r>
                      <a:r>
                        <a:rPr lang="pl-PL" sz="17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86</a:t>
                      </a:r>
                      <a:endParaRPr lang="pl-PL" sz="17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20" marR="8320" marT="83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700" b="1" u="none" strike="noStrike" dirty="0">
                          <a:effectLst/>
                        </a:rPr>
                        <a:t>-180/</a:t>
                      </a:r>
                      <a:r>
                        <a:rPr lang="pl-PL" sz="17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-178</a:t>
                      </a:r>
                      <a:endParaRPr lang="pl-PL" sz="17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20" marR="8320" marT="8320" marB="0" anchor="ctr"/>
                </a:tc>
                <a:extLst>
                  <a:ext uri="{0D108BD9-81ED-4DB2-BD59-A6C34878D82A}">
                    <a16:rowId xmlns:a16="http://schemas.microsoft.com/office/drawing/2014/main" val="1049305569"/>
                  </a:ext>
                </a:extLst>
              </a:tr>
              <a:tr h="783127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l-PL" sz="1700" u="none" strike="noStrike">
                          <a:effectLst/>
                        </a:rPr>
                        <a:t>Decomposition results </a:t>
                      </a:r>
                      <a:endParaRPr lang="pl-PL" sz="17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20" marR="8320" marT="83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700" b="1" u="none" strike="noStrike">
                          <a:effectLst/>
                        </a:rPr>
                        <a:t>DC [%]</a:t>
                      </a:r>
                      <a:endParaRPr lang="pl-PL" sz="1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20" marR="8320" marT="83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700" b="1" u="none" strike="noStrike">
                          <a:effectLst/>
                        </a:rPr>
                        <a:t>CLVD [%]</a:t>
                      </a:r>
                      <a:endParaRPr lang="pl-PL" sz="1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20" marR="8320" marT="83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700" b="1" u="none" strike="noStrike">
                          <a:effectLst/>
                        </a:rPr>
                        <a:t>VOL [%]</a:t>
                      </a:r>
                      <a:endParaRPr lang="pl-PL" sz="1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20" marR="8320" marT="8320" marB="0" anchor="ctr"/>
                </a:tc>
                <a:extLst>
                  <a:ext uri="{0D108BD9-81ED-4DB2-BD59-A6C34878D82A}">
                    <a16:rowId xmlns:a16="http://schemas.microsoft.com/office/drawing/2014/main" val="130636161"/>
                  </a:ext>
                </a:extLst>
              </a:tr>
              <a:tr h="590717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700" b="1" u="none" strike="noStrike" dirty="0">
                          <a:effectLst/>
                        </a:rPr>
                        <a:t>66/</a:t>
                      </a:r>
                      <a:r>
                        <a:rPr lang="pl-PL" sz="17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75</a:t>
                      </a:r>
                      <a:endParaRPr lang="pl-PL" sz="17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20" marR="8320" marT="83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17/</a:t>
                      </a:r>
                      <a:r>
                        <a:rPr lang="pl-PL" sz="17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8320" marR="8320" marT="83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700" b="1" u="none" strike="noStrike" dirty="0">
                          <a:effectLst/>
                        </a:rPr>
                        <a:t>18/</a:t>
                      </a:r>
                      <a:r>
                        <a:rPr lang="pl-PL" sz="17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14</a:t>
                      </a:r>
                      <a:endParaRPr lang="pl-PL" sz="17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20" marR="8320" marT="8320" marB="0" anchor="ctr"/>
                </a:tc>
                <a:extLst>
                  <a:ext uri="{0D108BD9-81ED-4DB2-BD59-A6C34878D82A}">
                    <a16:rowId xmlns:a16="http://schemas.microsoft.com/office/drawing/2014/main" val="18539139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2496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D7CFFDB-295A-4A84-8381-6D003869AF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Conclusions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E374C77-0ABC-42EE-901A-92C648752D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10182727" cy="4351338"/>
          </a:xfrm>
        </p:spPr>
        <p:txBody>
          <a:bodyPr/>
          <a:lstStyle/>
          <a:p>
            <a:r>
              <a:rPr lang="pl-PL" dirty="0" err="1"/>
              <a:t>Recorded</a:t>
            </a:r>
            <a:r>
              <a:rPr lang="pl-PL" dirty="0"/>
              <a:t> </a:t>
            </a:r>
            <a:r>
              <a:rPr lang="pl-PL" dirty="0" err="1"/>
              <a:t>peak</a:t>
            </a:r>
            <a:r>
              <a:rPr lang="pl-PL" dirty="0"/>
              <a:t> </a:t>
            </a:r>
            <a:r>
              <a:rPr lang="pl-PL" dirty="0" err="1"/>
              <a:t>frequencies</a:t>
            </a:r>
            <a:r>
              <a:rPr lang="pl-PL" dirty="0"/>
              <a:t> </a:t>
            </a:r>
            <a:r>
              <a:rPr lang="pl-PL" dirty="0" err="1"/>
              <a:t>can</a:t>
            </a:r>
            <a:r>
              <a:rPr lang="pl-PL" dirty="0"/>
              <a:t> be </a:t>
            </a:r>
            <a:r>
              <a:rPr lang="pl-PL" dirty="0" err="1"/>
              <a:t>explained</a:t>
            </a:r>
            <a:r>
              <a:rPr lang="pl-PL" dirty="0"/>
              <a:t> by </a:t>
            </a:r>
            <a:r>
              <a:rPr lang="pl-PL" dirty="0" err="1"/>
              <a:t>effects</a:t>
            </a:r>
            <a:r>
              <a:rPr lang="pl-PL" dirty="0"/>
              <a:t> of </a:t>
            </a:r>
            <a:r>
              <a:rPr lang="pl-PL" dirty="0" err="1"/>
              <a:t>rupture</a:t>
            </a:r>
            <a:r>
              <a:rPr lang="pl-PL" dirty="0"/>
              <a:t> </a:t>
            </a:r>
            <a:r>
              <a:rPr lang="pl-PL" dirty="0" err="1"/>
              <a:t>directivity</a:t>
            </a:r>
            <a:r>
              <a:rPr lang="pl-PL" dirty="0"/>
              <a:t> and </a:t>
            </a:r>
            <a:r>
              <a:rPr lang="pl-PL" dirty="0" err="1"/>
              <a:t>seismic</a:t>
            </a:r>
            <a:r>
              <a:rPr lang="pl-PL" dirty="0"/>
              <a:t> </a:t>
            </a:r>
            <a:r>
              <a:rPr lang="pl-PL" dirty="0" err="1"/>
              <a:t>attenuation</a:t>
            </a:r>
            <a:endParaRPr lang="pl-PL" dirty="0"/>
          </a:p>
          <a:p>
            <a:r>
              <a:rPr lang="pl-PL" dirty="0" err="1"/>
              <a:t>Rupture</a:t>
            </a:r>
            <a:r>
              <a:rPr lang="pl-PL" dirty="0"/>
              <a:t> </a:t>
            </a:r>
            <a:r>
              <a:rPr lang="pl-PL" dirty="0" err="1"/>
              <a:t>directivity</a:t>
            </a:r>
            <a:r>
              <a:rPr lang="pl-PL" dirty="0"/>
              <a:t> </a:t>
            </a:r>
            <a:r>
              <a:rPr lang="pl-PL" dirty="0" err="1"/>
              <a:t>allows</a:t>
            </a:r>
            <a:r>
              <a:rPr lang="pl-PL" dirty="0"/>
              <a:t> </a:t>
            </a:r>
            <a:r>
              <a:rPr lang="pl-PL" dirty="0" err="1"/>
              <a:t>determination</a:t>
            </a:r>
            <a:r>
              <a:rPr lang="pl-PL" dirty="0"/>
              <a:t> of the </a:t>
            </a:r>
            <a:r>
              <a:rPr lang="pl-PL" dirty="0" err="1"/>
              <a:t>true</a:t>
            </a:r>
            <a:r>
              <a:rPr lang="pl-PL" dirty="0"/>
              <a:t> </a:t>
            </a:r>
            <a:r>
              <a:rPr lang="pl-PL" dirty="0" err="1"/>
              <a:t>fault</a:t>
            </a:r>
            <a:r>
              <a:rPr lang="pl-PL" dirty="0"/>
              <a:t> </a:t>
            </a:r>
            <a:r>
              <a:rPr lang="pl-PL" dirty="0" err="1"/>
              <a:t>plane</a:t>
            </a:r>
            <a:r>
              <a:rPr lang="pl-PL" dirty="0"/>
              <a:t> from the </a:t>
            </a:r>
            <a:r>
              <a:rPr lang="pl-PL" dirty="0" err="1"/>
              <a:t>source</a:t>
            </a:r>
            <a:r>
              <a:rPr lang="pl-PL" dirty="0"/>
              <a:t> </a:t>
            </a:r>
            <a:r>
              <a:rPr lang="pl-PL" dirty="0" err="1"/>
              <a:t>mechanism</a:t>
            </a:r>
            <a:r>
              <a:rPr lang="pl-PL" dirty="0"/>
              <a:t> </a:t>
            </a:r>
            <a:r>
              <a:rPr lang="pl-PL" dirty="0" err="1"/>
              <a:t>solution</a:t>
            </a:r>
            <a:endParaRPr lang="pl-PL" dirty="0"/>
          </a:p>
          <a:p>
            <a:r>
              <a:rPr lang="pl-PL" dirty="0"/>
              <a:t>Star-</a:t>
            </a:r>
            <a:r>
              <a:rPr lang="pl-PL" dirty="0" err="1"/>
              <a:t>like</a:t>
            </a:r>
            <a:r>
              <a:rPr lang="pl-PL" dirty="0"/>
              <a:t> </a:t>
            </a:r>
            <a:r>
              <a:rPr lang="pl-PL" dirty="0" err="1"/>
              <a:t>arrays</a:t>
            </a:r>
            <a:r>
              <a:rPr lang="pl-PL" dirty="0"/>
              <a:t> </a:t>
            </a:r>
            <a:r>
              <a:rPr lang="pl-PL" dirty="0" err="1"/>
              <a:t>provide</a:t>
            </a:r>
            <a:r>
              <a:rPr lang="pl-PL" dirty="0"/>
              <a:t> </a:t>
            </a:r>
            <a:r>
              <a:rPr lang="pl-PL" dirty="0" err="1"/>
              <a:t>good</a:t>
            </a:r>
            <a:r>
              <a:rPr lang="pl-PL" dirty="0"/>
              <a:t> geometry for the </a:t>
            </a:r>
            <a:r>
              <a:rPr lang="pl-PL" dirty="0" err="1"/>
              <a:t>stable</a:t>
            </a:r>
            <a:r>
              <a:rPr lang="pl-PL" dirty="0"/>
              <a:t> </a:t>
            </a:r>
            <a:r>
              <a:rPr lang="pl-PL" dirty="0" err="1"/>
              <a:t>source</a:t>
            </a:r>
            <a:r>
              <a:rPr lang="pl-PL" dirty="0"/>
              <a:t> </a:t>
            </a:r>
            <a:r>
              <a:rPr lang="pl-PL" dirty="0" err="1"/>
              <a:t>mechanism</a:t>
            </a:r>
            <a:r>
              <a:rPr lang="pl-PL" dirty="0"/>
              <a:t> </a:t>
            </a:r>
            <a:r>
              <a:rPr lang="pl-PL" dirty="0" err="1"/>
              <a:t>inversion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849033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D47F2F-21AD-449D-91A3-06346D5A8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32050"/>
            <a:ext cx="10515600" cy="1325563"/>
          </a:xfrm>
        </p:spPr>
        <p:txBody>
          <a:bodyPr/>
          <a:lstStyle/>
          <a:p>
            <a:r>
              <a:rPr lang="pl-PL" dirty="0"/>
              <a:t>Thank you for </a:t>
            </a:r>
            <a:r>
              <a:rPr lang="pl-PL" dirty="0" err="1"/>
              <a:t>attention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062291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err="1"/>
              <a:t>Motivation</a:t>
            </a:r>
            <a:endParaRPr lang="pl-PL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776284" cy="4351338"/>
          </a:xfrm>
        </p:spPr>
        <p:txBody>
          <a:bodyPr>
            <a:normAutofit/>
          </a:bodyPr>
          <a:lstStyle/>
          <a:p>
            <a:r>
              <a:rPr lang="pl-PL" dirty="0" err="1"/>
              <a:t>Cooperation</a:t>
            </a:r>
            <a:r>
              <a:rPr lang="pl-PL" dirty="0"/>
              <a:t> with the </a:t>
            </a:r>
            <a:r>
              <a:rPr lang="pl-PL" dirty="0" err="1"/>
              <a:t>Institute</a:t>
            </a:r>
            <a:r>
              <a:rPr lang="pl-PL" dirty="0"/>
              <a:t> of </a:t>
            </a:r>
            <a:r>
              <a:rPr lang="pl-PL" dirty="0" err="1"/>
              <a:t>Geology</a:t>
            </a:r>
            <a:r>
              <a:rPr lang="pl-PL" dirty="0"/>
              <a:t> and </a:t>
            </a:r>
            <a:r>
              <a:rPr lang="pl-PL" dirty="0" err="1"/>
              <a:t>Geophysics</a:t>
            </a:r>
            <a:r>
              <a:rPr lang="pl-PL" dirty="0"/>
              <a:t> of the </a:t>
            </a:r>
            <a:r>
              <a:rPr lang="pl-PL" dirty="0" err="1"/>
              <a:t>Chinese</a:t>
            </a:r>
            <a:r>
              <a:rPr lang="pl-PL" dirty="0"/>
              <a:t> </a:t>
            </a:r>
            <a:r>
              <a:rPr lang="pl-PL" dirty="0" err="1"/>
              <a:t>Academy</a:t>
            </a:r>
            <a:r>
              <a:rPr lang="pl-PL" dirty="0"/>
              <a:t> of </a:t>
            </a:r>
            <a:r>
              <a:rPr lang="pl-PL" dirty="0" err="1"/>
              <a:t>Sciences</a:t>
            </a:r>
            <a:r>
              <a:rPr lang="pl-PL" dirty="0"/>
              <a:t> </a:t>
            </a:r>
            <a:r>
              <a:rPr lang="pl-PL" dirty="0" err="1"/>
              <a:t>who</a:t>
            </a:r>
            <a:r>
              <a:rPr lang="pl-PL" dirty="0"/>
              <a:t> </a:t>
            </a:r>
            <a:r>
              <a:rPr lang="pl-PL" dirty="0" err="1"/>
              <a:t>shared</a:t>
            </a:r>
            <a:r>
              <a:rPr lang="pl-PL" dirty="0"/>
              <a:t> a </a:t>
            </a:r>
            <a:r>
              <a:rPr lang="pl-PL" dirty="0" err="1"/>
              <a:t>commercial</a:t>
            </a:r>
            <a:r>
              <a:rPr lang="pl-PL" dirty="0"/>
              <a:t> field data acquired </a:t>
            </a:r>
            <a:r>
              <a:rPr lang="en-US" dirty="0"/>
              <a:t>during</a:t>
            </a:r>
            <a:r>
              <a:rPr lang="pl-PL" dirty="0"/>
              <a:t> hydraulic fracturing of shale in </a:t>
            </a:r>
            <a:r>
              <a:rPr lang="pl-PL" dirty="0" err="1"/>
              <a:t>North</a:t>
            </a:r>
            <a:r>
              <a:rPr lang="pl-PL" dirty="0"/>
              <a:t> China</a:t>
            </a:r>
            <a:endParaRPr lang="en-US" dirty="0"/>
          </a:p>
          <a:p>
            <a:r>
              <a:rPr lang="pl-PL" dirty="0"/>
              <a:t>Star-like surface array consists of 12 arms with 1780 </a:t>
            </a:r>
            <a:r>
              <a:rPr lang="en-US" dirty="0"/>
              <a:t>1C </a:t>
            </a:r>
            <a:r>
              <a:rPr lang="pl-PL" dirty="0"/>
              <a:t>geophones (vertical component) with </a:t>
            </a:r>
            <a:r>
              <a:rPr lang="pl-PL" dirty="0" err="1"/>
              <a:t>recorded</a:t>
            </a:r>
            <a:r>
              <a:rPr lang="pl-PL" dirty="0"/>
              <a:t> event </a:t>
            </a:r>
            <a:r>
              <a:rPr lang="pl-PL" dirty="0" err="1"/>
              <a:t>availible</a:t>
            </a:r>
            <a:endParaRPr lang="pl-PL" dirty="0"/>
          </a:p>
          <a:p>
            <a:r>
              <a:rPr lang="pl-PL" dirty="0" err="1"/>
              <a:t>This</a:t>
            </a:r>
            <a:r>
              <a:rPr lang="pl-PL" dirty="0"/>
              <a:t> </a:t>
            </a:r>
            <a:r>
              <a:rPr lang="pl-PL" dirty="0" err="1"/>
              <a:t>type</a:t>
            </a:r>
            <a:r>
              <a:rPr lang="pl-PL" dirty="0"/>
              <a:t> of data </a:t>
            </a:r>
            <a:r>
              <a:rPr lang="pl-PL" dirty="0" err="1"/>
              <a:t>is</a:t>
            </a:r>
            <a:r>
              <a:rPr lang="pl-PL" dirty="0"/>
              <a:t> not </a:t>
            </a:r>
            <a:r>
              <a:rPr lang="pl-PL" dirty="0" err="1"/>
              <a:t>easy</a:t>
            </a:r>
            <a:r>
              <a:rPr lang="pl-PL" dirty="0"/>
              <a:t> to </a:t>
            </a:r>
            <a:r>
              <a:rPr lang="pl-PL" dirty="0" err="1"/>
              <a:t>aquire</a:t>
            </a:r>
            <a:r>
              <a:rPr lang="pl-PL" dirty="0"/>
              <a:t> 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en-US" dirty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094921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83628A0-AEB2-4E2B-BE77-DACF316E3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Motivation</a:t>
            </a:r>
            <a:endParaRPr lang="pl-PL" b="1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CA936F9-0A9B-4D84-908F-249F1FBBB9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 err="1"/>
              <a:t>Recordings</a:t>
            </a:r>
            <a:r>
              <a:rPr lang="pl-PL" dirty="0"/>
              <a:t> of the </a:t>
            </a:r>
            <a:r>
              <a:rPr lang="pl-PL" dirty="0" err="1"/>
              <a:t>obtained</a:t>
            </a:r>
            <a:r>
              <a:rPr lang="pl-PL" dirty="0"/>
              <a:t> </a:t>
            </a:r>
            <a:r>
              <a:rPr lang="pl-PL" dirty="0" err="1"/>
              <a:t>dataset</a:t>
            </a:r>
            <a:r>
              <a:rPr lang="pl-PL" dirty="0"/>
              <a:t> </a:t>
            </a:r>
            <a:r>
              <a:rPr lang="pl-PL" dirty="0" err="1"/>
              <a:t>included</a:t>
            </a:r>
            <a:r>
              <a:rPr lang="pl-PL" dirty="0"/>
              <a:t> </a:t>
            </a:r>
            <a:r>
              <a:rPr lang="pl-PL" dirty="0" err="1"/>
              <a:t>direct</a:t>
            </a:r>
            <a:r>
              <a:rPr lang="pl-PL" dirty="0"/>
              <a:t> P-</a:t>
            </a:r>
            <a:r>
              <a:rPr lang="pl-PL" dirty="0" err="1"/>
              <a:t>waves</a:t>
            </a:r>
            <a:r>
              <a:rPr lang="pl-PL" dirty="0"/>
              <a:t> </a:t>
            </a:r>
            <a:r>
              <a:rPr lang="pl-PL" dirty="0" err="1"/>
              <a:t>arrivals</a:t>
            </a:r>
            <a:r>
              <a:rPr lang="pl-PL" dirty="0"/>
              <a:t> with high </a:t>
            </a:r>
            <a:r>
              <a:rPr lang="pl-PL" dirty="0" err="1"/>
              <a:t>signal</a:t>
            </a:r>
            <a:r>
              <a:rPr lang="pl-PL" dirty="0"/>
              <a:t>-to-</a:t>
            </a:r>
            <a:r>
              <a:rPr lang="pl-PL" dirty="0" err="1"/>
              <a:t>noise</a:t>
            </a:r>
            <a:r>
              <a:rPr lang="pl-PL" dirty="0"/>
              <a:t> ratio. </a:t>
            </a:r>
            <a:r>
              <a:rPr lang="pl-PL" dirty="0" err="1"/>
              <a:t>They</a:t>
            </a:r>
            <a:r>
              <a:rPr lang="pl-PL" dirty="0"/>
              <a:t> </a:t>
            </a:r>
            <a:r>
              <a:rPr lang="pl-PL" dirty="0" err="1"/>
              <a:t>allowed</a:t>
            </a:r>
            <a:r>
              <a:rPr lang="pl-PL" dirty="0"/>
              <a:t> </a:t>
            </a:r>
            <a:r>
              <a:rPr lang="pl-PL" dirty="0" err="1"/>
              <a:t>us</a:t>
            </a:r>
            <a:r>
              <a:rPr lang="pl-PL" dirty="0"/>
              <a:t> to </a:t>
            </a:r>
            <a:r>
              <a:rPr lang="pl-PL" dirty="0" err="1"/>
              <a:t>investigate</a:t>
            </a:r>
            <a:r>
              <a:rPr lang="pl-PL" dirty="0"/>
              <a:t>: </a:t>
            </a:r>
          </a:p>
          <a:p>
            <a:pPr marL="0" indent="0">
              <a:buNone/>
            </a:pPr>
            <a:endParaRPr lang="pl-PL" dirty="0"/>
          </a:p>
          <a:p>
            <a:r>
              <a:rPr lang="pl-PL" dirty="0" err="1"/>
              <a:t>source</a:t>
            </a:r>
            <a:r>
              <a:rPr lang="pl-PL" dirty="0"/>
              <a:t> </a:t>
            </a:r>
            <a:r>
              <a:rPr lang="pl-PL" dirty="0" err="1"/>
              <a:t>mechanism</a:t>
            </a:r>
            <a:r>
              <a:rPr lang="pl-PL" dirty="0"/>
              <a:t> of the event</a:t>
            </a:r>
          </a:p>
          <a:p>
            <a:endParaRPr lang="pl-PL" dirty="0"/>
          </a:p>
          <a:p>
            <a:r>
              <a:rPr lang="pl-PL" dirty="0" err="1"/>
              <a:t>frequency</a:t>
            </a:r>
            <a:r>
              <a:rPr lang="pl-PL" dirty="0"/>
              <a:t> content (peak frequencies) of P-</a:t>
            </a:r>
            <a:r>
              <a:rPr lang="pl-PL" dirty="0" err="1"/>
              <a:t>wave</a:t>
            </a:r>
            <a:r>
              <a:rPr lang="pl-PL" dirty="0"/>
              <a:t> </a:t>
            </a:r>
            <a:r>
              <a:rPr lang="pl-PL" dirty="0" err="1"/>
              <a:t>arrivals</a:t>
            </a:r>
            <a:r>
              <a:rPr lang="pl-PL" dirty="0"/>
              <a:t> in relations to </a:t>
            </a:r>
            <a:r>
              <a:rPr lang="pl-PL" dirty="0" err="1"/>
              <a:t>attenuation</a:t>
            </a:r>
            <a:r>
              <a:rPr lang="pl-PL" dirty="0"/>
              <a:t> in the region and </a:t>
            </a:r>
            <a:r>
              <a:rPr lang="pl-PL" dirty="0" err="1"/>
              <a:t>properties</a:t>
            </a:r>
            <a:r>
              <a:rPr lang="pl-PL" dirty="0"/>
              <a:t> of the </a:t>
            </a:r>
            <a:r>
              <a:rPr lang="pl-PL" dirty="0" err="1"/>
              <a:t>source</a:t>
            </a:r>
            <a:r>
              <a:rPr lang="pl-PL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601505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ymbol zastępczy zawartości 9">
            <a:extLst>
              <a:ext uri="{FF2B5EF4-FFF2-40B4-BE49-F238E27FC236}">
                <a16:creationId xmlns:a16="http://schemas.microsoft.com/office/drawing/2014/main" id="{36DC1D4A-5693-4476-91A5-46C878C0D2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76109" y="1713035"/>
            <a:ext cx="6495139" cy="4351338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85755821-A4C7-48C3-BA84-7341BEF083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1520" y="5215328"/>
            <a:ext cx="2958353" cy="1577788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A83628A0-AEB2-4E2B-BE77-DACF316E3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Rupture directivity of a seismic source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pole tekstowe 5">
                <a:extLst>
                  <a:ext uri="{FF2B5EF4-FFF2-40B4-BE49-F238E27FC236}">
                    <a16:creationId xmlns:a16="http://schemas.microsoft.com/office/drawing/2014/main" id="{A8E2F8DD-8324-4C33-8570-E4A22BCC2B03}"/>
                  </a:ext>
                </a:extLst>
              </p:cNvPr>
              <p:cNvSpPr txBox="1"/>
              <p:nvPr/>
            </p:nvSpPr>
            <p:spPr>
              <a:xfrm>
                <a:off x="2202029" y="5521325"/>
                <a:ext cx="609600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2000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i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T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i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AR</m:t>
                          </m:r>
                        </m:sub>
                      </m:sSub>
                      <m:r>
                        <a:rPr lang="en-US" sz="2000" i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pl-PL" sz="20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i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T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i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R</m:t>
                          </m:r>
                        </m:sub>
                      </m:sSub>
                      <m:d>
                        <m:dPr>
                          <m:ctrlPr>
                            <a:rPr lang="pl-PL" sz="20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1−</m:t>
                          </m:r>
                          <m:r>
                            <m:rPr>
                              <m:sty m:val="p"/>
                            </m:rPr>
                            <a:rPr lang="en-US" sz="2000" i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b</m:t>
                          </m:r>
                          <m:r>
                            <a:rPr lang="pl-PL" sz="2000" b="0" i="0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pl-PL" sz="2000" b="0" i="0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cos</m:t>
                          </m:r>
                          <m:r>
                            <m:rPr>
                              <m:nor/>
                            </m:rPr>
                            <a:rPr lang="en-US" sz="2000" dirty="0">
                              <a:latin typeface="Calibri" panose="020F0502020204030204" pitchFamily="34" charset="0"/>
                              <a:ea typeface="Times New Roman" panose="02020603050405020304" pitchFamily="18" charset="0"/>
                            </a:rPr>
                            <m:t>α</m:t>
                          </m:r>
                        </m:e>
                      </m:d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6" name="pole tekstowe 5">
                <a:extLst>
                  <a:ext uri="{FF2B5EF4-FFF2-40B4-BE49-F238E27FC236}">
                    <a16:creationId xmlns:a16="http://schemas.microsoft.com/office/drawing/2014/main" id="{A8E2F8DD-8324-4C33-8570-E4A22BCC2B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2029" y="5521325"/>
                <a:ext cx="6096000" cy="400110"/>
              </a:xfrm>
              <a:prstGeom prst="rect">
                <a:avLst/>
              </a:prstGeom>
              <a:blipFill>
                <a:blip r:embed="rId4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pole tekstowe 6">
            <a:extLst>
              <a:ext uri="{FF2B5EF4-FFF2-40B4-BE49-F238E27FC236}">
                <a16:creationId xmlns:a16="http://schemas.microsoft.com/office/drawing/2014/main" id="{6B5509A1-6C61-4AE8-89FE-B05CC6B8DD4C}"/>
              </a:ext>
            </a:extLst>
          </p:cNvPr>
          <p:cNvSpPr txBox="1"/>
          <p:nvPr/>
        </p:nvSpPr>
        <p:spPr>
          <a:xfrm>
            <a:off x="3957200" y="6004222"/>
            <a:ext cx="40907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pl-PL" sz="2000" baseline="-25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pl-PL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pl-PL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rupture</a:t>
            </a:r>
            <a:r>
              <a:rPr lang="pl-PL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time</a:t>
            </a:r>
            <a:endParaRPr lang="pl-PL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pole tekstowe 12">
                <a:extLst>
                  <a:ext uri="{FF2B5EF4-FFF2-40B4-BE49-F238E27FC236}">
                    <a16:creationId xmlns:a16="http://schemas.microsoft.com/office/drawing/2014/main" id="{50979D4C-916D-40AE-99C4-15A814D544AB}"/>
                  </a:ext>
                </a:extLst>
              </p:cNvPr>
              <p:cNvSpPr txBox="1"/>
              <p:nvPr/>
            </p:nvSpPr>
            <p:spPr>
              <a:xfrm>
                <a:off x="-1208998" y="1491519"/>
                <a:ext cx="6578352" cy="7838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pl-PL" sz="20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l-PL" sz="2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pl-PL" sz="2000" i="0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pl-PL" sz="2000" i="0">
                                  <a:latin typeface="Cambria Math" panose="02040503050406030204" pitchFamily="18" charset="0"/>
                                </a:rPr>
                                <m:t>AR</m:t>
                              </m:r>
                            </m:sub>
                          </m:sSub>
                          <m:r>
                            <a:rPr lang="pl-PL" sz="2000" i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pl-PL" sz="2000" b="0" i="0" smtClean="0">
                              <a:latin typeface="Cambria Math" panose="02040503050406030204" pitchFamily="18" charset="0"/>
                            </a:rPr>
                            <m:t>L</m:t>
                          </m:r>
                          <m:r>
                            <a:rPr lang="pl-PL" sz="2000" i="0">
                              <a:latin typeface="Cambria Math" panose="02040503050406030204" pitchFamily="18" charset="0"/>
                            </a:rPr>
                            <m:t>(</m:t>
                          </m:r>
                          <m:f>
                            <m:fPr>
                              <m:ctrlPr>
                                <a:rPr lang="pl-PL" sz="2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l-PL" sz="200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pl-PL" sz="20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pl-PL" sz="2000" i="0">
                                      <a:latin typeface="Cambria Math" panose="02040503050406030204" pitchFamily="18" charset="0"/>
                                    </a:rPr>
                                    <m:t>V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pl-PL" sz="2000" i="0">
                                      <a:latin typeface="Cambria Math" panose="02040503050406030204" pitchFamily="18" charset="0"/>
                                    </a:rPr>
                                    <m:t>R</m:t>
                                  </m:r>
                                </m:sub>
                              </m:sSub>
                            </m:den>
                          </m:f>
                          <m:r>
                            <a:rPr lang="pl-PL" sz="2000" i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pl-PL" sz="2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pl-PL" sz="20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pl-PL" sz="2000" i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m:rPr>
                                      <m:sty m:val="p"/>
                                    </m:rPr>
                                    <a:rPr lang="pl-PL" sz="2000" i="0">
                                      <a:latin typeface="Cambria Math" panose="02040503050406030204" pitchFamily="18" charset="0"/>
                                    </a:rPr>
                                    <m:t>α</m:t>
                                  </m:r>
                                </m:e>
                              </m:func>
                            </m:num>
                            <m:den>
                              <m:sSub>
                                <m:sSubPr>
                                  <m:ctrlPr>
                                    <a:rPr lang="pl-PL" sz="20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pl-PL" sz="2000" i="0">
                                      <a:latin typeface="Cambria Math" panose="02040503050406030204" pitchFamily="18" charset="0"/>
                                    </a:rPr>
                                    <m:t>V</m:t>
                                  </m:r>
                                </m:e>
                                <m:sub>
                                  <m:r>
                                    <a:rPr lang="pl-PL" sz="2000" b="0" i="0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sub>
                              </m:sSub>
                            </m:den>
                          </m:f>
                          <m:r>
                            <a:rPr lang="pl-PL" sz="2000" b="0" i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pl-PL" sz="2000" dirty="0"/>
              </a:p>
            </p:txBody>
          </p:sp>
        </mc:Choice>
        <mc:Fallback xmlns="">
          <p:sp>
            <p:nvSpPr>
              <p:cNvPr id="13" name="pole tekstowe 12">
                <a:extLst>
                  <a:ext uri="{FF2B5EF4-FFF2-40B4-BE49-F238E27FC236}">
                    <a16:creationId xmlns:a16="http://schemas.microsoft.com/office/drawing/2014/main" id="{50979D4C-916D-40AE-99C4-15A814D544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208998" y="1491519"/>
                <a:ext cx="6578352" cy="78386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pole tekstowe 17">
            <a:extLst>
              <a:ext uri="{FF2B5EF4-FFF2-40B4-BE49-F238E27FC236}">
                <a16:creationId xmlns:a16="http://schemas.microsoft.com/office/drawing/2014/main" id="{E5BC4D76-FC08-4934-A900-5FB8A29C3F3A}"/>
              </a:ext>
            </a:extLst>
          </p:cNvPr>
          <p:cNvSpPr txBox="1"/>
          <p:nvPr/>
        </p:nvSpPr>
        <p:spPr>
          <a:xfrm>
            <a:off x="822255" y="2325463"/>
            <a:ext cx="4289978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pl-PL" baseline="-25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</a:t>
            </a:r>
            <a:r>
              <a:rPr lang="pl-PL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pl-PL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apparent</a:t>
            </a: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rupture </a:t>
            </a:r>
            <a:r>
              <a:rPr lang="pl-PL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time</a:t>
            </a:r>
            <a:endParaRPr lang="pl-PL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 – </a:t>
            </a:r>
            <a:r>
              <a:rPr lang="pl-PL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rupture</a:t>
            </a:r>
            <a:r>
              <a:rPr lang="pl-PL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lenght</a:t>
            </a:r>
            <a:endParaRPr lang="pl-PL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α</a:t>
            </a: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pl-PL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-</a:t>
            </a: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an angle between the rupture direction and the direction </a:t>
            </a:r>
            <a:r>
              <a:rPr lang="pl-PL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to </a:t>
            </a:r>
            <a:r>
              <a:rPr lang="pl-PL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observer</a:t>
            </a:r>
            <a:endParaRPr lang="pl-PL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r>
              <a:rPr lang="pl-PL" dirty="0">
                <a:latin typeface="Calibri" panose="020F0502020204030204" pitchFamily="34" charset="0"/>
              </a:rPr>
              <a:t>V</a:t>
            </a:r>
            <a:r>
              <a:rPr lang="pl-PL" baseline="-25000" dirty="0">
                <a:latin typeface="Calibri" panose="020F0502020204030204" pitchFamily="34" charset="0"/>
              </a:rPr>
              <a:t>R</a:t>
            </a:r>
            <a:r>
              <a:rPr lang="pl-PL" dirty="0">
                <a:latin typeface="Calibri" panose="020F0502020204030204" pitchFamily="34" charset="0"/>
              </a:rPr>
              <a:t> – </a:t>
            </a:r>
            <a:r>
              <a:rPr lang="pl-PL" dirty="0" err="1">
                <a:latin typeface="Calibri" panose="020F0502020204030204" pitchFamily="34" charset="0"/>
              </a:rPr>
              <a:t>rupture</a:t>
            </a:r>
            <a:r>
              <a:rPr lang="pl-PL" dirty="0">
                <a:latin typeface="Calibri" panose="020F0502020204030204" pitchFamily="34" charset="0"/>
              </a:rPr>
              <a:t> </a:t>
            </a:r>
            <a:r>
              <a:rPr lang="pl-PL" dirty="0" err="1">
                <a:latin typeface="Calibri" panose="020F0502020204030204" pitchFamily="34" charset="0"/>
              </a:rPr>
              <a:t>velocity</a:t>
            </a:r>
            <a:endParaRPr lang="pl-PL" dirty="0">
              <a:latin typeface="Calibri" panose="020F0502020204030204" pitchFamily="34" charset="0"/>
            </a:endParaRPr>
          </a:p>
          <a:p>
            <a:r>
              <a:rPr lang="pl-PL" dirty="0">
                <a:latin typeface="Calibri" panose="020F0502020204030204" pitchFamily="34" charset="0"/>
              </a:rPr>
              <a:t>V – seismic wave velocity (P or S)</a:t>
            </a:r>
          </a:p>
          <a:p>
            <a:r>
              <a:rPr lang="pl-PL" dirty="0">
                <a:latin typeface="Calibri" panose="020F0502020204030204" pitchFamily="34" charset="0"/>
              </a:rPr>
              <a:t>M</a:t>
            </a:r>
            <a:r>
              <a:rPr lang="pl-PL" baseline="-25000" dirty="0">
                <a:latin typeface="Calibri" panose="020F0502020204030204" pitchFamily="34" charset="0"/>
              </a:rPr>
              <a:t>0</a:t>
            </a:r>
            <a:r>
              <a:rPr lang="pl-PL" dirty="0">
                <a:latin typeface="Calibri" panose="020F0502020204030204" pitchFamily="34" charset="0"/>
              </a:rPr>
              <a:t> – </a:t>
            </a:r>
            <a:r>
              <a:rPr lang="pl-PL" dirty="0" err="1">
                <a:latin typeface="Calibri" panose="020F0502020204030204" pitchFamily="34" charset="0"/>
              </a:rPr>
              <a:t>seismic</a:t>
            </a:r>
            <a:r>
              <a:rPr lang="pl-PL" dirty="0">
                <a:latin typeface="Calibri" panose="020F0502020204030204" pitchFamily="34" charset="0"/>
              </a:rPr>
              <a:t> moment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D7CF7E59-22B3-431E-9D92-D610E4338B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18434" y="1336675"/>
            <a:ext cx="633086" cy="938713"/>
          </a:xfrm>
          <a:prstGeom prst="rect">
            <a:avLst/>
          </a:prstGeom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01AC4573-D307-4CD0-926F-5D047072419D}"/>
              </a:ext>
            </a:extLst>
          </p:cNvPr>
          <p:cNvSpPr txBox="1"/>
          <p:nvPr/>
        </p:nvSpPr>
        <p:spPr>
          <a:xfrm>
            <a:off x="263431" y="5420867"/>
            <a:ext cx="34880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pl-PL" sz="2400" baseline="-25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</a:t>
            </a:r>
            <a:r>
              <a:rPr lang="pl-PL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4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pl-PL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be </a:t>
            </a:r>
            <a:r>
              <a:rPr lang="pl-PL" sz="24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also</a:t>
            </a:r>
            <a:r>
              <a:rPr lang="pl-PL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4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expressed</a:t>
            </a:r>
            <a:r>
              <a:rPr lang="pl-PL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4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through</a:t>
            </a:r>
            <a:r>
              <a:rPr lang="pl-PL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8790702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E055FAA-3491-4855-803C-851AF2E48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err="1"/>
              <a:t>Seismic</a:t>
            </a:r>
            <a:r>
              <a:rPr lang="pl-PL" b="1" dirty="0"/>
              <a:t> </a:t>
            </a:r>
            <a:r>
              <a:rPr lang="pl-PL" b="1" dirty="0" err="1"/>
              <a:t>directivity</a:t>
            </a:r>
            <a:r>
              <a:rPr lang="pl-PL" b="1" dirty="0"/>
              <a:t> 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214FFB8C-2E6A-4235-A1EC-0A23BE824A61}"/>
              </a:ext>
            </a:extLst>
          </p:cNvPr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688" y="4212745"/>
            <a:ext cx="5769311" cy="179979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DB10C896-0F7D-4987-84AF-4BBA2DA41729}"/>
              </a:ext>
            </a:extLst>
          </p:cNvPr>
          <p:cNvSpPr txBox="1"/>
          <p:nvPr/>
        </p:nvSpPr>
        <p:spPr>
          <a:xfrm>
            <a:off x="838200" y="1904421"/>
            <a:ext cx="542223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err="1"/>
              <a:t>Approximate</a:t>
            </a:r>
            <a:r>
              <a:rPr lang="pl-PL" sz="2400" dirty="0"/>
              <a:t> </a:t>
            </a:r>
            <a:r>
              <a:rPr lang="pl-PL" sz="2400" dirty="0" err="1"/>
              <a:t>effect</a:t>
            </a:r>
            <a:r>
              <a:rPr lang="pl-PL" sz="2400" dirty="0"/>
              <a:t> of </a:t>
            </a:r>
            <a:r>
              <a:rPr lang="pl-PL" sz="2400" dirty="0" err="1"/>
              <a:t>directivity</a:t>
            </a:r>
            <a:r>
              <a:rPr lang="pl-PL" sz="2400" dirty="0"/>
              <a:t> on </a:t>
            </a:r>
            <a:r>
              <a:rPr lang="pl-PL" sz="2400" dirty="0" err="1"/>
              <a:t>amplitudes</a:t>
            </a:r>
            <a:r>
              <a:rPr lang="pl-PL" sz="2400" dirty="0"/>
              <a:t> in </a:t>
            </a:r>
            <a:r>
              <a:rPr lang="pl-PL" sz="2400" dirty="0" err="1"/>
              <a:t>comparison</a:t>
            </a:r>
            <a:r>
              <a:rPr lang="pl-PL" sz="2400" dirty="0"/>
              <a:t> to S-</a:t>
            </a:r>
            <a:r>
              <a:rPr lang="pl-PL" sz="2400" dirty="0" err="1"/>
              <a:t>wave</a:t>
            </a:r>
            <a:endParaRPr lang="pl-PL" sz="2400" dirty="0"/>
          </a:p>
          <a:p>
            <a:r>
              <a:rPr lang="pl-PL" sz="2400" dirty="0"/>
              <a:t>point </a:t>
            </a:r>
            <a:r>
              <a:rPr lang="pl-PL" sz="2400" dirty="0" err="1"/>
              <a:t>source</a:t>
            </a:r>
            <a:r>
              <a:rPr lang="pl-PL" sz="2400" dirty="0"/>
              <a:t> </a:t>
            </a:r>
            <a:r>
              <a:rPr lang="pl-PL" sz="2400" dirty="0" err="1"/>
              <a:t>double</a:t>
            </a:r>
            <a:r>
              <a:rPr lang="pl-PL" sz="2400" dirty="0"/>
              <a:t> </a:t>
            </a:r>
            <a:r>
              <a:rPr lang="pl-PL" sz="2400" dirty="0" err="1"/>
              <a:t>couple</a:t>
            </a:r>
            <a:r>
              <a:rPr lang="pl-PL" sz="2400" dirty="0"/>
              <a:t> </a:t>
            </a:r>
            <a:r>
              <a:rPr lang="pl-PL" sz="2400" dirty="0" err="1"/>
              <a:t>radiation</a:t>
            </a:r>
            <a:r>
              <a:rPr lang="pl-PL" sz="2400" dirty="0"/>
              <a:t>:</a:t>
            </a:r>
          </a:p>
          <a:p>
            <a:endParaRPr lang="pl-PL" sz="2400" dirty="0"/>
          </a:p>
          <a:p>
            <a:r>
              <a:rPr lang="en-US" sz="2400" dirty="0">
                <a:effectLst/>
                <a:ea typeface="Times New Roman" panose="02020603050405020304" pitchFamily="18" charset="0"/>
              </a:rPr>
              <a:t>V</a:t>
            </a:r>
            <a:r>
              <a:rPr lang="en-US" sz="2400" baseline="-25000" dirty="0">
                <a:effectLst/>
                <a:ea typeface="Times New Roman" panose="02020603050405020304" pitchFamily="18" charset="0"/>
              </a:rPr>
              <a:t>P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/V</a:t>
            </a:r>
            <a:r>
              <a:rPr lang="en-US" sz="2400" baseline="-25000" dirty="0">
                <a:effectLst/>
                <a:ea typeface="Times New Roman" panose="02020603050405020304" pitchFamily="18" charset="0"/>
              </a:rPr>
              <a:t>S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ratio equal 1.7 </a:t>
            </a:r>
            <a:endParaRPr lang="pl-PL" sz="2400" dirty="0">
              <a:effectLst/>
              <a:ea typeface="Times New Roman" panose="02020603050405020304" pitchFamily="18" charset="0"/>
            </a:endParaRPr>
          </a:p>
          <a:p>
            <a:r>
              <a:rPr lang="en-US" sz="2400" dirty="0">
                <a:effectLst/>
                <a:ea typeface="Times New Roman" panose="02020603050405020304" pitchFamily="18" charset="0"/>
              </a:rPr>
              <a:t>V</a:t>
            </a:r>
            <a:r>
              <a:rPr lang="en-US" sz="2400" baseline="-25000" dirty="0">
                <a:effectLst/>
                <a:ea typeface="Times New Roman" panose="02020603050405020304" pitchFamily="18" charset="0"/>
              </a:rPr>
              <a:t>R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=0.9V</a:t>
            </a:r>
            <a:r>
              <a:rPr lang="en-US" sz="2400" baseline="-25000" dirty="0">
                <a:effectLst/>
                <a:ea typeface="Times New Roman" panose="02020603050405020304" pitchFamily="18" charset="0"/>
              </a:rPr>
              <a:t>S</a:t>
            </a:r>
            <a:endParaRPr lang="pl-PL" sz="2400" dirty="0"/>
          </a:p>
        </p:txBody>
      </p:sp>
      <p:pic>
        <p:nvPicPr>
          <p:cNvPr id="7" name="Symbol zastępczy zawartości 9">
            <a:extLst>
              <a:ext uri="{FF2B5EF4-FFF2-40B4-BE49-F238E27FC236}">
                <a16:creationId xmlns:a16="http://schemas.microsoft.com/office/drawing/2014/main" id="{807BA4EA-C212-4AF5-AA4F-70E8B3100B1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336633" y="1481144"/>
            <a:ext cx="5662315" cy="3910005"/>
          </a:xfr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312A7409-68BA-401B-B261-6EE4B10D8C82}"/>
              </a:ext>
            </a:extLst>
          </p:cNvPr>
          <p:cNvSpPr txBox="1"/>
          <p:nvPr/>
        </p:nvSpPr>
        <p:spPr>
          <a:xfrm>
            <a:off x="477250" y="6088471"/>
            <a:ext cx="19941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Point </a:t>
            </a:r>
            <a:r>
              <a:rPr lang="pl-PL" dirty="0" err="1"/>
              <a:t>source</a:t>
            </a:r>
            <a:r>
              <a:rPr lang="pl-PL" dirty="0"/>
              <a:t> </a:t>
            </a:r>
          </a:p>
          <a:p>
            <a:r>
              <a:rPr lang="pl-PL" dirty="0" err="1"/>
              <a:t>radiation</a:t>
            </a:r>
            <a:r>
              <a:rPr lang="pl-PL" dirty="0"/>
              <a:t> </a:t>
            </a:r>
            <a:r>
              <a:rPr lang="pl-PL" dirty="0" err="1"/>
              <a:t>pattern</a:t>
            </a:r>
            <a:endParaRPr lang="pl-PL" dirty="0"/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6624F326-A6CF-436B-9AD7-E152314FCAF0}"/>
              </a:ext>
            </a:extLst>
          </p:cNvPr>
          <p:cNvSpPr txBox="1"/>
          <p:nvPr/>
        </p:nvSpPr>
        <p:spPr>
          <a:xfrm>
            <a:off x="2471400" y="6105005"/>
            <a:ext cx="17637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/>
              <a:t>Directivity</a:t>
            </a:r>
            <a:r>
              <a:rPr lang="pl-PL" dirty="0"/>
              <a:t> </a:t>
            </a:r>
            <a:r>
              <a:rPr lang="pl-PL" dirty="0" err="1"/>
              <a:t>effect</a:t>
            </a:r>
            <a:r>
              <a:rPr lang="pl-PL" dirty="0"/>
              <a:t> on </a:t>
            </a:r>
            <a:r>
              <a:rPr lang="pl-PL" dirty="0" err="1"/>
              <a:t>amplitudes</a:t>
            </a:r>
            <a:endParaRPr lang="pl-PL" dirty="0"/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7ED070F4-A353-492A-8839-84D5BFF11BBC}"/>
              </a:ext>
            </a:extLst>
          </p:cNvPr>
          <p:cNvSpPr txBox="1"/>
          <p:nvPr/>
        </p:nvSpPr>
        <p:spPr>
          <a:xfrm>
            <a:off x="4496714" y="6088470"/>
            <a:ext cx="25457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/>
              <a:t>Radiation</a:t>
            </a:r>
            <a:r>
              <a:rPr lang="pl-PL" dirty="0"/>
              <a:t> </a:t>
            </a:r>
            <a:r>
              <a:rPr lang="pl-PL" dirty="0" err="1"/>
              <a:t>pattern</a:t>
            </a:r>
            <a:r>
              <a:rPr lang="pl-PL" dirty="0"/>
              <a:t> with </a:t>
            </a:r>
            <a:r>
              <a:rPr lang="pl-PL" dirty="0" err="1"/>
              <a:t>directivity</a:t>
            </a:r>
            <a:r>
              <a:rPr lang="pl-PL" dirty="0"/>
              <a:t> </a:t>
            </a:r>
            <a:r>
              <a:rPr lang="pl-PL" dirty="0" err="1"/>
              <a:t>effects</a:t>
            </a:r>
            <a:r>
              <a:rPr lang="pl-P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781541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>
            <a:extLst>
              <a:ext uri="{FF2B5EF4-FFF2-40B4-BE49-F238E27FC236}">
                <a16:creationId xmlns:a16="http://schemas.microsoft.com/office/drawing/2014/main" id="{2041FD84-665C-4DC2-AD74-D411A2B57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err="1"/>
              <a:t>Seismic</a:t>
            </a:r>
            <a:r>
              <a:rPr lang="pl-PL" b="1" dirty="0"/>
              <a:t> </a:t>
            </a:r>
            <a:r>
              <a:rPr lang="pl-PL" b="1" dirty="0" err="1"/>
              <a:t>directivity</a:t>
            </a:r>
            <a:r>
              <a:rPr lang="pl-PL" b="1" dirty="0"/>
              <a:t> </a:t>
            </a:r>
          </a:p>
        </p:txBody>
      </p:sp>
      <p:sp>
        <p:nvSpPr>
          <p:cNvPr id="7" name="Symbol zastępczy zawartości 6">
            <a:extLst>
              <a:ext uri="{FF2B5EF4-FFF2-40B4-BE49-F238E27FC236}">
                <a16:creationId xmlns:a16="http://schemas.microsoft.com/office/drawing/2014/main" id="{5A83221D-4387-4A3F-A7FA-FFB6B4D01B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820400" cy="4351338"/>
          </a:xfrm>
        </p:spPr>
        <p:txBody>
          <a:bodyPr>
            <a:normAutofit/>
          </a:bodyPr>
          <a:lstStyle/>
          <a:p>
            <a:r>
              <a:rPr lang="pl-PL" dirty="0" err="1"/>
              <a:t>Strong</a:t>
            </a:r>
            <a:r>
              <a:rPr lang="en-US" dirty="0"/>
              <a:t> </a:t>
            </a:r>
            <a:r>
              <a:rPr lang="pl-PL" dirty="0"/>
              <a:t>earthquakes </a:t>
            </a:r>
            <a:r>
              <a:rPr lang="en-US" dirty="0"/>
              <a:t>– </a:t>
            </a:r>
            <a:r>
              <a:rPr lang="pl-PL" dirty="0"/>
              <a:t>rupturę </a:t>
            </a:r>
            <a:r>
              <a:rPr lang="pl-PL" dirty="0" err="1"/>
              <a:t>directivity</a:t>
            </a:r>
            <a:r>
              <a:rPr lang="pl-PL" dirty="0"/>
              <a:t> </a:t>
            </a:r>
            <a:r>
              <a:rPr lang="pl-PL" dirty="0" err="1"/>
              <a:t>has</a:t>
            </a:r>
            <a:r>
              <a:rPr lang="pl-PL" dirty="0"/>
              <a:t> a </a:t>
            </a:r>
            <a:r>
              <a:rPr lang="en-US" dirty="0"/>
              <a:t>significant </a:t>
            </a:r>
            <a:r>
              <a:rPr lang="pl-PL" dirty="0"/>
              <a:t>effect on the </a:t>
            </a:r>
            <a:r>
              <a:rPr lang="pl-PL" dirty="0" err="1"/>
              <a:t>directional</a:t>
            </a:r>
            <a:r>
              <a:rPr lang="pl-PL" dirty="0"/>
              <a:t> </a:t>
            </a:r>
            <a:r>
              <a:rPr lang="pl-PL" dirty="0" err="1"/>
              <a:t>distribution</a:t>
            </a:r>
            <a:r>
              <a:rPr lang="pl-PL" dirty="0"/>
              <a:t> of seimic intensity</a:t>
            </a:r>
          </a:p>
          <a:p>
            <a:endParaRPr lang="pl-PL" dirty="0"/>
          </a:p>
          <a:p>
            <a:r>
              <a:rPr lang="en-US" dirty="0"/>
              <a:t>S</a:t>
            </a:r>
            <a:r>
              <a:rPr lang="pl-PL" dirty="0"/>
              <a:t>mall earthquakes (</a:t>
            </a:r>
            <a:r>
              <a:rPr lang="da-DK" dirty="0"/>
              <a:t>e.g., Pakor et al., 2016, Yoshida, 2019</a:t>
            </a:r>
            <a:r>
              <a:rPr lang="pl-PL" dirty="0"/>
              <a:t>) </a:t>
            </a:r>
            <a:endParaRPr lang="en-US" dirty="0"/>
          </a:p>
          <a:p>
            <a:r>
              <a:rPr lang="en-US" dirty="0"/>
              <a:t>M</a:t>
            </a:r>
            <a:r>
              <a:rPr lang="pl-PL" dirty="0"/>
              <a:t>icroseismicity </a:t>
            </a:r>
            <a:r>
              <a:rPr lang="en-US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(Kane et al., 2013)</a:t>
            </a:r>
          </a:p>
          <a:p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pl-PL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coustic emissions</a:t>
            </a:r>
            <a:r>
              <a:rPr lang="en-US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/Lab experiments </a:t>
            </a: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Kolář</a:t>
            </a: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et al., 2020)</a:t>
            </a:r>
            <a:endParaRPr lang="pl-PL" dirty="0"/>
          </a:p>
          <a:p>
            <a:endParaRPr lang="pl-PL" dirty="0"/>
          </a:p>
          <a:p>
            <a:r>
              <a:rPr lang="pl-PL" dirty="0" err="1"/>
              <a:t>Directivity</a:t>
            </a:r>
            <a:r>
              <a:rPr lang="pl-PL" dirty="0"/>
              <a:t> of </a:t>
            </a:r>
            <a:r>
              <a:rPr lang="pl-PL" dirty="0" err="1"/>
              <a:t>microeartquakes</a:t>
            </a:r>
            <a:r>
              <a:rPr lang="pl-PL" dirty="0"/>
              <a:t> </a:t>
            </a:r>
            <a:r>
              <a:rPr lang="pl-PL" dirty="0" err="1"/>
              <a:t>may</a:t>
            </a:r>
            <a:r>
              <a:rPr lang="pl-PL" dirty="0"/>
              <a:t> not be </a:t>
            </a:r>
            <a:r>
              <a:rPr lang="pl-PL" dirty="0" err="1"/>
              <a:t>recorded</a:t>
            </a:r>
            <a:r>
              <a:rPr lang="pl-PL" dirty="0"/>
              <a:t> </a:t>
            </a:r>
            <a:r>
              <a:rPr lang="pl-PL" dirty="0" err="1"/>
              <a:t>due</a:t>
            </a:r>
            <a:r>
              <a:rPr lang="pl-PL" dirty="0"/>
              <a:t> to the </a:t>
            </a:r>
            <a:r>
              <a:rPr lang="pl-PL" dirty="0" err="1"/>
              <a:t>accumulated</a:t>
            </a:r>
            <a:r>
              <a:rPr lang="pl-PL" dirty="0"/>
              <a:t> </a:t>
            </a:r>
            <a:r>
              <a:rPr lang="pl-PL" dirty="0" err="1"/>
              <a:t>effect</a:t>
            </a:r>
            <a:r>
              <a:rPr lang="pl-PL" dirty="0"/>
              <a:t> of </a:t>
            </a:r>
            <a:r>
              <a:rPr lang="pl-PL" dirty="0" err="1"/>
              <a:t>attenuation</a:t>
            </a:r>
            <a:r>
              <a:rPr lang="pl-PL" dirty="0"/>
              <a:t> on </a:t>
            </a:r>
            <a:r>
              <a:rPr lang="pl-PL" dirty="0" err="1"/>
              <a:t>waveforms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383865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BD726E9C-D690-4A2A-9440-4864DEEBF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err="1"/>
              <a:t>Seismic</a:t>
            </a:r>
            <a:r>
              <a:rPr lang="pl-PL" b="1" dirty="0"/>
              <a:t> </a:t>
            </a:r>
            <a:r>
              <a:rPr lang="pl-PL" b="1" dirty="0" err="1"/>
              <a:t>directivity</a:t>
            </a:r>
            <a:r>
              <a:rPr lang="pl-PL" b="1" dirty="0"/>
              <a:t> &amp; </a:t>
            </a:r>
            <a:r>
              <a:rPr lang="pl-PL" b="1" dirty="0" err="1"/>
              <a:t>attenuation</a:t>
            </a:r>
            <a:r>
              <a:rPr lang="pl-PL" b="1" dirty="0"/>
              <a:t> </a:t>
            </a: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DEE41B97-D438-414C-AF7D-1A8DF3D15D47}"/>
              </a:ext>
            </a:extLst>
          </p:cNvPr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5811" y="3930315"/>
            <a:ext cx="5293894" cy="2662989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60424" y="3483968"/>
                <a:ext cx="4283243" cy="36310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sz="2800" b="0" dirty="0"/>
                  <a:t> </a:t>
                </a:r>
                <a14:m>
                  <m:oMath xmlns:m="http://schemas.openxmlformats.org/officeDocument/2006/math">
                    <m:r>
                      <a:rPr lang="pl-PL" sz="2800" b="0" i="1" smtClean="0">
                        <a:latin typeface="Cambria Math"/>
                      </a:rPr>
                      <m:t>𝐴</m:t>
                    </m:r>
                    <m:r>
                      <a:rPr lang="pl-PL" sz="2800" b="0" i="1" smtClean="0">
                        <a:latin typeface="Cambria Math"/>
                      </a:rPr>
                      <m:t>(</m:t>
                    </m:r>
                    <m:r>
                      <a:rPr lang="pl-PL" sz="2800" b="0" i="1" smtClean="0">
                        <a:latin typeface="Cambria Math"/>
                      </a:rPr>
                      <m:t>𝑓</m:t>
                    </m:r>
                    <m:r>
                      <a:rPr lang="pl-PL" sz="2800" b="0" i="1" smtClean="0">
                        <a:latin typeface="Cambria Math"/>
                      </a:rPr>
                      <m:t>)=</m:t>
                    </m:r>
                    <m:sSub>
                      <m:sSubPr>
                        <m:ctrlPr>
                          <a:rPr lang="pl-PL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2800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pl-PL" sz="2800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pl-PL" sz="2800" b="0" i="1" smtClean="0">
                        <a:latin typeface="Cambria Math"/>
                      </a:rPr>
                      <m:t>(</m:t>
                    </m:r>
                    <m:r>
                      <a:rPr lang="pl-PL" sz="2800" b="0" i="1" smtClean="0">
                        <a:latin typeface="Cambria Math"/>
                      </a:rPr>
                      <m:t>𝑓</m:t>
                    </m:r>
                    <m:r>
                      <a:rPr lang="pl-PL" sz="2800" b="0" i="1" smtClean="0">
                        <a:latin typeface="Cambria Math"/>
                      </a:rPr>
                      <m:t>)</m:t>
                    </m:r>
                    <m:sSup>
                      <m:sSupPr>
                        <m:ctrlPr>
                          <a:rPr lang="pl-PL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l-PL" sz="2800" b="0" i="1" smtClean="0">
                            <a:latin typeface="Cambria Math"/>
                          </a:rPr>
                          <m:t>𝐺𝑒</m:t>
                        </m:r>
                      </m:e>
                      <m:sup>
                        <m:r>
                          <a:rPr lang="pl-PL" sz="2800" b="0" i="1" smtClean="0">
                            <a:latin typeface="Cambria Math"/>
                          </a:rPr>
                          <m:t>−</m:t>
                        </m:r>
                        <m:r>
                          <a:rPr lang="pl-PL" sz="2800" b="0" i="1" smtClean="0">
                            <a:latin typeface="Cambria Math"/>
                            <a:ea typeface="Cambria Math"/>
                          </a:rPr>
                          <m:t>𝜋</m:t>
                        </m:r>
                        <m:r>
                          <a:rPr lang="pl-PL" sz="2800" b="0" i="1" smtClean="0">
                            <a:latin typeface="Cambria Math"/>
                            <a:ea typeface="Cambria Math"/>
                          </a:rPr>
                          <m:t>𝑓</m:t>
                        </m:r>
                        <m:sSup>
                          <m:sSupPr>
                            <m:ctrlPr>
                              <a:rPr lang="pl-PL" sz="28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pl-PL" sz="2800" b="0" i="1" smtClean="0">
                                <a:latin typeface="Cambria Math"/>
                                <a:ea typeface="Cambria Math"/>
                              </a:rPr>
                              <m:t>𝑡</m:t>
                            </m:r>
                          </m:e>
                          <m:sup>
                            <m:r>
                              <a:rPr lang="pl-PL" sz="2800" b="0" i="1" smtClean="0">
                                <a:latin typeface="Cambria Math"/>
                                <a:ea typeface="Cambria Math"/>
                              </a:rPr>
                              <m:t>∗</m:t>
                            </m:r>
                          </m:sup>
                        </m:sSup>
                      </m:sup>
                    </m:sSup>
                  </m:oMath>
                </a14:m>
                <a:endParaRPr lang="pl-PL" sz="2800" dirty="0"/>
              </a:p>
              <a:p>
                <a:endParaRPr lang="pl-PL" sz="2800" dirty="0"/>
              </a:p>
              <a:p>
                <a:r>
                  <a:rPr lang="pl-PL" sz="2400" dirty="0"/>
                  <a:t>A – non </a:t>
                </a:r>
                <a:r>
                  <a:rPr lang="pl-PL" sz="2400" dirty="0" err="1"/>
                  <a:t>causal</a:t>
                </a:r>
                <a:r>
                  <a:rPr lang="pl-PL" sz="2400" dirty="0"/>
                  <a:t> </a:t>
                </a:r>
                <a:r>
                  <a:rPr lang="pl-PL" sz="2400" dirty="0" err="1"/>
                  <a:t>ray</a:t>
                </a:r>
                <a:r>
                  <a:rPr lang="pl-PL" sz="2400" dirty="0"/>
                  <a:t> amplitudę </a:t>
                </a:r>
                <a:r>
                  <a:rPr lang="pl-PL" sz="2400" dirty="0" err="1"/>
                  <a:t>at</a:t>
                </a:r>
                <a:r>
                  <a:rPr lang="pl-PL" sz="2400" dirty="0"/>
                  <a:t> </a:t>
                </a:r>
                <a:r>
                  <a:rPr lang="pl-PL" sz="2400" dirty="0" err="1"/>
                  <a:t>receiver</a:t>
                </a:r>
                <a:endParaRPr lang="pl-PL" sz="2400" dirty="0"/>
              </a:p>
              <a:p>
                <a:r>
                  <a:rPr lang="pl-PL" sz="2400" dirty="0"/>
                  <a:t>A</a:t>
                </a:r>
                <a:r>
                  <a:rPr lang="pl-PL" sz="2400" baseline="-25000" dirty="0"/>
                  <a:t>0</a:t>
                </a:r>
                <a:r>
                  <a:rPr lang="pl-PL" sz="2400" dirty="0"/>
                  <a:t> – amplitude at the source</a:t>
                </a:r>
              </a:p>
              <a:p>
                <a:r>
                  <a:rPr lang="pl-PL" sz="2400" dirty="0"/>
                  <a:t>G – </a:t>
                </a:r>
                <a:r>
                  <a:rPr lang="pl-PL" sz="2400" dirty="0" err="1"/>
                  <a:t>geometrical</a:t>
                </a:r>
                <a:r>
                  <a:rPr lang="pl-PL" sz="2400" dirty="0"/>
                  <a:t> </a:t>
                </a:r>
                <a:r>
                  <a:rPr lang="pl-PL" sz="2400" dirty="0" err="1"/>
                  <a:t>spreading</a:t>
                </a:r>
                <a:r>
                  <a:rPr lang="pl-PL" sz="2400" dirty="0"/>
                  <a:t>,           </a:t>
                </a:r>
                <a:r>
                  <a:rPr lang="pl-PL" sz="2400" dirty="0" err="1">
                    <a:solidFill>
                      <a:schemeClr val="bg1"/>
                    </a:solidFill>
                  </a:rPr>
                  <a:t>zxw</a:t>
                </a:r>
                <a:r>
                  <a:rPr lang="pl-PL" sz="2400" dirty="0" err="1"/>
                  <a:t>R</a:t>
                </a:r>
                <a:r>
                  <a:rPr lang="pl-PL" sz="2400" dirty="0"/>
                  <a:t>/T coefficients</a:t>
                </a:r>
              </a:p>
              <a:p>
                <a:r>
                  <a:rPr lang="pl-PL" sz="2400" dirty="0"/>
                  <a:t>t* - global absorption factor</a:t>
                </a:r>
              </a:p>
              <a:p>
                <a:endParaRPr lang="pl-PL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424" y="3483968"/>
                <a:ext cx="4283243" cy="3631059"/>
              </a:xfrm>
              <a:prstGeom prst="rect">
                <a:avLst/>
              </a:prstGeom>
              <a:blipFill>
                <a:blip r:embed="rId3"/>
                <a:stretch>
                  <a:fillRect l="-2134" r="-1280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219077" y="3917102"/>
                <a:ext cx="2608086" cy="24262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l-PL" sz="24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l-PL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l-PL" sz="2400" b="0" i="1" smtClean="0">
                            <a:latin typeface="Cambria Math"/>
                          </a:rPr>
                          <m:t>𝑡</m:t>
                        </m:r>
                      </m:e>
                      <m:sup>
                        <m:r>
                          <a:rPr lang="pl-PL" sz="2400" b="0" i="1" smtClean="0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pl-PL" sz="2400" b="0" i="1" smtClean="0">
                        <a:latin typeface="Cambria Math"/>
                      </a:rPr>
                      <m:t>=</m:t>
                    </m:r>
                    <m:nary>
                      <m:naryPr>
                        <m:ctrlPr>
                          <a:rPr lang="pl-PL" sz="2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pl-PL" sz="2400" b="0" i="1" smtClean="0">
                            <a:latin typeface="Cambria Math"/>
                          </a:rPr>
                          <m:t>𝑟</m:t>
                        </m:r>
                        <m:r>
                          <a:rPr lang="pl-PL" sz="2400" b="0" i="1" smtClean="0">
                            <a:latin typeface="Cambria Math"/>
                          </a:rPr>
                          <m:t>𝑎𝑦</m:t>
                        </m:r>
                      </m:sub>
                      <m:sup>
                        <m:r>
                          <a:rPr lang="pl-PL" sz="2400" b="0" i="1" smtClean="0">
                            <a:latin typeface="Cambria Math"/>
                          </a:rPr>
                          <m:t> </m:t>
                        </m:r>
                      </m:sup>
                      <m:e>
                        <m:f>
                          <m:fPr>
                            <m:ctrlPr>
                              <a:rPr lang="pl-PL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l-PL" sz="2400" b="0" i="1" smtClean="0">
                                <a:latin typeface="Cambria Math"/>
                              </a:rPr>
                              <m:t>𝑑𝑡</m:t>
                            </m:r>
                          </m:num>
                          <m:den>
                            <m:r>
                              <a:rPr lang="pl-PL" sz="2400" b="0" i="1" smtClean="0">
                                <a:latin typeface="Cambria Math"/>
                              </a:rPr>
                              <m:t>𝑄</m:t>
                            </m:r>
                            <m:r>
                              <a:rPr lang="pl-PL" sz="2400" b="0" i="1" smtClean="0">
                                <a:latin typeface="Cambria Math"/>
                              </a:rPr>
                              <m:t>(</m:t>
                            </m:r>
                            <m:r>
                              <a:rPr lang="pl-PL" sz="2400" b="0" i="1" smtClean="0">
                                <a:latin typeface="Cambria Math"/>
                              </a:rPr>
                              <m:t>𝑟</m:t>
                            </m:r>
                            <m:r>
                              <a:rPr lang="pl-PL" sz="2400" b="0" i="1" smtClean="0">
                                <a:latin typeface="Cambria Math"/>
                              </a:rPr>
                              <m:t>)</m:t>
                            </m:r>
                          </m:den>
                        </m:f>
                      </m:e>
                    </m:nary>
                  </m:oMath>
                </a14:m>
                <a:endParaRPr lang="pl-PL" dirty="0"/>
              </a:p>
              <a:p>
                <a:endParaRPr lang="pl-PL" dirty="0"/>
              </a:p>
              <a:p>
                <a:r>
                  <a:rPr lang="pl-PL" sz="2400" dirty="0"/>
                  <a:t>Q – seismic quality </a:t>
                </a:r>
              </a:p>
              <a:p>
                <a:r>
                  <a:rPr lang="pl-PL" sz="2400" dirty="0"/>
                  <a:t>factor</a:t>
                </a:r>
              </a:p>
              <a:p>
                <a:r>
                  <a:rPr lang="pl-PL" sz="2400" dirty="0"/>
                  <a:t>r – </a:t>
                </a:r>
                <a:r>
                  <a:rPr lang="pl-PL" sz="2400" dirty="0" err="1"/>
                  <a:t>ray</a:t>
                </a:r>
                <a:r>
                  <a:rPr lang="pl-PL" sz="2400" dirty="0"/>
                  <a:t> point</a:t>
                </a:r>
              </a:p>
              <a:p>
                <a:r>
                  <a:rPr lang="pl-PL" sz="2400" dirty="0"/>
                  <a:t>t - </a:t>
                </a:r>
                <a:r>
                  <a:rPr lang="pl-PL" sz="2400" dirty="0" err="1"/>
                  <a:t>traveltime</a:t>
                </a:r>
                <a:endParaRPr lang="pl-PL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9077" y="3917102"/>
                <a:ext cx="2608086" cy="2426242"/>
              </a:xfrm>
              <a:prstGeom prst="rect">
                <a:avLst/>
              </a:prstGeom>
              <a:blipFill>
                <a:blip r:embed="rId4"/>
                <a:stretch>
                  <a:fillRect l="-3505" r="-1869" b="-4774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Symbol zastępczy zawartości 6">
            <a:extLst>
              <a:ext uri="{FF2B5EF4-FFF2-40B4-BE49-F238E27FC236}">
                <a16:creationId xmlns:a16="http://schemas.microsoft.com/office/drawing/2014/main" id="{6186DA12-9E52-467E-8E14-B6DCBB10FC2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598045" y="1419765"/>
            <a:ext cx="5932982" cy="2031183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7B2C9EC8-1023-46BB-B2DC-B28AC35CD7FA}"/>
              </a:ext>
            </a:extLst>
          </p:cNvPr>
          <p:cNvSpPr txBox="1"/>
          <p:nvPr/>
        </p:nvSpPr>
        <p:spPr>
          <a:xfrm>
            <a:off x="6400800" y="1650526"/>
            <a:ext cx="5791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err="1"/>
              <a:t>Waveforms</a:t>
            </a:r>
            <a:r>
              <a:rPr lang="pl-PL" sz="2400" dirty="0"/>
              <a:t> </a:t>
            </a:r>
            <a:r>
              <a:rPr lang="pl-PL" sz="2400" dirty="0" err="1"/>
              <a:t>close</a:t>
            </a:r>
            <a:r>
              <a:rPr lang="pl-PL" sz="2400" dirty="0"/>
              <a:t> to the </a:t>
            </a:r>
            <a:r>
              <a:rPr lang="pl-PL" sz="2400" dirty="0" err="1"/>
              <a:t>source</a:t>
            </a:r>
            <a:endParaRPr lang="pl-PL" sz="2400" dirty="0"/>
          </a:p>
          <a:p>
            <a:endParaRPr lang="pl-PL" sz="2400" dirty="0"/>
          </a:p>
          <a:p>
            <a:r>
              <a:rPr lang="pl-PL" sz="2400" dirty="0" err="1"/>
              <a:t>Waveforms</a:t>
            </a:r>
            <a:r>
              <a:rPr lang="pl-PL" sz="2400" dirty="0"/>
              <a:t> </a:t>
            </a:r>
            <a:r>
              <a:rPr lang="pl-PL" sz="2400" dirty="0" err="1"/>
              <a:t>after</a:t>
            </a:r>
            <a:r>
              <a:rPr lang="pl-PL" sz="2400" dirty="0"/>
              <a:t> </a:t>
            </a:r>
            <a:r>
              <a:rPr lang="pl-PL" sz="2400" dirty="0" err="1"/>
              <a:t>propagation</a:t>
            </a:r>
            <a:r>
              <a:rPr lang="pl-PL" sz="2400" dirty="0"/>
              <a:t> </a:t>
            </a:r>
            <a:r>
              <a:rPr lang="pl-PL" sz="2400" dirty="0" err="1"/>
              <a:t>through</a:t>
            </a:r>
            <a:r>
              <a:rPr lang="pl-PL" sz="2400" dirty="0"/>
              <a:t> </a:t>
            </a:r>
            <a:r>
              <a:rPr lang="pl-PL" sz="2400" dirty="0" err="1"/>
              <a:t>attenuative</a:t>
            </a:r>
            <a:r>
              <a:rPr lang="pl-PL" sz="2400" dirty="0"/>
              <a:t> medium </a:t>
            </a:r>
          </a:p>
        </p:txBody>
      </p:sp>
    </p:spTree>
    <p:extLst>
      <p:ext uri="{BB962C8B-B14F-4D97-AF65-F5344CB8AC3E}">
        <p14:creationId xmlns:p14="http://schemas.microsoft.com/office/powerpoint/2010/main" val="20041912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FCBFAE9-9913-42EE-B237-9B0C55595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660"/>
            <a:ext cx="10515600" cy="1325563"/>
          </a:xfrm>
        </p:spPr>
        <p:txBody>
          <a:bodyPr>
            <a:normAutofit/>
          </a:bodyPr>
          <a:lstStyle/>
          <a:p>
            <a:r>
              <a:rPr lang="pl-PL" sz="4000" b="1" dirty="0"/>
              <a:t>Seismic attenuation &amp; peak frequency of the signal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2992764"/>
              </p:ext>
            </p:extLst>
          </p:nvPr>
        </p:nvGraphicFramePr>
        <p:xfrm>
          <a:off x="838200" y="2506662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pole tekstowe 2">
            <a:extLst>
              <a:ext uri="{FF2B5EF4-FFF2-40B4-BE49-F238E27FC236}">
                <a16:creationId xmlns:a16="http://schemas.microsoft.com/office/drawing/2014/main" id="{A64813E5-F8CE-4E3C-AAED-08172B3DE4E3}"/>
              </a:ext>
            </a:extLst>
          </p:cNvPr>
          <p:cNvSpPr txBox="1"/>
          <p:nvPr/>
        </p:nvSpPr>
        <p:spPr>
          <a:xfrm>
            <a:off x="349917" y="1184795"/>
            <a:ext cx="10515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/>
              <a:t>Flat </a:t>
            </a:r>
            <a:r>
              <a:rPr lang="pl-PL" sz="2800" dirty="0" err="1"/>
              <a:t>displacement</a:t>
            </a:r>
            <a:r>
              <a:rPr lang="pl-PL" sz="2800" dirty="0"/>
              <a:t> spectrum </a:t>
            </a:r>
            <a:r>
              <a:rPr lang="pl-PL" sz="2800" dirty="0" err="1"/>
              <a:t>used</a:t>
            </a:r>
            <a:r>
              <a:rPr lang="pl-PL" sz="2800" dirty="0"/>
              <a:t> in </a:t>
            </a:r>
            <a:r>
              <a:rPr lang="pl-PL" sz="2800" dirty="0" err="1"/>
              <a:t>seismology</a:t>
            </a:r>
            <a:r>
              <a:rPr lang="pl-PL" sz="2800" dirty="0"/>
              <a:t> </a:t>
            </a:r>
            <a:r>
              <a:rPr lang="pl-PL" sz="2800" dirty="0" err="1"/>
              <a:t>corresponding</a:t>
            </a:r>
            <a:r>
              <a:rPr lang="pl-PL" sz="2800" dirty="0"/>
              <a:t> to </a:t>
            </a:r>
            <a:r>
              <a:rPr lang="pl-PL" sz="2800" dirty="0" err="1"/>
              <a:t>rectangular</a:t>
            </a:r>
            <a:r>
              <a:rPr lang="pl-PL" sz="2800" dirty="0"/>
              <a:t> </a:t>
            </a:r>
            <a:r>
              <a:rPr lang="pl-PL" sz="2800" dirty="0" err="1"/>
              <a:t>source</a:t>
            </a:r>
            <a:r>
              <a:rPr lang="pl-PL" sz="2800" dirty="0"/>
              <a:t> </a:t>
            </a:r>
            <a:r>
              <a:rPr lang="pl-PL" sz="2800" dirty="0" err="1"/>
              <a:t>time</a:t>
            </a:r>
            <a:r>
              <a:rPr lang="pl-PL" sz="2800" dirty="0"/>
              <a:t> </a:t>
            </a:r>
            <a:r>
              <a:rPr lang="pl-PL" sz="2800" dirty="0" err="1"/>
              <a:t>function</a:t>
            </a:r>
            <a:r>
              <a:rPr lang="pl-PL" sz="2800" dirty="0"/>
              <a:t>. </a:t>
            </a:r>
            <a:r>
              <a:rPr lang="pl-PL" sz="2800" dirty="0" err="1"/>
              <a:t>Corner</a:t>
            </a:r>
            <a:r>
              <a:rPr lang="pl-PL" sz="2800" dirty="0"/>
              <a:t> </a:t>
            </a:r>
            <a:r>
              <a:rPr lang="pl-PL" sz="2800" dirty="0" err="1"/>
              <a:t>frequency</a:t>
            </a:r>
            <a:r>
              <a:rPr lang="pl-PL" sz="2800" dirty="0"/>
              <a:t> </a:t>
            </a:r>
            <a:r>
              <a:rPr lang="pl-PL" sz="2800" dirty="0" err="1"/>
              <a:t>f</a:t>
            </a:r>
            <a:r>
              <a:rPr lang="pl-PL" sz="2800" baseline="-25000" dirty="0" err="1"/>
              <a:t>C</a:t>
            </a:r>
            <a:r>
              <a:rPr lang="pl-PL" sz="2800" dirty="0"/>
              <a:t> </a:t>
            </a:r>
            <a:r>
              <a:rPr lang="pl-PL" sz="2800" dirty="0" err="1"/>
              <a:t>corresponds</a:t>
            </a:r>
            <a:r>
              <a:rPr lang="pl-PL" sz="2800" dirty="0"/>
              <a:t> to    the </a:t>
            </a:r>
            <a:r>
              <a:rPr lang="pl-PL" sz="2800" dirty="0" err="1"/>
              <a:t>rupture</a:t>
            </a:r>
            <a:r>
              <a:rPr lang="pl-PL" sz="2800" dirty="0"/>
              <a:t> </a:t>
            </a:r>
            <a:r>
              <a:rPr lang="pl-PL" sz="2800" dirty="0" err="1"/>
              <a:t>duration</a:t>
            </a:r>
            <a:endParaRPr lang="pl-PL" sz="2800" dirty="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FE076552-CBF9-480A-8C4C-C0BFC9D54B07}"/>
              </a:ext>
            </a:extLst>
          </p:cNvPr>
          <p:cNvSpPr txBox="1"/>
          <p:nvPr/>
        </p:nvSpPr>
        <p:spPr>
          <a:xfrm>
            <a:off x="6476999" y="3059668"/>
            <a:ext cx="7359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err="1"/>
              <a:t>f</a:t>
            </a:r>
            <a:r>
              <a:rPr lang="pl-PL" sz="2400" baseline="-25000" dirty="0" err="1"/>
              <a:t>C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4037227773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6593</TotalTime>
  <Words>1187</Words>
  <Application>Microsoft Office PowerPoint</Application>
  <PresentationFormat>Panoramiczny</PresentationFormat>
  <Paragraphs>211</Paragraphs>
  <Slides>25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Cambria Math</vt:lpstr>
      <vt:lpstr>Times New Roman</vt:lpstr>
      <vt:lpstr>Motyw pakietu Office</vt:lpstr>
      <vt:lpstr>Combined effects of seismic directivity and attenuation:       an example from surface microseismic monitoring</vt:lpstr>
      <vt:lpstr>Outline</vt:lpstr>
      <vt:lpstr>Motivation</vt:lpstr>
      <vt:lpstr>Motivation</vt:lpstr>
      <vt:lpstr>Rupture directivity of a seismic source</vt:lpstr>
      <vt:lpstr>Seismic directivity </vt:lpstr>
      <vt:lpstr>Seismic directivity </vt:lpstr>
      <vt:lpstr>Seismic directivity &amp; attenuation </vt:lpstr>
      <vt:lpstr>Seismic attenuation &amp; peak frequency of the signal</vt:lpstr>
      <vt:lpstr>Prezentacja programu PowerPoint</vt:lpstr>
      <vt:lpstr>Seismic attenuation &amp; peak frequency of the signal</vt:lpstr>
      <vt:lpstr>Measurement  of peak frequencies</vt:lpstr>
      <vt:lpstr>Dataset - geometry</vt:lpstr>
      <vt:lpstr>Results of peak frequency measurements</vt:lpstr>
      <vt:lpstr>Results of peak frequency measurements</vt:lpstr>
      <vt:lpstr>Differences in Q values – complexity of the medium?</vt:lpstr>
      <vt:lpstr>Rupture directivity as an explanation of the peak frequency pattern?</vt:lpstr>
      <vt:lpstr>Seismic directivity combined with attenuation</vt:lpstr>
      <vt:lpstr>Seismic directivity combined with attenuation</vt:lpstr>
      <vt:lpstr>Effect of seismic attenuation and rupture directivity</vt:lpstr>
      <vt:lpstr>Best fit subshear vs supershear</vt:lpstr>
      <vt:lpstr>Directivity &amp; source inversion</vt:lpstr>
      <vt:lpstr>Source inversion results – initial vs after correction</vt:lpstr>
      <vt:lpstr>Conclusions</vt:lpstr>
      <vt:lpstr>Thank you for 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Sara Pytel</dc:creator>
  <cp:lastModifiedBy>Milosz Wcislo</cp:lastModifiedBy>
  <cp:revision>72</cp:revision>
  <dcterms:created xsi:type="dcterms:W3CDTF">2021-01-06T15:59:36Z</dcterms:created>
  <dcterms:modified xsi:type="dcterms:W3CDTF">2022-05-30T11:03:53Z</dcterms:modified>
</cp:coreProperties>
</file>